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1"/>
  </p:notesMasterIdLst>
  <p:sldIdLst>
    <p:sldId id="256" r:id="rId2"/>
    <p:sldId id="267" r:id="rId3"/>
    <p:sldId id="261" r:id="rId4"/>
    <p:sldId id="276" r:id="rId5"/>
    <p:sldId id="310" r:id="rId6"/>
    <p:sldId id="311" r:id="rId7"/>
    <p:sldId id="307" r:id="rId8"/>
    <p:sldId id="314" r:id="rId9"/>
    <p:sldId id="315" r:id="rId10"/>
    <p:sldId id="316" r:id="rId11"/>
    <p:sldId id="317" r:id="rId12"/>
    <p:sldId id="318" r:id="rId13"/>
    <p:sldId id="312" r:id="rId14"/>
    <p:sldId id="313" r:id="rId15"/>
    <p:sldId id="308" r:id="rId16"/>
    <p:sldId id="319" r:id="rId17"/>
    <p:sldId id="320" r:id="rId18"/>
    <p:sldId id="268" r:id="rId19"/>
    <p:sldId id="280" r:id="rId20"/>
  </p:sldIdLst>
  <p:sldSz cx="9144000" cy="5143500" type="screen16x9"/>
  <p:notesSz cx="6858000" cy="9144000"/>
  <p:embeddedFontLst>
    <p:embeddedFont>
      <p:font typeface="Bebas Neue" panose="020B0606020202050201" pitchFamily="34" charset="0"/>
      <p:regular r:id="rId22"/>
    </p:embeddedFont>
    <p:embeddedFont>
      <p:font typeface="Besley" panose="020B0604020202020204" charset="0"/>
      <p:regular r:id="rId23"/>
      <p:bold r:id="rId24"/>
      <p:italic r:id="rId25"/>
      <p:boldItalic r:id="rId26"/>
    </p:embeddedFont>
    <p:embeddedFont>
      <p:font typeface="Broadway" panose="04040905080B02020502" pitchFamily="82" charset="0"/>
      <p:regular r:id="rId27"/>
    </p:embeddedFont>
    <p:embeddedFont>
      <p:font typeface="Catamaran"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038117-8C20-4C24-B538-BC2C818FBCCE}">
  <a:tblStyle styleId="{F3038117-8C20-4C24-B538-BC2C818FBC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252" autoAdjust="0"/>
  </p:normalViewPr>
  <p:slideViewPr>
    <p:cSldViewPr snapToGrid="0">
      <p:cViewPr varScale="1">
        <p:scale>
          <a:sx n="88" d="100"/>
          <a:sy n="88" d="100"/>
        </p:scale>
        <p:origin x="68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1fc60f48e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1fc60f48e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1105afc42a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1105afc42a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0721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1105afc42a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1105afc42a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536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1105afc42a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1105afc42a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79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1105afc42a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1105afc42a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22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1105afc42a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1105afc42a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875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1105afc42a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1105afc42a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060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1105afc42a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1105afc42a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535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1105afc42a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1105afc42a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18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8"/>
        <p:cNvGrpSpPr/>
        <p:nvPr/>
      </p:nvGrpSpPr>
      <p:grpSpPr>
        <a:xfrm>
          <a:off x="0" y="0"/>
          <a:ext cx="0" cy="0"/>
          <a:chOff x="0" y="0"/>
          <a:chExt cx="0" cy="0"/>
        </a:xfrm>
      </p:grpSpPr>
      <p:sp>
        <p:nvSpPr>
          <p:cNvPr id="2749" name="Google Shape;2749;g1fbf14dd48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0" name="Google Shape;2750;g1fbf14dd48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3"/>
        <p:cNvGrpSpPr/>
        <p:nvPr/>
      </p:nvGrpSpPr>
      <p:grpSpPr>
        <a:xfrm>
          <a:off x="0" y="0"/>
          <a:ext cx="0" cy="0"/>
          <a:chOff x="0" y="0"/>
          <a:chExt cx="0" cy="0"/>
        </a:xfrm>
      </p:grpSpPr>
      <p:sp>
        <p:nvSpPr>
          <p:cNvPr id="3774" name="Google Shape;3774;g1fbf14dd48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5" name="Google Shape;3775;g1fbf14dd48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9"/>
        <p:cNvGrpSpPr/>
        <p:nvPr/>
      </p:nvGrpSpPr>
      <p:grpSpPr>
        <a:xfrm>
          <a:off x="0" y="0"/>
          <a:ext cx="0" cy="0"/>
          <a:chOff x="0" y="0"/>
          <a:chExt cx="0" cy="0"/>
        </a:xfrm>
      </p:grpSpPr>
      <p:sp>
        <p:nvSpPr>
          <p:cNvPr id="2630" name="Google Shape;2630;g1fbf14dd4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1" name="Google Shape;2631;g1fbf14dd4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1db7c618add_1_2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1db7c618add_1_2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1105afc42a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1105afc42a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1105afc42a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1105afc42a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4939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1105afc42a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1105afc42a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618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1105afc42a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1105afc42a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903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1105afc42a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1105afc42a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3176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1105afc42a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1105afc42a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98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200" y="1460650"/>
            <a:ext cx="4431600" cy="2510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6000" b="0">
                <a:solidFill>
                  <a:srgbClr val="191919"/>
                </a:solidFill>
                <a:latin typeface="Besley"/>
                <a:ea typeface="Besley"/>
                <a:cs typeface="Besley"/>
                <a:sym typeface="Besley"/>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5200" y="3929675"/>
            <a:ext cx="2270100" cy="6789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400"/>
              <a:buNone/>
              <a:defRPr sz="1600">
                <a:solidFill>
                  <a:schemeClr val="lt2"/>
                </a:solidFill>
                <a:latin typeface="Catamaran"/>
                <a:ea typeface="Catamaran"/>
                <a:cs typeface="Catamaran"/>
                <a:sym typeface="Catamaran"/>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5440486" y="102975"/>
            <a:ext cx="2377500" cy="3867900"/>
          </a:xfrm>
          <a:prstGeom prst="roundRect">
            <a:avLst>
              <a:gd name="adj" fmla="val 4763"/>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subTitle" idx="1"/>
          </p:nvPr>
        </p:nvSpPr>
        <p:spPr>
          <a:xfrm>
            <a:off x="719988" y="1972950"/>
            <a:ext cx="2194500" cy="4572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500"/>
              <a:buFont typeface="Bebas Neue"/>
              <a:buNone/>
              <a:defRPr sz="2400">
                <a:solidFill>
                  <a:schemeClr val="lt2"/>
                </a:solidFill>
                <a:latin typeface="Besley"/>
                <a:ea typeface="Besley"/>
                <a:cs typeface="Besley"/>
                <a:sym typeface="Besley"/>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2" name="Google Shape;22;p5"/>
          <p:cNvSpPr txBox="1">
            <a:spLocks noGrp="1"/>
          </p:cNvSpPr>
          <p:nvPr>
            <p:ph type="subTitle" idx="2"/>
          </p:nvPr>
        </p:nvSpPr>
        <p:spPr>
          <a:xfrm>
            <a:off x="2914488" y="1972950"/>
            <a:ext cx="21945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a:solidFill>
                  <a:schemeClr val="lt2"/>
                </a:solidFill>
                <a:latin typeface="Besley"/>
                <a:ea typeface="Besley"/>
                <a:cs typeface="Besley"/>
                <a:sym typeface="Besley"/>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3" name="Google Shape;23;p5"/>
          <p:cNvSpPr txBox="1">
            <a:spLocks noGrp="1"/>
          </p:cNvSpPr>
          <p:nvPr>
            <p:ph type="subTitle" idx="3"/>
          </p:nvPr>
        </p:nvSpPr>
        <p:spPr>
          <a:xfrm>
            <a:off x="719988" y="2430141"/>
            <a:ext cx="2194500" cy="16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24" name="Google Shape;24;p5"/>
          <p:cNvSpPr txBox="1">
            <a:spLocks noGrp="1"/>
          </p:cNvSpPr>
          <p:nvPr>
            <p:ph type="subTitle" idx="4"/>
          </p:nvPr>
        </p:nvSpPr>
        <p:spPr>
          <a:xfrm>
            <a:off x="2914488" y="2430141"/>
            <a:ext cx="2194500" cy="16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25" name="Google Shape;25;p5"/>
          <p:cNvSpPr txBox="1">
            <a:spLocks noGrp="1"/>
          </p:cNvSpPr>
          <p:nvPr>
            <p:ph type="title"/>
          </p:nvPr>
        </p:nvSpPr>
        <p:spPr>
          <a:xfrm>
            <a:off x="720000" y="535000"/>
            <a:ext cx="473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5"/>
          <p:cNvSpPr>
            <a:spLocks noGrp="1"/>
          </p:cNvSpPr>
          <p:nvPr>
            <p:ph type="pic" idx="5"/>
          </p:nvPr>
        </p:nvSpPr>
        <p:spPr>
          <a:xfrm>
            <a:off x="5459300" y="2688838"/>
            <a:ext cx="2358900" cy="2370300"/>
          </a:xfrm>
          <a:prstGeom prst="roundRect">
            <a:avLst>
              <a:gd name="adj" fmla="val 4763"/>
            </a:avLst>
          </a:prstGeom>
          <a:noFill/>
          <a:ln>
            <a:noFill/>
          </a:ln>
        </p:spPr>
      </p:sp>
      <p:sp>
        <p:nvSpPr>
          <p:cNvPr id="27" name="Google Shape;27;p5"/>
          <p:cNvSpPr>
            <a:spLocks noGrp="1"/>
          </p:cNvSpPr>
          <p:nvPr>
            <p:ph type="pic" idx="6"/>
          </p:nvPr>
        </p:nvSpPr>
        <p:spPr>
          <a:xfrm>
            <a:off x="7891100" y="219675"/>
            <a:ext cx="1143000" cy="2370300"/>
          </a:xfrm>
          <a:prstGeom prst="roundRect">
            <a:avLst>
              <a:gd name="adj" fmla="val 4763"/>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4532675" y="981575"/>
            <a:ext cx="3248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7"/>
          <p:cNvSpPr txBox="1">
            <a:spLocks noGrp="1"/>
          </p:cNvSpPr>
          <p:nvPr>
            <p:ph type="body" idx="1"/>
          </p:nvPr>
        </p:nvSpPr>
        <p:spPr>
          <a:xfrm>
            <a:off x="4532675" y="1599038"/>
            <a:ext cx="3248100" cy="2562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Anaheim"/>
              <a:buChar char="●"/>
              <a:defRPr sz="1400"/>
            </a:lvl1pPr>
            <a:lvl2pPr marL="914400" lvl="1" indent="-317500" rtl="0">
              <a:lnSpc>
                <a:spcPct val="115000"/>
              </a:lnSpc>
              <a:spcBef>
                <a:spcPts val="0"/>
              </a:spcBef>
              <a:spcAft>
                <a:spcPts val="0"/>
              </a:spcAft>
              <a:buClr>
                <a:srgbClr val="191919"/>
              </a:buClr>
              <a:buSzPts val="1400"/>
              <a:buFont typeface="Anaheim"/>
              <a:buChar char="○"/>
              <a:defRPr/>
            </a:lvl2pPr>
            <a:lvl3pPr marL="1371600" lvl="2" indent="-317500" rtl="0">
              <a:lnSpc>
                <a:spcPct val="115000"/>
              </a:lnSpc>
              <a:spcBef>
                <a:spcPts val="0"/>
              </a:spcBef>
              <a:spcAft>
                <a:spcPts val="0"/>
              </a:spcAft>
              <a:buClr>
                <a:srgbClr val="191919"/>
              </a:buClr>
              <a:buSzPts val="1400"/>
              <a:buFont typeface="Anaheim"/>
              <a:buChar char="■"/>
              <a:defRPr/>
            </a:lvl3pPr>
            <a:lvl4pPr marL="1828800" lvl="3" indent="-317500" rtl="0">
              <a:lnSpc>
                <a:spcPct val="115000"/>
              </a:lnSpc>
              <a:spcBef>
                <a:spcPts val="0"/>
              </a:spcBef>
              <a:spcAft>
                <a:spcPts val="0"/>
              </a:spcAft>
              <a:buClr>
                <a:srgbClr val="191919"/>
              </a:buClr>
              <a:buSzPts val="1400"/>
              <a:buFont typeface="Anaheim"/>
              <a:buChar char="●"/>
              <a:defRPr/>
            </a:lvl4pPr>
            <a:lvl5pPr marL="2286000" lvl="4" indent="-317500" rtl="0">
              <a:lnSpc>
                <a:spcPct val="115000"/>
              </a:lnSpc>
              <a:spcBef>
                <a:spcPts val="0"/>
              </a:spcBef>
              <a:spcAft>
                <a:spcPts val="0"/>
              </a:spcAft>
              <a:buClr>
                <a:srgbClr val="191919"/>
              </a:buClr>
              <a:buSzPts val="1400"/>
              <a:buFont typeface="Anaheim"/>
              <a:buChar char="○"/>
              <a:defRPr/>
            </a:lvl5pPr>
            <a:lvl6pPr marL="2743200" lvl="5" indent="-317500" rtl="0">
              <a:lnSpc>
                <a:spcPct val="115000"/>
              </a:lnSpc>
              <a:spcBef>
                <a:spcPts val="0"/>
              </a:spcBef>
              <a:spcAft>
                <a:spcPts val="0"/>
              </a:spcAft>
              <a:buClr>
                <a:srgbClr val="191919"/>
              </a:buClr>
              <a:buSzPts val="1400"/>
              <a:buFont typeface="Anaheim"/>
              <a:buChar char="■"/>
              <a:defRPr/>
            </a:lvl6pPr>
            <a:lvl7pPr marL="3200400" lvl="6" indent="-317500" rtl="0">
              <a:lnSpc>
                <a:spcPct val="115000"/>
              </a:lnSpc>
              <a:spcBef>
                <a:spcPts val="0"/>
              </a:spcBef>
              <a:spcAft>
                <a:spcPts val="0"/>
              </a:spcAft>
              <a:buClr>
                <a:srgbClr val="191919"/>
              </a:buClr>
              <a:buSzPts val="1400"/>
              <a:buFont typeface="Anaheim"/>
              <a:buChar char="●"/>
              <a:defRPr/>
            </a:lvl7pPr>
            <a:lvl8pPr marL="3657600" lvl="7" indent="-317500" rtl="0">
              <a:lnSpc>
                <a:spcPct val="115000"/>
              </a:lnSpc>
              <a:spcBef>
                <a:spcPts val="0"/>
              </a:spcBef>
              <a:spcAft>
                <a:spcPts val="0"/>
              </a:spcAft>
              <a:buClr>
                <a:srgbClr val="191919"/>
              </a:buClr>
              <a:buSzPts val="1400"/>
              <a:buFont typeface="Anaheim"/>
              <a:buChar char="○"/>
              <a:defRPr/>
            </a:lvl8pPr>
            <a:lvl9pPr marL="4114800" lvl="8" indent="-317500" rtl="0">
              <a:lnSpc>
                <a:spcPct val="115000"/>
              </a:lnSpc>
              <a:spcBef>
                <a:spcPts val="0"/>
              </a:spcBef>
              <a:spcAft>
                <a:spcPts val="0"/>
              </a:spcAft>
              <a:buClr>
                <a:srgbClr val="191919"/>
              </a:buClr>
              <a:buSzPts val="1400"/>
              <a:buFont typeface="Anaheim"/>
              <a:buChar char="■"/>
              <a:defRPr/>
            </a:lvl9pPr>
          </a:lstStyle>
          <a:p>
            <a:endParaRPr/>
          </a:p>
        </p:txBody>
      </p:sp>
      <p:sp>
        <p:nvSpPr>
          <p:cNvPr id="33" name="Google Shape;33;p7"/>
          <p:cNvSpPr>
            <a:spLocks noGrp="1"/>
          </p:cNvSpPr>
          <p:nvPr>
            <p:ph type="pic" idx="2"/>
          </p:nvPr>
        </p:nvSpPr>
        <p:spPr>
          <a:xfrm>
            <a:off x="1326037" y="2624813"/>
            <a:ext cx="2358900" cy="2370300"/>
          </a:xfrm>
          <a:prstGeom prst="roundRect">
            <a:avLst>
              <a:gd name="adj" fmla="val 4763"/>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650350" y="2871800"/>
            <a:ext cx="4778700" cy="1736700"/>
          </a:xfrm>
          <a:prstGeom prst="rect">
            <a:avLst/>
          </a:prstGeom>
        </p:spPr>
        <p:txBody>
          <a:bodyPr spcFirstLastPara="1" wrap="square" lIns="91425" tIns="91425" rIns="91425" bIns="91425" anchor="ctr" anchorCtr="0">
            <a:noAutofit/>
          </a:bodyPr>
          <a:lstStyle>
            <a:lvl1pPr lvl="0" algn="r">
              <a:spcBef>
                <a:spcPts val="0"/>
              </a:spcBef>
              <a:spcAft>
                <a:spcPts val="0"/>
              </a:spcAft>
              <a:buSzPts val="6000"/>
              <a:buNone/>
              <a:defRPr sz="72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36" name="Google Shape;36;p8"/>
          <p:cNvSpPr>
            <a:spLocks noGrp="1"/>
          </p:cNvSpPr>
          <p:nvPr>
            <p:ph type="pic" idx="2"/>
          </p:nvPr>
        </p:nvSpPr>
        <p:spPr>
          <a:xfrm>
            <a:off x="91500" y="90700"/>
            <a:ext cx="2377500" cy="3719100"/>
          </a:xfrm>
          <a:prstGeom prst="roundRect">
            <a:avLst>
              <a:gd name="adj" fmla="val 4763"/>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flipH="1">
            <a:off x="2608250" y="3504125"/>
            <a:ext cx="3927600" cy="111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11"/>
          <p:cNvSpPr txBox="1">
            <a:spLocks noGrp="1"/>
          </p:cNvSpPr>
          <p:nvPr>
            <p:ph type="title" hasCustomPrompt="1"/>
          </p:nvPr>
        </p:nvSpPr>
        <p:spPr>
          <a:xfrm>
            <a:off x="1454250" y="535000"/>
            <a:ext cx="62355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i="1">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 name="Google Shape;45;p11"/>
          <p:cNvSpPr txBox="1">
            <a:spLocks noGrp="1"/>
          </p:cNvSpPr>
          <p:nvPr>
            <p:ph type="subTitle" idx="1"/>
          </p:nvPr>
        </p:nvSpPr>
        <p:spPr>
          <a:xfrm>
            <a:off x="1454150" y="2046100"/>
            <a:ext cx="62355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lt2"/>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 name="Google Shape;46;p11"/>
          <p:cNvSpPr>
            <a:spLocks noGrp="1"/>
          </p:cNvSpPr>
          <p:nvPr>
            <p:ph type="pic" idx="2"/>
          </p:nvPr>
        </p:nvSpPr>
        <p:spPr>
          <a:xfrm>
            <a:off x="3309388" y="2673513"/>
            <a:ext cx="3612000" cy="2370300"/>
          </a:xfrm>
          <a:prstGeom prst="roundRect">
            <a:avLst>
              <a:gd name="adj" fmla="val 4763"/>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32"/>
        <p:cNvGrpSpPr/>
        <p:nvPr/>
      </p:nvGrpSpPr>
      <p:grpSpPr>
        <a:xfrm>
          <a:off x="0" y="0"/>
          <a:ext cx="0" cy="0"/>
          <a:chOff x="0" y="0"/>
          <a:chExt cx="0" cy="0"/>
        </a:xfrm>
      </p:grpSpPr>
      <p:grpSp>
        <p:nvGrpSpPr>
          <p:cNvPr id="1033" name="Google Shape;1033;p30"/>
          <p:cNvGrpSpPr/>
          <p:nvPr/>
        </p:nvGrpSpPr>
        <p:grpSpPr>
          <a:xfrm>
            <a:off x="3798080" y="2672206"/>
            <a:ext cx="1143018" cy="1142970"/>
            <a:chOff x="2531850" y="2212175"/>
            <a:chExt cx="615850" cy="614500"/>
          </a:xfrm>
        </p:grpSpPr>
        <p:sp>
          <p:nvSpPr>
            <p:cNvPr id="1034" name="Google Shape;1034;p30"/>
            <p:cNvSpPr/>
            <p:nvPr/>
          </p:nvSpPr>
          <p:spPr>
            <a:xfrm>
              <a:off x="2633325" y="2304900"/>
              <a:ext cx="81200" cy="69400"/>
            </a:xfrm>
            <a:custGeom>
              <a:avLst/>
              <a:gdLst/>
              <a:ahLst/>
              <a:cxnLst/>
              <a:rect l="l" t="t" r="r" b="b"/>
              <a:pathLst>
                <a:path w="3248" h="2776" extrusionOk="0">
                  <a:moveTo>
                    <a:pt x="2144" y="0"/>
                  </a:moveTo>
                  <a:cubicBezTo>
                    <a:pt x="1082" y="0"/>
                    <a:pt x="0" y="1224"/>
                    <a:pt x="662" y="2264"/>
                  </a:cubicBezTo>
                  <a:cubicBezTo>
                    <a:pt x="755" y="2412"/>
                    <a:pt x="899" y="2525"/>
                    <a:pt x="1053" y="2606"/>
                  </a:cubicBezTo>
                  <a:cubicBezTo>
                    <a:pt x="1266" y="2718"/>
                    <a:pt x="1506" y="2775"/>
                    <a:pt x="1746" y="2775"/>
                  </a:cubicBezTo>
                  <a:cubicBezTo>
                    <a:pt x="1939" y="2775"/>
                    <a:pt x="2132" y="2738"/>
                    <a:pt x="2311" y="2664"/>
                  </a:cubicBezTo>
                  <a:cubicBezTo>
                    <a:pt x="2712" y="2498"/>
                    <a:pt x="3032" y="2146"/>
                    <a:pt x="3161" y="1732"/>
                  </a:cubicBezTo>
                  <a:cubicBezTo>
                    <a:pt x="3229" y="1512"/>
                    <a:pt x="3247" y="1279"/>
                    <a:pt x="3241" y="1049"/>
                  </a:cubicBezTo>
                  <a:cubicBezTo>
                    <a:pt x="3238" y="926"/>
                    <a:pt x="3228" y="802"/>
                    <a:pt x="3192" y="685"/>
                  </a:cubicBezTo>
                  <a:cubicBezTo>
                    <a:pt x="3097" y="378"/>
                    <a:pt x="2825" y="147"/>
                    <a:pt x="2518" y="54"/>
                  </a:cubicBezTo>
                  <a:cubicBezTo>
                    <a:pt x="2395" y="18"/>
                    <a:pt x="2270" y="0"/>
                    <a:pt x="2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0"/>
            <p:cNvSpPr/>
            <p:nvPr/>
          </p:nvSpPr>
          <p:spPr>
            <a:xfrm>
              <a:off x="2985800" y="2506750"/>
              <a:ext cx="94300" cy="138000"/>
            </a:xfrm>
            <a:custGeom>
              <a:avLst/>
              <a:gdLst/>
              <a:ahLst/>
              <a:cxnLst/>
              <a:rect l="l" t="t" r="r" b="b"/>
              <a:pathLst>
                <a:path w="3772" h="5520" extrusionOk="0">
                  <a:moveTo>
                    <a:pt x="1680" y="1"/>
                  </a:moveTo>
                  <a:cubicBezTo>
                    <a:pt x="1622" y="1"/>
                    <a:pt x="1563" y="4"/>
                    <a:pt x="1504" y="12"/>
                  </a:cubicBezTo>
                  <a:cubicBezTo>
                    <a:pt x="303" y="163"/>
                    <a:pt x="51" y="1535"/>
                    <a:pt x="25" y="2511"/>
                  </a:cubicBezTo>
                  <a:cubicBezTo>
                    <a:pt x="1" y="3402"/>
                    <a:pt x="51" y="4371"/>
                    <a:pt x="621" y="5055"/>
                  </a:cubicBezTo>
                  <a:cubicBezTo>
                    <a:pt x="760" y="5221"/>
                    <a:pt x="931" y="5366"/>
                    <a:pt x="1134" y="5442"/>
                  </a:cubicBezTo>
                  <a:cubicBezTo>
                    <a:pt x="1332" y="5515"/>
                    <a:pt x="1547" y="5518"/>
                    <a:pt x="1758" y="5519"/>
                  </a:cubicBezTo>
                  <a:cubicBezTo>
                    <a:pt x="1778" y="5519"/>
                    <a:pt x="1798" y="5519"/>
                    <a:pt x="1818" y="5519"/>
                  </a:cubicBezTo>
                  <a:cubicBezTo>
                    <a:pt x="2311" y="5519"/>
                    <a:pt x="2838" y="5490"/>
                    <a:pt x="3216" y="5176"/>
                  </a:cubicBezTo>
                  <a:cubicBezTo>
                    <a:pt x="3694" y="4780"/>
                    <a:pt x="3765" y="4080"/>
                    <a:pt x="3768" y="3459"/>
                  </a:cubicBezTo>
                  <a:cubicBezTo>
                    <a:pt x="3771" y="2940"/>
                    <a:pt x="3753" y="2414"/>
                    <a:pt x="3635" y="1908"/>
                  </a:cubicBezTo>
                  <a:cubicBezTo>
                    <a:pt x="3516" y="1399"/>
                    <a:pt x="3289" y="905"/>
                    <a:pt x="2918" y="539"/>
                  </a:cubicBezTo>
                  <a:cubicBezTo>
                    <a:pt x="2590" y="215"/>
                    <a:pt x="2138" y="1"/>
                    <a:pt x="16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0"/>
            <p:cNvSpPr/>
            <p:nvPr/>
          </p:nvSpPr>
          <p:spPr>
            <a:xfrm>
              <a:off x="2627950" y="2706250"/>
              <a:ext cx="55300" cy="62400"/>
            </a:xfrm>
            <a:custGeom>
              <a:avLst/>
              <a:gdLst/>
              <a:ahLst/>
              <a:cxnLst/>
              <a:rect l="l" t="t" r="r" b="b"/>
              <a:pathLst>
                <a:path w="2212" h="2496" extrusionOk="0">
                  <a:moveTo>
                    <a:pt x="1362" y="0"/>
                  </a:moveTo>
                  <a:cubicBezTo>
                    <a:pt x="1353" y="0"/>
                    <a:pt x="1343" y="0"/>
                    <a:pt x="1334" y="0"/>
                  </a:cubicBezTo>
                  <a:cubicBezTo>
                    <a:pt x="561" y="11"/>
                    <a:pt x="40" y="292"/>
                    <a:pt x="13" y="1130"/>
                  </a:cubicBezTo>
                  <a:cubicBezTo>
                    <a:pt x="0" y="1510"/>
                    <a:pt x="161" y="1891"/>
                    <a:pt x="440" y="2148"/>
                  </a:cubicBezTo>
                  <a:cubicBezTo>
                    <a:pt x="681" y="2370"/>
                    <a:pt x="1007" y="2496"/>
                    <a:pt x="1333" y="2496"/>
                  </a:cubicBezTo>
                  <a:cubicBezTo>
                    <a:pt x="1384" y="2496"/>
                    <a:pt x="1435" y="2493"/>
                    <a:pt x="1486" y="2486"/>
                  </a:cubicBezTo>
                  <a:cubicBezTo>
                    <a:pt x="1582" y="2475"/>
                    <a:pt x="1679" y="2452"/>
                    <a:pt x="1756" y="2393"/>
                  </a:cubicBezTo>
                  <a:cubicBezTo>
                    <a:pt x="1876" y="2301"/>
                    <a:pt x="1922" y="2144"/>
                    <a:pt x="1960" y="1998"/>
                  </a:cubicBezTo>
                  <a:cubicBezTo>
                    <a:pt x="2094" y="1473"/>
                    <a:pt x="2212" y="899"/>
                    <a:pt x="1993" y="402"/>
                  </a:cubicBezTo>
                  <a:cubicBezTo>
                    <a:pt x="1936" y="273"/>
                    <a:pt x="1853" y="149"/>
                    <a:pt x="1731" y="79"/>
                  </a:cubicBezTo>
                  <a:cubicBezTo>
                    <a:pt x="1621" y="14"/>
                    <a:pt x="1489"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0"/>
            <p:cNvSpPr/>
            <p:nvPr/>
          </p:nvSpPr>
          <p:spPr>
            <a:xfrm>
              <a:off x="2679425" y="2347500"/>
              <a:ext cx="174500" cy="201050"/>
            </a:xfrm>
            <a:custGeom>
              <a:avLst/>
              <a:gdLst/>
              <a:ahLst/>
              <a:cxnLst/>
              <a:rect l="l" t="t" r="r" b="b"/>
              <a:pathLst>
                <a:path w="6980" h="8042" extrusionOk="0">
                  <a:moveTo>
                    <a:pt x="2344" y="1"/>
                  </a:moveTo>
                  <a:cubicBezTo>
                    <a:pt x="2194" y="1"/>
                    <a:pt x="2050" y="62"/>
                    <a:pt x="1927" y="219"/>
                  </a:cubicBezTo>
                  <a:cubicBezTo>
                    <a:pt x="1784" y="404"/>
                    <a:pt x="1753" y="706"/>
                    <a:pt x="1607" y="909"/>
                  </a:cubicBezTo>
                  <a:cubicBezTo>
                    <a:pt x="1444" y="1133"/>
                    <a:pt x="1235" y="1323"/>
                    <a:pt x="991" y="1454"/>
                  </a:cubicBezTo>
                  <a:cubicBezTo>
                    <a:pt x="657" y="1634"/>
                    <a:pt x="226" y="1752"/>
                    <a:pt x="101" y="2112"/>
                  </a:cubicBezTo>
                  <a:cubicBezTo>
                    <a:pt x="1" y="2398"/>
                    <a:pt x="151" y="2705"/>
                    <a:pt x="252" y="2990"/>
                  </a:cubicBezTo>
                  <a:cubicBezTo>
                    <a:pt x="526" y="3766"/>
                    <a:pt x="440" y="4617"/>
                    <a:pt x="502" y="5439"/>
                  </a:cubicBezTo>
                  <a:cubicBezTo>
                    <a:pt x="540" y="5958"/>
                    <a:pt x="658" y="6498"/>
                    <a:pt x="939" y="6944"/>
                  </a:cubicBezTo>
                  <a:cubicBezTo>
                    <a:pt x="1232" y="7407"/>
                    <a:pt x="1802" y="7702"/>
                    <a:pt x="2301" y="7905"/>
                  </a:cubicBezTo>
                  <a:cubicBezTo>
                    <a:pt x="2492" y="7982"/>
                    <a:pt x="2707" y="8041"/>
                    <a:pt x="2912" y="8041"/>
                  </a:cubicBezTo>
                  <a:cubicBezTo>
                    <a:pt x="3087" y="8041"/>
                    <a:pt x="3254" y="7998"/>
                    <a:pt x="3391" y="7887"/>
                  </a:cubicBezTo>
                  <a:cubicBezTo>
                    <a:pt x="3527" y="7778"/>
                    <a:pt x="3611" y="7617"/>
                    <a:pt x="3729" y="7489"/>
                  </a:cubicBezTo>
                  <a:cubicBezTo>
                    <a:pt x="3922" y="7276"/>
                    <a:pt x="4196" y="7161"/>
                    <a:pt x="4457" y="7039"/>
                  </a:cubicBezTo>
                  <a:cubicBezTo>
                    <a:pt x="4848" y="6859"/>
                    <a:pt x="5229" y="6652"/>
                    <a:pt x="5595" y="6422"/>
                  </a:cubicBezTo>
                  <a:cubicBezTo>
                    <a:pt x="5899" y="6231"/>
                    <a:pt x="6199" y="6019"/>
                    <a:pt x="6413" y="5731"/>
                  </a:cubicBezTo>
                  <a:cubicBezTo>
                    <a:pt x="6665" y="5393"/>
                    <a:pt x="6783" y="4973"/>
                    <a:pt x="6856" y="4558"/>
                  </a:cubicBezTo>
                  <a:cubicBezTo>
                    <a:pt x="6958" y="3981"/>
                    <a:pt x="6980" y="3381"/>
                    <a:pt x="6833" y="2815"/>
                  </a:cubicBezTo>
                  <a:cubicBezTo>
                    <a:pt x="6769" y="2573"/>
                    <a:pt x="6668" y="2331"/>
                    <a:pt x="6478" y="2170"/>
                  </a:cubicBezTo>
                  <a:cubicBezTo>
                    <a:pt x="6352" y="2063"/>
                    <a:pt x="6196" y="2001"/>
                    <a:pt x="6041" y="1945"/>
                  </a:cubicBezTo>
                  <a:cubicBezTo>
                    <a:pt x="5574" y="1776"/>
                    <a:pt x="5089" y="1649"/>
                    <a:pt x="4629" y="1459"/>
                  </a:cubicBezTo>
                  <a:cubicBezTo>
                    <a:pt x="4102" y="1242"/>
                    <a:pt x="3611" y="901"/>
                    <a:pt x="3213" y="491"/>
                  </a:cubicBezTo>
                  <a:cubicBezTo>
                    <a:pt x="3007" y="278"/>
                    <a:pt x="2663" y="1"/>
                    <a:pt x="2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0"/>
            <p:cNvSpPr/>
            <p:nvPr/>
          </p:nvSpPr>
          <p:spPr>
            <a:xfrm>
              <a:off x="2691825" y="2212175"/>
              <a:ext cx="222600" cy="166550"/>
            </a:xfrm>
            <a:custGeom>
              <a:avLst/>
              <a:gdLst/>
              <a:ahLst/>
              <a:cxnLst/>
              <a:rect l="l" t="t" r="r" b="b"/>
              <a:pathLst>
                <a:path w="8904" h="6662" extrusionOk="0">
                  <a:moveTo>
                    <a:pt x="2041" y="1"/>
                  </a:moveTo>
                  <a:cubicBezTo>
                    <a:pt x="1809" y="1"/>
                    <a:pt x="1579" y="21"/>
                    <a:pt x="1361" y="102"/>
                  </a:cubicBezTo>
                  <a:cubicBezTo>
                    <a:pt x="1134" y="185"/>
                    <a:pt x="921" y="346"/>
                    <a:pt x="840" y="582"/>
                  </a:cubicBezTo>
                  <a:cubicBezTo>
                    <a:pt x="770" y="782"/>
                    <a:pt x="805" y="1008"/>
                    <a:pt x="738" y="1208"/>
                  </a:cubicBezTo>
                  <a:cubicBezTo>
                    <a:pt x="674" y="1399"/>
                    <a:pt x="526" y="1542"/>
                    <a:pt x="389" y="1685"/>
                  </a:cubicBezTo>
                  <a:cubicBezTo>
                    <a:pt x="253" y="1828"/>
                    <a:pt x="116" y="1988"/>
                    <a:pt x="83" y="2186"/>
                  </a:cubicBezTo>
                  <a:cubicBezTo>
                    <a:pt x="1" y="2676"/>
                    <a:pt x="501" y="2647"/>
                    <a:pt x="777" y="2796"/>
                  </a:cubicBezTo>
                  <a:cubicBezTo>
                    <a:pt x="1102" y="2974"/>
                    <a:pt x="1343" y="3347"/>
                    <a:pt x="1325" y="3741"/>
                  </a:cubicBezTo>
                  <a:cubicBezTo>
                    <a:pt x="1318" y="3886"/>
                    <a:pt x="1282" y="4028"/>
                    <a:pt x="1288" y="4172"/>
                  </a:cubicBezTo>
                  <a:cubicBezTo>
                    <a:pt x="1293" y="4317"/>
                    <a:pt x="1352" y="4472"/>
                    <a:pt x="1479" y="4532"/>
                  </a:cubicBezTo>
                  <a:cubicBezTo>
                    <a:pt x="1531" y="4556"/>
                    <a:pt x="1589" y="4562"/>
                    <a:pt x="1646" y="4562"/>
                  </a:cubicBezTo>
                  <a:cubicBezTo>
                    <a:pt x="1671" y="4562"/>
                    <a:pt x="1697" y="4561"/>
                    <a:pt x="1721" y="4560"/>
                  </a:cubicBezTo>
                  <a:cubicBezTo>
                    <a:pt x="1754" y="4559"/>
                    <a:pt x="1787" y="4558"/>
                    <a:pt x="1820" y="4558"/>
                  </a:cubicBezTo>
                  <a:cubicBezTo>
                    <a:pt x="2070" y="4558"/>
                    <a:pt x="2323" y="4590"/>
                    <a:pt x="2540" y="4714"/>
                  </a:cubicBezTo>
                  <a:cubicBezTo>
                    <a:pt x="2819" y="4873"/>
                    <a:pt x="3003" y="5161"/>
                    <a:pt x="3211" y="5411"/>
                  </a:cubicBezTo>
                  <a:cubicBezTo>
                    <a:pt x="3890" y="6217"/>
                    <a:pt x="4923" y="6661"/>
                    <a:pt x="5951" y="6661"/>
                  </a:cubicBezTo>
                  <a:cubicBezTo>
                    <a:pt x="6040" y="6661"/>
                    <a:pt x="6129" y="6658"/>
                    <a:pt x="6217" y="6651"/>
                  </a:cubicBezTo>
                  <a:cubicBezTo>
                    <a:pt x="6622" y="6620"/>
                    <a:pt x="7031" y="6522"/>
                    <a:pt x="7376" y="6299"/>
                  </a:cubicBezTo>
                  <a:cubicBezTo>
                    <a:pt x="7935" y="5936"/>
                    <a:pt x="8265" y="5294"/>
                    <a:pt x="8511" y="4656"/>
                  </a:cubicBezTo>
                  <a:cubicBezTo>
                    <a:pt x="8659" y="4274"/>
                    <a:pt x="8788" y="3879"/>
                    <a:pt x="8847" y="3472"/>
                  </a:cubicBezTo>
                  <a:cubicBezTo>
                    <a:pt x="8904" y="3085"/>
                    <a:pt x="8901" y="2692"/>
                    <a:pt x="8897" y="2302"/>
                  </a:cubicBezTo>
                  <a:cubicBezTo>
                    <a:pt x="8893" y="1936"/>
                    <a:pt x="8886" y="1559"/>
                    <a:pt x="8750" y="1223"/>
                  </a:cubicBezTo>
                  <a:cubicBezTo>
                    <a:pt x="8539" y="704"/>
                    <a:pt x="8041" y="360"/>
                    <a:pt x="7521" y="207"/>
                  </a:cubicBezTo>
                  <a:cubicBezTo>
                    <a:pt x="7118" y="90"/>
                    <a:pt x="6697" y="71"/>
                    <a:pt x="6276" y="71"/>
                  </a:cubicBezTo>
                  <a:cubicBezTo>
                    <a:pt x="6154" y="71"/>
                    <a:pt x="6032" y="72"/>
                    <a:pt x="5910" y="74"/>
                  </a:cubicBezTo>
                  <a:cubicBezTo>
                    <a:pt x="5680" y="77"/>
                    <a:pt x="5450" y="78"/>
                    <a:pt x="5220" y="78"/>
                  </a:cubicBezTo>
                  <a:cubicBezTo>
                    <a:pt x="4281" y="78"/>
                    <a:pt x="3343" y="56"/>
                    <a:pt x="2407" y="12"/>
                  </a:cubicBezTo>
                  <a:cubicBezTo>
                    <a:pt x="2285" y="7"/>
                    <a:pt x="2163" y="1"/>
                    <a:pt x="2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0"/>
            <p:cNvSpPr/>
            <p:nvPr/>
          </p:nvSpPr>
          <p:spPr>
            <a:xfrm>
              <a:off x="2535025" y="2215825"/>
              <a:ext cx="153950" cy="131175"/>
            </a:xfrm>
            <a:custGeom>
              <a:avLst/>
              <a:gdLst/>
              <a:ahLst/>
              <a:cxnLst/>
              <a:rect l="l" t="t" r="r" b="b"/>
              <a:pathLst>
                <a:path w="6158" h="5247" extrusionOk="0">
                  <a:moveTo>
                    <a:pt x="2027" y="1"/>
                  </a:moveTo>
                  <a:cubicBezTo>
                    <a:pt x="2004" y="1"/>
                    <a:pt x="1981" y="1"/>
                    <a:pt x="1959" y="1"/>
                  </a:cubicBezTo>
                  <a:cubicBezTo>
                    <a:pt x="1495" y="1"/>
                    <a:pt x="1025" y="9"/>
                    <a:pt x="577" y="133"/>
                  </a:cubicBezTo>
                  <a:cubicBezTo>
                    <a:pt x="434" y="173"/>
                    <a:pt x="288" y="230"/>
                    <a:pt x="186" y="342"/>
                  </a:cubicBezTo>
                  <a:cubicBezTo>
                    <a:pt x="1" y="546"/>
                    <a:pt x="26" y="858"/>
                    <a:pt x="52" y="1133"/>
                  </a:cubicBezTo>
                  <a:cubicBezTo>
                    <a:pt x="120" y="1823"/>
                    <a:pt x="136" y="2519"/>
                    <a:pt x="97" y="3211"/>
                  </a:cubicBezTo>
                  <a:cubicBezTo>
                    <a:pt x="72" y="3634"/>
                    <a:pt x="28" y="4068"/>
                    <a:pt x="154" y="4473"/>
                  </a:cubicBezTo>
                  <a:cubicBezTo>
                    <a:pt x="279" y="4876"/>
                    <a:pt x="626" y="5246"/>
                    <a:pt x="1046" y="5246"/>
                  </a:cubicBezTo>
                  <a:cubicBezTo>
                    <a:pt x="1047" y="5246"/>
                    <a:pt x="1048" y="5246"/>
                    <a:pt x="1049" y="5246"/>
                  </a:cubicBezTo>
                  <a:cubicBezTo>
                    <a:pt x="1444" y="5245"/>
                    <a:pt x="1757" y="4938"/>
                    <a:pt x="2069" y="4695"/>
                  </a:cubicBezTo>
                  <a:cubicBezTo>
                    <a:pt x="2341" y="4484"/>
                    <a:pt x="2642" y="4308"/>
                    <a:pt x="2961" y="4175"/>
                  </a:cubicBezTo>
                  <a:cubicBezTo>
                    <a:pt x="3092" y="4120"/>
                    <a:pt x="3230" y="4074"/>
                    <a:pt x="3370" y="4074"/>
                  </a:cubicBezTo>
                  <a:cubicBezTo>
                    <a:pt x="3404" y="4074"/>
                    <a:pt x="3439" y="4077"/>
                    <a:pt x="3474" y="4083"/>
                  </a:cubicBezTo>
                  <a:cubicBezTo>
                    <a:pt x="3611" y="4108"/>
                    <a:pt x="3784" y="4200"/>
                    <a:pt x="3927" y="4200"/>
                  </a:cubicBezTo>
                  <a:cubicBezTo>
                    <a:pt x="4020" y="4200"/>
                    <a:pt x="4101" y="4162"/>
                    <a:pt x="4153" y="4043"/>
                  </a:cubicBezTo>
                  <a:cubicBezTo>
                    <a:pt x="4195" y="3946"/>
                    <a:pt x="4181" y="3826"/>
                    <a:pt x="4224" y="3724"/>
                  </a:cubicBezTo>
                  <a:cubicBezTo>
                    <a:pt x="4284" y="3584"/>
                    <a:pt x="4388" y="3457"/>
                    <a:pt x="4505" y="3357"/>
                  </a:cubicBezTo>
                  <a:cubicBezTo>
                    <a:pt x="4713" y="3178"/>
                    <a:pt x="4970" y="3070"/>
                    <a:pt x="5222" y="2964"/>
                  </a:cubicBezTo>
                  <a:cubicBezTo>
                    <a:pt x="5327" y="2921"/>
                    <a:pt x="5444" y="2862"/>
                    <a:pt x="5473" y="2752"/>
                  </a:cubicBezTo>
                  <a:cubicBezTo>
                    <a:pt x="5518" y="2590"/>
                    <a:pt x="5344" y="2452"/>
                    <a:pt x="5312" y="2287"/>
                  </a:cubicBezTo>
                  <a:cubicBezTo>
                    <a:pt x="5272" y="2076"/>
                    <a:pt x="5467" y="1904"/>
                    <a:pt x="5625" y="1757"/>
                  </a:cubicBezTo>
                  <a:cubicBezTo>
                    <a:pt x="5869" y="1531"/>
                    <a:pt x="6068" y="1243"/>
                    <a:pt x="6132" y="915"/>
                  </a:cubicBezTo>
                  <a:cubicBezTo>
                    <a:pt x="6152" y="817"/>
                    <a:pt x="6158" y="713"/>
                    <a:pt x="6134" y="614"/>
                  </a:cubicBezTo>
                  <a:cubicBezTo>
                    <a:pt x="6065" y="349"/>
                    <a:pt x="5793" y="194"/>
                    <a:pt x="5530" y="124"/>
                  </a:cubicBezTo>
                  <a:cubicBezTo>
                    <a:pt x="5247" y="51"/>
                    <a:pt x="4950" y="45"/>
                    <a:pt x="4659" y="39"/>
                  </a:cubicBezTo>
                  <a:cubicBezTo>
                    <a:pt x="3781" y="20"/>
                    <a:pt x="2904" y="1"/>
                    <a:pt x="20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0"/>
            <p:cNvSpPr/>
            <p:nvPr/>
          </p:nvSpPr>
          <p:spPr>
            <a:xfrm>
              <a:off x="2534275" y="2340200"/>
              <a:ext cx="152550" cy="244000"/>
            </a:xfrm>
            <a:custGeom>
              <a:avLst/>
              <a:gdLst/>
              <a:ahLst/>
              <a:cxnLst/>
              <a:rect l="l" t="t" r="r" b="b"/>
              <a:pathLst>
                <a:path w="6102" h="9760" extrusionOk="0">
                  <a:moveTo>
                    <a:pt x="3612" y="0"/>
                  </a:moveTo>
                  <a:cubicBezTo>
                    <a:pt x="3388" y="0"/>
                    <a:pt x="3129" y="128"/>
                    <a:pt x="2972" y="256"/>
                  </a:cubicBezTo>
                  <a:cubicBezTo>
                    <a:pt x="2701" y="477"/>
                    <a:pt x="2480" y="777"/>
                    <a:pt x="2154" y="907"/>
                  </a:cubicBezTo>
                  <a:cubicBezTo>
                    <a:pt x="1992" y="973"/>
                    <a:pt x="1820" y="991"/>
                    <a:pt x="1644" y="991"/>
                  </a:cubicBezTo>
                  <a:cubicBezTo>
                    <a:pt x="1459" y="991"/>
                    <a:pt x="1272" y="971"/>
                    <a:pt x="1088" y="965"/>
                  </a:cubicBezTo>
                  <a:cubicBezTo>
                    <a:pt x="1066" y="964"/>
                    <a:pt x="1043" y="964"/>
                    <a:pt x="1020" y="964"/>
                  </a:cubicBezTo>
                  <a:cubicBezTo>
                    <a:pt x="679" y="964"/>
                    <a:pt x="308" y="1046"/>
                    <a:pt x="128" y="1332"/>
                  </a:cubicBezTo>
                  <a:cubicBezTo>
                    <a:pt x="5" y="1525"/>
                    <a:pt x="1" y="1769"/>
                    <a:pt x="1" y="1998"/>
                  </a:cubicBezTo>
                  <a:cubicBezTo>
                    <a:pt x="1" y="3738"/>
                    <a:pt x="1" y="5475"/>
                    <a:pt x="0" y="7215"/>
                  </a:cubicBezTo>
                  <a:cubicBezTo>
                    <a:pt x="0" y="7719"/>
                    <a:pt x="2" y="8235"/>
                    <a:pt x="180" y="8707"/>
                  </a:cubicBezTo>
                  <a:cubicBezTo>
                    <a:pt x="268" y="8943"/>
                    <a:pt x="402" y="9163"/>
                    <a:pt x="581" y="9340"/>
                  </a:cubicBezTo>
                  <a:cubicBezTo>
                    <a:pt x="860" y="9615"/>
                    <a:pt x="1252" y="9760"/>
                    <a:pt x="1643" y="9760"/>
                  </a:cubicBezTo>
                  <a:cubicBezTo>
                    <a:pt x="1907" y="9760"/>
                    <a:pt x="2171" y="9693"/>
                    <a:pt x="2399" y="9556"/>
                  </a:cubicBezTo>
                  <a:cubicBezTo>
                    <a:pt x="3003" y="9194"/>
                    <a:pt x="3325" y="8425"/>
                    <a:pt x="3988" y="8184"/>
                  </a:cubicBezTo>
                  <a:cubicBezTo>
                    <a:pt x="4164" y="8121"/>
                    <a:pt x="4354" y="8100"/>
                    <a:pt x="4537" y="8050"/>
                  </a:cubicBezTo>
                  <a:cubicBezTo>
                    <a:pt x="5200" y="7869"/>
                    <a:pt x="5716" y="7288"/>
                    <a:pt x="5909" y="6625"/>
                  </a:cubicBezTo>
                  <a:cubicBezTo>
                    <a:pt x="6102" y="5963"/>
                    <a:pt x="5998" y="5235"/>
                    <a:pt x="5711" y="4608"/>
                  </a:cubicBezTo>
                  <a:cubicBezTo>
                    <a:pt x="5424" y="3976"/>
                    <a:pt x="4945" y="3380"/>
                    <a:pt x="4979" y="2686"/>
                  </a:cubicBezTo>
                  <a:cubicBezTo>
                    <a:pt x="4995" y="2367"/>
                    <a:pt x="5109" y="2002"/>
                    <a:pt x="4903" y="1756"/>
                  </a:cubicBezTo>
                  <a:cubicBezTo>
                    <a:pt x="4721" y="1538"/>
                    <a:pt x="4371" y="1539"/>
                    <a:pt x="4168" y="1338"/>
                  </a:cubicBezTo>
                  <a:cubicBezTo>
                    <a:pt x="3840" y="1010"/>
                    <a:pt x="4152" y="551"/>
                    <a:pt x="3970" y="203"/>
                  </a:cubicBezTo>
                  <a:cubicBezTo>
                    <a:pt x="3892" y="56"/>
                    <a:pt x="3759" y="0"/>
                    <a:pt x="3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0"/>
            <p:cNvSpPr/>
            <p:nvPr/>
          </p:nvSpPr>
          <p:spPr>
            <a:xfrm>
              <a:off x="2531850" y="2551600"/>
              <a:ext cx="137650" cy="172375"/>
            </a:xfrm>
            <a:custGeom>
              <a:avLst/>
              <a:gdLst/>
              <a:ahLst/>
              <a:cxnLst/>
              <a:rect l="l" t="t" r="r" b="b"/>
              <a:pathLst>
                <a:path w="5506" h="6895" extrusionOk="0">
                  <a:moveTo>
                    <a:pt x="4731" y="1"/>
                  </a:moveTo>
                  <a:cubicBezTo>
                    <a:pt x="4568" y="1"/>
                    <a:pt x="4399" y="11"/>
                    <a:pt x="4251" y="82"/>
                  </a:cubicBezTo>
                  <a:cubicBezTo>
                    <a:pt x="4032" y="186"/>
                    <a:pt x="3890" y="401"/>
                    <a:pt x="3736" y="590"/>
                  </a:cubicBezTo>
                  <a:cubicBezTo>
                    <a:pt x="3388" y="1017"/>
                    <a:pt x="2929" y="1352"/>
                    <a:pt x="2417" y="1553"/>
                  </a:cubicBezTo>
                  <a:cubicBezTo>
                    <a:pt x="2239" y="1622"/>
                    <a:pt x="2050" y="1676"/>
                    <a:pt x="1860" y="1676"/>
                  </a:cubicBezTo>
                  <a:cubicBezTo>
                    <a:pt x="1811" y="1676"/>
                    <a:pt x="1762" y="1673"/>
                    <a:pt x="1713" y="1665"/>
                  </a:cubicBezTo>
                  <a:cubicBezTo>
                    <a:pt x="1370" y="1609"/>
                    <a:pt x="1059" y="1350"/>
                    <a:pt x="724" y="1350"/>
                  </a:cubicBezTo>
                  <a:cubicBezTo>
                    <a:pt x="687" y="1350"/>
                    <a:pt x="649" y="1353"/>
                    <a:pt x="611" y="1360"/>
                  </a:cubicBezTo>
                  <a:cubicBezTo>
                    <a:pt x="548" y="1372"/>
                    <a:pt x="485" y="1396"/>
                    <a:pt x="445" y="1447"/>
                  </a:cubicBezTo>
                  <a:cubicBezTo>
                    <a:pt x="408" y="1494"/>
                    <a:pt x="397" y="1557"/>
                    <a:pt x="390" y="1617"/>
                  </a:cubicBezTo>
                  <a:cubicBezTo>
                    <a:pt x="317" y="2130"/>
                    <a:pt x="245" y="2642"/>
                    <a:pt x="171" y="3155"/>
                  </a:cubicBezTo>
                  <a:cubicBezTo>
                    <a:pt x="87" y="3757"/>
                    <a:pt x="1" y="4362"/>
                    <a:pt x="4" y="4972"/>
                  </a:cubicBezTo>
                  <a:cubicBezTo>
                    <a:pt x="6" y="5369"/>
                    <a:pt x="70" y="5815"/>
                    <a:pt x="385" y="6058"/>
                  </a:cubicBezTo>
                  <a:cubicBezTo>
                    <a:pt x="499" y="6145"/>
                    <a:pt x="639" y="6200"/>
                    <a:pt x="782" y="6208"/>
                  </a:cubicBezTo>
                  <a:cubicBezTo>
                    <a:pt x="799" y="6209"/>
                    <a:pt x="817" y="6210"/>
                    <a:pt x="835" y="6210"/>
                  </a:cubicBezTo>
                  <a:cubicBezTo>
                    <a:pt x="1012" y="6210"/>
                    <a:pt x="1187" y="6156"/>
                    <a:pt x="1364" y="6156"/>
                  </a:cubicBezTo>
                  <a:cubicBezTo>
                    <a:pt x="1365" y="6156"/>
                    <a:pt x="1367" y="6156"/>
                    <a:pt x="1368" y="6156"/>
                  </a:cubicBezTo>
                  <a:cubicBezTo>
                    <a:pt x="1697" y="6157"/>
                    <a:pt x="1997" y="6344"/>
                    <a:pt x="2259" y="6542"/>
                  </a:cubicBezTo>
                  <a:cubicBezTo>
                    <a:pt x="2441" y="6681"/>
                    <a:pt x="2626" y="6833"/>
                    <a:pt x="2851" y="6879"/>
                  </a:cubicBezTo>
                  <a:cubicBezTo>
                    <a:pt x="2901" y="6889"/>
                    <a:pt x="2946" y="6894"/>
                    <a:pt x="2988" y="6894"/>
                  </a:cubicBezTo>
                  <a:cubicBezTo>
                    <a:pt x="3294" y="6894"/>
                    <a:pt x="3427" y="6646"/>
                    <a:pt x="3537" y="6377"/>
                  </a:cubicBezTo>
                  <a:cubicBezTo>
                    <a:pt x="3686" y="6016"/>
                    <a:pt x="3992" y="5723"/>
                    <a:pt x="4388" y="5665"/>
                  </a:cubicBezTo>
                  <a:cubicBezTo>
                    <a:pt x="4515" y="5647"/>
                    <a:pt x="4650" y="5650"/>
                    <a:pt x="4764" y="5590"/>
                  </a:cubicBezTo>
                  <a:cubicBezTo>
                    <a:pt x="4907" y="5516"/>
                    <a:pt x="4987" y="5353"/>
                    <a:pt x="5004" y="5193"/>
                  </a:cubicBezTo>
                  <a:cubicBezTo>
                    <a:pt x="5022" y="5031"/>
                    <a:pt x="4988" y="4870"/>
                    <a:pt x="4952" y="4713"/>
                  </a:cubicBezTo>
                  <a:cubicBezTo>
                    <a:pt x="4847" y="4260"/>
                    <a:pt x="4732" y="3800"/>
                    <a:pt x="4774" y="3336"/>
                  </a:cubicBezTo>
                  <a:cubicBezTo>
                    <a:pt x="4818" y="2853"/>
                    <a:pt x="5031" y="2406"/>
                    <a:pt x="5202" y="1952"/>
                  </a:cubicBezTo>
                  <a:cubicBezTo>
                    <a:pt x="5373" y="1499"/>
                    <a:pt x="5506" y="1002"/>
                    <a:pt x="5380" y="533"/>
                  </a:cubicBezTo>
                  <a:cubicBezTo>
                    <a:pt x="5324" y="319"/>
                    <a:pt x="5197" y="106"/>
                    <a:pt x="4990" y="34"/>
                  </a:cubicBezTo>
                  <a:cubicBezTo>
                    <a:pt x="4908" y="5"/>
                    <a:pt x="4818" y="1"/>
                    <a:pt x="4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0"/>
            <p:cNvSpPr/>
            <p:nvPr/>
          </p:nvSpPr>
          <p:spPr>
            <a:xfrm>
              <a:off x="2533625" y="2716050"/>
              <a:ext cx="114100" cy="108800"/>
            </a:xfrm>
            <a:custGeom>
              <a:avLst/>
              <a:gdLst/>
              <a:ahLst/>
              <a:cxnLst/>
              <a:rect l="l" t="t" r="r" b="b"/>
              <a:pathLst>
                <a:path w="4564" h="4352" extrusionOk="0">
                  <a:moveTo>
                    <a:pt x="1037" y="1"/>
                  </a:moveTo>
                  <a:cubicBezTo>
                    <a:pt x="870" y="1"/>
                    <a:pt x="703" y="31"/>
                    <a:pt x="547" y="93"/>
                  </a:cubicBezTo>
                  <a:cubicBezTo>
                    <a:pt x="417" y="146"/>
                    <a:pt x="287" y="224"/>
                    <a:pt x="220" y="349"/>
                  </a:cubicBezTo>
                  <a:cubicBezTo>
                    <a:pt x="144" y="492"/>
                    <a:pt x="162" y="665"/>
                    <a:pt x="175" y="825"/>
                  </a:cubicBezTo>
                  <a:cubicBezTo>
                    <a:pt x="253" y="1844"/>
                    <a:pt x="0" y="2861"/>
                    <a:pt x="25" y="3881"/>
                  </a:cubicBezTo>
                  <a:cubicBezTo>
                    <a:pt x="26" y="3955"/>
                    <a:pt x="30" y="4029"/>
                    <a:pt x="62" y="4094"/>
                  </a:cubicBezTo>
                  <a:cubicBezTo>
                    <a:pt x="146" y="4269"/>
                    <a:pt x="381" y="4296"/>
                    <a:pt x="573" y="4299"/>
                  </a:cubicBezTo>
                  <a:cubicBezTo>
                    <a:pt x="1640" y="4315"/>
                    <a:pt x="2705" y="4333"/>
                    <a:pt x="3772" y="4350"/>
                  </a:cubicBezTo>
                  <a:cubicBezTo>
                    <a:pt x="3798" y="4351"/>
                    <a:pt x="3824" y="4351"/>
                    <a:pt x="3850" y="4351"/>
                  </a:cubicBezTo>
                  <a:cubicBezTo>
                    <a:pt x="3964" y="4351"/>
                    <a:pt x="4079" y="4344"/>
                    <a:pt x="4184" y="4296"/>
                  </a:cubicBezTo>
                  <a:cubicBezTo>
                    <a:pt x="4469" y="4170"/>
                    <a:pt x="4563" y="3803"/>
                    <a:pt x="4520" y="3494"/>
                  </a:cubicBezTo>
                  <a:cubicBezTo>
                    <a:pt x="4476" y="3186"/>
                    <a:pt x="4333" y="2900"/>
                    <a:pt x="4282" y="2593"/>
                  </a:cubicBezTo>
                  <a:cubicBezTo>
                    <a:pt x="4246" y="2379"/>
                    <a:pt x="4249" y="2143"/>
                    <a:pt x="4107" y="1980"/>
                  </a:cubicBezTo>
                  <a:cubicBezTo>
                    <a:pt x="3956" y="1806"/>
                    <a:pt x="3677" y="1768"/>
                    <a:pt x="3555" y="1571"/>
                  </a:cubicBezTo>
                  <a:cubicBezTo>
                    <a:pt x="3461" y="1420"/>
                    <a:pt x="3495" y="1226"/>
                    <a:pt x="3489" y="1047"/>
                  </a:cubicBezTo>
                  <a:cubicBezTo>
                    <a:pt x="3481" y="748"/>
                    <a:pt x="3339" y="659"/>
                    <a:pt x="3093" y="659"/>
                  </a:cubicBezTo>
                  <a:cubicBezTo>
                    <a:pt x="3082" y="659"/>
                    <a:pt x="3071" y="659"/>
                    <a:pt x="3059" y="660"/>
                  </a:cubicBezTo>
                  <a:cubicBezTo>
                    <a:pt x="3041" y="660"/>
                    <a:pt x="3023" y="661"/>
                    <a:pt x="3005" y="661"/>
                  </a:cubicBezTo>
                  <a:cubicBezTo>
                    <a:pt x="2701" y="661"/>
                    <a:pt x="2379" y="579"/>
                    <a:pt x="2113" y="432"/>
                  </a:cubicBezTo>
                  <a:cubicBezTo>
                    <a:pt x="1954" y="343"/>
                    <a:pt x="1810" y="228"/>
                    <a:pt x="1648" y="146"/>
                  </a:cubicBezTo>
                  <a:cubicBezTo>
                    <a:pt x="1460" y="50"/>
                    <a:pt x="1248" y="1"/>
                    <a:pt x="1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0"/>
            <p:cNvSpPr/>
            <p:nvPr/>
          </p:nvSpPr>
          <p:spPr>
            <a:xfrm>
              <a:off x="2648350" y="2750725"/>
              <a:ext cx="168125" cy="74250"/>
            </a:xfrm>
            <a:custGeom>
              <a:avLst/>
              <a:gdLst/>
              <a:ahLst/>
              <a:cxnLst/>
              <a:rect l="l" t="t" r="r" b="b"/>
              <a:pathLst>
                <a:path w="6725" h="2970" extrusionOk="0">
                  <a:moveTo>
                    <a:pt x="1587" y="1"/>
                  </a:moveTo>
                  <a:cubicBezTo>
                    <a:pt x="1485" y="1"/>
                    <a:pt x="1393" y="89"/>
                    <a:pt x="1351" y="185"/>
                  </a:cubicBezTo>
                  <a:cubicBezTo>
                    <a:pt x="1306" y="292"/>
                    <a:pt x="1301" y="414"/>
                    <a:pt x="1270" y="525"/>
                  </a:cubicBezTo>
                  <a:cubicBezTo>
                    <a:pt x="1209" y="749"/>
                    <a:pt x="1034" y="938"/>
                    <a:pt x="817" y="1017"/>
                  </a:cubicBezTo>
                  <a:cubicBezTo>
                    <a:pt x="778" y="1031"/>
                    <a:pt x="732" y="1036"/>
                    <a:pt x="682" y="1036"/>
                  </a:cubicBezTo>
                  <a:cubicBezTo>
                    <a:pt x="585" y="1036"/>
                    <a:pt x="475" y="1018"/>
                    <a:pt x="378" y="1018"/>
                  </a:cubicBezTo>
                  <a:cubicBezTo>
                    <a:pt x="289" y="1018"/>
                    <a:pt x="211" y="1033"/>
                    <a:pt x="164" y="1090"/>
                  </a:cubicBezTo>
                  <a:cubicBezTo>
                    <a:pt x="0" y="1287"/>
                    <a:pt x="287" y="1622"/>
                    <a:pt x="371" y="1792"/>
                  </a:cubicBezTo>
                  <a:cubicBezTo>
                    <a:pt x="460" y="1967"/>
                    <a:pt x="497" y="2168"/>
                    <a:pt x="479" y="2364"/>
                  </a:cubicBezTo>
                  <a:cubicBezTo>
                    <a:pt x="472" y="2457"/>
                    <a:pt x="451" y="2549"/>
                    <a:pt x="457" y="2642"/>
                  </a:cubicBezTo>
                  <a:cubicBezTo>
                    <a:pt x="466" y="2736"/>
                    <a:pt x="505" y="2832"/>
                    <a:pt x="587" y="2876"/>
                  </a:cubicBezTo>
                  <a:cubicBezTo>
                    <a:pt x="626" y="2897"/>
                    <a:pt x="670" y="2903"/>
                    <a:pt x="715" y="2903"/>
                  </a:cubicBezTo>
                  <a:cubicBezTo>
                    <a:pt x="745" y="2903"/>
                    <a:pt x="776" y="2900"/>
                    <a:pt x="806" y="2897"/>
                  </a:cubicBezTo>
                  <a:cubicBezTo>
                    <a:pt x="1263" y="2856"/>
                    <a:pt x="1722" y="2834"/>
                    <a:pt x="2183" y="2834"/>
                  </a:cubicBezTo>
                  <a:cubicBezTo>
                    <a:pt x="3285" y="2834"/>
                    <a:pt x="4389" y="2970"/>
                    <a:pt x="5490" y="2970"/>
                  </a:cubicBezTo>
                  <a:cubicBezTo>
                    <a:pt x="5811" y="2970"/>
                    <a:pt x="6131" y="2958"/>
                    <a:pt x="6452" y="2928"/>
                  </a:cubicBezTo>
                  <a:cubicBezTo>
                    <a:pt x="6535" y="2919"/>
                    <a:pt x="6630" y="2906"/>
                    <a:pt x="6679" y="2835"/>
                  </a:cubicBezTo>
                  <a:cubicBezTo>
                    <a:pt x="6712" y="2788"/>
                    <a:pt x="6715" y="2727"/>
                    <a:pt x="6716" y="2669"/>
                  </a:cubicBezTo>
                  <a:cubicBezTo>
                    <a:pt x="6721" y="2457"/>
                    <a:pt x="6724" y="2235"/>
                    <a:pt x="6628" y="2045"/>
                  </a:cubicBezTo>
                  <a:cubicBezTo>
                    <a:pt x="6483" y="1760"/>
                    <a:pt x="6159" y="1621"/>
                    <a:pt x="5853" y="1532"/>
                  </a:cubicBezTo>
                  <a:cubicBezTo>
                    <a:pt x="5518" y="1434"/>
                    <a:pt x="5173" y="1369"/>
                    <a:pt x="4825" y="1336"/>
                  </a:cubicBezTo>
                  <a:cubicBezTo>
                    <a:pt x="4275" y="1285"/>
                    <a:pt x="3716" y="1318"/>
                    <a:pt x="3176" y="1206"/>
                  </a:cubicBezTo>
                  <a:cubicBezTo>
                    <a:pt x="2636" y="1094"/>
                    <a:pt x="2091" y="802"/>
                    <a:pt x="1861" y="298"/>
                  </a:cubicBezTo>
                  <a:cubicBezTo>
                    <a:pt x="1807" y="177"/>
                    <a:pt x="1748" y="28"/>
                    <a:pt x="1618" y="4"/>
                  </a:cubicBezTo>
                  <a:cubicBezTo>
                    <a:pt x="1607" y="2"/>
                    <a:pt x="1597" y="1"/>
                    <a:pt x="1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0"/>
            <p:cNvSpPr/>
            <p:nvPr/>
          </p:nvSpPr>
          <p:spPr>
            <a:xfrm>
              <a:off x="2659850" y="2540775"/>
              <a:ext cx="185925" cy="239325"/>
            </a:xfrm>
            <a:custGeom>
              <a:avLst/>
              <a:gdLst/>
              <a:ahLst/>
              <a:cxnLst/>
              <a:rect l="l" t="t" r="r" b="b"/>
              <a:pathLst>
                <a:path w="7437" h="9573" extrusionOk="0">
                  <a:moveTo>
                    <a:pt x="1147" y="0"/>
                  </a:moveTo>
                  <a:cubicBezTo>
                    <a:pt x="1130" y="0"/>
                    <a:pt x="1114" y="0"/>
                    <a:pt x="1097" y="1"/>
                  </a:cubicBezTo>
                  <a:cubicBezTo>
                    <a:pt x="1039" y="4"/>
                    <a:pt x="979" y="10"/>
                    <a:pt x="928" y="38"/>
                  </a:cubicBezTo>
                  <a:cubicBezTo>
                    <a:pt x="816" y="99"/>
                    <a:pt x="777" y="241"/>
                    <a:pt x="762" y="366"/>
                  </a:cubicBezTo>
                  <a:cubicBezTo>
                    <a:pt x="716" y="747"/>
                    <a:pt x="786" y="1136"/>
                    <a:pt x="743" y="1517"/>
                  </a:cubicBezTo>
                  <a:cubicBezTo>
                    <a:pt x="692" y="1975"/>
                    <a:pt x="480" y="2396"/>
                    <a:pt x="309" y="2823"/>
                  </a:cubicBezTo>
                  <a:cubicBezTo>
                    <a:pt x="136" y="3252"/>
                    <a:pt x="0" y="3720"/>
                    <a:pt x="106" y="4168"/>
                  </a:cubicBezTo>
                  <a:cubicBezTo>
                    <a:pt x="217" y="4630"/>
                    <a:pt x="578" y="4995"/>
                    <a:pt x="533" y="5490"/>
                  </a:cubicBezTo>
                  <a:cubicBezTo>
                    <a:pt x="514" y="5694"/>
                    <a:pt x="441" y="5903"/>
                    <a:pt x="509" y="6095"/>
                  </a:cubicBezTo>
                  <a:cubicBezTo>
                    <a:pt x="567" y="6263"/>
                    <a:pt x="716" y="6376"/>
                    <a:pt x="846" y="6492"/>
                  </a:cubicBezTo>
                  <a:cubicBezTo>
                    <a:pt x="1025" y="6652"/>
                    <a:pt x="1165" y="6837"/>
                    <a:pt x="1240" y="7067"/>
                  </a:cubicBezTo>
                  <a:cubicBezTo>
                    <a:pt x="1255" y="7122"/>
                    <a:pt x="1266" y="7174"/>
                    <a:pt x="1273" y="7226"/>
                  </a:cubicBezTo>
                  <a:cubicBezTo>
                    <a:pt x="1297" y="7415"/>
                    <a:pt x="1275" y="7606"/>
                    <a:pt x="1336" y="7790"/>
                  </a:cubicBezTo>
                  <a:cubicBezTo>
                    <a:pt x="1370" y="7895"/>
                    <a:pt x="1432" y="7988"/>
                    <a:pt x="1494" y="8080"/>
                  </a:cubicBezTo>
                  <a:cubicBezTo>
                    <a:pt x="1697" y="8385"/>
                    <a:pt x="1912" y="8701"/>
                    <a:pt x="2225" y="8888"/>
                  </a:cubicBezTo>
                  <a:cubicBezTo>
                    <a:pt x="2525" y="9068"/>
                    <a:pt x="2864" y="9106"/>
                    <a:pt x="3215" y="9106"/>
                  </a:cubicBezTo>
                  <a:cubicBezTo>
                    <a:pt x="3480" y="9106"/>
                    <a:pt x="3751" y="9084"/>
                    <a:pt x="4020" y="9084"/>
                  </a:cubicBezTo>
                  <a:cubicBezTo>
                    <a:pt x="4175" y="9084"/>
                    <a:pt x="4329" y="9092"/>
                    <a:pt x="4479" y="9115"/>
                  </a:cubicBezTo>
                  <a:cubicBezTo>
                    <a:pt x="4941" y="9185"/>
                    <a:pt x="5367" y="9406"/>
                    <a:pt x="5820" y="9516"/>
                  </a:cubicBezTo>
                  <a:cubicBezTo>
                    <a:pt x="5969" y="9551"/>
                    <a:pt x="6126" y="9572"/>
                    <a:pt x="6282" y="9572"/>
                  </a:cubicBezTo>
                  <a:cubicBezTo>
                    <a:pt x="6603" y="9572"/>
                    <a:pt x="6917" y="9484"/>
                    <a:pt x="7130" y="9251"/>
                  </a:cubicBezTo>
                  <a:cubicBezTo>
                    <a:pt x="7308" y="9056"/>
                    <a:pt x="7387" y="8789"/>
                    <a:pt x="7408" y="8525"/>
                  </a:cubicBezTo>
                  <a:cubicBezTo>
                    <a:pt x="7437" y="8172"/>
                    <a:pt x="7370" y="7821"/>
                    <a:pt x="7311" y="7472"/>
                  </a:cubicBezTo>
                  <a:cubicBezTo>
                    <a:pt x="7129" y="6356"/>
                    <a:pt x="7039" y="5223"/>
                    <a:pt x="7048" y="4091"/>
                  </a:cubicBezTo>
                  <a:cubicBezTo>
                    <a:pt x="7053" y="3517"/>
                    <a:pt x="7082" y="2933"/>
                    <a:pt x="6928" y="2379"/>
                  </a:cubicBezTo>
                  <a:cubicBezTo>
                    <a:pt x="6870" y="2174"/>
                    <a:pt x="6781" y="1964"/>
                    <a:pt x="6612" y="1835"/>
                  </a:cubicBezTo>
                  <a:cubicBezTo>
                    <a:pt x="6484" y="1736"/>
                    <a:pt x="6323" y="1692"/>
                    <a:pt x="6164" y="1667"/>
                  </a:cubicBezTo>
                  <a:cubicBezTo>
                    <a:pt x="6006" y="1643"/>
                    <a:pt x="5846" y="1636"/>
                    <a:pt x="5686" y="1636"/>
                  </a:cubicBezTo>
                  <a:cubicBezTo>
                    <a:pt x="5423" y="1636"/>
                    <a:pt x="5158" y="1656"/>
                    <a:pt x="4897" y="1656"/>
                  </a:cubicBezTo>
                  <a:cubicBezTo>
                    <a:pt x="4650" y="1656"/>
                    <a:pt x="4407" y="1638"/>
                    <a:pt x="4170" y="1568"/>
                  </a:cubicBezTo>
                  <a:cubicBezTo>
                    <a:pt x="3607" y="1404"/>
                    <a:pt x="3177" y="982"/>
                    <a:pt x="2707" y="652"/>
                  </a:cubicBezTo>
                  <a:cubicBezTo>
                    <a:pt x="2478" y="489"/>
                    <a:pt x="2249" y="400"/>
                    <a:pt x="2001" y="284"/>
                  </a:cubicBezTo>
                  <a:cubicBezTo>
                    <a:pt x="1706" y="147"/>
                    <a:pt x="1479" y="0"/>
                    <a:pt x="1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0"/>
            <p:cNvSpPr/>
            <p:nvPr/>
          </p:nvSpPr>
          <p:spPr>
            <a:xfrm>
              <a:off x="2861300" y="2213075"/>
              <a:ext cx="286400" cy="306775"/>
            </a:xfrm>
            <a:custGeom>
              <a:avLst/>
              <a:gdLst/>
              <a:ahLst/>
              <a:cxnLst/>
              <a:rect l="l" t="t" r="r" b="b"/>
              <a:pathLst>
                <a:path w="11456" h="12271" extrusionOk="0">
                  <a:moveTo>
                    <a:pt x="7661" y="0"/>
                  </a:moveTo>
                  <a:cubicBezTo>
                    <a:pt x="6475" y="0"/>
                    <a:pt x="5291" y="54"/>
                    <a:pt x="4119" y="231"/>
                  </a:cubicBezTo>
                  <a:cubicBezTo>
                    <a:pt x="3604" y="308"/>
                    <a:pt x="3034" y="449"/>
                    <a:pt x="2762" y="894"/>
                  </a:cubicBezTo>
                  <a:cubicBezTo>
                    <a:pt x="2512" y="1304"/>
                    <a:pt x="2602" y="1824"/>
                    <a:pt x="2634" y="2303"/>
                  </a:cubicBezTo>
                  <a:cubicBezTo>
                    <a:pt x="2733" y="3778"/>
                    <a:pt x="2153" y="5283"/>
                    <a:pt x="1092" y="6309"/>
                  </a:cubicBezTo>
                  <a:cubicBezTo>
                    <a:pt x="880" y="6512"/>
                    <a:pt x="648" y="6702"/>
                    <a:pt x="483" y="6947"/>
                  </a:cubicBezTo>
                  <a:cubicBezTo>
                    <a:pt x="1" y="7656"/>
                    <a:pt x="287" y="8765"/>
                    <a:pt x="1051" y="9148"/>
                  </a:cubicBezTo>
                  <a:cubicBezTo>
                    <a:pt x="1433" y="9341"/>
                    <a:pt x="1886" y="9364"/>
                    <a:pt x="2251" y="9588"/>
                  </a:cubicBezTo>
                  <a:cubicBezTo>
                    <a:pt x="2929" y="10001"/>
                    <a:pt x="3060" y="10913"/>
                    <a:pt x="3430" y="11618"/>
                  </a:cubicBezTo>
                  <a:cubicBezTo>
                    <a:pt x="3596" y="11935"/>
                    <a:pt x="3866" y="12246"/>
                    <a:pt x="4221" y="12270"/>
                  </a:cubicBezTo>
                  <a:cubicBezTo>
                    <a:pt x="4236" y="12270"/>
                    <a:pt x="4251" y="12271"/>
                    <a:pt x="4265" y="12271"/>
                  </a:cubicBezTo>
                  <a:cubicBezTo>
                    <a:pt x="4762" y="12271"/>
                    <a:pt x="5082" y="11733"/>
                    <a:pt x="5467" y="11401"/>
                  </a:cubicBezTo>
                  <a:cubicBezTo>
                    <a:pt x="5869" y="11052"/>
                    <a:pt x="6307" y="11009"/>
                    <a:pt x="6791" y="11009"/>
                  </a:cubicBezTo>
                  <a:cubicBezTo>
                    <a:pt x="6861" y="11009"/>
                    <a:pt x="6932" y="11010"/>
                    <a:pt x="7003" y="11011"/>
                  </a:cubicBezTo>
                  <a:cubicBezTo>
                    <a:pt x="7212" y="11014"/>
                    <a:pt x="7458" y="11054"/>
                    <a:pt x="7694" y="11054"/>
                  </a:cubicBezTo>
                  <a:cubicBezTo>
                    <a:pt x="7945" y="11054"/>
                    <a:pt x="8185" y="11008"/>
                    <a:pt x="8358" y="10824"/>
                  </a:cubicBezTo>
                  <a:cubicBezTo>
                    <a:pt x="8593" y="10575"/>
                    <a:pt x="8587" y="10180"/>
                    <a:pt x="8758" y="9882"/>
                  </a:cubicBezTo>
                  <a:cubicBezTo>
                    <a:pt x="9156" y="9188"/>
                    <a:pt x="10285" y="9305"/>
                    <a:pt x="10767" y="8664"/>
                  </a:cubicBezTo>
                  <a:cubicBezTo>
                    <a:pt x="10931" y="8444"/>
                    <a:pt x="10994" y="8167"/>
                    <a:pt x="11045" y="7898"/>
                  </a:cubicBezTo>
                  <a:cubicBezTo>
                    <a:pt x="11455" y="5751"/>
                    <a:pt x="11436" y="3546"/>
                    <a:pt x="11414" y="1361"/>
                  </a:cubicBezTo>
                  <a:cubicBezTo>
                    <a:pt x="11410" y="931"/>
                    <a:pt x="11368" y="428"/>
                    <a:pt x="11006" y="200"/>
                  </a:cubicBezTo>
                  <a:cubicBezTo>
                    <a:pt x="10816" y="81"/>
                    <a:pt x="10578" y="69"/>
                    <a:pt x="10354" y="62"/>
                  </a:cubicBezTo>
                  <a:cubicBezTo>
                    <a:pt x="9457" y="31"/>
                    <a:pt x="8558" y="0"/>
                    <a:pt x="7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0"/>
            <p:cNvSpPr/>
            <p:nvPr/>
          </p:nvSpPr>
          <p:spPr>
            <a:xfrm>
              <a:off x="2800925" y="2462525"/>
              <a:ext cx="188450" cy="357050"/>
            </a:xfrm>
            <a:custGeom>
              <a:avLst/>
              <a:gdLst/>
              <a:ahLst/>
              <a:cxnLst/>
              <a:rect l="l" t="t" r="r" b="b"/>
              <a:pathLst>
                <a:path w="7538" h="14282" extrusionOk="0">
                  <a:moveTo>
                    <a:pt x="3601" y="1"/>
                  </a:moveTo>
                  <a:cubicBezTo>
                    <a:pt x="3267" y="1"/>
                    <a:pt x="2956" y="148"/>
                    <a:pt x="2847" y="508"/>
                  </a:cubicBezTo>
                  <a:cubicBezTo>
                    <a:pt x="2767" y="774"/>
                    <a:pt x="2766" y="1014"/>
                    <a:pt x="2628" y="1256"/>
                  </a:cubicBezTo>
                  <a:cubicBezTo>
                    <a:pt x="2492" y="1498"/>
                    <a:pt x="2355" y="1734"/>
                    <a:pt x="2163" y="1939"/>
                  </a:cubicBezTo>
                  <a:cubicBezTo>
                    <a:pt x="1775" y="2349"/>
                    <a:pt x="1264" y="2627"/>
                    <a:pt x="736" y="2807"/>
                  </a:cubicBezTo>
                  <a:cubicBezTo>
                    <a:pt x="577" y="2862"/>
                    <a:pt x="413" y="2910"/>
                    <a:pt x="273" y="3003"/>
                  </a:cubicBezTo>
                  <a:cubicBezTo>
                    <a:pt x="133" y="3095"/>
                    <a:pt x="16" y="3243"/>
                    <a:pt x="8" y="3412"/>
                  </a:cubicBezTo>
                  <a:cubicBezTo>
                    <a:pt x="0" y="3574"/>
                    <a:pt x="95" y="3728"/>
                    <a:pt x="218" y="3834"/>
                  </a:cubicBezTo>
                  <a:cubicBezTo>
                    <a:pt x="342" y="3939"/>
                    <a:pt x="493" y="4008"/>
                    <a:pt x="639" y="4078"/>
                  </a:cubicBezTo>
                  <a:cubicBezTo>
                    <a:pt x="1081" y="4293"/>
                    <a:pt x="1717" y="4565"/>
                    <a:pt x="1921" y="5036"/>
                  </a:cubicBezTo>
                  <a:cubicBezTo>
                    <a:pt x="2139" y="5540"/>
                    <a:pt x="2143" y="6115"/>
                    <a:pt x="2140" y="6654"/>
                  </a:cubicBezTo>
                  <a:cubicBezTo>
                    <a:pt x="2137" y="7369"/>
                    <a:pt x="2134" y="8086"/>
                    <a:pt x="2130" y="8803"/>
                  </a:cubicBezTo>
                  <a:cubicBezTo>
                    <a:pt x="2129" y="9247"/>
                    <a:pt x="2127" y="9693"/>
                    <a:pt x="2176" y="10135"/>
                  </a:cubicBezTo>
                  <a:cubicBezTo>
                    <a:pt x="2217" y="10501"/>
                    <a:pt x="2294" y="10864"/>
                    <a:pt x="2323" y="11230"/>
                  </a:cubicBezTo>
                  <a:cubicBezTo>
                    <a:pt x="2375" y="11908"/>
                    <a:pt x="2256" y="12597"/>
                    <a:pt x="1981" y="13218"/>
                  </a:cubicBezTo>
                  <a:cubicBezTo>
                    <a:pt x="1913" y="13372"/>
                    <a:pt x="1834" y="13532"/>
                    <a:pt x="1851" y="13701"/>
                  </a:cubicBezTo>
                  <a:cubicBezTo>
                    <a:pt x="1888" y="14038"/>
                    <a:pt x="2279" y="14200"/>
                    <a:pt x="2612" y="14250"/>
                  </a:cubicBezTo>
                  <a:cubicBezTo>
                    <a:pt x="2753" y="14270"/>
                    <a:pt x="2897" y="14281"/>
                    <a:pt x="3042" y="14281"/>
                  </a:cubicBezTo>
                  <a:cubicBezTo>
                    <a:pt x="3567" y="14281"/>
                    <a:pt x="4094" y="14135"/>
                    <a:pt x="4455" y="13762"/>
                  </a:cubicBezTo>
                  <a:cubicBezTo>
                    <a:pt x="4749" y="13454"/>
                    <a:pt x="4886" y="13043"/>
                    <a:pt x="4981" y="12636"/>
                  </a:cubicBezTo>
                  <a:cubicBezTo>
                    <a:pt x="5094" y="12154"/>
                    <a:pt x="5210" y="11820"/>
                    <a:pt x="5453" y="11384"/>
                  </a:cubicBezTo>
                  <a:cubicBezTo>
                    <a:pt x="5966" y="10468"/>
                    <a:pt x="6480" y="9553"/>
                    <a:pt x="6993" y="8638"/>
                  </a:cubicBezTo>
                  <a:cubicBezTo>
                    <a:pt x="7168" y="8325"/>
                    <a:pt x="7345" y="8002"/>
                    <a:pt x="7400" y="7648"/>
                  </a:cubicBezTo>
                  <a:cubicBezTo>
                    <a:pt x="7538" y="6741"/>
                    <a:pt x="6847" y="5926"/>
                    <a:pt x="6667" y="5026"/>
                  </a:cubicBezTo>
                  <a:cubicBezTo>
                    <a:pt x="6661" y="4994"/>
                    <a:pt x="6656" y="4961"/>
                    <a:pt x="6651" y="4930"/>
                  </a:cubicBezTo>
                  <a:cubicBezTo>
                    <a:pt x="6599" y="4604"/>
                    <a:pt x="6614" y="4271"/>
                    <a:pt x="6664" y="3943"/>
                  </a:cubicBezTo>
                  <a:cubicBezTo>
                    <a:pt x="6738" y="3463"/>
                    <a:pt x="7056" y="3043"/>
                    <a:pt x="6490" y="2744"/>
                  </a:cubicBezTo>
                  <a:cubicBezTo>
                    <a:pt x="6063" y="2519"/>
                    <a:pt x="5617" y="2699"/>
                    <a:pt x="5392" y="2161"/>
                  </a:cubicBezTo>
                  <a:cubicBezTo>
                    <a:pt x="5247" y="1814"/>
                    <a:pt x="5141" y="1449"/>
                    <a:pt x="4986" y="1105"/>
                  </a:cubicBezTo>
                  <a:cubicBezTo>
                    <a:pt x="4831" y="760"/>
                    <a:pt x="4617" y="429"/>
                    <a:pt x="4305" y="217"/>
                  </a:cubicBezTo>
                  <a:cubicBezTo>
                    <a:pt x="4107" y="81"/>
                    <a:pt x="3848" y="1"/>
                    <a:pt x="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0"/>
            <p:cNvSpPr/>
            <p:nvPr/>
          </p:nvSpPr>
          <p:spPr>
            <a:xfrm>
              <a:off x="2936725" y="2656550"/>
              <a:ext cx="208150" cy="170125"/>
            </a:xfrm>
            <a:custGeom>
              <a:avLst/>
              <a:gdLst/>
              <a:ahLst/>
              <a:cxnLst/>
              <a:rect l="l" t="t" r="r" b="b"/>
              <a:pathLst>
                <a:path w="8326" h="6805" extrusionOk="0">
                  <a:moveTo>
                    <a:pt x="5048" y="1"/>
                  </a:moveTo>
                  <a:cubicBezTo>
                    <a:pt x="4764" y="1"/>
                    <a:pt x="4481" y="47"/>
                    <a:pt x="4212" y="135"/>
                  </a:cubicBezTo>
                  <a:cubicBezTo>
                    <a:pt x="3983" y="211"/>
                    <a:pt x="3763" y="317"/>
                    <a:pt x="3527" y="363"/>
                  </a:cubicBezTo>
                  <a:cubicBezTo>
                    <a:pt x="3446" y="378"/>
                    <a:pt x="3363" y="386"/>
                    <a:pt x="3280" y="386"/>
                  </a:cubicBezTo>
                  <a:cubicBezTo>
                    <a:pt x="3089" y="386"/>
                    <a:pt x="2899" y="345"/>
                    <a:pt x="2725" y="270"/>
                  </a:cubicBezTo>
                  <a:cubicBezTo>
                    <a:pt x="2580" y="206"/>
                    <a:pt x="2477" y="108"/>
                    <a:pt x="2375" y="108"/>
                  </a:cubicBezTo>
                  <a:cubicBezTo>
                    <a:pt x="2316" y="108"/>
                    <a:pt x="2257" y="141"/>
                    <a:pt x="2191" y="230"/>
                  </a:cubicBezTo>
                  <a:cubicBezTo>
                    <a:pt x="1918" y="599"/>
                    <a:pt x="2026" y="1156"/>
                    <a:pt x="1774" y="1548"/>
                  </a:cubicBezTo>
                  <a:cubicBezTo>
                    <a:pt x="1687" y="1681"/>
                    <a:pt x="1569" y="1789"/>
                    <a:pt x="1468" y="1912"/>
                  </a:cubicBezTo>
                  <a:cubicBezTo>
                    <a:pt x="1044" y="2428"/>
                    <a:pt x="971" y="3138"/>
                    <a:pt x="709" y="3751"/>
                  </a:cubicBezTo>
                  <a:cubicBezTo>
                    <a:pt x="598" y="4009"/>
                    <a:pt x="454" y="4252"/>
                    <a:pt x="340" y="4509"/>
                  </a:cubicBezTo>
                  <a:cubicBezTo>
                    <a:pt x="97" y="5056"/>
                    <a:pt x="1" y="5667"/>
                    <a:pt x="63" y="6263"/>
                  </a:cubicBezTo>
                  <a:cubicBezTo>
                    <a:pt x="78" y="6411"/>
                    <a:pt x="109" y="6569"/>
                    <a:pt x="217" y="6674"/>
                  </a:cubicBezTo>
                  <a:cubicBezTo>
                    <a:pt x="338" y="6790"/>
                    <a:pt x="518" y="6805"/>
                    <a:pt x="688" y="6805"/>
                  </a:cubicBezTo>
                  <a:cubicBezTo>
                    <a:pt x="702" y="6805"/>
                    <a:pt x="716" y="6804"/>
                    <a:pt x="729" y="6804"/>
                  </a:cubicBezTo>
                  <a:lnTo>
                    <a:pt x="7766" y="6755"/>
                  </a:lnTo>
                  <a:cubicBezTo>
                    <a:pt x="7912" y="6753"/>
                    <a:pt x="8069" y="6748"/>
                    <a:pt x="8180" y="6653"/>
                  </a:cubicBezTo>
                  <a:cubicBezTo>
                    <a:pt x="8300" y="6549"/>
                    <a:pt x="8325" y="6371"/>
                    <a:pt x="8316" y="6211"/>
                  </a:cubicBezTo>
                  <a:cubicBezTo>
                    <a:pt x="8297" y="5851"/>
                    <a:pt x="8160" y="5508"/>
                    <a:pt x="8023" y="5174"/>
                  </a:cubicBezTo>
                  <a:cubicBezTo>
                    <a:pt x="7882" y="4828"/>
                    <a:pt x="7735" y="4474"/>
                    <a:pt x="7491" y="4192"/>
                  </a:cubicBezTo>
                  <a:cubicBezTo>
                    <a:pt x="7072" y="3713"/>
                    <a:pt x="6424" y="3499"/>
                    <a:pt x="5968" y="3057"/>
                  </a:cubicBezTo>
                  <a:cubicBezTo>
                    <a:pt x="5560" y="2661"/>
                    <a:pt x="5330" y="2084"/>
                    <a:pt x="5356" y="1514"/>
                  </a:cubicBezTo>
                  <a:cubicBezTo>
                    <a:pt x="5374" y="1124"/>
                    <a:pt x="5503" y="743"/>
                    <a:pt x="5471" y="354"/>
                  </a:cubicBezTo>
                  <a:cubicBezTo>
                    <a:pt x="5462" y="256"/>
                    <a:pt x="5440" y="150"/>
                    <a:pt x="5366" y="83"/>
                  </a:cubicBezTo>
                  <a:cubicBezTo>
                    <a:pt x="5289" y="13"/>
                    <a:pt x="5178" y="3"/>
                    <a:pt x="5076" y="1"/>
                  </a:cubicBezTo>
                  <a:cubicBezTo>
                    <a:pt x="5066" y="1"/>
                    <a:pt x="5057" y="1"/>
                    <a:pt x="5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0"/>
            <p:cNvSpPr/>
            <p:nvPr/>
          </p:nvSpPr>
          <p:spPr>
            <a:xfrm>
              <a:off x="3066425" y="2449825"/>
              <a:ext cx="78200" cy="301850"/>
            </a:xfrm>
            <a:custGeom>
              <a:avLst/>
              <a:gdLst/>
              <a:ahLst/>
              <a:cxnLst/>
              <a:rect l="l" t="t" r="r" b="b"/>
              <a:pathLst>
                <a:path w="3128" h="12074" extrusionOk="0">
                  <a:moveTo>
                    <a:pt x="2635" y="1"/>
                  </a:moveTo>
                  <a:cubicBezTo>
                    <a:pt x="2618" y="1"/>
                    <a:pt x="2601" y="2"/>
                    <a:pt x="2583" y="5"/>
                  </a:cubicBezTo>
                  <a:cubicBezTo>
                    <a:pt x="2443" y="28"/>
                    <a:pt x="2335" y="140"/>
                    <a:pt x="2252" y="257"/>
                  </a:cubicBezTo>
                  <a:cubicBezTo>
                    <a:pt x="1945" y="690"/>
                    <a:pt x="1823" y="1286"/>
                    <a:pt x="1367" y="1554"/>
                  </a:cubicBezTo>
                  <a:cubicBezTo>
                    <a:pt x="1162" y="1675"/>
                    <a:pt x="915" y="1708"/>
                    <a:pt x="703" y="1820"/>
                  </a:cubicBezTo>
                  <a:cubicBezTo>
                    <a:pt x="1" y="2190"/>
                    <a:pt x="703" y="2796"/>
                    <a:pt x="874" y="3265"/>
                  </a:cubicBezTo>
                  <a:cubicBezTo>
                    <a:pt x="1091" y="3865"/>
                    <a:pt x="1122" y="4522"/>
                    <a:pt x="1124" y="5155"/>
                  </a:cubicBezTo>
                  <a:cubicBezTo>
                    <a:pt x="1127" y="5721"/>
                    <a:pt x="1114" y="6294"/>
                    <a:pt x="987" y="6846"/>
                  </a:cubicBezTo>
                  <a:cubicBezTo>
                    <a:pt x="928" y="7101"/>
                    <a:pt x="845" y="7352"/>
                    <a:pt x="824" y="7612"/>
                  </a:cubicBezTo>
                  <a:cubicBezTo>
                    <a:pt x="815" y="7718"/>
                    <a:pt x="818" y="7827"/>
                    <a:pt x="852" y="7928"/>
                  </a:cubicBezTo>
                  <a:cubicBezTo>
                    <a:pt x="881" y="8011"/>
                    <a:pt x="934" y="8084"/>
                    <a:pt x="972" y="8164"/>
                  </a:cubicBezTo>
                  <a:cubicBezTo>
                    <a:pt x="1148" y="8539"/>
                    <a:pt x="979" y="8974"/>
                    <a:pt x="926" y="9385"/>
                  </a:cubicBezTo>
                  <a:cubicBezTo>
                    <a:pt x="882" y="9709"/>
                    <a:pt x="915" y="10043"/>
                    <a:pt x="1018" y="10354"/>
                  </a:cubicBezTo>
                  <a:cubicBezTo>
                    <a:pt x="1173" y="10819"/>
                    <a:pt x="1481" y="11216"/>
                    <a:pt x="1782" y="11603"/>
                  </a:cubicBezTo>
                  <a:cubicBezTo>
                    <a:pt x="1957" y="11827"/>
                    <a:pt x="2187" y="12074"/>
                    <a:pt x="2458" y="12074"/>
                  </a:cubicBezTo>
                  <a:cubicBezTo>
                    <a:pt x="2486" y="12074"/>
                    <a:pt x="2516" y="12071"/>
                    <a:pt x="2545" y="12065"/>
                  </a:cubicBezTo>
                  <a:cubicBezTo>
                    <a:pt x="2766" y="12021"/>
                    <a:pt x="2920" y="11805"/>
                    <a:pt x="2971" y="11584"/>
                  </a:cubicBezTo>
                  <a:cubicBezTo>
                    <a:pt x="3020" y="11363"/>
                    <a:pt x="2988" y="11134"/>
                    <a:pt x="2972" y="10908"/>
                  </a:cubicBezTo>
                  <a:cubicBezTo>
                    <a:pt x="2909" y="10070"/>
                    <a:pt x="3049" y="9234"/>
                    <a:pt x="3099" y="8395"/>
                  </a:cubicBezTo>
                  <a:cubicBezTo>
                    <a:pt x="3128" y="7905"/>
                    <a:pt x="3126" y="7414"/>
                    <a:pt x="3125" y="6923"/>
                  </a:cubicBezTo>
                  <a:cubicBezTo>
                    <a:pt x="3117" y="4892"/>
                    <a:pt x="3110" y="2859"/>
                    <a:pt x="3102" y="828"/>
                  </a:cubicBezTo>
                  <a:cubicBezTo>
                    <a:pt x="3101" y="642"/>
                    <a:pt x="3100" y="449"/>
                    <a:pt x="3022" y="282"/>
                  </a:cubicBezTo>
                  <a:cubicBezTo>
                    <a:pt x="2950" y="129"/>
                    <a:pt x="2799" y="1"/>
                    <a:pt x="26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30"/>
          <p:cNvGrpSpPr/>
          <p:nvPr/>
        </p:nvGrpSpPr>
        <p:grpSpPr>
          <a:xfrm>
            <a:off x="6261889" y="2672185"/>
            <a:ext cx="1142985" cy="1142990"/>
            <a:chOff x="3172425" y="2532850"/>
            <a:chExt cx="299250" cy="293775"/>
          </a:xfrm>
        </p:grpSpPr>
        <p:sp>
          <p:nvSpPr>
            <p:cNvPr id="1050" name="Google Shape;1050;p30"/>
            <p:cNvSpPr/>
            <p:nvPr/>
          </p:nvSpPr>
          <p:spPr>
            <a:xfrm>
              <a:off x="3333950" y="2535100"/>
              <a:ext cx="132275" cy="105050"/>
            </a:xfrm>
            <a:custGeom>
              <a:avLst/>
              <a:gdLst/>
              <a:ahLst/>
              <a:cxnLst/>
              <a:rect l="l" t="t" r="r" b="b"/>
              <a:pathLst>
                <a:path w="5291" h="4202" extrusionOk="0">
                  <a:moveTo>
                    <a:pt x="5135" y="0"/>
                  </a:moveTo>
                  <a:cubicBezTo>
                    <a:pt x="5109" y="0"/>
                    <a:pt x="5081" y="5"/>
                    <a:pt x="5055" y="10"/>
                  </a:cubicBezTo>
                  <a:cubicBezTo>
                    <a:pt x="4666" y="89"/>
                    <a:pt x="4305" y="300"/>
                    <a:pt x="4043" y="599"/>
                  </a:cubicBezTo>
                  <a:cubicBezTo>
                    <a:pt x="3915" y="745"/>
                    <a:pt x="3808" y="913"/>
                    <a:pt x="3643" y="1015"/>
                  </a:cubicBezTo>
                  <a:cubicBezTo>
                    <a:pt x="3544" y="1077"/>
                    <a:pt x="3428" y="1111"/>
                    <a:pt x="3313" y="1137"/>
                  </a:cubicBezTo>
                  <a:cubicBezTo>
                    <a:pt x="3191" y="1164"/>
                    <a:pt x="3065" y="1183"/>
                    <a:pt x="2940" y="1183"/>
                  </a:cubicBezTo>
                  <a:cubicBezTo>
                    <a:pt x="2906" y="1183"/>
                    <a:pt x="2873" y="1182"/>
                    <a:pt x="2839" y="1179"/>
                  </a:cubicBezTo>
                  <a:cubicBezTo>
                    <a:pt x="2491" y="1149"/>
                    <a:pt x="2153" y="953"/>
                    <a:pt x="1814" y="953"/>
                  </a:cubicBezTo>
                  <a:cubicBezTo>
                    <a:pt x="1754" y="953"/>
                    <a:pt x="1694" y="959"/>
                    <a:pt x="1634" y="973"/>
                  </a:cubicBezTo>
                  <a:cubicBezTo>
                    <a:pt x="1295" y="1054"/>
                    <a:pt x="1067" y="1374"/>
                    <a:pt x="936" y="1698"/>
                  </a:cubicBezTo>
                  <a:cubicBezTo>
                    <a:pt x="807" y="2021"/>
                    <a:pt x="744" y="2372"/>
                    <a:pt x="573" y="2677"/>
                  </a:cubicBezTo>
                  <a:cubicBezTo>
                    <a:pt x="519" y="2776"/>
                    <a:pt x="451" y="2869"/>
                    <a:pt x="356" y="2931"/>
                  </a:cubicBezTo>
                  <a:cubicBezTo>
                    <a:pt x="276" y="2982"/>
                    <a:pt x="72" y="3017"/>
                    <a:pt x="40" y="3117"/>
                  </a:cubicBezTo>
                  <a:cubicBezTo>
                    <a:pt x="1" y="3234"/>
                    <a:pt x="176" y="3317"/>
                    <a:pt x="256" y="3361"/>
                  </a:cubicBezTo>
                  <a:cubicBezTo>
                    <a:pt x="309" y="3388"/>
                    <a:pt x="356" y="3420"/>
                    <a:pt x="395" y="3455"/>
                  </a:cubicBezTo>
                  <a:cubicBezTo>
                    <a:pt x="411" y="3333"/>
                    <a:pt x="481" y="3219"/>
                    <a:pt x="586" y="3156"/>
                  </a:cubicBezTo>
                  <a:cubicBezTo>
                    <a:pt x="643" y="3120"/>
                    <a:pt x="710" y="3101"/>
                    <a:pt x="775" y="3075"/>
                  </a:cubicBezTo>
                  <a:cubicBezTo>
                    <a:pt x="1064" y="2957"/>
                    <a:pt x="1289" y="2694"/>
                    <a:pt x="1360" y="2390"/>
                  </a:cubicBezTo>
                  <a:lnTo>
                    <a:pt x="1360" y="2390"/>
                  </a:lnTo>
                  <a:cubicBezTo>
                    <a:pt x="1336" y="2616"/>
                    <a:pt x="1288" y="2860"/>
                    <a:pt x="1113" y="3006"/>
                  </a:cubicBezTo>
                  <a:cubicBezTo>
                    <a:pt x="1046" y="3060"/>
                    <a:pt x="965" y="3096"/>
                    <a:pt x="893" y="3145"/>
                  </a:cubicBezTo>
                  <a:cubicBezTo>
                    <a:pt x="723" y="3254"/>
                    <a:pt x="596" y="3425"/>
                    <a:pt x="535" y="3617"/>
                  </a:cubicBezTo>
                  <a:cubicBezTo>
                    <a:pt x="605" y="3718"/>
                    <a:pt x="662" y="3831"/>
                    <a:pt x="751" y="3947"/>
                  </a:cubicBezTo>
                  <a:cubicBezTo>
                    <a:pt x="875" y="4107"/>
                    <a:pt x="1077" y="4202"/>
                    <a:pt x="1280" y="4202"/>
                  </a:cubicBezTo>
                  <a:cubicBezTo>
                    <a:pt x="1321" y="4202"/>
                    <a:pt x="1362" y="4198"/>
                    <a:pt x="1403" y="4190"/>
                  </a:cubicBezTo>
                  <a:cubicBezTo>
                    <a:pt x="1848" y="4102"/>
                    <a:pt x="2081" y="3598"/>
                    <a:pt x="2490" y="3399"/>
                  </a:cubicBezTo>
                  <a:cubicBezTo>
                    <a:pt x="2644" y="3323"/>
                    <a:pt x="2811" y="3296"/>
                    <a:pt x="2982" y="3296"/>
                  </a:cubicBezTo>
                  <a:cubicBezTo>
                    <a:pt x="3197" y="3296"/>
                    <a:pt x="3419" y="3339"/>
                    <a:pt x="3631" y="3381"/>
                  </a:cubicBezTo>
                  <a:cubicBezTo>
                    <a:pt x="3750" y="3405"/>
                    <a:pt x="3874" y="3428"/>
                    <a:pt x="3996" y="3428"/>
                  </a:cubicBezTo>
                  <a:cubicBezTo>
                    <a:pt x="4094" y="3428"/>
                    <a:pt x="4190" y="3413"/>
                    <a:pt x="4280" y="3371"/>
                  </a:cubicBezTo>
                  <a:cubicBezTo>
                    <a:pt x="4552" y="3244"/>
                    <a:pt x="4664" y="2925"/>
                    <a:pt x="4748" y="2638"/>
                  </a:cubicBezTo>
                  <a:cubicBezTo>
                    <a:pt x="4979" y="1856"/>
                    <a:pt x="5209" y="1066"/>
                    <a:pt x="5281" y="253"/>
                  </a:cubicBezTo>
                  <a:cubicBezTo>
                    <a:pt x="5291" y="165"/>
                    <a:pt x="5286" y="60"/>
                    <a:pt x="5209" y="17"/>
                  </a:cubicBezTo>
                  <a:cubicBezTo>
                    <a:pt x="5187" y="5"/>
                    <a:pt x="5161" y="0"/>
                    <a:pt x="5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0"/>
            <p:cNvSpPr/>
            <p:nvPr/>
          </p:nvSpPr>
          <p:spPr>
            <a:xfrm>
              <a:off x="3351675" y="2620200"/>
              <a:ext cx="117575" cy="77175"/>
            </a:xfrm>
            <a:custGeom>
              <a:avLst/>
              <a:gdLst/>
              <a:ahLst/>
              <a:cxnLst/>
              <a:rect l="l" t="t" r="r" b="b"/>
              <a:pathLst>
                <a:path w="4703" h="3087" extrusionOk="0">
                  <a:moveTo>
                    <a:pt x="4446" y="1"/>
                  </a:moveTo>
                  <a:cubicBezTo>
                    <a:pt x="4360" y="1"/>
                    <a:pt x="4279" y="74"/>
                    <a:pt x="4218" y="142"/>
                  </a:cubicBezTo>
                  <a:cubicBezTo>
                    <a:pt x="4152" y="213"/>
                    <a:pt x="4088" y="285"/>
                    <a:pt x="4022" y="357"/>
                  </a:cubicBezTo>
                  <a:cubicBezTo>
                    <a:pt x="3971" y="412"/>
                    <a:pt x="3920" y="470"/>
                    <a:pt x="3854" y="508"/>
                  </a:cubicBezTo>
                  <a:cubicBezTo>
                    <a:pt x="3785" y="550"/>
                    <a:pt x="3706" y="567"/>
                    <a:pt x="3626" y="567"/>
                  </a:cubicBezTo>
                  <a:cubicBezTo>
                    <a:pt x="3538" y="567"/>
                    <a:pt x="3448" y="546"/>
                    <a:pt x="3366" y="514"/>
                  </a:cubicBezTo>
                  <a:cubicBezTo>
                    <a:pt x="3181" y="440"/>
                    <a:pt x="3038" y="307"/>
                    <a:pt x="2865" y="219"/>
                  </a:cubicBezTo>
                  <a:cubicBezTo>
                    <a:pt x="2725" y="148"/>
                    <a:pt x="2567" y="113"/>
                    <a:pt x="2410" y="113"/>
                  </a:cubicBezTo>
                  <a:cubicBezTo>
                    <a:pt x="2385" y="113"/>
                    <a:pt x="2361" y="114"/>
                    <a:pt x="2336" y="116"/>
                  </a:cubicBezTo>
                  <a:cubicBezTo>
                    <a:pt x="2087" y="131"/>
                    <a:pt x="1849" y="227"/>
                    <a:pt x="1639" y="362"/>
                  </a:cubicBezTo>
                  <a:cubicBezTo>
                    <a:pt x="1567" y="407"/>
                    <a:pt x="1499" y="458"/>
                    <a:pt x="1444" y="522"/>
                  </a:cubicBezTo>
                  <a:cubicBezTo>
                    <a:pt x="1347" y="632"/>
                    <a:pt x="1296" y="777"/>
                    <a:pt x="1195" y="884"/>
                  </a:cubicBezTo>
                  <a:cubicBezTo>
                    <a:pt x="1069" y="1017"/>
                    <a:pt x="885" y="1068"/>
                    <a:pt x="704" y="1068"/>
                  </a:cubicBezTo>
                  <a:cubicBezTo>
                    <a:pt x="658" y="1068"/>
                    <a:pt x="611" y="1064"/>
                    <a:pt x="566" y="1058"/>
                  </a:cubicBezTo>
                  <a:cubicBezTo>
                    <a:pt x="530" y="1053"/>
                    <a:pt x="499" y="1049"/>
                    <a:pt x="473" y="1049"/>
                  </a:cubicBezTo>
                  <a:cubicBezTo>
                    <a:pt x="416" y="1049"/>
                    <a:pt x="378" y="1069"/>
                    <a:pt x="338" y="1150"/>
                  </a:cubicBezTo>
                  <a:cubicBezTo>
                    <a:pt x="296" y="1236"/>
                    <a:pt x="284" y="1325"/>
                    <a:pt x="205" y="1390"/>
                  </a:cubicBezTo>
                  <a:cubicBezTo>
                    <a:pt x="113" y="1462"/>
                    <a:pt x="0" y="1545"/>
                    <a:pt x="10" y="1660"/>
                  </a:cubicBezTo>
                  <a:cubicBezTo>
                    <a:pt x="27" y="1847"/>
                    <a:pt x="270" y="1881"/>
                    <a:pt x="419" y="1895"/>
                  </a:cubicBezTo>
                  <a:cubicBezTo>
                    <a:pt x="426" y="1896"/>
                    <a:pt x="432" y="1896"/>
                    <a:pt x="438" y="1896"/>
                  </a:cubicBezTo>
                  <a:cubicBezTo>
                    <a:pt x="468" y="1854"/>
                    <a:pt x="507" y="1818"/>
                    <a:pt x="546" y="1784"/>
                  </a:cubicBezTo>
                  <a:cubicBezTo>
                    <a:pt x="592" y="1747"/>
                    <a:pt x="641" y="1712"/>
                    <a:pt x="697" y="1694"/>
                  </a:cubicBezTo>
                  <a:cubicBezTo>
                    <a:pt x="736" y="1681"/>
                    <a:pt x="776" y="1676"/>
                    <a:pt x="817" y="1676"/>
                  </a:cubicBezTo>
                  <a:cubicBezTo>
                    <a:pt x="912" y="1676"/>
                    <a:pt x="1010" y="1702"/>
                    <a:pt x="1106" y="1702"/>
                  </a:cubicBezTo>
                  <a:cubicBezTo>
                    <a:pt x="1286" y="1702"/>
                    <a:pt x="1454" y="1614"/>
                    <a:pt x="1599" y="1510"/>
                  </a:cubicBezTo>
                  <a:cubicBezTo>
                    <a:pt x="1666" y="1463"/>
                    <a:pt x="1732" y="1411"/>
                    <a:pt x="1808" y="1381"/>
                  </a:cubicBezTo>
                  <a:cubicBezTo>
                    <a:pt x="1872" y="1356"/>
                    <a:pt x="1942" y="1348"/>
                    <a:pt x="2012" y="1348"/>
                  </a:cubicBezTo>
                  <a:cubicBezTo>
                    <a:pt x="2059" y="1348"/>
                    <a:pt x="2107" y="1352"/>
                    <a:pt x="2153" y="1355"/>
                  </a:cubicBezTo>
                  <a:cubicBezTo>
                    <a:pt x="1994" y="1372"/>
                    <a:pt x="1840" y="1436"/>
                    <a:pt x="1715" y="1537"/>
                  </a:cubicBezTo>
                  <a:cubicBezTo>
                    <a:pt x="1646" y="1592"/>
                    <a:pt x="1588" y="1657"/>
                    <a:pt x="1518" y="1707"/>
                  </a:cubicBezTo>
                  <a:cubicBezTo>
                    <a:pt x="1434" y="1767"/>
                    <a:pt x="1335" y="1807"/>
                    <a:pt x="1237" y="1844"/>
                  </a:cubicBezTo>
                  <a:cubicBezTo>
                    <a:pt x="1165" y="1873"/>
                    <a:pt x="1091" y="1900"/>
                    <a:pt x="1014" y="1900"/>
                  </a:cubicBezTo>
                  <a:cubicBezTo>
                    <a:pt x="1012" y="1900"/>
                    <a:pt x="1011" y="1900"/>
                    <a:pt x="1009" y="1900"/>
                  </a:cubicBezTo>
                  <a:cubicBezTo>
                    <a:pt x="948" y="1899"/>
                    <a:pt x="887" y="1878"/>
                    <a:pt x="825" y="1878"/>
                  </a:cubicBezTo>
                  <a:cubicBezTo>
                    <a:pt x="816" y="1878"/>
                    <a:pt x="807" y="1878"/>
                    <a:pt x="798" y="1879"/>
                  </a:cubicBezTo>
                  <a:cubicBezTo>
                    <a:pt x="732" y="1887"/>
                    <a:pt x="674" y="1923"/>
                    <a:pt x="627" y="1969"/>
                  </a:cubicBezTo>
                  <a:cubicBezTo>
                    <a:pt x="654" y="2007"/>
                    <a:pt x="661" y="2056"/>
                    <a:pt x="657" y="2102"/>
                  </a:cubicBezTo>
                  <a:cubicBezTo>
                    <a:pt x="653" y="2161"/>
                    <a:pt x="632" y="2214"/>
                    <a:pt x="618" y="2270"/>
                  </a:cubicBezTo>
                  <a:cubicBezTo>
                    <a:pt x="597" y="2359"/>
                    <a:pt x="593" y="2457"/>
                    <a:pt x="636" y="2538"/>
                  </a:cubicBezTo>
                  <a:cubicBezTo>
                    <a:pt x="663" y="2588"/>
                    <a:pt x="705" y="2626"/>
                    <a:pt x="752" y="2657"/>
                  </a:cubicBezTo>
                  <a:cubicBezTo>
                    <a:pt x="852" y="2720"/>
                    <a:pt x="966" y="2742"/>
                    <a:pt x="1083" y="2742"/>
                  </a:cubicBezTo>
                  <a:cubicBezTo>
                    <a:pt x="1186" y="2742"/>
                    <a:pt x="1291" y="2725"/>
                    <a:pt x="1391" y="2704"/>
                  </a:cubicBezTo>
                  <a:cubicBezTo>
                    <a:pt x="1544" y="2670"/>
                    <a:pt x="1701" y="2629"/>
                    <a:pt x="1856" y="2629"/>
                  </a:cubicBezTo>
                  <a:cubicBezTo>
                    <a:pt x="1917" y="2629"/>
                    <a:pt x="1977" y="2636"/>
                    <a:pt x="2037" y="2651"/>
                  </a:cubicBezTo>
                  <a:cubicBezTo>
                    <a:pt x="2276" y="2713"/>
                    <a:pt x="2478" y="2898"/>
                    <a:pt x="2704" y="2999"/>
                  </a:cubicBezTo>
                  <a:cubicBezTo>
                    <a:pt x="2829" y="3054"/>
                    <a:pt x="2958" y="3087"/>
                    <a:pt x="3087" y="3087"/>
                  </a:cubicBezTo>
                  <a:cubicBezTo>
                    <a:pt x="3211" y="3087"/>
                    <a:pt x="3333" y="3056"/>
                    <a:pt x="3450" y="2985"/>
                  </a:cubicBezTo>
                  <a:cubicBezTo>
                    <a:pt x="3701" y="2832"/>
                    <a:pt x="3837" y="2547"/>
                    <a:pt x="3934" y="2271"/>
                  </a:cubicBezTo>
                  <a:cubicBezTo>
                    <a:pt x="4030" y="1993"/>
                    <a:pt x="4102" y="1701"/>
                    <a:pt x="4275" y="1464"/>
                  </a:cubicBezTo>
                  <a:cubicBezTo>
                    <a:pt x="4352" y="1357"/>
                    <a:pt x="4451" y="1265"/>
                    <a:pt x="4523" y="1154"/>
                  </a:cubicBezTo>
                  <a:cubicBezTo>
                    <a:pt x="4700" y="881"/>
                    <a:pt x="4703" y="528"/>
                    <a:pt x="4625" y="210"/>
                  </a:cubicBezTo>
                  <a:cubicBezTo>
                    <a:pt x="4605" y="129"/>
                    <a:pt x="4573" y="41"/>
                    <a:pt x="4496" y="10"/>
                  </a:cubicBezTo>
                  <a:cubicBezTo>
                    <a:pt x="4479" y="4"/>
                    <a:pt x="4462" y="1"/>
                    <a:pt x="44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0"/>
            <p:cNvSpPr/>
            <p:nvPr/>
          </p:nvSpPr>
          <p:spPr>
            <a:xfrm>
              <a:off x="3290525" y="2532850"/>
              <a:ext cx="149825" cy="81950"/>
            </a:xfrm>
            <a:custGeom>
              <a:avLst/>
              <a:gdLst/>
              <a:ahLst/>
              <a:cxnLst/>
              <a:rect l="l" t="t" r="r" b="b"/>
              <a:pathLst>
                <a:path w="5993" h="3278" extrusionOk="0">
                  <a:moveTo>
                    <a:pt x="3281" y="0"/>
                  </a:moveTo>
                  <a:cubicBezTo>
                    <a:pt x="3011" y="0"/>
                    <a:pt x="2740" y="8"/>
                    <a:pt x="2471" y="18"/>
                  </a:cubicBezTo>
                  <a:cubicBezTo>
                    <a:pt x="2246" y="26"/>
                    <a:pt x="2019" y="25"/>
                    <a:pt x="1792" y="44"/>
                  </a:cubicBezTo>
                  <a:cubicBezTo>
                    <a:pt x="1536" y="65"/>
                    <a:pt x="1280" y="102"/>
                    <a:pt x="1020" y="102"/>
                  </a:cubicBezTo>
                  <a:cubicBezTo>
                    <a:pt x="973" y="102"/>
                    <a:pt x="926" y="101"/>
                    <a:pt x="879" y="101"/>
                  </a:cubicBezTo>
                  <a:cubicBezTo>
                    <a:pt x="820" y="101"/>
                    <a:pt x="762" y="103"/>
                    <a:pt x="704" y="112"/>
                  </a:cubicBezTo>
                  <a:cubicBezTo>
                    <a:pt x="600" y="127"/>
                    <a:pt x="496" y="169"/>
                    <a:pt x="427" y="249"/>
                  </a:cubicBezTo>
                  <a:cubicBezTo>
                    <a:pt x="345" y="344"/>
                    <a:pt x="318" y="485"/>
                    <a:pt x="212" y="550"/>
                  </a:cubicBezTo>
                  <a:cubicBezTo>
                    <a:pt x="172" y="575"/>
                    <a:pt x="125" y="586"/>
                    <a:pt x="86" y="615"/>
                  </a:cubicBezTo>
                  <a:cubicBezTo>
                    <a:pt x="23" y="661"/>
                    <a:pt x="0" y="748"/>
                    <a:pt x="1" y="826"/>
                  </a:cubicBezTo>
                  <a:cubicBezTo>
                    <a:pt x="5" y="1057"/>
                    <a:pt x="170" y="1244"/>
                    <a:pt x="210" y="1466"/>
                  </a:cubicBezTo>
                  <a:cubicBezTo>
                    <a:pt x="253" y="1712"/>
                    <a:pt x="465" y="1879"/>
                    <a:pt x="616" y="2069"/>
                  </a:cubicBezTo>
                  <a:cubicBezTo>
                    <a:pt x="752" y="2245"/>
                    <a:pt x="858" y="2478"/>
                    <a:pt x="777" y="2687"/>
                  </a:cubicBezTo>
                  <a:cubicBezTo>
                    <a:pt x="741" y="2778"/>
                    <a:pt x="673" y="2852"/>
                    <a:pt x="632" y="2941"/>
                  </a:cubicBezTo>
                  <a:cubicBezTo>
                    <a:pt x="602" y="3005"/>
                    <a:pt x="578" y="3108"/>
                    <a:pt x="621" y="3172"/>
                  </a:cubicBezTo>
                  <a:cubicBezTo>
                    <a:pt x="646" y="3211"/>
                    <a:pt x="691" y="3220"/>
                    <a:pt x="736" y="3220"/>
                  </a:cubicBezTo>
                  <a:cubicBezTo>
                    <a:pt x="761" y="3220"/>
                    <a:pt x="787" y="3217"/>
                    <a:pt x="809" y="3215"/>
                  </a:cubicBezTo>
                  <a:cubicBezTo>
                    <a:pt x="844" y="3212"/>
                    <a:pt x="880" y="3210"/>
                    <a:pt x="915" y="3210"/>
                  </a:cubicBezTo>
                  <a:cubicBezTo>
                    <a:pt x="991" y="3210"/>
                    <a:pt x="1068" y="3218"/>
                    <a:pt x="1142" y="3236"/>
                  </a:cubicBezTo>
                  <a:cubicBezTo>
                    <a:pt x="1216" y="3252"/>
                    <a:pt x="1292" y="3277"/>
                    <a:pt x="1367" y="3277"/>
                  </a:cubicBezTo>
                  <a:cubicBezTo>
                    <a:pt x="1390" y="3277"/>
                    <a:pt x="1412" y="3275"/>
                    <a:pt x="1435" y="3270"/>
                  </a:cubicBezTo>
                  <a:cubicBezTo>
                    <a:pt x="1449" y="3267"/>
                    <a:pt x="1464" y="3261"/>
                    <a:pt x="1475" y="3252"/>
                  </a:cubicBezTo>
                  <a:cubicBezTo>
                    <a:pt x="1491" y="3238"/>
                    <a:pt x="1498" y="3215"/>
                    <a:pt x="1507" y="3195"/>
                  </a:cubicBezTo>
                  <a:cubicBezTo>
                    <a:pt x="1543" y="3108"/>
                    <a:pt x="1620" y="3053"/>
                    <a:pt x="1693" y="2998"/>
                  </a:cubicBezTo>
                  <a:cubicBezTo>
                    <a:pt x="1732" y="2969"/>
                    <a:pt x="1764" y="2932"/>
                    <a:pt x="1791" y="2890"/>
                  </a:cubicBezTo>
                  <a:cubicBezTo>
                    <a:pt x="1830" y="2831"/>
                    <a:pt x="1864" y="2765"/>
                    <a:pt x="1904" y="2708"/>
                  </a:cubicBezTo>
                  <a:cubicBezTo>
                    <a:pt x="1988" y="2589"/>
                    <a:pt x="2064" y="2466"/>
                    <a:pt x="2131" y="2338"/>
                  </a:cubicBezTo>
                  <a:cubicBezTo>
                    <a:pt x="2267" y="2070"/>
                    <a:pt x="2369" y="1787"/>
                    <a:pt x="2477" y="1508"/>
                  </a:cubicBezTo>
                  <a:cubicBezTo>
                    <a:pt x="2545" y="1332"/>
                    <a:pt x="2619" y="1155"/>
                    <a:pt x="2753" y="1024"/>
                  </a:cubicBezTo>
                  <a:cubicBezTo>
                    <a:pt x="2940" y="844"/>
                    <a:pt x="3216" y="787"/>
                    <a:pt x="3475" y="785"/>
                  </a:cubicBezTo>
                  <a:cubicBezTo>
                    <a:pt x="3483" y="785"/>
                    <a:pt x="3490" y="785"/>
                    <a:pt x="3498" y="785"/>
                  </a:cubicBezTo>
                  <a:cubicBezTo>
                    <a:pt x="3677" y="785"/>
                    <a:pt x="3856" y="807"/>
                    <a:pt x="4030" y="850"/>
                  </a:cubicBezTo>
                  <a:cubicBezTo>
                    <a:pt x="4277" y="911"/>
                    <a:pt x="4532" y="1015"/>
                    <a:pt x="4778" y="1015"/>
                  </a:cubicBezTo>
                  <a:cubicBezTo>
                    <a:pt x="4862" y="1015"/>
                    <a:pt x="4944" y="1003"/>
                    <a:pt x="5025" y="974"/>
                  </a:cubicBezTo>
                  <a:cubicBezTo>
                    <a:pt x="5247" y="893"/>
                    <a:pt x="5404" y="693"/>
                    <a:pt x="5607" y="574"/>
                  </a:cubicBezTo>
                  <a:cubicBezTo>
                    <a:pt x="5712" y="513"/>
                    <a:pt x="5828" y="472"/>
                    <a:pt x="5915" y="388"/>
                  </a:cubicBezTo>
                  <a:cubicBezTo>
                    <a:pt x="5957" y="345"/>
                    <a:pt x="5993" y="286"/>
                    <a:pt x="5977" y="227"/>
                  </a:cubicBezTo>
                  <a:cubicBezTo>
                    <a:pt x="5955" y="134"/>
                    <a:pt x="5836" y="113"/>
                    <a:pt x="5741" y="110"/>
                  </a:cubicBezTo>
                  <a:cubicBezTo>
                    <a:pt x="5436" y="98"/>
                    <a:pt x="5128" y="86"/>
                    <a:pt x="4822" y="76"/>
                  </a:cubicBezTo>
                  <a:cubicBezTo>
                    <a:pt x="4558" y="66"/>
                    <a:pt x="4300" y="42"/>
                    <a:pt x="4034" y="24"/>
                  </a:cubicBezTo>
                  <a:cubicBezTo>
                    <a:pt x="3784" y="7"/>
                    <a:pt x="3533" y="0"/>
                    <a:pt x="3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0"/>
            <p:cNvSpPr/>
            <p:nvPr/>
          </p:nvSpPr>
          <p:spPr>
            <a:xfrm>
              <a:off x="3216075" y="2739950"/>
              <a:ext cx="114875" cy="55600"/>
            </a:xfrm>
            <a:custGeom>
              <a:avLst/>
              <a:gdLst/>
              <a:ahLst/>
              <a:cxnLst/>
              <a:rect l="l" t="t" r="r" b="b"/>
              <a:pathLst>
                <a:path w="4595" h="2224" extrusionOk="0">
                  <a:moveTo>
                    <a:pt x="1800" y="1"/>
                  </a:moveTo>
                  <a:cubicBezTo>
                    <a:pt x="1711" y="1"/>
                    <a:pt x="1621" y="12"/>
                    <a:pt x="1534" y="36"/>
                  </a:cubicBezTo>
                  <a:cubicBezTo>
                    <a:pt x="1463" y="55"/>
                    <a:pt x="1394" y="82"/>
                    <a:pt x="1339" y="128"/>
                  </a:cubicBezTo>
                  <a:cubicBezTo>
                    <a:pt x="1271" y="187"/>
                    <a:pt x="1227" y="269"/>
                    <a:pt x="1196" y="353"/>
                  </a:cubicBezTo>
                  <a:cubicBezTo>
                    <a:pt x="1092" y="635"/>
                    <a:pt x="1097" y="980"/>
                    <a:pt x="872" y="1182"/>
                  </a:cubicBezTo>
                  <a:cubicBezTo>
                    <a:pt x="739" y="1302"/>
                    <a:pt x="554" y="1340"/>
                    <a:pt x="386" y="1405"/>
                  </a:cubicBezTo>
                  <a:cubicBezTo>
                    <a:pt x="218" y="1467"/>
                    <a:pt x="44" y="1586"/>
                    <a:pt x="19" y="1764"/>
                  </a:cubicBezTo>
                  <a:cubicBezTo>
                    <a:pt x="1" y="1909"/>
                    <a:pt x="93" y="2053"/>
                    <a:pt x="218" y="2129"/>
                  </a:cubicBezTo>
                  <a:cubicBezTo>
                    <a:pt x="342" y="2204"/>
                    <a:pt x="494" y="2224"/>
                    <a:pt x="640" y="2224"/>
                  </a:cubicBezTo>
                  <a:cubicBezTo>
                    <a:pt x="995" y="2223"/>
                    <a:pt x="1340" y="2115"/>
                    <a:pt x="1676" y="1996"/>
                  </a:cubicBezTo>
                  <a:cubicBezTo>
                    <a:pt x="2011" y="1875"/>
                    <a:pt x="2345" y="1743"/>
                    <a:pt x="2696" y="1691"/>
                  </a:cubicBezTo>
                  <a:cubicBezTo>
                    <a:pt x="2790" y="1677"/>
                    <a:pt x="2886" y="1670"/>
                    <a:pt x="2982" y="1670"/>
                  </a:cubicBezTo>
                  <a:cubicBezTo>
                    <a:pt x="3244" y="1670"/>
                    <a:pt x="3505" y="1727"/>
                    <a:pt x="3722" y="1871"/>
                  </a:cubicBezTo>
                  <a:cubicBezTo>
                    <a:pt x="3832" y="1944"/>
                    <a:pt x="3933" y="2039"/>
                    <a:pt x="4060" y="2073"/>
                  </a:cubicBezTo>
                  <a:cubicBezTo>
                    <a:pt x="4090" y="2080"/>
                    <a:pt x="4121" y="2084"/>
                    <a:pt x="4152" y="2084"/>
                  </a:cubicBezTo>
                  <a:cubicBezTo>
                    <a:pt x="4262" y="2084"/>
                    <a:pt x="4374" y="2036"/>
                    <a:pt x="4447" y="1951"/>
                  </a:cubicBezTo>
                  <a:cubicBezTo>
                    <a:pt x="4595" y="1781"/>
                    <a:pt x="4565" y="1525"/>
                    <a:pt x="4523" y="1303"/>
                  </a:cubicBezTo>
                  <a:cubicBezTo>
                    <a:pt x="4521" y="1297"/>
                    <a:pt x="4520" y="1290"/>
                    <a:pt x="4515" y="1289"/>
                  </a:cubicBezTo>
                  <a:cubicBezTo>
                    <a:pt x="4448" y="1338"/>
                    <a:pt x="4363" y="1363"/>
                    <a:pt x="4278" y="1363"/>
                  </a:cubicBezTo>
                  <a:cubicBezTo>
                    <a:pt x="4265" y="1363"/>
                    <a:pt x="4253" y="1363"/>
                    <a:pt x="4241" y="1361"/>
                  </a:cubicBezTo>
                  <a:cubicBezTo>
                    <a:pt x="4117" y="1353"/>
                    <a:pt x="4000" y="1299"/>
                    <a:pt x="3892" y="1237"/>
                  </a:cubicBezTo>
                  <a:cubicBezTo>
                    <a:pt x="3819" y="1195"/>
                    <a:pt x="3747" y="1149"/>
                    <a:pt x="3668" y="1118"/>
                  </a:cubicBezTo>
                  <a:cubicBezTo>
                    <a:pt x="3617" y="1098"/>
                    <a:pt x="3561" y="1084"/>
                    <a:pt x="3506" y="1084"/>
                  </a:cubicBezTo>
                  <a:cubicBezTo>
                    <a:pt x="3477" y="1084"/>
                    <a:pt x="3448" y="1088"/>
                    <a:pt x="3420" y="1096"/>
                  </a:cubicBezTo>
                  <a:cubicBezTo>
                    <a:pt x="3493" y="1072"/>
                    <a:pt x="3567" y="1052"/>
                    <a:pt x="3642" y="1052"/>
                  </a:cubicBezTo>
                  <a:cubicBezTo>
                    <a:pt x="3662" y="1052"/>
                    <a:pt x="3682" y="1053"/>
                    <a:pt x="3702" y="1056"/>
                  </a:cubicBezTo>
                  <a:cubicBezTo>
                    <a:pt x="3811" y="1071"/>
                    <a:pt x="3908" y="1132"/>
                    <a:pt x="4014" y="1165"/>
                  </a:cubicBezTo>
                  <a:cubicBezTo>
                    <a:pt x="4077" y="1185"/>
                    <a:pt x="4142" y="1195"/>
                    <a:pt x="4208" y="1195"/>
                  </a:cubicBezTo>
                  <a:cubicBezTo>
                    <a:pt x="4305" y="1195"/>
                    <a:pt x="4403" y="1173"/>
                    <a:pt x="4490" y="1132"/>
                  </a:cubicBezTo>
                  <a:cubicBezTo>
                    <a:pt x="4474" y="1019"/>
                    <a:pt x="4472" y="904"/>
                    <a:pt x="4504" y="796"/>
                  </a:cubicBezTo>
                  <a:cubicBezTo>
                    <a:pt x="4528" y="719"/>
                    <a:pt x="4581" y="672"/>
                    <a:pt x="4541" y="593"/>
                  </a:cubicBezTo>
                  <a:cubicBezTo>
                    <a:pt x="4508" y="524"/>
                    <a:pt x="4423" y="481"/>
                    <a:pt x="4351" y="473"/>
                  </a:cubicBezTo>
                  <a:cubicBezTo>
                    <a:pt x="4339" y="471"/>
                    <a:pt x="4326" y="470"/>
                    <a:pt x="4314" y="470"/>
                  </a:cubicBezTo>
                  <a:cubicBezTo>
                    <a:pt x="4221" y="470"/>
                    <a:pt x="4129" y="508"/>
                    <a:pt x="4046" y="553"/>
                  </a:cubicBezTo>
                  <a:cubicBezTo>
                    <a:pt x="3952" y="603"/>
                    <a:pt x="3862" y="664"/>
                    <a:pt x="3760" y="698"/>
                  </a:cubicBezTo>
                  <a:cubicBezTo>
                    <a:pt x="3692" y="719"/>
                    <a:pt x="3622" y="728"/>
                    <a:pt x="3551" y="728"/>
                  </a:cubicBezTo>
                  <a:cubicBezTo>
                    <a:pt x="3481" y="728"/>
                    <a:pt x="3411" y="720"/>
                    <a:pt x="3342" y="707"/>
                  </a:cubicBezTo>
                  <a:cubicBezTo>
                    <a:pt x="3209" y="682"/>
                    <a:pt x="3080" y="641"/>
                    <a:pt x="2961" y="579"/>
                  </a:cubicBezTo>
                  <a:cubicBezTo>
                    <a:pt x="2699" y="445"/>
                    <a:pt x="2494" y="215"/>
                    <a:pt x="2226" y="92"/>
                  </a:cubicBezTo>
                  <a:cubicBezTo>
                    <a:pt x="2093" y="32"/>
                    <a:pt x="1947"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0"/>
            <p:cNvSpPr/>
            <p:nvPr/>
          </p:nvSpPr>
          <p:spPr>
            <a:xfrm>
              <a:off x="3258100" y="2787700"/>
              <a:ext cx="103500" cy="38925"/>
            </a:xfrm>
            <a:custGeom>
              <a:avLst/>
              <a:gdLst/>
              <a:ahLst/>
              <a:cxnLst/>
              <a:rect l="l" t="t" r="r" b="b"/>
              <a:pathLst>
                <a:path w="4140" h="1557" extrusionOk="0">
                  <a:moveTo>
                    <a:pt x="1394" y="0"/>
                  </a:moveTo>
                  <a:cubicBezTo>
                    <a:pt x="1295" y="0"/>
                    <a:pt x="1195" y="16"/>
                    <a:pt x="1100" y="47"/>
                  </a:cubicBezTo>
                  <a:cubicBezTo>
                    <a:pt x="941" y="99"/>
                    <a:pt x="795" y="191"/>
                    <a:pt x="629" y="216"/>
                  </a:cubicBezTo>
                  <a:cubicBezTo>
                    <a:pt x="588" y="222"/>
                    <a:pt x="547" y="224"/>
                    <a:pt x="504" y="224"/>
                  </a:cubicBezTo>
                  <a:cubicBezTo>
                    <a:pt x="447" y="224"/>
                    <a:pt x="389" y="221"/>
                    <a:pt x="331" y="221"/>
                  </a:cubicBezTo>
                  <a:cubicBezTo>
                    <a:pt x="236" y="221"/>
                    <a:pt x="144" y="229"/>
                    <a:pt x="63" y="277"/>
                  </a:cubicBezTo>
                  <a:cubicBezTo>
                    <a:pt x="32" y="294"/>
                    <a:pt x="0" y="326"/>
                    <a:pt x="5" y="362"/>
                  </a:cubicBezTo>
                  <a:cubicBezTo>
                    <a:pt x="10" y="391"/>
                    <a:pt x="34" y="410"/>
                    <a:pt x="58" y="424"/>
                  </a:cubicBezTo>
                  <a:cubicBezTo>
                    <a:pt x="166" y="493"/>
                    <a:pt x="294" y="515"/>
                    <a:pt x="420" y="536"/>
                  </a:cubicBezTo>
                  <a:cubicBezTo>
                    <a:pt x="769" y="593"/>
                    <a:pt x="1133" y="637"/>
                    <a:pt x="1435" y="822"/>
                  </a:cubicBezTo>
                  <a:cubicBezTo>
                    <a:pt x="1549" y="893"/>
                    <a:pt x="1614" y="947"/>
                    <a:pt x="1662" y="1077"/>
                  </a:cubicBezTo>
                  <a:cubicBezTo>
                    <a:pt x="1702" y="1183"/>
                    <a:pt x="1725" y="1309"/>
                    <a:pt x="1814" y="1390"/>
                  </a:cubicBezTo>
                  <a:cubicBezTo>
                    <a:pt x="1872" y="1443"/>
                    <a:pt x="1948" y="1470"/>
                    <a:pt x="2023" y="1490"/>
                  </a:cubicBezTo>
                  <a:cubicBezTo>
                    <a:pt x="2181" y="1533"/>
                    <a:pt x="2345" y="1556"/>
                    <a:pt x="2509" y="1556"/>
                  </a:cubicBezTo>
                  <a:cubicBezTo>
                    <a:pt x="2686" y="1556"/>
                    <a:pt x="2861" y="1529"/>
                    <a:pt x="3028" y="1471"/>
                  </a:cubicBezTo>
                  <a:cubicBezTo>
                    <a:pt x="3146" y="1430"/>
                    <a:pt x="3264" y="1367"/>
                    <a:pt x="3333" y="1260"/>
                  </a:cubicBezTo>
                  <a:cubicBezTo>
                    <a:pt x="3392" y="1169"/>
                    <a:pt x="3408" y="1054"/>
                    <a:pt x="3477" y="971"/>
                  </a:cubicBezTo>
                  <a:cubicBezTo>
                    <a:pt x="3609" y="815"/>
                    <a:pt x="3866" y="843"/>
                    <a:pt x="4034" y="723"/>
                  </a:cubicBezTo>
                  <a:cubicBezTo>
                    <a:pt x="4071" y="697"/>
                    <a:pt x="4103" y="662"/>
                    <a:pt x="4119" y="620"/>
                  </a:cubicBezTo>
                  <a:cubicBezTo>
                    <a:pt x="4140" y="570"/>
                    <a:pt x="4138" y="514"/>
                    <a:pt x="4133" y="460"/>
                  </a:cubicBezTo>
                  <a:cubicBezTo>
                    <a:pt x="4126" y="385"/>
                    <a:pt x="4113" y="299"/>
                    <a:pt x="4057" y="247"/>
                  </a:cubicBezTo>
                  <a:cubicBezTo>
                    <a:pt x="4013" y="206"/>
                    <a:pt x="3958" y="194"/>
                    <a:pt x="3899" y="194"/>
                  </a:cubicBezTo>
                  <a:cubicBezTo>
                    <a:pt x="3838" y="194"/>
                    <a:pt x="3773" y="207"/>
                    <a:pt x="3713" y="218"/>
                  </a:cubicBezTo>
                  <a:cubicBezTo>
                    <a:pt x="3671" y="226"/>
                    <a:pt x="3628" y="232"/>
                    <a:pt x="3584" y="233"/>
                  </a:cubicBezTo>
                  <a:cubicBezTo>
                    <a:pt x="3450" y="413"/>
                    <a:pt x="3294" y="588"/>
                    <a:pt x="3078" y="645"/>
                  </a:cubicBezTo>
                  <a:cubicBezTo>
                    <a:pt x="3007" y="663"/>
                    <a:pt x="2933" y="667"/>
                    <a:pt x="2859" y="667"/>
                  </a:cubicBezTo>
                  <a:cubicBezTo>
                    <a:pt x="2795" y="667"/>
                    <a:pt x="2730" y="664"/>
                    <a:pt x="2666" y="664"/>
                  </a:cubicBezTo>
                  <a:cubicBezTo>
                    <a:pt x="2576" y="664"/>
                    <a:pt x="2489" y="670"/>
                    <a:pt x="2405" y="700"/>
                  </a:cubicBezTo>
                  <a:cubicBezTo>
                    <a:pt x="2451" y="664"/>
                    <a:pt x="2500" y="628"/>
                    <a:pt x="2554" y="604"/>
                  </a:cubicBezTo>
                  <a:cubicBezTo>
                    <a:pt x="2664" y="554"/>
                    <a:pt x="2788" y="555"/>
                    <a:pt x="2907" y="529"/>
                  </a:cubicBezTo>
                  <a:cubicBezTo>
                    <a:pt x="3095" y="487"/>
                    <a:pt x="3264" y="371"/>
                    <a:pt x="3374" y="215"/>
                  </a:cubicBezTo>
                  <a:cubicBezTo>
                    <a:pt x="3348" y="208"/>
                    <a:pt x="3322" y="201"/>
                    <a:pt x="3296" y="190"/>
                  </a:cubicBezTo>
                  <a:cubicBezTo>
                    <a:pt x="3225" y="163"/>
                    <a:pt x="3179" y="119"/>
                    <a:pt x="3122" y="72"/>
                  </a:cubicBezTo>
                  <a:cubicBezTo>
                    <a:pt x="3105" y="58"/>
                    <a:pt x="3088" y="52"/>
                    <a:pt x="3071" y="52"/>
                  </a:cubicBezTo>
                  <a:cubicBezTo>
                    <a:pt x="2974" y="52"/>
                    <a:pt x="2873" y="243"/>
                    <a:pt x="2807" y="293"/>
                  </a:cubicBezTo>
                  <a:cubicBezTo>
                    <a:pt x="2712" y="364"/>
                    <a:pt x="2595" y="404"/>
                    <a:pt x="2477" y="404"/>
                  </a:cubicBezTo>
                  <a:cubicBezTo>
                    <a:pt x="2443" y="404"/>
                    <a:pt x="2410" y="400"/>
                    <a:pt x="2377" y="394"/>
                  </a:cubicBezTo>
                  <a:cubicBezTo>
                    <a:pt x="2172" y="351"/>
                    <a:pt x="2011" y="195"/>
                    <a:pt x="1822" y="101"/>
                  </a:cubicBezTo>
                  <a:cubicBezTo>
                    <a:pt x="1690" y="34"/>
                    <a:pt x="1542" y="0"/>
                    <a:pt x="1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0"/>
            <p:cNvSpPr/>
            <p:nvPr/>
          </p:nvSpPr>
          <p:spPr>
            <a:xfrm>
              <a:off x="3242725" y="2671350"/>
              <a:ext cx="113225" cy="80825"/>
            </a:xfrm>
            <a:custGeom>
              <a:avLst/>
              <a:gdLst/>
              <a:ahLst/>
              <a:cxnLst/>
              <a:rect l="l" t="t" r="r" b="b"/>
              <a:pathLst>
                <a:path w="4529" h="3233" extrusionOk="0">
                  <a:moveTo>
                    <a:pt x="2185" y="1"/>
                  </a:moveTo>
                  <a:cubicBezTo>
                    <a:pt x="2154" y="1"/>
                    <a:pt x="2123" y="6"/>
                    <a:pt x="2092" y="13"/>
                  </a:cubicBezTo>
                  <a:cubicBezTo>
                    <a:pt x="1866" y="65"/>
                    <a:pt x="1634" y="194"/>
                    <a:pt x="1569" y="416"/>
                  </a:cubicBezTo>
                  <a:cubicBezTo>
                    <a:pt x="1540" y="517"/>
                    <a:pt x="1550" y="625"/>
                    <a:pt x="1522" y="724"/>
                  </a:cubicBezTo>
                  <a:cubicBezTo>
                    <a:pt x="1489" y="847"/>
                    <a:pt x="1402" y="947"/>
                    <a:pt x="1320" y="1043"/>
                  </a:cubicBezTo>
                  <a:cubicBezTo>
                    <a:pt x="1249" y="1127"/>
                    <a:pt x="1181" y="1213"/>
                    <a:pt x="1106" y="1293"/>
                  </a:cubicBezTo>
                  <a:cubicBezTo>
                    <a:pt x="1054" y="1347"/>
                    <a:pt x="981" y="1376"/>
                    <a:pt x="908" y="1401"/>
                  </a:cubicBezTo>
                  <a:cubicBezTo>
                    <a:pt x="739" y="1457"/>
                    <a:pt x="556" y="1455"/>
                    <a:pt x="384" y="1503"/>
                  </a:cubicBezTo>
                  <a:cubicBezTo>
                    <a:pt x="274" y="1532"/>
                    <a:pt x="166" y="1586"/>
                    <a:pt x="101" y="1676"/>
                  </a:cubicBezTo>
                  <a:cubicBezTo>
                    <a:pt x="1" y="1817"/>
                    <a:pt x="33" y="2033"/>
                    <a:pt x="169" y="2136"/>
                  </a:cubicBezTo>
                  <a:cubicBezTo>
                    <a:pt x="264" y="2209"/>
                    <a:pt x="379" y="2222"/>
                    <a:pt x="501" y="2222"/>
                  </a:cubicBezTo>
                  <a:cubicBezTo>
                    <a:pt x="571" y="2222"/>
                    <a:pt x="643" y="2218"/>
                    <a:pt x="714" y="2218"/>
                  </a:cubicBezTo>
                  <a:cubicBezTo>
                    <a:pt x="799" y="2218"/>
                    <a:pt x="882" y="2224"/>
                    <a:pt x="959" y="2252"/>
                  </a:cubicBezTo>
                  <a:cubicBezTo>
                    <a:pt x="1141" y="2317"/>
                    <a:pt x="1254" y="2485"/>
                    <a:pt x="1365" y="2634"/>
                  </a:cubicBezTo>
                  <a:cubicBezTo>
                    <a:pt x="1420" y="2708"/>
                    <a:pt x="1487" y="2771"/>
                    <a:pt x="1546" y="2841"/>
                  </a:cubicBezTo>
                  <a:cubicBezTo>
                    <a:pt x="1615" y="2925"/>
                    <a:pt x="1654" y="3002"/>
                    <a:pt x="1751" y="3063"/>
                  </a:cubicBezTo>
                  <a:cubicBezTo>
                    <a:pt x="1893" y="3156"/>
                    <a:pt x="2057" y="3217"/>
                    <a:pt x="2227" y="3230"/>
                  </a:cubicBezTo>
                  <a:cubicBezTo>
                    <a:pt x="2248" y="3231"/>
                    <a:pt x="2269" y="3232"/>
                    <a:pt x="2290" y="3232"/>
                  </a:cubicBezTo>
                  <a:cubicBezTo>
                    <a:pt x="2439" y="3232"/>
                    <a:pt x="2589" y="3194"/>
                    <a:pt x="2715" y="3115"/>
                  </a:cubicBezTo>
                  <a:cubicBezTo>
                    <a:pt x="2828" y="3043"/>
                    <a:pt x="2925" y="2940"/>
                    <a:pt x="3053" y="2899"/>
                  </a:cubicBezTo>
                  <a:cubicBezTo>
                    <a:pt x="3057" y="2898"/>
                    <a:pt x="3059" y="2897"/>
                    <a:pt x="3063" y="2897"/>
                  </a:cubicBezTo>
                  <a:cubicBezTo>
                    <a:pt x="3099" y="2886"/>
                    <a:pt x="3135" y="2881"/>
                    <a:pt x="3172" y="2881"/>
                  </a:cubicBezTo>
                  <a:cubicBezTo>
                    <a:pt x="3234" y="2881"/>
                    <a:pt x="3296" y="2895"/>
                    <a:pt x="3354" y="2918"/>
                  </a:cubicBezTo>
                  <a:cubicBezTo>
                    <a:pt x="3448" y="2957"/>
                    <a:pt x="3530" y="3019"/>
                    <a:pt x="3621" y="3061"/>
                  </a:cubicBezTo>
                  <a:cubicBezTo>
                    <a:pt x="3675" y="3087"/>
                    <a:pt x="3727" y="3102"/>
                    <a:pt x="3777" y="3102"/>
                  </a:cubicBezTo>
                  <a:cubicBezTo>
                    <a:pt x="3824" y="3102"/>
                    <a:pt x="3869" y="3089"/>
                    <a:pt x="3915" y="3059"/>
                  </a:cubicBezTo>
                  <a:cubicBezTo>
                    <a:pt x="3947" y="3036"/>
                    <a:pt x="3981" y="3026"/>
                    <a:pt x="4014" y="3024"/>
                  </a:cubicBezTo>
                  <a:cubicBezTo>
                    <a:pt x="3968" y="2926"/>
                    <a:pt x="3881" y="2841"/>
                    <a:pt x="3782" y="2790"/>
                  </a:cubicBezTo>
                  <a:cubicBezTo>
                    <a:pt x="3651" y="2725"/>
                    <a:pt x="3503" y="2705"/>
                    <a:pt x="3357" y="2705"/>
                  </a:cubicBezTo>
                  <a:cubicBezTo>
                    <a:pt x="3349" y="2705"/>
                    <a:pt x="3342" y="2705"/>
                    <a:pt x="3334" y="2705"/>
                  </a:cubicBezTo>
                  <a:cubicBezTo>
                    <a:pt x="3306" y="2705"/>
                    <a:pt x="3277" y="2706"/>
                    <a:pt x="3249" y="2706"/>
                  </a:cubicBezTo>
                  <a:cubicBezTo>
                    <a:pt x="3212" y="2706"/>
                    <a:pt x="3175" y="2704"/>
                    <a:pt x="3139" y="2698"/>
                  </a:cubicBezTo>
                  <a:cubicBezTo>
                    <a:pt x="2994" y="2672"/>
                    <a:pt x="2876" y="2568"/>
                    <a:pt x="2765" y="2468"/>
                  </a:cubicBezTo>
                  <a:lnTo>
                    <a:pt x="2765" y="2468"/>
                  </a:lnTo>
                  <a:cubicBezTo>
                    <a:pt x="2842" y="2517"/>
                    <a:pt x="2933" y="2538"/>
                    <a:pt x="3021" y="2556"/>
                  </a:cubicBezTo>
                  <a:cubicBezTo>
                    <a:pt x="3099" y="2569"/>
                    <a:pt x="3180" y="2571"/>
                    <a:pt x="3262" y="2572"/>
                  </a:cubicBezTo>
                  <a:cubicBezTo>
                    <a:pt x="3347" y="2572"/>
                    <a:pt x="3433" y="2573"/>
                    <a:pt x="3519" y="2574"/>
                  </a:cubicBezTo>
                  <a:cubicBezTo>
                    <a:pt x="3576" y="2576"/>
                    <a:pt x="3635" y="2576"/>
                    <a:pt x="3691" y="2587"/>
                  </a:cubicBezTo>
                  <a:cubicBezTo>
                    <a:pt x="3921" y="2628"/>
                    <a:pt x="4104" y="2823"/>
                    <a:pt x="4173" y="3047"/>
                  </a:cubicBezTo>
                  <a:cubicBezTo>
                    <a:pt x="4195" y="3052"/>
                    <a:pt x="4215" y="3059"/>
                    <a:pt x="4238" y="3064"/>
                  </a:cubicBezTo>
                  <a:cubicBezTo>
                    <a:pt x="4268" y="3072"/>
                    <a:pt x="4300" y="3077"/>
                    <a:pt x="4331" y="3077"/>
                  </a:cubicBezTo>
                  <a:cubicBezTo>
                    <a:pt x="4386" y="3077"/>
                    <a:pt x="4439" y="3062"/>
                    <a:pt x="4475" y="3021"/>
                  </a:cubicBezTo>
                  <a:cubicBezTo>
                    <a:pt x="4505" y="2988"/>
                    <a:pt x="4516" y="2943"/>
                    <a:pt x="4520" y="2900"/>
                  </a:cubicBezTo>
                  <a:cubicBezTo>
                    <a:pt x="4529" y="2792"/>
                    <a:pt x="4491" y="2682"/>
                    <a:pt x="4418" y="2605"/>
                  </a:cubicBezTo>
                  <a:cubicBezTo>
                    <a:pt x="4392" y="2578"/>
                    <a:pt x="4362" y="2556"/>
                    <a:pt x="4332" y="2532"/>
                  </a:cubicBezTo>
                  <a:cubicBezTo>
                    <a:pt x="4143" y="2391"/>
                    <a:pt x="3925" y="2297"/>
                    <a:pt x="3722" y="2179"/>
                  </a:cubicBezTo>
                  <a:cubicBezTo>
                    <a:pt x="3519" y="2060"/>
                    <a:pt x="3323" y="1909"/>
                    <a:pt x="3220" y="1699"/>
                  </a:cubicBezTo>
                  <a:cubicBezTo>
                    <a:pt x="3138" y="1531"/>
                    <a:pt x="3123" y="1341"/>
                    <a:pt x="3124" y="1158"/>
                  </a:cubicBezTo>
                  <a:cubicBezTo>
                    <a:pt x="3125" y="986"/>
                    <a:pt x="3198" y="835"/>
                    <a:pt x="3179" y="661"/>
                  </a:cubicBezTo>
                  <a:cubicBezTo>
                    <a:pt x="3174" y="616"/>
                    <a:pt x="3164" y="570"/>
                    <a:pt x="3130" y="541"/>
                  </a:cubicBezTo>
                  <a:cubicBezTo>
                    <a:pt x="3090" y="506"/>
                    <a:pt x="3032" y="505"/>
                    <a:pt x="2980" y="503"/>
                  </a:cubicBezTo>
                  <a:cubicBezTo>
                    <a:pt x="2787" y="500"/>
                    <a:pt x="2574" y="457"/>
                    <a:pt x="2463" y="300"/>
                  </a:cubicBezTo>
                  <a:cubicBezTo>
                    <a:pt x="2391" y="197"/>
                    <a:pt x="2362" y="48"/>
                    <a:pt x="2244" y="9"/>
                  </a:cubicBezTo>
                  <a:cubicBezTo>
                    <a:pt x="2225" y="3"/>
                    <a:pt x="2205" y="1"/>
                    <a:pt x="2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0"/>
            <p:cNvSpPr/>
            <p:nvPr/>
          </p:nvSpPr>
          <p:spPr>
            <a:xfrm>
              <a:off x="3324625" y="2688425"/>
              <a:ext cx="147050" cy="137725"/>
            </a:xfrm>
            <a:custGeom>
              <a:avLst/>
              <a:gdLst/>
              <a:ahLst/>
              <a:cxnLst/>
              <a:rect l="l" t="t" r="r" b="b"/>
              <a:pathLst>
                <a:path w="5882" h="5509" extrusionOk="0">
                  <a:moveTo>
                    <a:pt x="5338" y="2990"/>
                  </a:moveTo>
                  <a:lnTo>
                    <a:pt x="5338" y="2990"/>
                  </a:lnTo>
                  <a:cubicBezTo>
                    <a:pt x="5336" y="3031"/>
                    <a:pt x="5334" y="3068"/>
                    <a:pt x="5334" y="3098"/>
                  </a:cubicBezTo>
                  <a:cubicBezTo>
                    <a:pt x="5330" y="3514"/>
                    <a:pt x="5316" y="3934"/>
                    <a:pt x="5219" y="4341"/>
                  </a:cubicBezTo>
                  <a:cubicBezTo>
                    <a:pt x="5150" y="4628"/>
                    <a:pt x="4975" y="4821"/>
                    <a:pt x="4695" y="4821"/>
                  </a:cubicBezTo>
                  <a:cubicBezTo>
                    <a:pt x="4655" y="4821"/>
                    <a:pt x="4613" y="4817"/>
                    <a:pt x="4569" y="4809"/>
                  </a:cubicBezTo>
                  <a:cubicBezTo>
                    <a:pt x="4402" y="4779"/>
                    <a:pt x="4249" y="4694"/>
                    <a:pt x="4115" y="4592"/>
                  </a:cubicBezTo>
                  <a:cubicBezTo>
                    <a:pt x="3821" y="4372"/>
                    <a:pt x="3583" y="4062"/>
                    <a:pt x="3338" y="3767"/>
                  </a:cubicBezTo>
                  <a:cubicBezTo>
                    <a:pt x="3357" y="3690"/>
                    <a:pt x="3384" y="3615"/>
                    <a:pt x="3419" y="3544"/>
                  </a:cubicBezTo>
                  <a:cubicBezTo>
                    <a:pt x="3443" y="3493"/>
                    <a:pt x="3472" y="3445"/>
                    <a:pt x="3517" y="3410"/>
                  </a:cubicBezTo>
                  <a:cubicBezTo>
                    <a:pt x="3550" y="3384"/>
                    <a:pt x="3589" y="3368"/>
                    <a:pt x="3629" y="3353"/>
                  </a:cubicBezTo>
                  <a:cubicBezTo>
                    <a:pt x="3734" y="3311"/>
                    <a:pt x="3842" y="3273"/>
                    <a:pt x="3954" y="3271"/>
                  </a:cubicBezTo>
                  <a:cubicBezTo>
                    <a:pt x="3960" y="3271"/>
                    <a:pt x="3965" y="3271"/>
                    <a:pt x="3970" y="3271"/>
                  </a:cubicBezTo>
                  <a:cubicBezTo>
                    <a:pt x="4074" y="3271"/>
                    <a:pt x="4176" y="3299"/>
                    <a:pt x="4278" y="3315"/>
                  </a:cubicBezTo>
                  <a:cubicBezTo>
                    <a:pt x="4360" y="3328"/>
                    <a:pt x="4443" y="3334"/>
                    <a:pt x="4525" y="3334"/>
                  </a:cubicBezTo>
                  <a:cubicBezTo>
                    <a:pt x="4662" y="3334"/>
                    <a:pt x="4799" y="3316"/>
                    <a:pt x="4930" y="3281"/>
                  </a:cubicBezTo>
                  <a:cubicBezTo>
                    <a:pt x="5046" y="3248"/>
                    <a:pt x="5162" y="3199"/>
                    <a:pt x="5248" y="3114"/>
                  </a:cubicBezTo>
                  <a:cubicBezTo>
                    <a:pt x="5285" y="3077"/>
                    <a:pt x="5315" y="3035"/>
                    <a:pt x="5338" y="2990"/>
                  </a:cubicBezTo>
                  <a:close/>
                  <a:moveTo>
                    <a:pt x="406" y="1"/>
                  </a:moveTo>
                  <a:cubicBezTo>
                    <a:pt x="274" y="1"/>
                    <a:pt x="139" y="74"/>
                    <a:pt x="89" y="200"/>
                  </a:cubicBezTo>
                  <a:cubicBezTo>
                    <a:pt x="60" y="275"/>
                    <a:pt x="1" y="422"/>
                    <a:pt x="11" y="502"/>
                  </a:cubicBezTo>
                  <a:cubicBezTo>
                    <a:pt x="40" y="739"/>
                    <a:pt x="162" y="960"/>
                    <a:pt x="336" y="1125"/>
                  </a:cubicBezTo>
                  <a:cubicBezTo>
                    <a:pt x="510" y="1289"/>
                    <a:pt x="733" y="1397"/>
                    <a:pt x="967" y="1447"/>
                  </a:cubicBezTo>
                  <a:cubicBezTo>
                    <a:pt x="1140" y="1485"/>
                    <a:pt x="1325" y="1495"/>
                    <a:pt x="1482" y="1581"/>
                  </a:cubicBezTo>
                  <a:cubicBezTo>
                    <a:pt x="1722" y="1713"/>
                    <a:pt x="1837" y="2006"/>
                    <a:pt x="1838" y="2281"/>
                  </a:cubicBezTo>
                  <a:cubicBezTo>
                    <a:pt x="1838" y="2359"/>
                    <a:pt x="1831" y="2438"/>
                    <a:pt x="1807" y="2511"/>
                  </a:cubicBezTo>
                  <a:cubicBezTo>
                    <a:pt x="1760" y="2651"/>
                    <a:pt x="1656" y="2780"/>
                    <a:pt x="1631" y="2919"/>
                  </a:cubicBezTo>
                  <a:cubicBezTo>
                    <a:pt x="1497" y="2934"/>
                    <a:pt x="1365" y="2964"/>
                    <a:pt x="1239" y="3011"/>
                  </a:cubicBezTo>
                  <a:cubicBezTo>
                    <a:pt x="1201" y="2917"/>
                    <a:pt x="1158" y="2823"/>
                    <a:pt x="1091" y="2746"/>
                  </a:cubicBezTo>
                  <a:cubicBezTo>
                    <a:pt x="1025" y="2669"/>
                    <a:pt x="932" y="2610"/>
                    <a:pt x="830" y="2603"/>
                  </a:cubicBezTo>
                  <a:cubicBezTo>
                    <a:pt x="824" y="2603"/>
                    <a:pt x="818" y="2603"/>
                    <a:pt x="811" y="2603"/>
                  </a:cubicBezTo>
                  <a:cubicBezTo>
                    <a:pt x="681" y="2603"/>
                    <a:pt x="560" y="2692"/>
                    <a:pt x="494" y="2806"/>
                  </a:cubicBezTo>
                  <a:cubicBezTo>
                    <a:pt x="425" y="2926"/>
                    <a:pt x="410" y="3070"/>
                    <a:pt x="414" y="3207"/>
                  </a:cubicBezTo>
                  <a:cubicBezTo>
                    <a:pt x="418" y="3319"/>
                    <a:pt x="434" y="3431"/>
                    <a:pt x="461" y="3540"/>
                  </a:cubicBezTo>
                  <a:cubicBezTo>
                    <a:pt x="484" y="3622"/>
                    <a:pt x="513" y="3704"/>
                    <a:pt x="569" y="3767"/>
                  </a:cubicBezTo>
                  <a:cubicBezTo>
                    <a:pt x="639" y="3843"/>
                    <a:pt x="743" y="3880"/>
                    <a:pt x="846" y="3888"/>
                  </a:cubicBezTo>
                  <a:cubicBezTo>
                    <a:pt x="865" y="3890"/>
                    <a:pt x="885" y="3891"/>
                    <a:pt x="905" y="3891"/>
                  </a:cubicBezTo>
                  <a:cubicBezTo>
                    <a:pt x="988" y="3891"/>
                    <a:pt x="1071" y="3877"/>
                    <a:pt x="1153" y="3863"/>
                  </a:cubicBezTo>
                  <a:cubicBezTo>
                    <a:pt x="1217" y="3853"/>
                    <a:pt x="1287" y="3839"/>
                    <a:pt x="1327" y="3787"/>
                  </a:cubicBezTo>
                  <a:cubicBezTo>
                    <a:pt x="1375" y="3726"/>
                    <a:pt x="1370" y="3621"/>
                    <a:pt x="1393" y="3546"/>
                  </a:cubicBezTo>
                  <a:cubicBezTo>
                    <a:pt x="1474" y="3520"/>
                    <a:pt x="1557" y="3508"/>
                    <a:pt x="1640" y="3508"/>
                  </a:cubicBezTo>
                  <a:cubicBezTo>
                    <a:pt x="1916" y="3508"/>
                    <a:pt x="2195" y="3640"/>
                    <a:pt x="2413" y="3822"/>
                  </a:cubicBezTo>
                  <a:cubicBezTo>
                    <a:pt x="2473" y="3873"/>
                    <a:pt x="2527" y="3925"/>
                    <a:pt x="2581" y="3981"/>
                  </a:cubicBezTo>
                  <a:cubicBezTo>
                    <a:pt x="2575" y="3976"/>
                    <a:pt x="2570" y="3972"/>
                    <a:pt x="2563" y="3969"/>
                  </a:cubicBezTo>
                  <a:cubicBezTo>
                    <a:pt x="2512" y="3938"/>
                    <a:pt x="2455" y="3916"/>
                    <a:pt x="2398" y="3904"/>
                  </a:cubicBezTo>
                  <a:cubicBezTo>
                    <a:pt x="2377" y="3900"/>
                    <a:pt x="2356" y="3898"/>
                    <a:pt x="2335" y="3898"/>
                  </a:cubicBezTo>
                  <a:cubicBezTo>
                    <a:pt x="2275" y="3898"/>
                    <a:pt x="2216" y="3916"/>
                    <a:pt x="2185" y="3965"/>
                  </a:cubicBezTo>
                  <a:cubicBezTo>
                    <a:pt x="2165" y="3995"/>
                    <a:pt x="2160" y="4031"/>
                    <a:pt x="2157" y="4065"/>
                  </a:cubicBezTo>
                  <a:cubicBezTo>
                    <a:pt x="2147" y="4178"/>
                    <a:pt x="2155" y="4293"/>
                    <a:pt x="2140" y="4406"/>
                  </a:cubicBezTo>
                  <a:cubicBezTo>
                    <a:pt x="2124" y="4519"/>
                    <a:pt x="2083" y="4633"/>
                    <a:pt x="1996" y="4706"/>
                  </a:cubicBezTo>
                  <a:cubicBezTo>
                    <a:pt x="1847" y="4829"/>
                    <a:pt x="1623" y="4793"/>
                    <a:pt x="1446" y="4868"/>
                  </a:cubicBezTo>
                  <a:cubicBezTo>
                    <a:pt x="1309" y="4926"/>
                    <a:pt x="1204" y="5054"/>
                    <a:pt x="1176" y="5200"/>
                  </a:cubicBezTo>
                  <a:cubicBezTo>
                    <a:pt x="1163" y="5262"/>
                    <a:pt x="1168" y="5336"/>
                    <a:pt x="1217" y="5377"/>
                  </a:cubicBezTo>
                  <a:cubicBezTo>
                    <a:pt x="1238" y="5395"/>
                    <a:pt x="1265" y="5403"/>
                    <a:pt x="1293" y="5403"/>
                  </a:cubicBezTo>
                  <a:cubicBezTo>
                    <a:pt x="1331" y="5403"/>
                    <a:pt x="1371" y="5388"/>
                    <a:pt x="1401" y="5364"/>
                  </a:cubicBezTo>
                  <a:cubicBezTo>
                    <a:pt x="1425" y="5343"/>
                    <a:pt x="1445" y="5318"/>
                    <a:pt x="1473" y="5305"/>
                  </a:cubicBezTo>
                  <a:cubicBezTo>
                    <a:pt x="1492" y="5297"/>
                    <a:pt x="1513" y="5296"/>
                    <a:pt x="1533" y="5295"/>
                  </a:cubicBezTo>
                  <a:cubicBezTo>
                    <a:pt x="1559" y="5294"/>
                    <a:pt x="1586" y="5292"/>
                    <a:pt x="1612" y="5292"/>
                  </a:cubicBezTo>
                  <a:cubicBezTo>
                    <a:pt x="1680" y="5292"/>
                    <a:pt x="1748" y="5299"/>
                    <a:pt x="1810" y="5324"/>
                  </a:cubicBezTo>
                  <a:cubicBezTo>
                    <a:pt x="1882" y="5352"/>
                    <a:pt x="1941" y="5401"/>
                    <a:pt x="2008" y="5439"/>
                  </a:cubicBezTo>
                  <a:cubicBezTo>
                    <a:pt x="2090" y="5483"/>
                    <a:pt x="2183" y="5508"/>
                    <a:pt x="2276" y="5508"/>
                  </a:cubicBezTo>
                  <a:cubicBezTo>
                    <a:pt x="2317" y="5508"/>
                    <a:pt x="2358" y="5503"/>
                    <a:pt x="2399" y="5492"/>
                  </a:cubicBezTo>
                  <a:cubicBezTo>
                    <a:pt x="2529" y="5457"/>
                    <a:pt x="2644" y="5362"/>
                    <a:pt x="2690" y="5235"/>
                  </a:cubicBezTo>
                  <a:cubicBezTo>
                    <a:pt x="2720" y="5156"/>
                    <a:pt x="2721" y="5069"/>
                    <a:pt x="2715" y="4984"/>
                  </a:cubicBezTo>
                  <a:cubicBezTo>
                    <a:pt x="2709" y="4890"/>
                    <a:pt x="2695" y="4795"/>
                    <a:pt x="2673" y="4703"/>
                  </a:cubicBezTo>
                  <a:cubicBezTo>
                    <a:pt x="2659" y="4645"/>
                    <a:pt x="2642" y="4588"/>
                    <a:pt x="2640" y="4528"/>
                  </a:cubicBezTo>
                  <a:cubicBezTo>
                    <a:pt x="2640" y="4470"/>
                    <a:pt x="2660" y="4407"/>
                    <a:pt x="2707" y="4369"/>
                  </a:cubicBezTo>
                  <a:cubicBezTo>
                    <a:pt x="2743" y="4341"/>
                    <a:pt x="2787" y="4333"/>
                    <a:pt x="2833" y="4333"/>
                  </a:cubicBezTo>
                  <a:cubicBezTo>
                    <a:pt x="2850" y="4333"/>
                    <a:pt x="2867" y="4334"/>
                    <a:pt x="2885" y="4336"/>
                  </a:cubicBezTo>
                  <a:cubicBezTo>
                    <a:pt x="2968" y="4441"/>
                    <a:pt x="3051" y="4548"/>
                    <a:pt x="3138" y="4651"/>
                  </a:cubicBezTo>
                  <a:cubicBezTo>
                    <a:pt x="3262" y="4794"/>
                    <a:pt x="3397" y="4931"/>
                    <a:pt x="3562" y="5025"/>
                  </a:cubicBezTo>
                  <a:cubicBezTo>
                    <a:pt x="3693" y="5100"/>
                    <a:pt x="3841" y="5143"/>
                    <a:pt x="3988" y="5183"/>
                  </a:cubicBezTo>
                  <a:cubicBezTo>
                    <a:pt x="4224" y="5247"/>
                    <a:pt x="4466" y="5302"/>
                    <a:pt x="4710" y="5302"/>
                  </a:cubicBezTo>
                  <a:cubicBezTo>
                    <a:pt x="4736" y="5302"/>
                    <a:pt x="4761" y="5301"/>
                    <a:pt x="4787" y="5300"/>
                  </a:cubicBezTo>
                  <a:cubicBezTo>
                    <a:pt x="5057" y="5286"/>
                    <a:pt x="5333" y="5189"/>
                    <a:pt x="5514" y="4989"/>
                  </a:cubicBezTo>
                  <a:cubicBezTo>
                    <a:pt x="5636" y="4854"/>
                    <a:pt x="5708" y="4681"/>
                    <a:pt x="5756" y="4506"/>
                  </a:cubicBezTo>
                  <a:cubicBezTo>
                    <a:pt x="5881" y="4047"/>
                    <a:pt x="5855" y="3571"/>
                    <a:pt x="5836" y="3106"/>
                  </a:cubicBezTo>
                  <a:cubicBezTo>
                    <a:pt x="5831" y="2956"/>
                    <a:pt x="5876" y="2696"/>
                    <a:pt x="5788" y="2564"/>
                  </a:cubicBezTo>
                  <a:cubicBezTo>
                    <a:pt x="5769" y="2539"/>
                    <a:pt x="5743" y="2516"/>
                    <a:pt x="5712" y="2498"/>
                  </a:cubicBezTo>
                  <a:cubicBezTo>
                    <a:pt x="5668" y="2473"/>
                    <a:pt x="5628" y="2462"/>
                    <a:pt x="5594" y="2462"/>
                  </a:cubicBezTo>
                  <a:cubicBezTo>
                    <a:pt x="5510" y="2462"/>
                    <a:pt x="5452" y="2526"/>
                    <a:pt x="5413" y="2616"/>
                  </a:cubicBezTo>
                  <a:cubicBezTo>
                    <a:pt x="5413" y="2554"/>
                    <a:pt x="5409" y="2492"/>
                    <a:pt x="5403" y="2434"/>
                  </a:cubicBezTo>
                  <a:cubicBezTo>
                    <a:pt x="5387" y="2265"/>
                    <a:pt x="5360" y="2097"/>
                    <a:pt x="5291" y="1943"/>
                  </a:cubicBezTo>
                  <a:cubicBezTo>
                    <a:pt x="5224" y="1788"/>
                    <a:pt x="5114" y="1649"/>
                    <a:pt x="4962" y="1575"/>
                  </a:cubicBezTo>
                  <a:cubicBezTo>
                    <a:pt x="4829" y="1509"/>
                    <a:pt x="4677" y="1496"/>
                    <a:pt x="4538" y="1447"/>
                  </a:cubicBezTo>
                  <a:cubicBezTo>
                    <a:pt x="4389" y="1395"/>
                    <a:pt x="4256" y="1298"/>
                    <a:pt x="4159" y="1172"/>
                  </a:cubicBezTo>
                  <a:cubicBezTo>
                    <a:pt x="4108" y="1105"/>
                    <a:pt x="4066" y="1031"/>
                    <a:pt x="4009" y="969"/>
                  </a:cubicBezTo>
                  <a:cubicBezTo>
                    <a:pt x="3954" y="910"/>
                    <a:pt x="3878" y="860"/>
                    <a:pt x="3797" y="860"/>
                  </a:cubicBezTo>
                  <a:cubicBezTo>
                    <a:pt x="3795" y="860"/>
                    <a:pt x="3792" y="860"/>
                    <a:pt x="3790" y="860"/>
                  </a:cubicBezTo>
                  <a:cubicBezTo>
                    <a:pt x="3773" y="860"/>
                    <a:pt x="3754" y="864"/>
                    <a:pt x="3740" y="874"/>
                  </a:cubicBezTo>
                  <a:cubicBezTo>
                    <a:pt x="3718" y="889"/>
                    <a:pt x="3709" y="915"/>
                    <a:pt x="3704" y="941"/>
                  </a:cubicBezTo>
                  <a:cubicBezTo>
                    <a:pt x="3670" y="1105"/>
                    <a:pt x="3732" y="1277"/>
                    <a:pt x="3826" y="1415"/>
                  </a:cubicBezTo>
                  <a:cubicBezTo>
                    <a:pt x="3920" y="1554"/>
                    <a:pt x="4043" y="1670"/>
                    <a:pt x="4146" y="1803"/>
                  </a:cubicBezTo>
                  <a:cubicBezTo>
                    <a:pt x="4250" y="1935"/>
                    <a:pt x="4336" y="2091"/>
                    <a:pt x="4338" y="2259"/>
                  </a:cubicBezTo>
                  <a:cubicBezTo>
                    <a:pt x="4339" y="2400"/>
                    <a:pt x="4277" y="2538"/>
                    <a:pt x="4186" y="2645"/>
                  </a:cubicBezTo>
                  <a:cubicBezTo>
                    <a:pt x="4097" y="2748"/>
                    <a:pt x="3980" y="2826"/>
                    <a:pt x="3851" y="2870"/>
                  </a:cubicBezTo>
                  <a:cubicBezTo>
                    <a:pt x="3652" y="2934"/>
                    <a:pt x="3424" y="2919"/>
                    <a:pt x="3254" y="3039"/>
                  </a:cubicBezTo>
                  <a:cubicBezTo>
                    <a:pt x="3146" y="3114"/>
                    <a:pt x="3076" y="3240"/>
                    <a:pt x="3056" y="3370"/>
                  </a:cubicBezTo>
                  <a:cubicBezTo>
                    <a:pt x="3053" y="3396"/>
                    <a:pt x="3051" y="3422"/>
                    <a:pt x="3051" y="3448"/>
                  </a:cubicBezTo>
                  <a:cubicBezTo>
                    <a:pt x="2864" y="3260"/>
                    <a:pt x="2660" y="3099"/>
                    <a:pt x="2413" y="3009"/>
                  </a:cubicBezTo>
                  <a:cubicBezTo>
                    <a:pt x="2269" y="2958"/>
                    <a:pt x="2119" y="2926"/>
                    <a:pt x="1966" y="2913"/>
                  </a:cubicBezTo>
                  <a:cubicBezTo>
                    <a:pt x="1959" y="2872"/>
                    <a:pt x="1961" y="2830"/>
                    <a:pt x="1980" y="2790"/>
                  </a:cubicBezTo>
                  <a:cubicBezTo>
                    <a:pt x="2069" y="2614"/>
                    <a:pt x="2279" y="2598"/>
                    <a:pt x="2438" y="2525"/>
                  </a:cubicBezTo>
                  <a:cubicBezTo>
                    <a:pt x="2668" y="2418"/>
                    <a:pt x="2895" y="2305"/>
                    <a:pt x="3125" y="2194"/>
                  </a:cubicBezTo>
                  <a:cubicBezTo>
                    <a:pt x="3233" y="2142"/>
                    <a:pt x="3346" y="2089"/>
                    <a:pt x="3420" y="1994"/>
                  </a:cubicBezTo>
                  <a:cubicBezTo>
                    <a:pt x="3529" y="1858"/>
                    <a:pt x="3541" y="1660"/>
                    <a:pt x="3481" y="1496"/>
                  </a:cubicBezTo>
                  <a:cubicBezTo>
                    <a:pt x="3455" y="1426"/>
                    <a:pt x="3418" y="1359"/>
                    <a:pt x="3393" y="1287"/>
                  </a:cubicBezTo>
                  <a:cubicBezTo>
                    <a:pt x="3342" y="1136"/>
                    <a:pt x="3349" y="973"/>
                    <a:pt x="3339" y="814"/>
                  </a:cubicBezTo>
                  <a:cubicBezTo>
                    <a:pt x="3331" y="655"/>
                    <a:pt x="3298" y="486"/>
                    <a:pt x="3187" y="372"/>
                  </a:cubicBezTo>
                  <a:cubicBezTo>
                    <a:pt x="3088" y="270"/>
                    <a:pt x="2941" y="231"/>
                    <a:pt x="2796" y="231"/>
                  </a:cubicBezTo>
                  <a:cubicBezTo>
                    <a:pt x="2753" y="231"/>
                    <a:pt x="2710" y="235"/>
                    <a:pt x="2669" y="241"/>
                  </a:cubicBezTo>
                  <a:cubicBezTo>
                    <a:pt x="2486" y="267"/>
                    <a:pt x="2311" y="339"/>
                    <a:pt x="2130" y="373"/>
                  </a:cubicBezTo>
                  <a:cubicBezTo>
                    <a:pt x="2005" y="397"/>
                    <a:pt x="1876" y="401"/>
                    <a:pt x="1749" y="401"/>
                  </a:cubicBezTo>
                  <a:cubicBezTo>
                    <a:pt x="1714" y="401"/>
                    <a:pt x="1680" y="400"/>
                    <a:pt x="1646" y="400"/>
                  </a:cubicBezTo>
                  <a:cubicBezTo>
                    <a:pt x="1504" y="399"/>
                    <a:pt x="1361" y="398"/>
                    <a:pt x="1224" y="359"/>
                  </a:cubicBezTo>
                  <a:cubicBezTo>
                    <a:pt x="964" y="285"/>
                    <a:pt x="756" y="81"/>
                    <a:pt x="496" y="13"/>
                  </a:cubicBezTo>
                  <a:cubicBezTo>
                    <a:pt x="467" y="4"/>
                    <a:pt x="43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0"/>
            <p:cNvSpPr/>
            <p:nvPr/>
          </p:nvSpPr>
          <p:spPr>
            <a:xfrm>
              <a:off x="3362225" y="2789450"/>
              <a:ext cx="28125" cy="27150"/>
            </a:xfrm>
            <a:custGeom>
              <a:avLst/>
              <a:gdLst/>
              <a:ahLst/>
              <a:cxnLst/>
              <a:rect l="l" t="t" r="r" b="b"/>
              <a:pathLst>
                <a:path w="1125" h="1086" fill="none" extrusionOk="0">
                  <a:moveTo>
                    <a:pt x="1125" y="93"/>
                  </a:moveTo>
                  <a:cubicBezTo>
                    <a:pt x="1066" y="57"/>
                    <a:pt x="1004" y="20"/>
                    <a:pt x="936" y="10"/>
                  </a:cubicBezTo>
                  <a:cubicBezTo>
                    <a:pt x="868" y="0"/>
                    <a:pt x="790" y="24"/>
                    <a:pt x="756" y="84"/>
                  </a:cubicBezTo>
                  <a:cubicBezTo>
                    <a:pt x="733" y="126"/>
                    <a:pt x="734" y="176"/>
                    <a:pt x="735" y="222"/>
                  </a:cubicBezTo>
                  <a:cubicBezTo>
                    <a:pt x="739" y="340"/>
                    <a:pt x="743" y="459"/>
                    <a:pt x="746" y="577"/>
                  </a:cubicBezTo>
                  <a:cubicBezTo>
                    <a:pt x="749" y="642"/>
                    <a:pt x="750" y="709"/>
                    <a:pt x="734" y="773"/>
                  </a:cubicBezTo>
                  <a:cubicBezTo>
                    <a:pt x="719" y="838"/>
                    <a:pt x="684" y="899"/>
                    <a:pt x="627" y="932"/>
                  </a:cubicBezTo>
                  <a:cubicBezTo>
                    <a:pt x="558" y="973"/>
                    <a:pt x="472" y="966"/>
                    <a:pt x="394" y="949"/>
                  </a:cubicBezTo>
                  <a:cubicBezTo>
                    <a:pt x="316" y="932"/>
                    <a:pt x="236" y="910"/>
                    <a:pt x="157" y="923"/>
                  </a:cubicBezTo>
                  <a:cubicBezTo>
                    <a:pt x="78" y="937"/>
                    <a:pt x="0" y="1005"/>
                    <a:pt x="10" y="1085"/>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0"/>
            <p:cNvSpPr/>
            <p:nvPr/>
          </p:nvSpPr>
          <p:spPr>
            <a:xfrm>
              <a:off x="3403000" y="2722575"/>
              <a:ext cx="44425" cy="52825"/>
            </a:xfrm>
            <a:custGeom>
              <a:avLst/>
              <a:gdLst/>
              <a:ahLst/>
              <a:cxnLst/>
              <a:rect l="l" t="t" r="r" b="b"/>
              <a:pathLst>
                <a:path w="1777" h="2113" fill="none" extrusionOk="0">
                  <a:moveTo>
                    <a:pt x="0" y="2113"/>
                  </a:moveTo>
                  <a:cubicBezTo>
                    <a:pt x="2" y="2010"/>
                    <a:pt x="63" y="1916"/>
                    <a:pt x="144" y="1853"/>
                  </a:cubicBezTo>
                  <a:cubicBezTo>
                    <a:pt x="224" y="1789"/>
                    <a:pt x="325" y="1755"/>
                    <a:pt x="424" y="1732"/>
                  </a:cubicBezTo>
                  <a:cubicBezTo>
                    <a:pt x="596" y="1692"/>
                    <a:pt x="776" y="1681"/>
                    <a:pt x="952" y="1705"/>
                  </a:cubicBezTo>
                  <a:cubicBezTo>
                    <a:pt x="1067" y="1719"/>
                    <a:pt x="1182" y="1747"/>
                    <a:pt x="1298" y="1743"/>
                  </a:cubicBezTo>
                  <a:cubicBezTo>
                    <a:pt x="1470" y="1737"/>
                    <a:pt x="1645" y="1650"/>
                    <a:pt x="1718" y="1495"/>
                  </a:cubicBezTo>
                  <a:cubicBezTo>
                    <a:pt x="1753" y="1423"/>
                    <a:pt x="1763" y="1344"/>
                    <a:pt x="1766" y="1264"/>
                  </a:cubicBezTo>
                  <a:cubicBezTo>
                    <a:pt x="1776" y="1060"/>
                    <a:pt x="1739" y="838"/>
                    <a:pt x="1594" y="693"/>
                  </a:cubicBezTo>
                  <a:cubicBezTo>
                    <a:pt x="1538" y="636"/>
                    <a:pt x="1468" y="595"/>
                    <a:pt x="1400" y="554"/>
                  </a:cubicBezTo>
                  <a:cubicBezTo>
                    <a:pt x="1285" y="483"/>
                    <a:pt x="1170" y="410"/>
                    <a:pt x="1057" y="334"/>
                  </a:cubicBezTo>
                  <a:cubicBezTo>
                    <a:pt x="1023" y="310"/>
                    <a:pt x="987" y="287"/>
                    <a:pt x="959" y="253"/>
                  </a:cubicBezTo>
                  <a:cubicBezTo>
                    <a:pt x="903" y="184"/>
                    <a:pt x="892" y="88"/>
                    <a:pt x="885"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0"/>
            <p:cNvSpPr/>
            <p:nvPr/>
          </p:nvSpPr>
          <p:spPr>
            <a:xfrm>
              <a:off x="3333150" y="2703750"/>
              <a:ext cx="51275" cy="57650"/>
            </a:xfrm>
            <a:custGeom>
              <a:avLst/>
              <a:gdLst/>
              <a:ahLst/>
              <a:cxnLst/>
              <a:rect l="l" t="t" r="r" b="b"/>
              <a:pathLst>
                <a:path w="2051" h="2306" fill="none" extrusionOk="0">
                  <a:moveTo>
                    <a:pt x="1393" y="2306"/>
                  </a:moveTo>
                  <a:cubicBezTo>
                    <a:pt x="1526" y="2074"/>
                    <a:pt x="1687" y="1855"/>
                    <a:pt x="1869" y="1658"/>
                  </a:cubicBezTo>
                  <a:cubicBezTo>
                    <a:pt x="1926" y="1599"/>
                    <a:pt x="1986" y="1537"/>
                    <a:pt x="2018" y="1460"/>
                  </a:cubicBezTo>
                  <a:cubicBezTo>
                    <a:pt x="2042" y="1402"/>
                    <a:pt x="2050" y="1337"/>
                    <a:pt x="2047" y="1273"/>
                  </a:cubicBezTo>
                  <a:cubicBezTo>
                    <a:pt x="2040" y="1042"/>
                    <a:pt x="1898" y="814"/>
                    <a:pt x="1681" y="731"/>
                  </a:cubicBezTo>
                  <a:cubicBezTo>
                    <a:pt x="1568" y="689"/>
                    <a:pt x="1445" y="687"/>
                    <a:pt x="1325" y="680"/>
                  </a:cubicBezTo>
                  <a:cubicBezTo>
                    <a:pt x="946" y="659"/>
                    <a:pt x="566" y="574"/>
                    <a:pt x="231" y="394"/>
                  </a:cubicBezTo>
                  <a:cubicBezTo>
                    <a:pt x="177" y="367"/>
                    <a:pt x="124" y="335"/>
                    <a:pt x="86" y="286"/>
                  </a:cubicBezTo>
                  <a:cubicBezTo>
                    <a:pt x="22" y="208"/>
                    <a:pt x="10" y="100"/>
                    <a:pt x="0"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0"/>
            <p:cNvSpPr/>
            <p:nvPr/>
          </p:nvSpPr>
          <p:spPr>
            <a:xfrm>
              <a:off x="3180150" y="2545275"/>
              <a:ext cx="177600" cy="275525"/>
            </a:xfrm>
            <a:custGeom>
              <a:avLst/>
              <a:gdLst/>
              <a:ahLst/>
              <a:cxnLst/>
              <a:rect l="l" t="t" r="r" b="b"/>
              <a:pathLst>
                <a:path w="7104" h="11021" extrusionOk="0">
                  <a:moveTo>
                    <a:pt x="4076" y="1"/>
                  </a:moveTo>
                  <a:cubicBezTo>
                    <a:pt x="4074" y="1"/>
                    <a:pt x="4072" y="1"/>
                    <a:pt x="4070" y="1"/>
                  </a:cubicBezTo>
                  <a:cubicBezTo>
                    <a:pt x="3968" y="7"/>
                    <a:pt x="3868" y="44"/>
                    <a:pt x="3809" y="110"/>
                  </a:cubicBezTo>
                  <a:cubicBezTo>
                    <a:pt x="3419" y="552"/>
                    <a:pt x="3552" y="1272"/>
                    <a:pt x="3208" y="1749"/>
                  </a:cubicBezTo>
                  <a:cubicBezTo>
                    <a:pt x="3010" y="2021"/>
                    <a:pt x="2672" y="2189"/>
                    <a:pt x="2541" y="2498"/>
                  </a:cubicBezTo>
                  <a:cubicBezTo>
                    <a:pt x="2477" y="2651"/>
                    <a:pt x="2471" y="2823"/>
                    <a:pt x="2489" y="2987"/>
                  </a:cubicBezTo>
                  <a:cubicBezTo>
                    <a:pt x="2525" y="3291"/>
                    <a:pt x="2645" y="3582"/>
                    <a:pt x="2831" y="3823"/>
                  </a:cubicBezTo>
                  <a:cubicBezTo>
                    <a:pt x="2969" y="4000"/>
                    <a:pt x="3156" y="4159"/>
                    <a:pt x="3249" y="4359"/>
                  </a:cubicBezTo>
                  <a:cubicBezTo>
                    <a:pt x="2986" y="4411"/>
                    <a:pt x="2733" y="4508"/>
                    <a:pt x="2487" y="4619"/>
                  </a:cubicBezTo>
                  <a:cubicBezTo>
                    <a:pt x="2260" y="4722"/>
                    <a:pt x="2029" y="4840"/>
                    <a:pt x="1870" y="5033"/>
                  </a:cubicBezTo>
                  <a:cubicBezTo>
                    <a:pt x="1616" y="5339"/>
                    <a:pt x="1590" y="5771"/>
                    <a:pt x="1630" y="6167"/>
                  </a:cubicBezTo>
                  <a:cubicBezTo>
                    <a:pt x="1670" y="6562"/>
                    <a:pt x="1767" y="6958"/>
                    <a:pt x="1711" y="7351"/>
                  </a:cubicBezTo>
                  <a:cubicBezTo>
                    <a:pt x="1635" y="7896"/>
                    <a:pt x="1284" y="8361"/>
                    <a:pt x="909" y="8763"/>
                  </a:cubicBezTo>
                  <a:cubicBezTo>
                    <a:pt x="616" y="9077"/>
                    <a:pt x="292" y="9385"/>
                    <a:pt x="146" y="9789"/>
                  </a:cubicBezTo>
                  <a:cubicBezTo>
                    <a:pt x="0" y="10192"/>
                    <a:pt x="105" y="10726"/>
                    <a:pt x="495" y="10906"/>
                  </a:cubicBezTo>
                  <a:cubicBezTo>
                    <a:pt x="633" y="10970"/>
                    <a:pt x="790" y="10982"/>
                    <a:pt x="943" y="10982"/>
                  </a:cubicBezTo>
                  <a:cubicBezTo>
                    <a:pt x="950" y="10982"/>
                    <a:pt x="956" y="10982"/>
                    <a:pt x="963" y="10982"/>
                  </a:cubicBezTo>
                  <a:cubicBezTo>
                    <a:pt x="1562" y="10978"/>
                    <a:pt x="2155" y="10838"/>
                    <a:pt x="2754" y="10838"/>
                  </a:cubicBezTo>
                  <a:cubicBezTo>
                    <a:pt x="2774" y="10838"/>
                    <a:pt x="2795" y="10838"/>
                    <a:pt x="2815" y="10838"/>
                  </a:cubicBezTo>
                  <a:cubicBezTo>
                    <a:pt x="3223" y="10845"/>
                    <a:pt x="3627" y="10922"/>
                    <a:pt x="4029" y="10999"/>
                  </a:cubicBezTo>
                  <a:cubicBezTo>
                    <a:pt x="4079" y="11009"/>
                    <a:pt x="4137" y="11020"/>
                    <a:pt x="4190" y="11020"/>
                  </a:cubicBezTo>
                  <a:cubicBezTo>
                    <a:pt x="4260" y="11020"/>
                    <a:pt x="4322" y="11001"/>
                    <a:pt x="4342" y="10936"/>
                  </a:cubicBezTo>
                  <a:cubicBezTo>
                    <a:pt x="4378" y="10822"/>
                    <a:pt x="4318" y="10694"/>
                    <a:pt x="4225" y="10618"/>
                  </a:cubicBezTo>
                  <a:cubicBezTo>
                    <a:pt x="4133" y="10543"/>
                    <a:pt x="4013" y="10509"/>
                    <a:pt x="3896" y="10482"/>
                  </a:cubicBezTo>
                  <a:cubicBezTo>
                    <a:pt x="3196" y="10324"/>
                    <a:pt x="2469" y="10371"/>
                    <a:pt x="1751" y="10356"/>
                  </a:cubicBezTo>
                  <a:cubicBezTo>
                    <a:pt x="1585" y="10352"/>
                    <a:pt x="1415" y="10345"/>
                    <a:pt x="1261" y="10284"/>
                  </a:cubicBezTo>
                  <a:cubicBezTo>
                    <a:pt x="1107" y="10222"/>
                    <a:pt x="970" y="10098"/>
                    <a:pt x="936" y="9936"/>
                  </a:cubicBezTo>
                  <a:cubicBezTo>
                    <a:pt x="900" y="9760"/>
                    <a:pt x="990" y="9584"/>
                    <a:pt x="1087" y="9434"/>
                  </a:cubicBezTo>
                  <a:cubicBezTo>
                    <a:pt x="1514" y="8777"/>
                    <a:pt x="2160" y="8209"/>
                    <a:pt x="2272" y="7435"/>
                  </a:cubicBezTo>
                  <a:cubicBezTo>
                    <a:pt x="2333" y="7017"/>
                    <a:pt x="2226" y="6596"/>
                    <a:pt x="2200" y="6174"/>
                  </a:cubicBezTo>
                  <a:cubicBezTo>
                    <a:pt x="2187" y="5961"/>
                    <a:pt x="2203" y="5732"/>
                    <a:pt x="2264" y="5527"/>
                  </a:cubicBezTo>
                  <a:cubicBezTo>
                    <a:pt x="2267" y="5527"/>
                    <a:pt x="2270" y="5527"/>
                    <a:pt x="2273" y="5527"/>
                  </a:cubicBezTo>
                  <a:cubicBezTo>
                    <a:pt x="2309" y="5527"/>
                    <a:pt x="2343" y="5533"/>
                    <a:pt x="2376" y="5544"/>
                  </a:cubicBezTo>
                  <a:cubicBezTo>
                    <a:pt x="2470" y="5576"/>
                    <a:pt x="2549" y="5647"/>
                    <a:pt x="2602" y="5730"/>
                  </a:cubicBezTo>
                  <a:cubicBezTo>
                    <a:pt x="2677" y="5843"/>
                    <a:pt x="2713" y="5981"/>
                    <a:pt x="2803" y="6082"/>
                  </a:cubicBezTo>
                  <a:cubicBezTo>
                    <a:pt x="2895" y="6187"/>
                    <a:pt x="3035" y="6238"/>
                    <a:pt x="3175" y="6238"/>
                  </a:cubicBezTo>
                  <a:cubicBezTo>
                    <a:pt x="3222" y="6238"/>
                    <a:pt x="3270" y="6232"/>
                    <a:pt x="3316" y="6221"/>
                  </a:cubicBezTo>
                  <a:cubicBezTo>
                    <a:pt x="3496" y="6174"/>
                    <a:pt x="3649" y="6048"/>
                    <a:pt x="3757" y="5897"/>
                  </a:cubicBezTo>
                  <a:cubicBezTo>
                    <a:pt x="3818" y="5814"/>
                    <a:pt x="3866" y="5719"/>
                    <a:pt x="3878" y="5616"/>
                  </a:cubicBezTo>
                  <a:cubicBezTo>
                    <a:pt x="3886" y="5547"/>
                    <a:pt x="3869" y="5468"/>
                    <a:pt x="3810" y="5433"/>
                  </a:cubicBezTo>
                  <a:cubicBezTo>
                    <a:pt x="3790" y="5422"/>
                    <a:pt x="3768" y="5417"/>
                    <a:pt x="3745" y="5417"/>
                  </a:cubicBezTo>
                  <a:cubicBezTo>
                    <a:pt x="3714" y="5417"/>
                    <a:pt x="3682" y="5426"/>
                    <a:pt x="3654" y="5440"/>
                  </a:cubicBezTo>
                  <a:cubicBezTo>
                    <a:pt x="3604" y="5464"/>
                    <a:pt x="3563" y="5500"/>
                    <a:pt x="3516" y="5527"/>
                  </a:cubicBezTo>
                  <a:cubicBezTo>
                    <a:pt x="3451" y="5566"/>
                    <a:pt x="3375" y="5584"/>
                    <a:pt x="3299" y="5584"/>
                  </a:cubicBezTo>
                  <a:cubicBezTo>
                    <a:pt x="3191" y="5584"/>
                    <a:pt x="3081" y="5546"/>
                    <a:pt x="3002" y="5472"/>
                  </a:cubicBezTo>
                  <a:cubicBezTo>
                    <a:pt x="2940" y="5414"/>
                    <a:pt x="2895" y="5340"/>
                    <a:pt x="2842" y="5275"/>
                  </a:cubicBezTo>
                  <a:cubicBezTo>
                    <a:pt x="2786" y="5211"/>
                    <a:pt x="2714" y="5154"/>
                    <a:pt x="2629" y="5149"/>
                  </a:cubicBezTo>
                  <a:cubicBezTo>
                    <a:pt x="2625" y="5148"/>
                    <a:pt x="2622" y="5148"/>
                    <a:pt x="2618" y="5148"/>
                  </a:cubicBezTo>
                  <a:cubicBezTo>
                    <a:pt x="2568" y="5148"/>
                    <a:pt x="2518" y="5167"/>
                    <a:pt x="2473" y="5188"/>
                  </a:cubicBezTo>
                  <a:cubicBezTo>
                    <a:pt x="2451" y="5198"/>
                    <a:pt x="2429" y="5210"/>
                    <a:pt x="2407" y="5223"/>
                  </a:cubicBezTo>
                  <a:cubicBezTo>
                    <a:pt x="2458" y="5149"/>
                    <a:pt x="2519" y="5082"/>
                    <a:pt x="2592" y="5026"/>
                  </a:cubicBezTo>
                  <a:cubicBezTo>
                    <a:pt x="2817" y="4855"/>
                    <a:pt x="3110" y="4816"/>
                    <a:pt x="3395" y="4816"/>
                  </a:cubicBezTo>
                  <a:cubicBezTo>
                    <a:pt x="3434" y="4816"/>
                    <a:pt x="3473" y="4817"/>
                    <a:pt x="3511" y="4818"/>
                  </a:cubicBezTo>
                  <a:cubicBezTo>
                    <a:pt x="3797" y="4828"/>
                    <a:pt x="4084" y="4860"/>
                    <a:pt x="4369" y="4860"/>
                  </a:cubicBezTo>
                  <a:cubicBezTo>
                    <a:pt x="4498" y="4860"/>
                    <a:pt x="4626" y="4853"/>
                    <a:pt x="4754" y="4835"/>
                  </a:cubicBezTo>
                  <a:cubicBezTo>
                    <a:pt x="4914" y="4812"/>
                    <a:pt x="5075" y="4772"/>
                    <a:pt x="5232" y="4717"/>
                  </a:cubicBezTo>
                  <a:cubicBezTo>
                    <a:pt x="5250" y="4837"/>
                    <a:pt x="5301" y="4954"/>
                    <a:pt x="5380" y="5049"/>
                  </a:cubicBezTo>
                  <a:cubicBezTo>
                    <a:pt x="5442" y="5123"/>
                    <a:pt x="5524" y="5186"/>
                    <a:pt x="5619" y="5196"/>
                  </a:cubicBezTo>
                  <a:cubicBezTo>
                    <a:pt x="5630" y="5197"/>
                    <a:pt x="5641" y="5198"/>
                    <a:pt x="5652" y="5198"/>
                  </a:cubicBezTo>
                  <a:cubicBezTo>
                    <a:pt x="5679" y="5198"/>
                    <a:pt x="5707" y="5195"/>
                    <a:pt x="5735" y="5191"/>
                  </a:cubicBezTo>
                  <a:cubicBezTo>
                    <a:pt x="5781" y="5186"/>
                    <a:pt x="5828" y="5180"/>
                    <a:pt x="5874" y="5180"/>
                  </a:cubicBezTo>
                  <a:cubicBezTo>
                    <a:pt x="5920" y="5180"/>
                    <a:pt x="5966" y="5186"/>
                    <a:pt x="6009" y="5202"/>
                  </a:cubicBezTo>
                  <a:cubicBezTo>
                    <a:pt x="6127" y="5247"/>
                    <a:pt x="6200" y="5365"/>
                    <a:pt x="6297" y="5447"/>
                  </a:cubicBezTo>
                  <a:cubicBezTo>
                    <a:pt x="6403" y="5538"/>
                    <a:pt x="6543" y="5586"/>
                    <a:pt x="6683" y="5586"/>
                  </a:cubicBezTo>
                  <a:cubicBezTo>
                    <a:pt x="6787" y="5586"/>
                    <a:pt x="6890" y="5560"/>
                    <a:pt x="6979" y="5506"/>
                  </a:cubicBezTo>
                  <a:cubicBezTo>
                    <a:pt x="7016" y="5485"/>
                    <a:pt x="7052" y="5457"/>
                    <a:pt x="7074" y="5419"/>
                  </a:cubicBezTo>
                  <a:cubicBezTo>
                    <a:pt x="7101" y="5385"/>
                    <a:pt x="7104" y="5334"/>
                    <a:pt x="7080" y="5298"/>
                  </a:cubicBezTo>
                  <a:cubicBezTo>
                    <a:pt x="7046" y="5247"/>
                    <a:pt x="6975" y="5242"/>
                    <a:pt x="6913" y="5238"/>
                  </a:cubicBezTo>
                  <a:cubicBezTo>
                    <a:pt x="6839" y="5235"/>
                    <a:pt x="6762" y="5225"/>
                    <a:pt x="6701" y="5184"/>
                  </a:cubicBezTo>
                  <a:cubicBezTo>
                    <a:pt x="6657" y="5154"/>
                    <a:pt x="6624" y="5111"/>
                    <a:pt x="6595" y="5066"/>
                  </a:cubicBezTo>
                  <a:cubicBezTo>
                    <a:pt x="6549" y="4997"/>
                    <a:pt x="6511" y="4923"/>
                    <a:pt x="6475" y="4846"/>
                  </a:cubicBezTo>
                  <a:cubicBezTo>
                    <a:pt x="6434" y="4757"/>
                    <a:pt x="6398" y="4664"/>
                    <a:pt x="6338" y="4587"/>
                  </a:cubicBezTo>
                  <a:cubicBezTo>
                    <a:pt x="6279" y="4509"/>
                    <a:pt x="6192" y="4447"/>
                    <a:pt x="6094" y="4445"/>
                  </a:cubicBezTo>
                  <a:cubicBezTo>
                    <a:pt x="6093" y="4445"/>
                    <a:pt x="6091" y="4445"/>
                    <a:pt x="6089" y="4445"/>
                  </a:cubicBezTo>
                  <a:cubicBezTo>
                    <a:pt x="6003" y="4445"/>
                    <a:pt x="5923" y="4490"/>
                    <a:pt x="5853" y="4540"/>
                  </a:cubicBezTo>
                  <a:cubicBezTo>
                    <a:pt x="5781" y="4592"/>
                    <a:pt x="5709" y="4648"/>
                    <a:pt x="5624" y="4672"/>
                  </a:cubicBezTo>
                  <a:cubicBezTo>
                    <a:pt x="5597" y="4679"/>
                    <a:pt x="5570" y="4683"/>
                    <a:pt x="5543" y="4683"/>
                  </a:cubicBezTo>
                  <a:cubicBezTo>
                    <a:pt x="5495" y="4683"/>
                    <a:pt x="5447" y="4672"/>
                    <a:pt x="5403" y="4651"/>
                  </a:cubicBezTo>
                  <a:cubicBezTo>
                    <a:pt x="5631" y="4551"/>
                    <a:pt x="5842" y="4417"/>
                    <a:pt x="6012" y="4247"/>
                  </a:cubicBezTo>
                  <a:cubicBezTo>
                    <a:pt x="6114" y="4258"/>
                    <a:pt x="6222" y="4277"/>
                    <a:pt x="6325" y="4277"/>
                  </a:cubicBezTo>
                  <a:cubicBezTo>
                    <a:pt x="6412" y="4277"/>
                    <a:pt x="6496" y="4264"/>
                    <a:pt x="6571" y="4220"/>
                  </a:cubicBezTo>
                  <a:cubicBezTo>
                    <a:pt x="6753" y="4112"/>
                    <a:pt x="6802" y="3855"/>
                    <a:pt x="6726" y="3656"/>
                  </a:cubicBezTo>
                  <a:cubicBezTo>
                    <a:pt x="6651" y="3459"/>
                    <a:pt x="6484" y="3312"/>
                    <a:pt x="6309" y="3193"/>
                  </a:cubicBezTo>
                  <a:cubicBezTo>
                    <a:pt x="6243" y="3148"/>
                    <a:pt x="6176" y="3106"/>
                    <a:pt x="6101" y="3078"/>
                  </a:cubicBezTo>
                  <a:cubicBezTo>
                    <a:pt x="6040" y="3055"/>
                    <a:pt x="5975" y="3045"/>
                    <a:pt x="5910" y="3045"/>
                  </a:cubicBezTo>
                  <a:cubicBezTo>
                    <a:pt x="5741" y="3045"/>
                    <a:pt x="5571" y="3118"/>
                    <a:pt x="5462" y="3248"/>
                  </a:cubicBezTo>
                  <a:cubicBezTo>
                    <a:pt x="5312" y="3429"/>
                    <a:pt x="5283" y="3737"/>
                    <a:pt x="5402" y="3939"/>
                  </a:cubicBezTo>
                  <a:cubicBezTo>
                    <a:pt x="5125" y="4186"/>
                    <a:pt x="4742" y="4268"/>
                    <a:pt x="4372" y="4293"/>
                  </a:cubicBezTo>
                  <a:cubicBezTo>
                    <a:pt x="4204" y="4303"/>
                    <a:pt x="4035" y="4304"/>
                    <a:pt x="3866" y="4308"/>
                  </a:cubicBezTo>
                  <a:cubicBezTo>
                    <a:pt x="3796" y="3780"/>
                    <a:pt x="3953" y="3224"/>
                    <a:pt x="4292" y="2813"/>
                  </a:cubicBezTo>
                  <a:cubicBezTo>
                    <a:pt x="4383" y="2703"/>
                    <a:pt x="4488" y="2600"/>
                    <a:pt x="4564" y="2478"/>
                  </a:cubicBezTo>
                  <a:cubicBezTo>
                    <a:pt x="4694" y="2268"/>
                    <a:pt x="4730" y="2010"/>
                    <a:pt x="4693" y="1768"/>
                  </a:cubicBezTo>
                  <a:cubicBezTo>
                    <a:pt x="4656" y="1524"/>
                    <a:pt x="4550" y="1296"/>
                    <a:pt x="4415" y="1090"/>
                  </a:cubicBezTo>
                  <a:cubicBezTo>
                    <a:pt x="4305" y="922"/>
                    <a:pt x="4173" y="764"/>
                    <a:pt x="4115" y="571"/>
                  </a:cubicBezTo>
                  <a:cubicBezTo>
                    <a:pt x="4075" y="435"/>
                    <a:pt x="4085" y="273"/>
                    <a:pt x="4157" y="156"/>
                  </a:cubicBezTo>
                  <a:cubicBezTo>
                    <a:pt x="4198" y="89"/>
                    <a:pt x="4154" y="1"/>
                    <a:pt x="4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0"/>
            <p:cNvSpPr/>
            <p:nvPr/>
          </p:nvSpPr>
          <p:spPr>
            <a:xfrm>
              <a:off x="3313200" y="2660225"/>
              <a:ext cx="39150" cy="18800"/>
            </a:xfrm>
            <a:custGeom>
              <a:avLst/>
              <a:gdLst/>
              <a:ahLst/>
              <a:cxnLst/>
              <a:rect l="l" t="t" r="r" b="b"/>
              <a:pathLst>
                <a:path w="1566" h="752" fill="none" extrusionOk="0">
                  <a:moveTo>
                    <a:pt x="1" y="95"/>
                  </a:moveTo>
                  <a:cubicBezTo>
                    <a:pt x="127" y="227"/>
                    <a:pt x="353" y="250"/>
                    <a:pt x="504" y="146"/>
                  </a:cubicBezTo>
                  <a:cubicBezTo>
                    <a:pt x="577" y="95"/>
                    <a:pt x="640" y="17"/>
                    <a:pt x="728" y="8"/>
                  </a:cubicBezTo>
                  <a:cubicBezTo>
                    <a:pt x="805" y="1"/>
                    <a:pt x="877" y="52"/>
                    <a:pt x="922" y="115"/>
                  </a:cubicBezTo>
                  <a:cubicBezTo>
                    <a:pt x="968" y="178"/>
                    <a:pt x="990" y="254"/>
                    <a:pt x="1020" y="326"/>
                  </a:cubicBezTo>
                  <a:cubicBezTo>
                    <a:pt x="1060" y="422"/>
                    <a:pt x="1113" y="512"/>
                    <a:pt x="1175" y="594"/>
                  </a:cubicBezTo>
                  <a:cubicBezTo>
                    <a:pt x="1209" y="637"/>
                    <a:pt x="1245" y="678"/>
                    <a:pt x="1292" y="705"/>
                  </a:cubicBezTo>
                  <a:cubicBezTo>
                    <a:pt x="1374" y="751"/>
                    <a:pt x="1472" y="750"/>
                    <a:pt x="1566" y="747"/>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0"/>
            <p:cNvSpPr/>
            <p:nvPr/>
          </p:nvSpPr>
          <p:spPr>
            <a:xfrm>
              <a:off x="3240625" y="2677325"/>
              <a:ext cx="32775" cy="15325"/>
            </a:xfrm>
            <a:custGeom>
              <a:avLst/>
              <a:gdLst/>
              <a:ahLst/>
              <a:cxnLst/>
              <a:rect l="l" t="t" r="r" b="b"/>
              <a:pathLst>
                <a:path w="1311" h="613" fill="none" extrusionOk="0">
                  <a:moveTo>
                    <a:pt x="0" y="33"/>
                  </a:moveTo>
                  <a:cubicBezTo>
                    <a:pt x="104" y="0"/>
                    <a:pt x="226" y="30"/>
                    <a:pt x="304" y="108"/>
                  </a:cubicBezTo>
                  <a:cubicBezTo>
                    <a:pt x="393" y="198"/>
                    <a:pt x="417" y="335"/>
                    <a:pt x="496" y="436"/>
                  </a:cubicBezTo>
                  <a:cubicBezTo>
                    <a:pt x="613" y="583"/>
                    <a:pt x="850" y="613"/>
                    <a:pt x="999" y="499"/>
                  </a:cubicBezTo>
                  <a:cubicBezTo>
                    <a:pt x="1052" y="459"/>
                    <a:pt x="1092" y="406"/>
                    <a:pt x="1139" y="360"/>
                  </a:cubicBezTo>
                  <a:cubicBezTo>
                    <a:pt x="1186" y="314"/>
                    <a:pt x="1245" y="274"/>
                    <a:pt x="1311" y="272"/>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0"/>
            <p:cNvSpPr/>
            <p:nvPr/>
          </p:nvSpPr>
          <p:spPr>
            <a:xfrm>
              <a:off x="3268500" y="2569650"/>
              <a:ext cx="17775" cy="83675"/>
            </a:xfrm>
            <a:custGeom>
              <a:avLst/>
              <a:gdLst/>
              <a:ahLst/>
              <a:cxnLst/>
              <a:rect l="l" t="t" r="r" b="b"/>
              <a:pathLst>
                <a:path w="711" h="3347" fill="none" extrusionOk="0">
                  <a:moveTo>
                    <a:pt x="175" y="3346"/>
                  </a:moveTo>
                  <a:cubicBezTo>
                    <a:pt x="117" y="3166"/>
                    <a:pt x="58" y="2984"/>
                    <a:pt x="28" y="2796"/>
                  </a:cubicBezTo>
                  <a:cubicBezTo>
                    <a:pt x="0" y="2607"/>
                    <a:pt x="1" y="2411"/>
                    <a:pt x="63" y="2231"/>
                  </a:cubicBezTo>
                  <a:cubicBezTo>
                    <a:pt x="191" y="1856"/>
                    <a:pt x="555" y="1594"/>
                    <a:pt x="665" y="1214"/>
                  </a:cubicBezTo>
                  <a:cubicBezTo>
                    <a:pt x="711" y="1059"/>
                    <a:pt x="710" y="894"/>
                    <a:pt x="707" y="733"/>
                  </a:cubicBezTo>
                  <a:cubicBezTo>
                    <a:pt x="705" y="475"/>
                    <a:pt x="695" y="193"/>
                    <a:pt x="525"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0"/>
            <p:cNvSpPr/>
            <p:nvPr/>
          </p:nvSpPr>
          <p:spPr>
            <a:xfrm>
              <a:off x="3313500" y="2577025"/>
              <a:ext cx="14125" cy="39950"/>
            </a:xfrm>
            <a:custGeom>
              <a:avLst/>
              <a:gdLst/>
              <a:ahLst/>
              <a:cxnLst/>
              <a:rect l="l" t="t" r="r" b="b"/>
              <a:pathLst>
                <a:path w="565" h="1598" extrusionOk="0">
                  <a:moveTo>
                    <a:pt x="185" y="0"/>
                  </a:moveTo>
                  <a:cubicBezTo>
                    <a:pt x="176" y="115"/>
                    <a:pt x="166" y="237"/>
                    <a:pt x="200" y="349"/>
                  </a:cubicBezTo>
                  <a:cubicBezTo>
                    <a:pt x="222" y="423"/>
                    <a:pt x="259" y="489"/>
                    <a:pt x="288" y="561"/>
                  </a:cubicBezTo>
                  <a:cubicBezTo>
                    <a:pt x="326" y="662"/>
                    <a:pt x="343" y="775"/>
                    <a:pt x="309" y="877"/>
                  </a:cubicBezTo>
                  <a:cubicBezTo>
                    <a:pt x="247" y="1064"/>
                    <a:pt x="26" y="1180"/>
                    <a:pt x="5" y="1376"/>
                  </a:cubicBezTo>
                  <a:cubicBezTo>
                    <a:pt x="1" y="1414"/>
                    <a:pt x="5" y="1453"/>
                    <a:pt x="16" y="1489"/>
                  </a:cubicBezTo>
                  <a:lnTo>
                    <a:pt x="210" y="1597"/>
                  </a:lnTo>
                  <a:cubicBezTo>
                    <a:pt x="195" y="1510"/>
                    <a:pt x="204" y="1419"/>
                    <a:pt x="233" y="1336"/>
                  </a:cubicBezTo>
                  <a:cubicBezTo>
                    <a:pt x="277" y="1218"/>
                    <a:pt x="362" y="1119"/>
                    <a:pt x="433" y="1013"/>
                  </a:cubicBezTo>
                  <a:cubicBezTo>
                    <a:pt x="503" y="909"/>
                    <a:pt x="564" y="786"/>
                    <a:pt x="547" y="660"/>
                  </a:cubicBezTo>
                  <a:cubicBezTo>
                    <a:pt x="530" y="534"/>
                    <a:pt x="441" y="431"/>
                    <a:pt x="357" y="334"/>
                  </a:cubicBezTo>
                  <a:cubicBezTo>
                    <a:pt x="272" y="238"/>
                    <a:pt x="187" y="129"/>
                    <a:pt x="185" y="0"/>
                  </a:cubicBezTo>
                  <a:close/>
                </a:path>
              </a:pathLst>
            </a:custGeom>
            <a:solidFill>
              <a:srgbClr val="D3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0"/>
            <p:cNvSpPr/>
            <p:nvPr/>
          </p:nvSpPr>
          <p:spPr>
            <a:xfrm>
              <a:off x="3172425" y="2541900"/>
              <a:ext cx="80625" cy="107800"/>
            </a:xfrm>
            <a:custGeom>
              <a:avLst/>
              <a:gdLst/>
              <a:ahLst/>
              <a:cxnLst/>
              <a:rect l="l" t="t" r="r" b="b"/>
              <a:pathLst>
                <a:path w="3225" h="4312" extrusionOk="0">
                  <a:moveTo>
                    <a:pt x="1401" y="0"/>
                  </a:moveTo>
                  <a:cubicBezTo>
                    <a:pt x="1135" y="0"/>
                    <a:pt x="869" y="8"/>
                    <a:pt x="603" y="24"/>
                  </a:cubicBezTo>
                  <a:cubicBezTo>
                    <a:pt x="542" y="28"/>
                    <a:pt x="478" y="33"/>
                    <a:pt x="428" y="70"/>
                  </a:cubicBezTo>
                  <a:cubicBezTo>
                    <a:pt x="377" y="109"/>
                    <a:pt x="354" y="173"/>
                    <a:pt x="335" y="234"/>
                  </a:cubicBezTo>
                  <a:cubicBezTo>
                    <a:pt x="207" y="613"/>
                    <a:pt x="79" y="995"/>
                    <a:pt x="39" y="1394"/>
                  </a:cubicBezTo>
                  <a:cubicBezTo>
                    <a:pt x="1" y="1792"/>
                    <a:pt x="58" y="2212"/>
                    <a:pt x="280" y="2546"/>
                  </a:cubicBezTo>
                  <a:cubicBezTo>
                    <a:pt x="371" y="2681"/>
                    <a:pt x="485" y="2799"/>
                    <a:pt x="599" y="2914"/>
                  </a:cubicBezTo>
                  <a:cubicBezTo>
                    <a:pt x="844" y="3160"/>
                    <a:pt x="1095" y="3400"/>
                    <a:pt x="1351" y="3633"/>
                  </a:cubicBezTo>
                  <a:cubicBezTo>
                    <a:pt x="1536" y="3803"/>
                    <a:pt x="1727" y="3969"/>
                    <a:pt x="1949" y="4087"/>
                  </a:cubicBezTo>
                  <a:cubicBezTo>
                    <a:pt x="2052" y="4142"/>
                    <a:pt x="2392" y="4312"/>
                    <a:pt x="2604" y="4312"/>
                  </a:cubicBezTo>
                  <a:cubicBezTo>
                    <a:pt x="2672" y="4312"/>
                    <a:pt x="2728" y="4294"/>
                    <a:pt x="2757" y="4248"/>
                  </a:cubicBezTo>
                  <a:cubicBezTo>
                    <a:pt x="2837" y="4127"/>
                    <a:pt x="2392" y="3741"/>
                    <a:pt x="2315" y="3603"/>
                  </a:cubicBezTo>
                  <a:cubicBezTo>
                    <a:pt x="2256" y="3496"/>
                    <a:pt x="2205" y="3379"/>
                    <a:pt x="2191" y="3256"/>
                  </a:cubicBezTo>
                  <a:cubicBezTo>
                    <a:pt x="2173" y="3102"/>
                    <a:pt x="2211" y="2948"/>
                    <a:pt x="2266" y="2803"/>
                  </a:cubicBezTo>
                  <a:cubicBezTo>
                    <a:pt x="2333" y="2624"/>
                    <a:pt x="2422" y="2453"/>
                    <a:pt x="2533" y="2298"/>
                  </a:cubicBezTo>
                  <a:cubicBezTo>
                    <a:pt x="2656" y="2124"/>
                    <a:pt x="2805" y="1968"/>
                    <a:pt x="2915" y="1784"/>
                  </a:cubicBezTo>
                  <a:cubicBezTo>
                    <a:pt x="3166" y="1369"/>
                    <a:pt x="3197" y="862"/>
                    <a:pt x="3222" y="377"/>
                  </a:cubicBezTo>
                  <a:cubicBezTo>
                    <a:pt x="3224" y="325"/>
                    <a:pt x="3225" y="269"/>
                    <a:pt x="3197" y="224"/>
                  </a:cubicBezTo>
                  <a:cubicBezTo>
                    <a:pt x="3167" y="177"/>
                    <a:pt x="3111" y="155"/>
                    <a:pt x="3058" y="139"/>
                  </a:cubicBezTo>
                  <a:cubicBezTo>
                    <a:pt x="2872" y="80"/>
                    <a:pt x="2677" y="60"/>
                    <a:pt x="2483" y="45"/>
                  </a:cubicBezTo>
                  <a:cubicBezTo>
                    <a:pt x="2123" y="15"/>
                    <a:pt x="1762"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0"/>
            <p:cNvSpPr/>
            <p:nvPr/>
          </p:nvSpPr>
          <p:spPr>
            <a:xfrm>
              <a:off x="3181325" y="2626675"/>
              <a:ext cx="43925" cy="64600"/>
            </a:xfrm>
            <a:custGeom>
              <a:avLst/>
              <a:gdLst/>
              <a:ahLst/>
              <a:cxnLst/>
              <a:rect l="l" t="t" r="r" b="b"/>
              <a:pathLst>
                <a:path w="1757" h="2584" extrusionOk="0">
                  <a:moveTo>
                    <a:pt x="108" y="0"/>
                  </a:moveTo>
                  <a:cubicBezTo>
                    <a:pt x="75" y="0"/>
                    <a:pt x="43" y="12"/>
                    <a:pt x="24" y="39"/>
                  </a:cubicBezTo>
                  <a:cubicBezTo>
                    <a:pt x="2" y="69"/>
                    <a:pt x="2" y="108"/>
                    <a:pt x="2" y="146"/>
                  </a:cubicBezTo>
                  <a:cubicBezTo>
                    <a:pt x="4" y="394"/>
                    <a:pt x="0" y="644"/>
                    <a:pt x="0" y="892"/>
                  </a:cubicBezTo>
                  <a:cubicBezTo>
                    <a:pt x="2" y="1383"/>
                    <a:pt x="2" y="1872"/>
                    <a:pt x="4" y="2362"/>
                  </a:cubicBezTo>
                  <a:cubicBezTo>
                    <a:pt x="4" y="2416"/>
                    <a:pt x="5" y="2472"/>
                    <a:pt x="32" y="2517"/>
                  </a:cubicBezTo>
                  <a:cubicBezTo>
                    <a:pt x="63" y="2565"/>
                    <a:pt x="113" y="2584"/>
                    <a:pt x="167" y="2584"/>
                  </a:cubicBezTo>
                  <a:cubicBezTo>
                    <a:pt x="245" y="2584"/>
                    <a:pt x="333" y="2545"/>
                    <a:pt x="396" y="2496"/>
                  </a:cubicBezTo>
                  <a:cubicBezTo>
                    <a:pt x="594" y="2342"/>
                    <a:pt x="740" y="2123"/>
                    <a:pt x="962" y="2007"/>
                  </a:cubicBezTo>
                  <a:cubicBezTo>
                    <a:pt x="1053" y="1961"/>
                    <a:pt x="1151" y="1932"/>
                    <a:pt x="1243" y="1889"/>
                  </a:cubicBezTo>
                  <a:cubicBezTo>
                    <a:pt x="1422" y="1800"/>
                    <a:pt x="1757" y="1572"/>
                    <a:pt x="1639" y="1344"/>
                  </a:cubicBezTo>
                  <a:cubicBezTo>
                    <a:pt x="1538" y="1149"/>
                    <a:pt x="1304" y="1021"/>
                    <a:pt x="1134" y="888"/>
                  </a:cubicBezTo>
                  <a:cubicBezTo>
                    <a:pt x="1085" y="849"/>
                    <a:pt x="1036" y="811"/>
                    <a:pt x="991" y="769"/>
                  </a:cubicBezTo>
                  <a:cubicBezTo>
                    <a:pt x="960" y="743"/>
                    <a:pt x="932" y="715"/>
                    <a:pt x="905" y="685"/>
                  </a:cubicBezTo>
                  <a:cubicBezTo>
                    <a:pt x="839" y="613"/>
                    <a:pt x="786" y="531"/>
                    <a:pt x="715" y="465"/>
                  </a:cubicBezTo>
                  <a:cubicBezTo>
                    <a:pt x="596" y="353"/>
                    <a:pt x="432" y="291"/>
                    <a:pt x="324" y="167"/>
                  </a:cubicBezTo>
                  <a:cubicBezTo>
                    <a:pt x="282" y="120"/>
                    <a:pt x="248" y="63"/>
                    <a:pt x="196" y="27"/>
                  </a:cubicBezTo>
                  <a:cubicBezTo>
                    <a:pt x="171" y="10"/>
                    <a:pt x="139"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0"/>
            <p:cNvSpPr/>
            <p:nvPr/>
          </p:nvSpPr>
          <p:spPr>
            <a:xfrm>
              <a:off x="3178400" y="2683125"/>
              <a:ext cx="41725" cy="88475"/>
            </a:xfrm>
            <a:custGeom>
              <a:avLst/>
              <a:gdLst/>
              <a:ahLst/>
              <a:cxnLst/>
              <a:rect l="l" t="t" r="r" b="b"/>
              <a:pathLst>
                <a:path w="1669" h="3539" extrusionOk="0">
                  <a:moveTo>
                    <a:pt x="1382" y="1"/>
                  </a:moveTo>
                  <a:cubicBezTo>
                    <a:pt x="1118" y="1"/>
                    <a:pt x="681" y="516"/>
                    <a:pt x="560" y="678"/>
                  </a:cubicBezTo>
                  <a:cubicBezTo>
                    <a:pt x="411" y="877"/>
                    <a:pt x="271" y="1090"/>
                    <a:pt x="213" y="1331"/>
                  </a:cubicBezTo>
                  <a:cubicBezTo>
                    <a:pt x="169" y="1512"/>
                    <a:pt x="174" y="1700"/>
                    <a:pt x="170" y="1886"/>
                  </a:cubicBezTo>
                  <a:cubicBezTo>
                    <a:pt x="162" y="2440"/>
                    <a:pt x="80" y="2990"/>
                    <a:pt x="0" y="3539"/>
                  </a:cubicBezTo>
                  <a:cubicBezTo>
                    <a:pt x="554" y="3110"/>
                    <a:pt x="1105" y="2630"/>
                    <a:pt x="1381" y="1986"/>
                  </a:cubicBezTo>
                  <a:cubicBezTo>
                    <a:pt x="1602" y="1466"/>
                    <a:pt x="1668" y="800"/>
                    <a:pt x="1578" y="241"/>
                  </a:cubicBezTo>
                  <a:cubicBezTo>
                    <a:pt x="1550" y="67"/>
                    <a:pt x="1477" y="1"/>
                    <a:pt x="1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30"/>
          <p:cNvGrpSpPr/>
          <p:nvPr/>
        </p:nvGrpSpPr>
        <p:grpSpPr>
          <a:xfrm>
            <a:off x="5032582" y="2672193"/>
            <a:ext cx="1143022" cy="1142982"/>
            <a:chOff x="2527425" y="2902400"/>
            <a:chExt cx="605350" cy="590475"/>
          </a:xfrm>
        </p:grpSpPr>
        <p:sp>
          <p:nvSpPr>
            <p:cNvPr id="1069" name="Google Shape;1069;p30"/>
            <p:cNvSpPr/>
            <p:nvPr/>
          </p:nvSpPr>
          <p:spPr>
            <a:xfrm>
              <a:off x="2733275" y="2907475"/>
              <a:ext cx="186275" cy="85475"/>
            </a:xfrm>
            <a:custGeom>
              <a:avLst/>
              <a:gdLst/>
              <a:ahLst/>
              <a:cxnLst/>
              <a:rect l="l" t="t" r="r" b="b"/>
              <a:pathLst>
                <a:path w="7451" h="3419" extrusionOk="0">
                  <a:moveTo>
                    <a:pt x="4350" y="1"/>
                  </a:moveTo>
                  <a:cubicBezTo>
                    <a:pt x="3459" y="1"/>
                    <a:pt x="2567" y="30"/>
                    <a:pt x="1678" y="30"/>
                  </a:cubicBezTo>
                  <a:cubicBezTo>
                    <a:pt x="1262" y="30"/>
                    <a:pt x="811" y="40"/>
                    <a:pt x="483" y="290"/>
                  </a:cubicBezTo>
                  <a:cubicBezTo>
                    <a:pt x="1" y="657"/>
                    <a:pt x="8" y="1416"/>
                    <a:pt x="346" y="1911"/>
                  </a:cubicBezTo>
                  <a:cubicBezTo>
                    <a:pt x="687" y="2407"/>
                    <a:pt x="1264" y="2694"/>
                    <a:pt x="1830" y="2917"/>
                  </a:cubicBezTo>
                  <a:cubicBezTo>
                    <a:pt x="2552" y="3202"/>
                    <a:pt x="3345" y="3418"/>
                    <a:pt x="4116" y="3418"/>
                  </a:cubicBezTo>
                  <a:cubicBezTo>
                    <a:pt x="4578" y="3418"/>
                    <a:pt x="5032" y="3341"/>
                    <a:pt x="5458" y="3154"/>
                  </a:cubicBezTo>
                  <a:cubicBezTo>
                    <a:pt x="5754" y="3026"/>
                    <a:pt x="6023" y="2849"/>
                    <a:pt x="6288" y="2669"/>
                  </a:cubicBezTo>
                  <a:cubicBezTo>
                    <a:pt x="6614" y="2447"/>
                    <a:pt x="6945" y="2211"/>
                    <a:pt x="7158" y="1883"/>
                  </a:cubicBezTo>
                  <a:cubicBezTo>
                    <a:pt x="7373" y="1555"/>
                    <a:pt x="7450" y="1114"/>
                    <a:pt x="7251" y="779"/>
                  </a:cubicBezTo>
                  <a:cubicBezTo>
                    <a:pt x="6829" y="66"/>
                    <a:pt x="5458" y="10"/>
                    <a:pt x="4710" y="2"/>
                  </a:cubicBezTo>
                  <a:cubicBezTo>
                    <a:pt x="4590" y="1"/>
                    <a:pt x="4470" y="1"/>
                    <a:pt x="4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0"/>
            <p:cNvSpPr/>
            <p:nvPr/>
          </p:nvSpPr>
          <p:spPr>
            <a:xfrm>
              <a:off x="2891100" y="2945775"/>
              <a:ext cx="241675" cy="370750"/>
            </a:xfrm>
            <a:custGeom>
              <a:avLst/>
              <a:gdLst/>
              <a:ahLst/>
              <a:cxnLst/>
              <a:rect l="l" t="t" r="r" b="b"/>
              <a:pathLst>
                <a:path w="9667" h="14830" extrusionOk="0">
                  <a:moveTo>
                    <a:pt x="2551" y="0"/>
                  </a:moveTo>
                  <a:cubicBezTo>
                    <a:pt x="2398" y="0"/>
                    <a:pt x="2251" y="40"/>
                    <a:pt x="2130" y="135"/>
                  </a:cubicBezTo>
                  <a:cubicBezTo>
                    <a:pt x="1804" y="391"/>
                    <a:pt x="1773" y="891"/>
                    <a:pt x="1424" y="1169"/>
                  </a:cubicBezTo>
                  <a:cubicBezTo>
                    <a:pt x="1086" y="1437"/>
                    <a:pt x="635" y="1565"/>
                    <a:pt x="351" y="1888"/>
                  </a:cubicBezTo>
                  <a:cubicBezTo>
                    <a:pt x="30" y="2252"/>
                    <a:pt x="1" y="2794"/>
                    <a:pt x="141" y="3255"/>
                  </a:cubicBezTo>
                  <a:cubicBezTo>
                    <a:pt x="283" y="3717"/>
                    <a:pt x="570" y="4119"/>
                    <a:pt x="834" y="4525"/>
                  </a:cubicBezTo>
                  <a:cubicBezTo>
                    <a:pt x="2033" y="6363"/>
                    <a:pt x="2866" y="8429"/>
                    <a:pt x="3274" y="10573"/>
                  </a:cubicBezTo>
                  <a:cubicBezTo>
                    <a:pt x="3394" y="11212"/>
                    <a:pt x="3481" y="11870"/>
                    <a:pt x="3758" y="12463"/>
                  </a:cubicBezTo>
                  <a:cubicBezTo>
                    <a:pt x="4102" y="13202"/>
                    <a:pt x="4730" y="13800"/>
                    <a:pt x="5461" y="14189"/>
                  </a:cubicBezTo>
                  <a:cubicBezTo>
                    <a:pt x="6193" y="14577"/>
                    <a:pt x="7023" y="14770"/>
                    <a:pt x="7854" y="14822"/>
                  </a:cubicBezTo>
                  <a:cubicBezTo>
                    <a:pt x="7922" y="14826"/>
                    <a:pt x="7991" y="14829"/>
                    <a:pt x="8061" y="14829"/>
                  </a:cubicBezTo>
                  <a:cubicBezTo>
                    <a:pt x="8308" y="14829"/>
                    <a:pt x="8555" y="14792"/>
                    <a:pt x="8743" y="14643"/>
                  </a:cubicBezTo>
                  <a:cubicBezTo>
                    <a:pt x="8974" y="14459"/>
                    <a:pt x="9056" y="14154"/>
                    <a:pt x="9112" y="13867"/>
                  </a:cubicBezTo>
                  <a:cubicBezTo>
                    <a:pt x="9666" y="11073"/>
                    <a:pt x="9221" y="8196"/>
                    <a:pt x="9175" y="5351"/>
                  </a:cubicBezTo>
                  <a:cubicBezTo>
                    <a:pt x="9165" y="4709"/>
                    <a:pt x="9173" y="4056"/>
                    <a:pt x="9001" y="3435"/>
                  </a:cubicBezTo>
                  <a:cubicBezTo>
                    <a:pt x="8831" y="2815"/>
                    <a:pt x="8449" y="2216"/>
                    <a:pt x="7854" y="1940"/>
                  </a:cubicBezTo>
                  <a:cubicBezTo>
                    <a:pt x="7516" y="1783"/>
                    <a:pt x="7144" y="1743"/>
                    <a:pt x="6767" y="1743"/>
                  </a:cubicBezTo>
                  <a:cubicBezTo>
                    <a:pt x="6511" y="1743"/>
                    <a:pt x="6252" y="1761"/>
                    <a:pt x="5999" y="1774"/>
                  </a:cubicBezTo>
                  <a:cubicBezTo>
                    <a:pt x="5883" y="1780"/>
                    <a:pt x="5764" y="1784"/>
                    <a:pt x="5645" y="1784"/>
                  </a:cubicBezTo>
                  <a:cubicBezTo>
                    <a:pt x="5124" y="1784"/>
                    <a:pt x="4597" y="1709"/>
                    <a:pt x="4204" y="1389"/>
                  </a:cubicBezTo>
                  <a:cubicBezTo>
                    <a:pt x="3849" y="1099"/>
                    <a:pt x="3664" y="655"/>
                    <a:pt x="3342" y="333"/>
                  </a:cubicBezTo>
                  <a:cubicBezTo>
                    <a:pt x="3157" y="147"/>
                    <a:pt x="2844" y="0"/>
                    <a:pt x="2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0"/>
            <p:cNvSpPr/>
            <p:nvPr/>
          </p:nvSpPr>
          <p:spPr>
            <a:xfrm>
              <a:off x="2789775" y="3006575"/>
              <a:ext cx="320825" cy="458000"/>
            </a:xfrm>
            <a:custGeom>
              <a:avLst/>
              <a:gdLst/>
              <a:ahLst/>
              <a:cxnLst/>
              <a:rect l="l" t="t" r="r" b="b"/>
              <a:pathLst>
                <a:path w="12833" h="18320" extrusionOk="0">
                  <a:moveTo>
                    <a:pt x="2833" y="0"/>
                  </a:moveTo>
                  <a:cubicBezTo>
                    <a:pt x="2582" y="0"/>
                    <a:pt x="2334" y="48"/>
                    <a:pt x="2102" y="140"/>
                  </a:cubicBezTo>
                  <a:cubicBezTo>
                    <a:pt x="1946" y="201"/>
                    <a:pt x="1792" y="285"/>
                    <a:pt x="1625" y="285"/>
                  </a:cubicBezTo>
                  <a:cubicBezTo>
                    <a:pt x="1621" y="285"/>
                    <a:pt x="1617" y="285"/>
                    <a:pt x="1613" y="285"/>
                  </a:cubicBezTo>
                  <a:cubicBezTo>
                    <a:pt x="1379" y="279"/>
                    <a:pt x="1163" y="108"/>
                    <a:pt x="935" y="108"/>
                  </a:cubicBezTo>
                  <a:cubicBezTo>
                    <a:pt x="913" y="108"/>
                    <a:pt x="890" y="110"/>
                    <a:pt x="868" y="113"/>
                  </a:cubicBezTo>
                  <a:cubicBezTo>
                    <a:pt x="657" y="146"/>
                    <a:pt x="506" y="350"/>
                    <a:pt x="477" y="555"/>
                  </a:cubicBezTo>
                  <a:cubicBezTo>
                    <a:pt x="432" y="864"/>
                    <a:pt x="601" y="1137"/>
                    <a:pt x="698" y="1416"/>
                  </a:cubicBezTo>
                  <a:cubicBezTo>
                    <a:pt x="802" y="1716"/>
                    <a:pt x="962" y="1992"/>
                    <a:pt x="1106" y="2273"/>
                  </a:cubicBezTo>
                  <a:cubicBezTo>
                    <a:pt x="1841" y="3721"/>
                    <a:pt x="2112" y="5370"/>
                    <a:pt x="2022" y="6981"/>
                  </a:cubicBezTo>
                  <a:cubicBezTo>
                    <a:pt x="1933" y="8594"/>
                    <a:pt x="1493" y="10175"/>
                    <a:pt x="871" y="11672"/>
                  </a:cubicBezTo>
                  <a:cubicBezTo>
                    <a:pt x="623" y="12269"/>
                    <a:pt x="345" y="12858"/>
                    <a:pt x="192" y="13485"/>
                  </a:cubicBezTo>
                  <a:cubicBezTo>
                    <a:pt x="0" y="14270"/>
                    <a:pt x="12" y="15098"/>
                    <a:pt x="190" y="15886"/>
                  </a:cubicBezTo>
                  <a:cubicBezTo>
                    <a:pt x="279" y="16287"/>
                    <a:pt x="414" y="16685"/>
                    <a:pt x="648" y="17026"/>
                  </a:cubicBezTo>
                  <a:cubicBezTo>
                    <a:pt x="1066" y="17641"/>
                    <a:pt x="1775" y="18023"/>
                    <a:pt x="2510" y="18191"/>
                  </a:cubicBezTo>
                  <a:cubicBezTo>
                    <a:pt x="2920" y="18286"/>
                    <a:pt x="3341" y="18319"/>
                    <a:pt x="3763" y="18319"/>
                  </a:cubicBezTo>
                  <a:cubicBezTo>
                    <a:pt x="4098" y="18319"/>
                    <a:pt x="4433" y="18298"/>
                    <a:pt x="4765" y="18270"/>
                  </a:cubicBezTo>
                  <a:cubicBezTo>
                    <a:pt x="7027" y="18078"/>
                    <a:pt x="9260" y="17553"/>
                    <a:pt x="11364" y="16718"/>
                  </a:cubicBezTo>
                  <a:cubicBezTo>
                    <a:pt x="12034" y="16453"/>
                    <a:pt x="12790" y="16018"/>
                    <a:pt x="12817" y="15313"/>
                  </a:cubicBezTo>
                  <a:cubicBezTo>
                    <a:pt x="12832" y="14907"/>
                    <a:pt x="12578" y="14527"/>
                    <a:pt x="12246" y="14281"/>
                  </a:cubicBezTo>
                  <a:cubicBezTo>
                    <a:pt x="11916" y="14035"/>
                    <a:pt x="11513" y="13902"/>
                    <a:pt x="11116" y="13779"/>
                  </a:cubicBezTo>
                  <a:cubicBezTo>
                    <a:pt x="9456" y="13264"/>
                    <a:pt x="7612" y="12756"/>
                    <a:pt x="6659" y="11333"/>
                  </a:cubicBezTo>
                  <a:cubicBezTo>
                    <a:pt x="5590" y="9738"/>
                    <a:pt x="6060" y="7616"/>
                    <a:pt x="5580" y="5770"/>
                  </a:cubicBezTo>
                  <a:cubicBezTo>
                    <a:pt x="5416" y="5143"/>
                    <a:pt x="5142" y="4550"/>
                    <a:pt x="4839" y="3975"/>
                  </a:cubicBezTo>
                  <a:cubicBezTo>
                    <a:pt x="4526" y="3392"/>
                    <a:pt x="4179" y="2824"/>
                    <a:pt x="3868" y="2241"/>
                  </a:cubicBezTo>
                  <a:cubicBezTo>
                    <a:pt x="3607" y="1753"/>
                    <a:pt x="3226" y="1143"/>
                    <a:pt x="3238" y="576"/>
                  </a:cubicBezTo>
                  <a:cubicBezTo>
                    <a:pt x="3242" y="402"/>
                    <a:pt x="3276" y="199"/>
                    <a:pt x="3145" y="82"/>
                  </a:cubicBezTo>
                  <a:cubicBezTo>
                    <a:pt x="3067" y="13"/>
                    <a:pt x="2954" y="1"/>
                    <a:pt x="2848" y="0"/>
                  </a:cubicBezTo>
                  <a:cubicBezTo>
                    <a:pt x="2843" y="0"/>
                    <a:pt x="2838"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0"/>
            <p:cNvSpPr/>
            <p:nvPr/>
          </p:nvSpPr>
          <p:spPr>
            <a:xfrm>
              <a:off x="2530525" y="2985050"/>
              <a:ext cx="302675" cy="481375"/>
            </a:xfrm>
            <a:custGeom>
              <a:avLst/>
              <a:gdLst/>
              <a:ahLst/>
              <a:cxnLst/>
              <a:rect l="l" t="t" r="r" b="b"/>
              <a:pathLst>
                <a:path w="12107" h="19255" extrusionOk="0">
                  <a:moveTo>
                    <a:pt x="8568" y="1"/>
                  </a:moveTo>
                  <a:cubicBezTo>
                    <a:pt x="8380" y="1"/>
                    <a:pt x="8173" y="144"/>
                    <a:pt x="8105" y="329"/>
                  </a:cubicBezTo>
                  <a:cubicBezTo>
                    <a:pt x="8011" y="590"/>
                    <a:pt x="8094" y="878"/>
                    <a:pt x="8166" y="1146"/>
                  </a:cubicBezTo>
                  <a:cubicBezTo>
                    <a:pt x="8439" y="2167"/>
                    <a:pt x="8539" y="3252"/>
                    <a:pt x="8284" y="4277"/>
                  </a:cubicBezTo>
                  <a:cubicBezTo>
                    <a:pt x="8030" y="5302"/>
                    <a:pt x="7393" y="6263"/>
                    <a:pt x="6449" y="6777"/>
                  </a:cubicBezTo>
                  <a:cubicBezTo>
                    <a:pt x="4688" y="7735"/>
                    <a:pt x="2426" y="6966"/>
                    <a:pt x="519" y="7597"/>
                  </a:cubicBezTo>
                  <a:cubicBezTo>
                    <a:pt x="360" y="7649"/>
                    <a:pt x="196" y="7717"/>
                    <a:pt x="102" y="7852"/>
                  </a:cubicBezTo>
                  <a:cubicBezTo>
                    <a:pt x="1" y="7993"/>
                    <a:pt x="0" y="8177"/>
                    <a:pt x="1" y="8349"/>
                  </a:cubicBezTo>
                  <a:cubicBezTo>
                    <a:pt x="15" y="9838"/>
                    <a:pt x="31" y="11328"/>
                    <a:pt x="45" y="12817"/>
                  </a:cubicBezTo>
                  <a:cubicBezTo>
                    <a:pt x="50" y="13329"/>
                    <a:pt x="57" y="13855"/>
                    <a:pt x="244" y="14334"/>
                  </a:cubicBezTo>
                  <a:cubicBezTo>
                    <a:pt x="596" y="15234"/>
                    <a:pt x="1548" y="15890"/>
                    <a:pt x="1636" y="16849"/>
                  </a:cubicBezTo>
                  <a:cubicBezTo>
                    <a:pt x="1679" y="17310"/>
                    <a:pt x="1515" y="17818"/>
                    <a:pt x="1753" y="18219"/>
                  </a:cubicBezTo>
                  <a:cubicBezTo>
                    <a:pt x="1937" y="18527"/>
                    <a:pt x="2304" y="18673"/>
                    <a:pt x="2652" y="18781"/>
                  </a:cubicBezTo>
                  <a:cubicBezTo>
                    <a:pt x="3663" y="19096"/>
                    <a:pt x="4726" y="19255"/>
                    <a:pt x="5788" y="19255"/>
                  </a:cubicBezTo>
                  <a:cubicBezTo>
                    <a:pt x="6539" y="19255"/>
                    <a:pt x="7289" y="19176"/>
                    <a:pt x="8021" y="19016"/>
                  </a:cubicBezTo>
                  <a:cubicBezTo>
                    <a:pt x="8319" y="18953"/>
                    <a:pt x="8634" y="18862"/>
                    <a:pt x="8828" y="18632"/>
                  </a:cubicBezTo>
                  <a:cubicBezTo>
                    <a:pt x="9070" y="18344"/>
                    <a:pt x="9050" y="17928"/>
                    <a:pt x="8997" y="17560"/>
                  </a:cubicBezTo>
                  <a:cubicBezTo>
                    <a:pt x="8911" y="16959"/>
                    <a:pt x="8768" y="16361"/>
                    <a:pt x="8782" y="15754"/>
                  </a:cubicBezTo>
                  <a:cubicBezTo>
                    <a:pt x="8819" y="14036"/>
                    <a:pt x="10057" y="12607"/>
                    <a:pt x="10821" y="11058"/>
                  </a:cubicBezTo>
                  <a:cubicBezTo>
                    <a:pt x="12106" y="8451"/>
                    <a:pt x="12014" y="5239"/>
                    <a:pt x="10581" y="2707"/>
                  </a:cubicBezTo>
                  <a:cubicBezTo>
                    <a:pt x="10392" y="2373"/>
                    <a:pt x="10176" y="2034"/>
                    <a:pt x="10151" y="1654"/>
                  </a:cubicBezTo>
                  <a:cubicBezTo>
                    <a:pt x="10129" y="1333"/>
                    <a:pt x="10272" y="832"/>
                    <a:pt x="10017" y="568"/>
                  </a:cubicBezTo>
                  <a:cubicBezTo>
                    <a:pt x="9901" y="448"/>
                    <a:pt x="9749" y="428"/>
                    <a:pt x="9591" y="428"/>
                  </a:cubicBezTo>
                  <a:cubicBezTo>
                    <a:pt x="9514" y="428"/>
                    <a:pt x="9435" y="432"/>
                    <a:pt x="9359" y="432"/>
                  </a:cubicBezTo>
                  <a:cubicBezTo>
                    <a:pt x="9217" y="432"/>
                    <a:pt x="9082" y="416"/>
                    <a:pt x="8976" y="324"/>
                  </a:cubicBezTo>
                  <a:cubicBezTo>
                    <a:pt x="8896" y="255"/>
                    <a:pt x="8858" y="149"/>
                    <a:pt x="8779" y="79"/>
                  </a:cubicBezTo>
                  <a:cubicBezTo>
                    <a:pt x="8718" y="25"/>
                    <a:pt x="8645" y="1"/>
                    <a:pt x="8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0"/>
            <p:cNvSpPr/>
            <p:nvPr/>
          </p:nvSpPr>
          <p:spPr>
            <a:xfrm>
              <a:off x="2527425" y="2902400"/>
              <a:ext cx="197850" cy="242125"/>
            </a:xfrm>
            <a:custGeom>
              <a:avLst/>
              <a:gdLst/>
              <a:ahLst/>
              <a:cxnLst/>
              <a:rect l="l" t="t" r="r" b="b"/>
              <a:pathLst>
                <a:path w="7914" h="9685" extrusionOk="0">
                  <a:moveTo>
                    <a:pt x="1454" y="1"/>
                  </a:moveTo>
                  <a:cubicBezTo>
                    <a:pt x="992" y="1"/>
                    <a:pt x="530" y="168"/>
                    <a:pt x="277" y="536"/>
                  </a:cubicBezTo>
                  <a:cubicBezTo>
                    <a:pt x="8" y="926"/>
                    <a:pt x="33" y="1438"/>
                    <a:pt x="99" y="1902"/>
                  </a:cubicBezTo>
                  <a:cubicBezTo>
                    <a:pt x="274" y="3113"/>
                    <a:pt x="674" y="4321"/>
                    <a:pt x="500" y="5531"/>
                  </a:cubicBezTo>
                  <a:cubicBezTo>
                    <a:pt x="416" y="6121"/>
                    <a:pt x="196" y="6687"/>
                    <a:pt x="98" y="7276"/>
                  </a:cubicBezTo>
                  <a:cubicBezTo>
                    <a:pt x="1" y="7866"/>
                    <a:pt x="43" y="8518"/>
                    <a:pt x="424" y="8984"/>
                  </a:cubicBezTo>
                  <a:cubicBezTo>
                    <a:pt x="813" y="9459"/>
                    <a:pt x="1470" y="9641"/>
                    <a:pt x="2090" y="9677"/>
                  </a:cubicBezTo>
                  <a:cubicBezTo>
                    <a:pt x="2186" y="9682"/>
                    <a:pt x="2282" y="9685"/>
                    <a:pt x="2378" y="9685"/>
                  </a:cubicBezTo>
                  <a:cubicBezTo>
                    <a:pt x="3103" y="9685"/>
                    <a:pt x="3825" y="9537"/>
                    <a:pt x="4528" y="9352"/>
                  </a:cubicBezTo>
                  <a:cubicBezTo>
                    <a:pt x="5613" y="9065"/>
                    <a:pt x="6764" y="8621"/>
                    <a:pt x="7323" y="7667"/>
                  </a:cubicBezTo>
                  <a:cubicBezTo>
                    <a:pt x="7643" y="7122"/>
                    <a:pt x="7725" y="6474"/>
                    <a:pt x="7719" y="5847"/>
                  </a:cubicBezTo>
                  <a:cubicBezTo>
                    <a:pt x="7715" y="5422"/>
                    <a:pt x="7700" y="4974"/>
                    <a:pt x="7551" y="4577"/>
                  </a:cubicBezTo>
                  <a:cubicBezTo>
                    <a:pt x="7426" y="4243"/>
                    <a:pt x="7495" y="3798"/>
                    <a:pt x="7616" y="3452"/>
                  </a:cubicBezTo>
                  <a:cubicBezTo>
                    <a:pt x="7630" y="3409"/>
                    <a:pt x="7647" y="3367"/>
                    <a:pt x="7661" y="3327"/>
                  </a:cubicBezTo>
                  <a:cubicBezTo>
                    <a:pt x="7728" y="3165"/>
                    <a:pt x="7815" y="3010"/>
                    <a:pt x="7863" y="2841"/>
                  </a:cubicBezTo>
                  <a:cubicBezTo>
                    <a:pt x="7910" y="2673"/>
                    <a:pt x="7914" y="2482"/>
                    <a:pt x="7821" y="2333"/>
                  </a:cubicBezTo>
                  <a:cubicBezTo>
                    <a:pt x="7756" y="2229"/>
                    <a:pt x="7651" y="2154"/>
                    <a:pt x="7560" y="2070"/>
                  </a:cubicBezTo>
                  <a:cubicBezTo>
                    <a:pt x="7408" y="1927"/>
                    <a:pt x="7295" y="1747"/>
                    <a:pt x="7233" y="1552"/>
                  </a:cubicBezTo>
                  <a:cubicBezTo>
                    <a:pt x="7174" y="1366"/>
                    <a:pt x="7260" y="1163"/>
                    <a:pt x="7158" y="988"/>
                  </a:cubicBezTo>
                  <a:cubicBezTo>
                    <a:pt x="7081" y="857"/>
                    <a:pt x="6938" y="802"/>
                    <a:pt x="6783" y="802"/>
                  </a:cubicBezTo>
                  <a:cubicBezTo>
                    <a:pt x="6641" y="802"/>
                    <a:pt x="6488" y="848"/>
                    <a:pt x="6369" y="924"/>
                  </a:cubicBezTo>
                  <a:cubicBezTo>
                    <a:pt x="6122" y="1080"/>
                    <a:pt x="5935" y="1326"/>
                    <a:pt x="5664" y="1444"/>
                  </a:cubicBezTo>
                  <a:cubicBezTo>
                    <a:pt x="5525" y="1506"/>
                    <a:pt x="5372" y="1529"/>
                    <a:pt x="5218" y="1529"/>
                  </a:cubicBezTo>
                  <a:cubicBezTo>
                    <a:pt x="5172" y="1529"/>
                    <a:pt x="5125" y="1527"/>
                    <a:pt x="5080" y="1523"/>
                  </a:cubicBezTo>
                  <a:cubicBezTo>
                    <a:pt x="4487" y="1476"/>
                    <a:pt x="3953" y="1165"/>
                    <a:pt x="3456" y="845"/>
                  </a:cubicBezTo>
                  <a:cubicBezTo>
                    <a:pt x="2959" y="525"/>
                    <a:pt x="2458" y="181"/>
                    <a:pt x="1878" y="48"/>
                  </a:cubicBezTo>
                  <a:cubicBezTo>
                    <a:pt x="1741" y="17"/>
                    <a:pt x="1598" y="1"/>
                    <a:pt x="1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0"/>
            <p:cNvSpPr/>
            <p:nvPr/>
          </p:nvSpPr>
          <p:spPr>
            <a:xfrm>
              <a:off x="2925775" y="2905650"/>
              <a:ext cx="202100" cy="86050"/>
            </a:xfrm>
            <a:custGeom>
              <a:avLst/>
              <a:gdLst/>
              <a:ahLst/>
              <a:cxnLst/>
              <a:rect l="l" t="t" r="r" b="b"/>
              <a:pathLst>
                <a:path w="8084" h="3442" extrusionOk="0">
                  <a:moveTo>
                    <a:pt x="568" y="0"/>
                  </a:moveTo>
                  <a:cubicBezTo>
                    <a:pt x="526" y="0"/>
                    <a:pt x="484" y="2"/>
                    <a:pt x="442" y="5"/>
                  </a:cubicBezTo>
                  <a:cubicBezTo>
                    <a:pt x="329" y="13"/>
                    <a:pt x="211" y="28"/>
                    <a:pt x="121" y="92"/>
                  </a:cubicBezTo>
                  <a:cubicBezTo>
                    <a:pt x="0" y="178"/>
                    <a:pt x="8" y="360"/>
                    <a:pt x="111" y="461"/>
                  </a:cubicBezTo>
                  <a:cubicBezTo>
                    <a:pt x="186" y="533"/>
                    <a:pt x="299" y="558"/>
                    <a:pt x="402" y="591"/>
                  </a:cubicBezTo>
                  <a:cubicBezTo>
                    <a:pt x="505" y="625"/>
                    <a:pt x="614" y="677"/>
                    <a:pt x="649" y="770"/>
                  </a:cubicBezTo>
                  <a:cubicBezTo>
                    <a:pt x="681" y="861"/>
                    <a:pt x="635" y="960"/>
                    <a:pt x="660" y="1053"/>
                  </a:cubicBezTo>
                  <a:cubicBezTo>
                    <a:pt x="694" y="1176"/>
                    <a:pt x="844" y="1247"/>
                    <a:pt x="984" y="1257"/>
                  </a:cubicBezTo>
                  <a:cubicBezTo>
                    <a:pt x="1002" y="1259"/>
                    <a:pt x="1020" y="1259"/>
                    <a:pt x="1039" y="1259"/>
                  </a:cubicBezTo>
                  <a:cubicBezTo>
                    <a:pt x="1160" y="1259"/>
                    <a:pt x="1282" y="1233"/>
                    <a:pt x="1404" y="1232"/>
                  </a:cubicBezTo>
                  <a:cubicBezTo>
                    <a:pt x="1409" y="1232"/>
                    <a:pt x="1414" y="1231"/>
                    <a:pt x="1419" y="1231"/>
                  </a:cubicBezTo>
                  <a:cubicBezTo>
                    <a:pt x="1602" y="1231"/>
                    <a:pt x="1785" y="1286"/>
                    <a:pt x="1934" y="1384"/>
                  </a:cubicBezTo>
                  <a:cubicBezTo>
                    <a:pt x="2183" y="1548"/>
                    <a:pt x="2315" y="1817"/>
                    <a:pt x="2498" y="2042"/>
                  </a:cubicBezTo>
                  <a:cubicBezTo>
                    <a:pt x="2787" y="2400"/>
                    <a:pt x="3219" y="2662"/>
                    <a:pt x="3696" y="2769"/>
                  </a:cubicBezTo>
                  <a:cubicBezTo>
                    <a:pt x="3938" y="2823"/>
                    <a:pt x="4187" y="2837"/>
                    <a:pt x="4439" y="2837"/>
                  </a:cubicBezTo>
                  <a:cubicBezTo>
                    <a:pt x="4728" y="2837"/>
                    <a:pt x="5019" y="2818"/>
                    <a:pt x="5306" y="2818"/>
                  </a:cubicBezTo>
                  <a:cubicBezTo>
                    <a:pt x="5653" y="2818"/>
                    <a:pt x="5993" y="2846"/>
                    <a:pt x="6312" y="2968"/>
                  </a:cubicBezTo>
                  <a:cubicBezTo>
                    <a:pt x="6607" y="3081"/>
                    <a:pt x="6862" y="3268"/>
                    <a:pt x="7159" y="3381"/>
                  </a:cubicBezTo>
                  <a:cubicBezTo>
                    <a:pt x="7250" y="3415"/>
                    <a:pt x="7353" y="3441"/>
                    <a:pt x="7452" y="3441"/>
                  </a:cubicBezTo>
                  <a:cubicBezTo>
                    <a:pt x="7526" y="3441"/>
                    <a:pt x="7598" y="3426"/>
                    <a:pt x="7660" y="3389"/>
                  </a:cubicBezTo>
                  <a:cubicBezTo>
                    <a:pt x="7742" y="3339"/>
                    <a:pt x="7794" y="3260"/>
                    <a:pt x="7835" y="3180"/>
                  </a:cubicBezTo>
                  <a:cubicBezTo>
                    <a:pt x="8084" y="2687"/>
                    <a:pt x="7973" y="2116"/>
                    <a:pt x="7925" y="1577"/>
                  </a:cubicBezTo>
                  <a:cubicBezTo>
                    <a:pt x="7896" y="1272"/>
                    <a:pt x="7890" y="964"/>
                    <a:pt x="7905" y="657"/>
                  </a:cubicBezTo>
                  <a:cubicBezTo>
                    <a:pt x="7915" y="442"/>
                    <a:pt x="7911" y="183"/>
                    <a:pt x="7707" y="74"/>
                  </a:cubicBezTo>
                  <a:cubicBezTo>
                    <a:pt x="7612" y="23"/>
                    <a:pt x="7495" y="20"/>
                    <a:pt x="7383" y="19"/>
                  </a:cubicBezTo>
                  <a:cubicBezTo>
                    <a:pt x="6541" y="12"/>
                    <a:pt x="5698" y="8"/>
                    <a:pt x="4855" y="8"/>
                  </a:cubicBezTo>
                  <a:cubicBezTo>
                    <a:pt x="4518" y="8"/>
                    <a:pt x="4181" y="8"/>
                    <a:pt x="3845" y="10"/>
                  </a:cubicBezTo>
                  <a:cubicBezTo>
                    <a:pt x="3247" y="11"/>
                    <a:pt x="2651" y="15"/>
                    <a:pt x="2053" y="20"/>
                  </a:cubicBezTo>
                  <a:cubicBezTo>
                    <a:pt x="1755" y="23"/>
                    <a:pt x="1456" y="29"/>
                    <a:pt x="1158" y="29"/>
                  </a:cubicBezTo>
                  <a:cubicBezTo>
                    <a:pt x="957" y="29"/>
                    <a:pt x="768"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a:off x="2976000" y="3419750"/>
              <a:ext cx="151775" cy="64500"/>
            </a:xfrm>
            <a:custGeom>
              <a:avLst/>
              <a:gdLst/>
              <a:ahLst/>
              <a:cxnLst/>
              <a:rect l="l" t="t" r="r" b="b"/>
              <a:pathLst>
                <a:path w="6071" h="2580" extrusionOk="0">
                  <a:moveTo>
                    <a:pt x="5574" y="0"/>
                  </a:moveTo>
                  <a:cubicBezTo>
                    <a:pt x="5441" y="0"/>
                    <a:pt x="5297" y="54"/>
                    <a:pt x="5178" y="125"/>
                  </a:cubicBezTo>
                  <a:cubicBezTo>
                    <a:pt x="4919" y="279"/>
                    <a:pt x="4692" y="489"/>
                    <a:pt x="4431" y="641"/>
                  </a:cubicBezTo>
                  <a:cubicBezTo>
                    <a:pt x="4251" y="746"/>
                    <a:pt x="4055" y="822"/>
                    <a:pt x="3861" y="894"/>
                  </a:cubicBezTo>
                  <a:cubicBezTo>
                    <a:pt x="2914" y="1243"/>
                    <a:pt x="1937" y="1504"/>
                    <a:pt x="947" y="1670"/>
                  </a:cubicBezTo>
                  <a:cubicBezTo>
                    <a:pt x="730" y="1706"/>
                    <a:pt x="504" y="1740"/>
                    <a:pt x="319" y="1869"/>
                  </a:cubicBezTo>
                  <a:cubicBezTo>
                    <a:pt x="134" y="1995"/>
                    <a:pt x="0" y="2247"/>
                    <a:pt x="68" y="2473"/>
                  </a:cubicBezTo>
                  <a:cubicBezTo>
                    <a:pt x="147" y="2571"/>
                    <a:pt x="284" y="2579"/>
                    <a:pt x="404" y="2579"/>
                  </a:cubicBezTo>
                  <a:lnTo>
                    <a:pt x="1879" y="2579"/>
                  </a:lnTo>
                  <a:cubicBezTo>
                    <a:pt x="2463" y="2579"/>
                    <a:pt x="3045" y="2579"/>
                    <a:pt x="3629" y="2569"/>
                  </a:cubicBezTo>
                  <a:cubicBezTo>
                    <a:pt x="4037" y="2563"/>
                    <a:pt x="4447" y="2550"/>
                    <a:pt x="4851" y="2489"/>
                  </a:cubicBezTo>
                  <a:cubicBezTo>
                    <a:pt x="5139" y="2445"/>
                    <a:pt x="5571" y="2423"/>
                    <a:pt x="5783" y="2201"/>
                  </a:cubicBezTo>
                  <a:cubicBezTo>
                    <a:pt x="5830" y="2153"/>
                    <a:pt x="5863" y="2091"/>
                    <a:pt x="5889" y="2028"/>
                  </a:cubicBezTo>
                  <a:cubicBezTo>
                    <a:pt x="5990" y="1783"/>
                    <a:pt x="5997" y="1511"/>
                    <a:pt x="6003" y="1247"/>
                  </a:cubicBezTo>
                  <a:cubicBezTo>
                    <a:pt x="6009" y="940"/>
                    <a:pt x="6071" y="363"/>
                    <a:pt x="5844" y="112"/>
                  </a:cubicBezTo>
                  <a:cubicBezTo>
                    <a:pt x="5771" y="32"/>
                    <a:pt x="5676" y="0"/>
                    <a:pt x="5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0"/>
            <p:cNvSpPr/>
            <p:nvPr/>
          </p:nvSpPr>
          <p:spPr>
            <a:xfrm>
              <a:off x="2538475" y="3387475"/>
              <a:ext cx="80450" cy="105400"/>
            </a:xfrm>
            <a:custGeom>
              <a:avLst/>
              <a:gdLst/>
              <a:ahLst/>
              <a:cxnLst/>
              <a:rect l="l" t="t" r="r" b="b"/>
              <a:pathLst>
                <a:path w="3218" h="4216" extrusionOk="0">
                  <a:moveTo>
                    <a:pt x="331" y="0"/>
                  </a:moveTo>
                  <a:cubicBezTo>
                    <a:pt x="286" y="0"/>
                    <a:pt x="240" y="16"/>
                    <a:pt x="196" y="53"/>
                  </a:cubicBezTo>
                  <a:cubicBezTo>
                    <a:pt x="1" y="217"/>
                    <a:pt x="72" y="692"/>
                    <a:pt x="64" y="915"/>
                  </a:cubicBezTo>
                  <a:cubicBezTo>
                    <a:pt x="47" y="1577"/>
                    <a:pt x="66" y="2240"/>
                    <a:pt x="87" y="2902"/>
                  </a:cubicBezTo>
                  <a:cubicBezTo>
                    <a:pt x="97" y="3241"/>
                    <a:pt x="109" y="3581"/>
                    <a:pt x="175" y="3914"/>
                  </a:cubicBezTo>
                  <a:cubicBezTo>
                    <a:pt x="188" y="3974"/>
                    <a:pt x="206" y="4041"/>
                    <a:pt x="257" y="4080"/>
                  </a:cubicBezTo>
                  <a:cubicBezTo>
                    <a:pt x="294" y="4107"/>
                    <a:pt x="344" y="4116"/>
                    <a:pt x="390" y="4123"/>
                  </a:cubicBezTo>
                  <a:cubicBezTo>
                    <a:pt x="794" y="4185"/>
                    <a:pt x="1203" y="4215"/>
                    <a:pt x="1611" y="4215"/>
                  </a:cubicBezTo>
                  <a:cubicBezTo>
                    <a:pt x="2047" y="4215"/>
                    <a:pt x="2482" y="4181"/>
                    <a:pt x="2911" y="4111"/>
                  </a:cubicBezTo>
                  <a:cubicBezTo>
                    <a:pt x="3014" y="4093"/>
                    <a:pt x="3131" y="4065"/>
                    <a:pt x="3177" y="3974"/>
                  </a:cubicBezTo>
                  <a:cubicBezTo>
                    <a:pt x="3217" y="3896"/>
                    <a:pt x="3186" y="3797"/>
                    <a:pt x="3126" y="3732"/>
                  </a:cubicBezTo>
                  <a:cubicBezTo>
                    <a:pt x="3067" y="3667"/>
                    <a:pt x="2983" y="3629"/>
                    <a:pt x="2903" y="3592"/>
                  </a:cubicBezTo>
                  <a:cubicBezTo>
                    <a:pt x="2653" y="3475"/>
                    <a:pt x="2402" y="3361"/>
                    <a:pt x="2153" y="3246"/>
                  </a:cubicBezTo>
                  <a:cubicBezTo>
                    <a:pt x="1948" y="3151"/>
                    <a:pt x="1738" y="3054"/>
                    <a:pt x="1577" y="2899"/>
                  </a:cubicBezTo>
                  <a:cubicBezTo>
                    <a:pt x="1225" y="2561"/>
                    <a:pt x="1173" y="2029"/>
                    <a:pt x="1197" y="1547"/>
                  </a:cubicBezTo>
                  <a:cubicBezTo>
                    <a:pt x="1209" y="1270"/>
                    <a:pt x="1238" y="976"/>
                    <a:pt x="1105" y="730"/>
                  </a:cubicBezTo>
                  <a:cubicBezTo>
                    <a:pt x="1040" y="608"/>
                    <a:pt x="940" y="508"/>
                    <a:pt x="840" y="411"/>
                  </a:cubicBezTo>
                  <a:cubicBezTo>
                    <a:pt x="723" y="294"/>
                    <a:pt x="527" y="0"/>
                    <a:pt x="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0"/>
            <p:cNvSpPr/>
            <p:nvPr/>
          </p:nvSpPr>
          <p:spPr>
            <a:xfrm>
              <a:off x="2746500" y="3454500"/>
              <a:ext cx="104600" cy="38350"/>
            </a:xfrm>
            <a:custGeom>
              <a:avLst/>
              <a:gdLst/>
              <a:ahLst/>
              <a:cxnLst/>
              <a:rect l="l" t="t" r="r" b="b"/>
              <a:pathLst>
                <a:path w="4184" h="1534" extrusionOk="0">
                  <a:moveTo>
                    <a:pt x="2180" y="1"/>
                  </a:moveTo>
                  <a:cubicBezTo>
                    <a:pt x="2119" y="1"/>
                    <a:pt x="2058" y="11"/>
                    <a:pt x="1999" y="33"/>
                  </a:cubicBezTo>
                  <a:cubicBezTo>
                    <a:pt x="1857" y="87"/>
                    <a:pt x="1757" y="198"/>
                    <a:pt x="1648" y="296"/>
                  </a:cubicBezTo>
                  <a:cubicBezTo>
                    <a:pt x="1412" y="509"/>
                    <a:pt x="1114" y="663"/>
                    <a:pt x="792" y="740"/>
                  </a:cubicBezTo>
                  <a:cubicBezTo>
                    <a:pt x="608" y="783"/>
                    <a:pt x="415" y="804"/>
                    <a:pt x="243" y="882"/>
                  </a:cubicBezTo>
                  <a:cubicBezTo>
                    <a:pt x="120" y="938"/>
                    <a:pt x="1" y="1054"/>
                    <a:pt x="38" y="1177"/>
                  </a:cubicBezTo>
                  <a:cubicBezTo>
                    <a:pt x="61" y="1255"/>
                    <a:pt x="145" y="1307"/>
                    <a:pt x="231" y="1327"/>
                  </a:cubicBezTo>
                  <a:cubicBezTo>
                    <a:pt x="272" y="1336"/>
                    <a:pt x="315" y="1339"/>
                    <a:pt x="358" y="1339"/>
                  </a:cubicBezTo>
                  <a:cubicBezTo>
                    <a:pt x="404" y="1339"/>
                    <a:pt x="451" y="1336"/>
                    <a:pt x="497" y="1333"/>
                  </a:cubicBezTo>
                  <a:cubicBezTo>
                    <a:pt x="579" y="1328"/>
                    <a:pt x="661" y="1326"/>
                    <a:pt x="742" y="1326"/>
                  </a:cubicBezTo>
                  <a:cubicBezTo>
                    <a:pt x="1562" y="1326"/>
                    <a:pt x="2382" y="1533"/>
                    <a:pt x="3195" y="1533"/>
                  </a:cubicBezTo>
                  <a:cubicBezTo>
                    <a:pt x="3387" y="1533"/>
                    <a:pt x="3579" y="1522"/>
                    <a:pt x="3770" y="1493"/>
                  </a:cubicBezTo>
                  <a:cubicBezTo>
                    <a:pt x="3897" y="1475"/>
                    <a:pt x="4184" y="1379"/>
                    <a:pt x="4090" y="1209"/>
                  </a:cubicBezTo>
                  <a:cubicBezTo>
                    <a:pt x="4035" y="1107"/>
                    <a:pt x="3782" y="1103"/>
                    <a:pt x="3678" y="1070"/>
                  </a:cubicBezTo>
                  <a:cubicBezTo>
                    <a:pt x="3248" y="930"/>
                    <a:pt x="3071" y="593"/>
                    <a:pt x="2790" y="300"/>
                  </a:cubicBezTo>
                  <a:cubicBezTo>
                    <a:pt x="2635" y="138"/>
                    <a:pt x="2406"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 name="Google Shape;1078;p30"/>
          <p:cNvGrpSpPr/>
          <p:nvPr/>
        </p:nvGrpSpPr>
        <p:grpSpPr>
          <a:xfrm>
            <a:off x="2562008" y="2672166"/>
            <a:ext cx="1143011" cy="1143009"/>
            <a:chOff x="1906425" y="4846075"/>
            <a:chExt cx="589850" cy="581625"/>
          </a:xfrm>
        </p:grpSpPr>
        <p:sp>
          <p:nvSpPr>
            <p:cNvPr id="1079" name="Google Shape;1079;p30"/>
            <p:cNvSpPr/>
            <p:nvPr/>
          </p:nvSpPr>
          <p:spPr>
            <a:xfrm>
              <a:off x="1990775" y="4923925"/>
              <a:ext cx="127075" cy="101275"/>
            </a:xfrm>
            <a:custGeom>
              <a:avLst/>
              <a:gdLst/>
              <a:ahLst/>
              <a:cxnLst/>
              <a:rect l="l" t="t" r="r" b="b"/>
              <a:pathLst>
                <a:path w="5083" h="4051" extrusionOk="0">
                  <a:moveTo>
                    <a:pt x="2530" y="0"/>
                  </a:moveTo>
                  <a:cubicBezTo>
                    <a:pt x="2138" y="0"/>
                    <a:pt x="1743" y="30"/>
                    <a:pt x="1383" y="177"/>
                  </a:cubicBezTo>
                  <a:cubicBezTo>
                    <a:pt x="220" y="647"/>
                    <a:pt x="0" y="2518"/>
                    <a:pt x="570" y="3498"/>
                  </a:cubicBezTo>
                  <a:cubicBezTo>
                    <a:pt x="656" y="3646"/>
                    <a:pt x="765" y="3784"/>
                    <a:pt x="906" y="3880"/>
                  </a:cubicBezTo>
                  <a:cubicBezTo>
                    <a:pt x="1092" y="4006"/>
                    <a:pt x="1317" y="4050"/>
                    <a:pt x="1545" y="4050"/>
                  </a:cubicBezTo>
                  <a:cubicBezTo>
                    <a:pt x="1659" y="4050"/>
                    <a:pt x="1773" y="4039"/>
                    <a:pt x="1884" y="4022"/>
                  </a:cubicBezTo>
                  <a:cubicBezTo>
                    <a:pt x="3081" y="3836"/>
                    <a:pt x="4127" y="3008"/>
                    <a:pt x="4718" y="1950"/>
                  </a:cubicBezTo>
                  <a:cubicBezTo>
                    <a:pt x="4926" y="1580"/>
                    <a:pt x="5082" y="1117"/>
                    <a:pt x="4886" y="740"/>
                  </a:cubicBezTo>
                  <a:cubicBezTo>
                    <a:pt x="4764" y="506"/>
                    <a:pt x="4525" y="352"/>
                    <a:pt x="4280" y="251"/>
                  </a:cubicBezTo>
                  <a:cubicBezTo>
                    <a:pt x="3787" y="48"/>
                    <a:pt x="3243" y="10"/>
                    <a:pt x="2711" y="2"/>
                  </a:cubicBezTo>
                  <a:cubicBezTo>
                    <a:pt x="2651" y="1"/>
                    <a:pt x="2590" y="0"/>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a:off x="2106325" y="5318750"/>
              <a:ext cx="102225" cy="61600"/>
            </a:xfrm>
            <a:custGeom>
              <a:avLst/>
              <a:gdLst/>
              <a:ahLst/>
              <a:cxnLst/>
              <a:rect l="l" t="t" r="r" b="b"/>
              <a:pathLst>
                <a:path w="4089" h="2464" extrusionOk="0">
                  <a:moveTo>
                    <a:pt x="991" y="1"/>
                  </a:moveTo>
                  <a:cubicBezTo>
                    <a:pt x="786" y="1"/>
                    <a:pt x="572" y="24"/>
                    <a:pt x="416" y="152"/>
                  </a:cubicBezTo>
                  <a:cubicBezTo>
                    <a:pt x="1" y="494"/>
                    <a:pt x="239" y="1265"/>
                    <a:pt x="483" y="1636"/>
                  </a:cubicBezTo>
                  <a:cubicBezTo>
                    <a:pt x="755" y="2057"/>
                    <a:pt x="1199" y="2334"/>
                    <a:pt x="1677" y="2427"/>
                  </a:cubicBezTo>
                  <a:cubicBezTo>
                    <a:pt x="1806" y="2452"/>
                    <a:pt x="1936" y="2463"/>
                    <a:pt x="2066" y="2463"/>
                  </a:cubicBezTo>
                  <a:cubicBezTo>
                    <a:pt x="2449" y="2463"/>
                    <a:pt x="2832" y="2363"/>
                    <a:pt x="3181" y="2204"/>
                  </a:cubicBezTo>
                  <a:cubicBezTo>
                    <a:pt x="3451" y="2079"/>
                    <a:pt x="3715" y="1909"/>
                    <a:pt x="3879" y="1659"/>
                  </a:cubicBezTo>
                  <a:cubicBezTo>
                    <a:pt x="4044" y="1409"/>
                    <a:pt x="4088" y="1064"/>
                    <a:pt x="3929" y="811"/>
                  </a:cubicBezTo>
                  <a:cubicBezTo>
                    <a:pt x="3790" y="591"/>
                    <a:pt x="3533" y="481"/>
                    <a:pt x="3288" y="396"/>
                  </a:cubicBezTo>
                  <a:cubicBezTo>
                    <a:pt x="2570" y="149"/>
                    <a:pt x="1812" y="15"/>
                    <a:pt x="1053" y="2"/>
                  </a:cubicBezTo>
                  <a:cubicBezTo>
                    <a:pt x="1033" y="1"/>
                    <a:pt x="1012" y="1"/>
                    <a:pt x="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a:off x="2191225" y="5231700"/>
              <a:ext cx="305050" cy="196000"/>
            </a:xfrm>
            <a:custGeom>
              <a:avLst/>
              <a:gdLst/>
              <a:ahLst/>
              <a:cxnLst/>
              <a:rect l="l" t="t" r="r" b="b"/>
              <a:pathLst>
                <a:path w="12202" h="7840" extrusionOk="0">
                  <a:moveTo>
                    <a:pt x="10667" y="0"/>
                  </a:moveTo>
                  <a:cubicBezTo>
                    <a:pt x="10602" y="0"/>
                    <a:pt x="10537" y="3"/>
                    <a:pt x="10473" y="8"/>
                  </a:cubicBezTo>
                  <a:cubicBezTo>
                    <a:pt x="9416" y="88"/>
                    <a:pt x="8474" y="669"/>
                    <a:pt x="7570" y="1222"/>
                  </a:cubicBezTo>
                  <a:cubicBezTo>
                    <a:pt x="6416" y="1927"/>
                    <a:pt x="5245" y="2613"/>
                    <a:pt x="3993" y="3120"/>
                  </a:cubicBezTo>
                  <a:cubicBezTo>
                    <a:pt x="3599" y="3279"/>
                    <a:pt x="3210" y="3387"/>
                    <a:pt x="2797" y="3474"/>
                  </a:cubicBezTo>
                  <a:cubicBezTo>
                    <a:pt x="2416" y="3556"/>
                    <a:pt x="2037" y="3600"/>
                    <a:pt x="1693" y="3800"/>
                  </a:cubicBezTo>
                  <a:cubicBezTo>
                    <a:pt x="1501" y="3911"/>
                    <a:pt x="1323" y="4063"/>
                    <a:pt x="1106" y="4109"/>
                  </a:cubicBezTo>
                  <a:cubicBezTo>
                    <a:pt x="1051" y="4121"/>
                    <a:pt x="992" y="4127"/>
                    <a:pt x="951" y="4166"/>
                  </a:cubicBezTo>
                  <a:cubicBezTo>
                    <a:pt x="913" y="4201"/>
                    <a:pt x="902" y="4254"/>
                    <a:pt x="896" y="4305"/>
                  </a:cubicBezTo>
                  <a:cubicBezTo>
                    <a:pt x="861" y="4569"/>
                    <a:pt x="920" y="4841"/>
                    <a:pt x="865" y="5102"/>
                  </a:cubicBezTo>
                  <a:cubicBezTo>
                    <a:pt x="838" y="5223"/>
                    <a:pt x="789" y="5337"/>
                    <a:pt x="720" y="5436"/>
                  </a:cubicBezTo>
                  <a:cubicBezTo>
                    <a:pt x="702" y="5461"/>
                    <a:pt x="684" y="5486"/>
                    <a:pt x="664" y="5508"/>
                  </a:cubicBezTo>
                  <a:cubicBezTo>
                    <a:pt x="552" y="5638"/>
                    <a:pt x="407" y="5735"/>
                    <a:pt x="291" y="5862"/>
                  </a:cubicBezTo>
                  <a:cubicBezTo>
                    <a:pt x="0" y="6181"/>
                    <a:pt x="144" y="6552"/>
                    <a:pt x="406" y="6833"/>
                  </a:cubicBezTo>
                  <a:cubicBezTo>
                    <a:pt x="715" y="7163"/>
                    <a:pt x="1057" y="7480"/>
                    <a:pt x="1480" y="7641"/>
                  </a:cubicBezTo>
                  <a:cubicBezTo>
                    <a:pt x="1843" y="7778"/>
                    <a:pt x="2241" y="7790"/>
                    <a:pt x="2628" y="7798"/>
                  </a:cubicBezTo>
                  <a:cubicBezTo>
                    <a:pt x="4165" y="7829"/>
                    <a:pt x="5702" y="7840"/>
                    <a:pt x="7239" y="7840"/>
                  </a:cubicBezTo>
                  <a:cubicBezTo>
                    <a:pt x="8553" y="7840"/>
                    <a:pt x="9866" y="7832"/>
                    <a:pt x="11180" y="7825"/>
                  </a:cubicBezTo>
                  <a:cubicBezTo>
                    <a:pt x="11384" y="7824"/>
                    <a:pt x="11600" y="7819"/>
                    <a:pt x="11779" y="7721"/>
                  </a:cubicBezTo>
                  <a:cubicBezTo>
                    <a:pt x="12158" y="7508"/>
                    <a:pt x="12201" y="6992"/>
                    <a:pt x="12200" y="6557"/>
                  </a:cubicBezTo>
                  <a:cubicBezTo>
                    <a:pt x="12194" y="5312"/>
                    <a:pt x="12189" y="4065"/>
                    <a:pt x="12182" y="2819"/>
                  </a:cubicBezTo>
                  <a:cubicBezTo>
                    <a:pt x="12180" y="2185"/>
                    <a:pt x="12174" y="1539"/>
                    <a:pt x="11974" y="939"/>
                  </a:cubicBezTo>
                  <a:cubicBezTo>
                    <a:pt x="11893" y="696"/>
                    <a:pt x="11776" y="457"/>
                    <a:pt x="11583" y="289"/>
                  </a:cubicBezTo>
                  <a:cubicBezTo>
                    <a:pt x="11336" y="73"/>
                    <a:pt x="10999" y="0"/>
                    <a:pt x="10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1906425" y="5307975"/>
              <a:ext cx="286875" cy="117825"/>
            </a:xfrm>
            <a:custGeom>
              <a:avLst/>
              <a:gdLst/>
              <a:ahLst/>
              <a:cxnLst/>
              <a:rect l="l" t="t" r="r" b="b"/>
              <a:pathLst>
                <a:path w="11475" h="4713" extrusionOk="0">
                  <a:moveTo>
                    <a:pt x="1913" y="1"/>
                  </a:moveTo>
                  <a:cubicBezTo>
                    <a:pt x="1522" y="1"/>
                    <a:pt x="1143" y="247"/>
                    <a:pt x="907" y="568"/>
                  </a:cubicBezTo>
                  <a:cubicBezTo>
                    <a:pt x="636" y="937"/>
                    <a:pt x="514" y="1392"/>
                    <a:pt x="398" y="1835"/>
                  </a:cubicBezTo>
                  <a:cubicBezTo>
                    <a:pt x="199" y="2594"/>
                    <a:pt x="0" y="3387"/>
                    <a:pt x="176" y="4152"/>
                  </a:cubicBezTo>
                  <a:cubicBezTo>
                    <a:pt x="198" y="4244"/>
                    <a:pt x="227" y="4339"/>
                    <a:pt x="285" y="4415"/>
                  </a:cubicBezTo>
                  <a:cubicBezTo>
                    <a:pt x="429" y="4599"/>
                    <a:pt x="696" y="4614"/>
                    <a:pt x="928" y="4614"/>
                  </a:cubicBezTo>
                  <a:cubicBezTo>
                    <a:pt x="3399" y="4612"/>
                    <a:pt x="5871" y="4610"/>
                    <a:pt x="8341" y="4609"/>
                  </a:cubicBezTo>
                  <a:cubicBezTo>
                    <a:pt x="8810" y="4609"/>
                    <a:pt x="9280" y="4609"/>
                    <a:pt x="9748" y="4646"/>
                  </a:cubicBezTo>
                  <a:cubicBezTo>
                    <a:pt x="10062" y="4671"/>
                    <a:pt x="10378" y="4713"/>
                    <a:pt x="10692" y="4713"/>
                  </a:cubicBezTo>
                  <a:cubicBezTo>
                    <a:pt x="10817" y="4713"/>
                    <a:pt x="10942" y="4706"/>
                    <a:pt x="11067" y="4689"/>
                  </a:cubicBezTo>
                  <a:cubicBezTo>
                    <a:pt x="11193" y="4672"/>
                    <a:pt x="11332" y="4635"/>
                    <a:pt x="11395" y="4524"/>
                  </a:cubicBezTo>
                  <a:cubicBezTo>
                    <a:pt x="11475" y="4389"/>
                    <a:pt x="11401" y="4220"/>
                    <a:pt x="11321" y="4086"/>
                  </a:cubicBezTo>
                  <a:cubicBezTo>
                    <a:pt x="11168" y="3830"/>
                    <a:pt x="10993" y="3589"/>
                    <a:pt x="10793" y="3367"/>
                  </a:cubicBezTo>
                  <a:cubicBezTo>
                    <a:pt x="10738" y="3305"/>
                    <a:pt x="10678" y="3242"/>
                    <a:pt x="10599" y="3215"/>
                  </a:cubicBezTo>
                  <a:cubicBezTo>
                    <a:pt x="10565" y="3203"/>
                    <a:pt x="10529" y="3199"/>
                    <a:pt x="10492" y="3199"/>
                  </a:cubicBezTo>
                  <a:cubicBezTo>
                    <a:pt x="10445" y="3199"/>
                    <a:pt x="10396" y="3206"/>
                    <a:pt x="10349" y="3211"/>
                  </a:cubicBezTo>
                  <a:cubicBezTo>
                    <a:pt x="10251" y="3223"/>
                    <a:pt x="10151" y="3229"/>
                    <a:pt x="10052" y="3229"/>
                  </a:cubicBezTo>
                  <a:cubicBezTo>
                    <a:pt x="9626" y="3229"/>
                    <a:pt x="9199" y="3124"/>
                    <a:pt x="8818" y="2931"/>
                  </a:cubicBezTo>
                  <a:cubicBezTo>
                    <a:pt x="8582" y="2811"/>
                    <a:pt x="8481" y="2697"/>
                    <a:pt x="8332" y="2498"/>
                  </a:cubicBezTo>
                  <a:cubicBezTo>
                    <a:pt x="8226" y="2357"/>
                    <a:pt x="8046" y="2296"/>
                    <a:pt x="7870" y="2296"/>
                  </a:cubicBezTo>
                  <a:cubicBezTo>
                    <a:pt x="7815" y="2296"/>
                    <a:pt x="7760" y="2302"/>
                    <a:pt x="7708" y="2313"/>
                  </a:cubicBezTo>
                  <a:cubicBezTo>
                    <a:pt x="7444" y="2373"/>
                    <a:pt x="7216" y="2532"/>
                    <a:pt x="6961" y="2621"/>
                  </a:cubicBezTo>
                  <a:cubicBezTo>
                    <a:pt x="6795" y="2678"/>
                    <a:pt x="6624" y="2703"/>
                    <a:pt x="6451" y="2703"/>
                  </a:cubicBezTo>
                  <a:cubicBezTo>
                    <a:pt x="5997" y="2703"/>
                    <a:pt x="5532" y="2529"/>
                    <a:pt x="5119" y="2315"/>
                  </a:cubicBezTo>
                  <a:cubicBezTo>
                    <a:pt x="4373" y="1929"/>
                    <a:pt x="3693" y="1413"/>
                    <a:pt x="3123" y="796"/>
                  </a:cubicBezTo>
                  <a:cubicBezTo>
                    <a:pt x="2824" y="474"/>
                    <a:pt x="2519" y="102"/>
                    <a:pt x="2087" y="17"/>
                  </a:cubicBezTo>
                  <a:cubicBezTo>
                    <a:pt x="2029" y="6"/>
                    <a:pt x="1971" y="1"/>
                    <a:pt x="1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a:off x="1911275" y="5118375"/>
              <a:ext cx="198225" cy="246200"/>
            </a:xfrm>
            <a:custGeom>
              <a:avLst/>
              <a:gdLst/>
              <a:ahLst/>
              <a:cxnLst/>
              <a:rect l="l" t="t" r="r" b="b"/>
              <a:pathLst>
                <a:path w="7929" h="9848" extrusionOk="0">
                  <a:moveTo>
                    <a:pt x="2021" y="0"/>
                  </a:moveTo>
                  <a:cubicBezTo>
                    <a:pt x="2014" y="0"/>
                    <a:pt x="2007" y="0"/>
                    <a:pt x="2000" y="1"/>
                  </a:cubicBezTo>
                  <a:cubicBezTo>
                    <a:pt x="1483" y="11"/>
                    <a:pt x="1057" y="400"/>
                    <a:pt x="725" y="798"/>
                  </a:cubicBezTo>
                  <a:cubicBezTo>
                    <a:pt x="482" y="1091"/>
                    <a:pt x="256" y="1409"/>
                    <a:pt x="136" y="1771"/>
                  </a:cubicBezTo>
                  <a:cubicBezTo>
                    <a:pt x="11" y="2148"/>
                    <a:pt x="9" y="2553"/>
                    <a:pt x="8" y="2951"/>
                  </a:cubicBezTo>
                  <a:cubicBezTo>
                    <a:pt x="4" y="3933"/>
                    <a:pt x="1" y="4917"/>
                    <a:pt x="88" y="5894"/>
                  </a:cubicBezTo>
                  <a:cubicBezTo>
                    <a:pt x="122" y="6259"/>
                    <a:pt x="190" y="6665"/>
                    <a:pt x="486" y="6882"/>
                  </a:cubicBezTo>
                  <a:cubicBezTo>
                    <a:pt x="639" y="6995"/>
                    <a:pt x="827" y="7035"/>
                    <a:pt x="1020" y="7035"/>
                  </a:cubicBezTo>
                  <a:cubicBezTo>
                    <a:pt x="1144" y="7035"/>
                    <a:pt x="1269" y="7019"/>
                    <a:pt x="1388" y="6994"/>
                  </a:cubicBezTo>
                  <a:cubicBezTo>
                    <a:pt x="1670" y="6936"/>
                    <a:pt x="1949" y="6841"/>
                    <a:pt x="2235" y="6841"/>
                  </a:cubicBezTo>
                  <a:cubicBezTo>
                    <a:pt x="2260" y="6841"/>
                    <a:pt x="2286" y="6841"/>
                    <a:pt x="2311" y="6843"/>
                  </a:cubicBezTo>
                  <a:cubicBezTo>
                    <a:pt x="2754" y="6870"/>
                    <a:pt x="3146" y="7151"/>
                    <a:pt x="3436" y="7487"/>
                  </a:cubicBezTo>
                  <a:cubicBezTo>
                    <a:pt x="3725" y="7824"/>
                    <a:pt x="3938" y="8220"/>
                    <a:pt x="4198" y="8580"/>
                  </a:cubicBezTo>
                  <a:cubicBezTo>
                    <a:pt x="4477" y="8963"/>
                    <a:pt x="4816" y="9310"/>
                    <a:pt x="5228" y="9547"/>
                  </a:cubicBezTo>
                  <a:cubicBezTo>
                    <a:pt x="5553" y="9734"/>
                    <a:pt x="5927" y="9847"/>
                    <a:pt x="6301" y="9847"/>
                  </a:cubicBezTo>
                  <a:cubicBezTo>
                    <a:pt x="6399" y="9847"/>
                    <a:pt x="6497" y="9839"/>
                    <a:pt x="6594" y="9823"/>
                  </a:cubicBezTo>
                  <a:cubicBezTo>
                    <a:pt x="6870" y="9775"/>
                    <a:pt x="7172" y="9639"/>
                    <a:pt x="7321" y="9390"/>
                  </a:cubicBezTo>
                  <a:cubicBezTo>
                    <a:pt x="7352" y="9337"/>
                    <a:pt x="7382" y="9281"/>
                    <a:pt x="7404" y="9223"/>
                  </a:cubicBezTo>
                  <a:cubicBezTo>
                    <a:pt x="7433" y="9152"/>
                    <a:pt x="7455" y="9079"/>
                    <a:pt x="7466" y="9009"/>
                  </a:cubicBezTo>
                  <a:cubicBezTo>
                    <a:pt x="7486" y="8865"/>
                    <a:pt x="7482" y="8716"/>
                    <a:pt x="7527" y="8577"/>
                  </a:cubicBezTo>
                  <a:cubicBezTo>
                    <a:pt x="7595" y="8365"/>
                    <a:pt x="7768" y="8202"/>
                    <a:pt x="7856" y="7997"/>
                  </a:cubicBezTo>
                  <a:cubicBezTo>
                    <a:pt x="7914" y="7866"/>
                    <a:pt x="7928" y="7695"/>
                    <a:pt x="7831" y="7587"/>
                  </a:cubicBezTo>
                  <a:cubicBezTo>
                    <a:pt x="7800" y="7554"/>
                    <a:pt x="7763" y="7529"/>
                    <a:pt x="7732" y="7499"/>
                  </a:cubicBezTo>
                  <a:cubicBezTo>
                    <a:pt x="7636" y="7403"/>
                    <a:pt x="7618" y="7258"/>
                    <a:pt x="7574" y="7132"/>
                  </a:cubicBezTo>
                  <a:cubicBezTo>
                    <a:pt x="7480" y="6861"/>
                    <a:pt x="7249" y="6644"/>
                    <a:pt x="6974" y="6564"/>
                  </a:cubicBezTo>
                  <a:cubicBezTo>
                    <a:pt x="6881" y="6538"/>
                    <a:pt x="6783" y="6526"/>
                    <a:pt x="6689" y="6508"/>
                  </a:cubicBezTo>
                  <a:cubicBezTo>
                    <a:pt x="6501" y="6472"/>
                    <a:pt x="6315" y="6405"/>
                    <a:pt x="6162" y="6289"/>
                  </a:cubicBezTo>
                  <a:cubicBezTo>
                    <a:pt x="5965" y="6137"/>
                    <a:pt x="5915" y="5936"/>
                    <a:pt x="5820" y="5722"/>
                  </a:cubicBezTo>
                  <a:cubicBezTo>
                    <a:pt x="5275" y="4506"/>
                    <a:pt x="4889" y="3224"/>
                    <a:pt x="4399" y="1985"/>
                  </a:cubicBezTo>
                  <a:cubicBezTo>
                    <a:pt x="4260" y="1635"/>
                    <a:pt x="4110" y="1281"/>
                    <a:pt x="3868" y="992"/>
                  </a:cubicBezTo>
                  <a:cubicBezTo>
                    <a:pt x="3602" y="675"/>
                    <a:pt x="3238" y="455"/>
                    <a:pt x="2871" y="265"/>
                  </a:cubicBezTo>
                  <a:cubicBezTo>
                    <a:pt x="2605" y="128"/>
                    <a:pt x="2320"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a:off x="2000525" y="5058950"/>
              <a:ext cx="254475" cy="252400"/>
            </a:xfrm>
            <a:custGeom>
              <a:avLst/>
              <a:gdLst/>
              <a:ahLst/>
              <a:cxnLst/>
              <a:rect l="l" t="t" r="r" b="b"/>
              <a:pathLst>
                <a:path w="10179" h="10096" extrusionOk="0">
                  <a:moveTo>
                    <a:pt x="7507" y="0"/>
                  </a:moveTo>
                  <a:cubicBezTo>
                    <a:pt x="7186" y="0"/>
                    <a:pt x="6864" y="44"/>
                    <a:pt x="6554" y="133"/>
                  </a:cubicBezTo>
                  <a:cubicBezTo>
                    <a:pt x="5981" y="300"/>
                    <a:pt x="5461" y="609"/>
                    <a:pt x="4908" y="832"/>
                  </a:cubicBezTo>
                  <a:cubicBezTo>
                    <a:pt x="4217" y="1112"/>
                    <a:pt x="3471" y="1254"/>
                    <a:pt x="2725" y="1254"/>
                  </a:cubicBezTo>
                  <a:cubicBezTo>
                    <a:pt x="2307" y="1254"/>
                    <a:pt x="1888" y="1209"/>
                    <a:pt x="1480" y="1119"/>
                  </a:cubicBezTo>
                  <a:cubicBezTo>
                    <a:pt x="1295" y="1078"/>
                    <a:pt x="1104" y="1028"/>
                    <a:pt x="916" y="1028"/>
                  </a:cubicBezTo>
                  <a:cubicBezTo>
                    <a:pt x="836" y="1028"/>
                    <a:pt x="756" y="1037"/>
                    <a:pt x="677" y="1060"/>
                  </a:cubicBezTo>
                  <a:cubicBezTo>
                    <a:pt x="180" y="1207"/>
                    <a:pt x="1" y="1860"/>
                    <a:pt x="152" y="2357"/>
                  </a:cubicBezTo>
                  <a:cubicBezTo>
                    <a:pt x="286" y="2798"/>
                    <a:pt x="620" y="3082"/>
                    <a:pt x="820" y="3477"/>
                  </a:cubicBezTo>
                  <a:cubicBezTo>
                    <a:pt x="1000" y="3832"/>
                    <a:pt x="1166" y="4205"/>
                    <a:pt x="1341" y="4566"/>
                  </a:cubicBezTo>
                  <a:cubicBezTo>
                    <a:pt x="1758" y="5429"/>
                    <a:pt x="2087" y="6332"/>
                    <a:pt x="2423" y="7229"/>
                  </a:cubicBezTo>
                  <a:cubicBezTo>
                    <a:pt x="2513" y="7473"/>
                    <a:pt x="2605" y="7716"/>
                    <a:pt x="2748" y="7933"/>
                  </a:cubicBezTo>
                  <a:cubicBezTo>
                    <a:pt x="2891" y="8149"/>
                    <a:pt x="3088" y="8338"/>
                    <a:pt x="3334" y="8421"/>
                  </a:cubicBezTo>
                  <a:cubicBezTo>
                    <a:pt x="3584" y="8507"/>
                    <a:pt x="3883" y="8486"/>
                    <a:pt x="4098" y="8661"/>
                  </a:cubicBezTo>
                  <a:cubicBezTo>
                    <a:pt x="4414" y="8917"/>
                    <a:pt x="4382" y="9365"/>
                    <a:pt x="4520" y="9719"/>
                  </a:cubicBezTo>
                  <a:cubicBezTo>
                    <a:pt x="4554" y="9808"/>
                    <a:pt x="4594" y="9898"/>
                    <a:pt x="4669" y="9956"/>
                  </a:cubicBezTo>
                  <a:cubicBezTo>
                    <a:pt x="4710" y="9988"/>
                    <a:pt x="4759" y="10009"/>
                    <a:pt x="4809" y="10025"/>
                  </a:cubicBezTo>
                  <a:cubicBezTo>
                    <a:pt x="4919" y="10060"/>
                    <a:pt x="5032" y="10072"/>
                    <a:pt x="5146" y="10072"/>
                  </a:cubicBezTo>
                  <a:cubicBezTo>
                    <a:pt x="5415" y="10072"/>
                    <a:pt x="5692" y="10003"/>
                    <a:pt x="5964" y="10003"/>
                  </a:cubicBezTo>
                  <a:cubicBezTo>
                    <a:pt x="6052" y="10003"/>
                    <a:pt x="6139" y="10011"/>
                    <a:pt x="6226" y="10030"/>
                  </a:cubicBezTo>
                  <a:cubicBezTo>
                    <a:pt x="6277" y="10040"/>
                    <a:pt x="6326" y="10055"/>
                    <a:pt x="6377" y="10069"/>
                  </a:cubicBezTo>
                  <a:cubicBezTo>
                    <a:pt x="6419" y="10080"/>
                    <a:pt x="6462" y="10089"/>
                    <a:pt x="6505" y="10094"/>
                  </a:cubicBezTo>
                  <a:cubicBezTo>
                    <a:pt x="6517" y="10095"/>
                    <a:pt x="6530" y="10095"/>
                    <a:pt x="6542" y="10095"/>
                  </a:cubicBezTo>
                  <a:cubicBezTo>
                    <a:pt x="6627" y="10095"/>
                    <a:pt x="6713" y="10070"/>
                    <a:pt x="6766" y="10006"/>
                  </a:cubicBezTo>
                  <a:cubicBezTo>
                    <a:pt x="6799" y="9965"/>
                    <a:pt x="6817" y="9911"/>
                    <a:pt x="6830" y="9859"/>
                  </a:cubicBezTo>
                  <a:cubicBezTo>
                    <a:pt x="6948" y="9423"/>
                    <a:pt x="6911" y="8982"/>
                    <a:pt x="6984" y="8542"/>
                  </a:cubicBezTo>
                  <a:cubicBezTo>
                    <a:pt x="7060" y="8087"/>
                    <a:pt x="7177" y="7643"/>
                    <a:pt x="7318" y="7206"/>
                  </a:cubicBezTo>
                  <a:cubicBezTo>
                    <a:pt x="7534" y="6534"/>
                    <a:pt x="7863" y="5891"/>
                    <a:pt x="8333" y="5361"/>
                  </a:cubicBezTo>
                  <a:cubicBezTo>
                    <a:pt x="8852" y="4775"/>
                    <a:pt x="9545" y="4318"/>
                    <a:pt x="9879" y="3610"/>
                  </a:cubicBezTo>
                  <a:cubicBezTo>
                    <a:pt x="10178" y="2975"/>
                    <a:pt x="10139" y="2227"/>
                    <a:pt x="9954" y="1548"/>
                  </a:cubicBezTo>
                  <a:cubicBezTo>
                    <a:pt x="9876" y="1262"/>
                    <a:pt x="9769" y="975"/>
                    <a:pt x="9574" y="750"/>
                  </a:cubicBezTo>
                  <a:cubicBezTo>
                    <a:pt x="9399" y="547"/>
                    <a:pt x="9162" y="405"/>
                    <a:pt x="8916" y="297"/>
                  </a:cubicBezTo>
                  <a:cubicBezTo>
                    <a:pt x="8474" y="100"/>
                    <a:pt x="7991" y="0"/>
                    <a:pt x="7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2177650" y="5065000"/>
              <a:ext cx="317075" cy="261350"/>
            </a:xfrm>
            <a:custGeom>
              <a:avLst/>
              <a:gdLst/>
              <a:ahLst/>
              <a:cxnLst/>
              <a:rect l="l" t="t" r="r" b="b"/>
              <a:pathLst>
                <a:path w="12683" h="10454" extrusionOk="0">
                  <a:moveTo>
                    <a:pt x="5598" y="1"/>
                  </a:moveTo>
                  <a:cubicBezTo>
                    <a:pt x="5322" y="1"/>
                    <a:pt x="5053" y="65"/>
                    <a:pt x="4825" y="214"/>
                  </a:cubicBezTo>
                  <a:cubicBezTo>
                    <a:pt x="4299" y="557"/>
                    <a:pt x="4136" y="1221"/>
                    <a:pt x="4015" y="1822"/>
                  </a:cubicBezTo>
                  <a:cubicBezTo>
                    <a:pt x="3881" y="2484"/>
                    <a:pt x="3749" y="3145"/>
                    <a:pt x="3615" y="3807"/>
                  </a:cubicBezTo>
                  <a:cubicBezTo>
                    <a:pt x="3572" y="4023"/>
                    <a:pt x="3526" y="4244"/>
                    <a:pt x="3417" y="4439"/>
                  </a:cubicBezTo>
                  <a:cubicBezTo>
                    <a:pt x="3246" y="4742"/>
                    <a:pt x="2939" y="4945"/>
                    <a:pt x="2644" y="5141"/>
                  </a:cubicBezTo>
                  <a:cubicBezTo>
                    <a:pt x="2144" y="5473"/>
                    <a:pt x="1644" y="5820"/>
                    <a:pt x="1234" y="6256"/>
                  </a:cubicBezTo>
                  <a:cubicBezTo>
                    <a:pt x="1040" y="6461"/>
                    <a:pt x="868" y="6687"/>
                    <a:pt x="729" y="6931"/>
                  </a:cubicBezTo>
                  <a:cubicBezTo>
                    <a:pt x="658" y="7055"/>
                    <a:pt x="597" y="7186"/>
                    <a:pt x="546" y="7319"/>
                  </a:cubicBezTo>
                  <a:cubicBezTo>
                    <a:pt x="503" y="7434"/>
                    <a:pt x="441" y="7534"/>
                    <a:pt x="411" y="7655"/>
                  </a:cubicBezTo>
                  <a:cubicBezTo>
                    <a:pt x="255" y="8287"/>
                    <a:pt x="128" y="8928"/>
                    <a:pt x="30" y="9570"/>
                  </a:cubicBezTo>
                  <a:cubicBezTo>
                    <a:pt x="25" y="9602"/>
                    <a:pt x="20" y="9634"/>
                    <a:pt x="15" y="9667"/>
                  </a:cubicBezTo>
                  <a:cubicBezTo>
                    <a:pt x="7" y="9716"/>
                    <a:pt x="1" y="9769"/>
                    <a:pt x="19" y="9817"/>
                  </a:cubicBezTo>
                  <a:cubicBezTo>
                    <a:pt x="37" y="9863"/>
                    <a:pt x="77" y="9898"/>
                    <a:pt x="119" y="9924"/>
                  </a:cubicBezTo>
                  <a:cubicBezTo>
                    <a:pt x="295" y="10034"/>
                    <a:pt x="525" y="10023"/>
                    <a:pt x="715" y="10109"/>
                  </a:cubicBezTo>
                  <a:cubicBezTo>
                    <a:pt x="920" y="10202"/>
                    <a:pt x="1070" y="10402"/>
                    <a:pt x="1291" y="10446"/>
                  </a:cubicBezTo>
                  <a:cubicBezTo>
                    <a:pt x="1317" y="10451"/>
                    <a:pt x="1343" y="10453"/>
                    <a:pt x="1368" y="10453"/>
                  </a:cubicBezTo>
                  <a:cubicBezTo>
                    <a:pt x="1545" y="10453"/>
                    <a:pt x="1692" y="10331"/>
                    <a:pt x="1849" y="10255"/>
                  </a:cubicBezTo>
                  <a:cubicBezTo>
                    <a:pt x="2050" y="10158"/>
                    <a:pt x="2261" y="10078"/>
                    <a:pt x="2473" y="10007"/>
                  </a:cubicBezTo>
                  <a:cubicBezTo>
                    <a:pt x="2838" y="9885"/>
                    <a:pt x="3212" y="9798"/>
                    <a:pt x="3587" y="9715"/>
                  </a:cubicBezTo>
                  <a:cubicBezTo>
                    <a:pt x="3916" y="9642"/>
                    <a:pt x="4217" y="9493"/>
                    <a:pt x="4513" y="9340"/>
                  </a:cubicBezTo>
                  <a:cubicBezTo>
                    <a:pt x="5078" y="9050"/>
                    <a:pt x="5586" y="8670"/>
                    <a:pt x="6111" y="8321"/>
                  </a:cubicBezTo>
                  <a:cubicBezTo>
                    <a:pt x="7218" y="7581"/>
                    <a:pt x="8410" y="6965"/>
                    <a:pt x="9660" y="6485"/>
                  </a:cubicBezTo>
                  <a:cubicBezTo>
                    <a:pt x="10091" y="6320"/>
                    <a:pt x="10539" y="6170"/>
                    <a:pt x="11001" y="6169"/>
                  </a:cubicBezTo>
                  <a:cubicBezTo>
                    <a:pt x="11234" y="6169"/>
                    <a:pt x="11466" y="6206"/>
                    <a:pt x="11698" y="6206"/>
                  </a:cubicBezTo>
                  <a:cubicBezTo>
                    <a:pt x="11740" y="6206"/>
                    <a:pt x="11782" y="6205"/>
                    <a:pt x="11823" y="6202"/>
                  </a:cubicBezTo>
                  <a:cubicBezTo>
                    <a:pt x="12097" y="6185"/>
                    <a:pt x="12389" y="6076"/>
                    <a:pt x="12519" y="5842"/>
                  </a:cubicBezTo>
                  <a:cubicBezTo>
                    <a:pt x="12585" y="5727"/>
                    <a:pt x="12604" y="5594"/>
                    <a:pt x="12616" y="5462"/>
                  </a:cubicBezTo>
                  <a:cubicBezTo>
                    <a:pt x="12682" y="4720"/>
                    <a:pt x="12522" y="3960"/>
                    <a:pt x="12159" y="3302"/>
                  </a:cubicBezTo>
                  <a:cubicBezTo>
                    <a:pt x="12061" y="3123"/>
                    <a:pt x="11945" y="2948"/>
                    <a:pt x="11783" y="2819"/>
                  </a:cubicBezTo>
                  <a:cubicBezTo>
                    <a:pt x="11393" y="2507"/>
                    <a:pt x="10835" y="2523"/>
                    <a:pt x="10334" y="2444"/>
                  </a:cubicBezTo>
                  <a:cubicBezTo>
                    <a:pt x="9394" y="2295"/>
                    <a:pt x="8567" y="1762"/>
                    <a:pt x="7837" y="1170"/>
                  </a:cubicBezTo>
                  <a:cubicBezTo>
                    <a:pt x="7400" y="815"/>
                    <a:pt x="6978" y="429"/>
                    <a:pt x="6461" y="194"/>
                  </a:cubicBezTo>
                  <a:cubicBezTo>
                    <a:pt x="6193" y="74"/>
                    <a:pt x="5892" y="1"/>
                    <a:pt x="5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a:off x="2029150" y="4958625"/>
              <a:ext cx="254750" cy="121625"/>
            </a:xfrm>
            <a:custGeom>
              <a:avLst/>
              <a:gdLst/>
              <a:ahLst/>
              <a:cxnLst/>
              <a:rect l="l" t="t" r="r" b="b"/>
              <a:pathLst>
                <a:path w="10190" h="4865" extrusionOk="0">
                  <a:moveTo>
                    <a:pt x="4474" y="0"/>
                  </a:moveTo>
                  <a:cubicBezTo>
                    <a:pt x="3772" y="0"/>
                    <a:pt x="3728" y="768"/>
                    <a:pt x="3436" y="1277"/>
                  </a:cubicBezTo>
                  <a:cubicBezTo>
                    <a:pt x="3079" y="1898"/>
                    <a:pt x="2555" y="2420"/>
                    <a:pt x="1934" y="2777"/>
                  </a:cubicBezTo>
                  <a:cubicBezTo>
                    <a:pt x="1579" y="2980"/>
                    <a:pt x="1193" y="3129"/>
                    <a:pt x="791" y="3210"/>
                  </a:cubicBezTo>
                  <a:cubicBezTo>
                    <a:pt x="629" y="3242"/>
                    <a:pt x="462" y="3265"/>
                    <a:pt x="314" y="3338"/>
                  </a:cubicBezTo>
                  <a:cubicBezTo>
                    <a:pt x="166" y="3411"/>
                    <a:pt x="36" y="3547"/>
                    <a:pt x="21" y="3711"/>
                  </a:cubicBezTo>
                  <a:cubicBezTo>
                    <a:pt x="1" y="3940"/>
                    <a:pt x="227" y="4184"/>
                    <a:pt x="349" y="4357"/>
                  </a:cubicBezTo>
                  <a:cubicBezTo>
                    <a:pt x="509" y="4588"/>
                    <a:pt x="720" y="4730"/>
                    <a:pt x="993" y="4802"/>
                  </a:cubicBezTo>
                  <a:cubicBezTo>
                    <a:pt x="1160" y="4846"/>
                    <a:pt x="1328" y="4865"/>
                    <a:pt x="1497" y="4865"/>
                  </a:cubicBezTo>
                  <a:cubicBezTo>
                    <a:pt x="2025" y="4865"/>
                    <a:pt x="2558" y="4677"/>
                    <a:pt x="3052" y="4465"/>
                  </a:cubicBezTo>
                  <a:cubicBezTo>
                    <a:pt x="3391" y="4320"/>
                    <a:pt x="3723" y="4162"/>
                    <a:pt x="4051" y="3992"/>
                  </a:cubicBezTo>
                  <a:cubicBezTo>
                    <a:pt x="4342" y="3842"/>
                    <a:pt x="4627" y="3682"/>
                    <a:pt x="4930" y="3553"/>
                  </a:cubicBezTo>
                  <a:cubicBezTo>
                    <a:pt x="5450" y="3331"/>
                    <a:pt x="6009" y="3204"/>
                    <a:pt x="6573" y="3161"/>
                  </a:cubicBezTo>
                  <a:cubicBezTo>
                    <a:pt x="6670" y="3153"/>
                    <a:pt x="6770" y="3149"/>
                    <a:pt x="6869" y="3149"/>
                  </a:cubicBezTo>
                  <a:cubicBezTo>
                    <a:pt x="7362" y="3149"/>
                    <a:pt x="7862" y="3249"/>
                    <a:pt x="8228" y="3568"/>
                  </a:cubicBezTo>
                  <a:cubicBezTo>
                    <a:pt x="8407" y="3722"/>
                    <a:pt x="8542" y="3919"/>
                    <a:pt x="8704" y="4090"/>
                  </a:cubicBezTo>
                  <a:cubicBezTo>
                    <a:pt x="8866" y="4261"/>
                    <a:pt x="9069" y="4412"/>
                    <a:pt x="9303" y="4434"/>
                  </a:cubicBezTo>
                  <a:cubicBezTo>
                    <a:pt x="9321" y="4435"/>
                    <a:pt x="9339" y="4436"/>
                    <a:pt x="9357" y="4436"/>
                  </a:cubicBezTo>
                  <a:cubicBezTo>
                    <a:pt x="9631" y="4436"/>
                    <a:pt x="9888" y="4253"/>
                    <a:pt x="10022" y="4013"/>
                  </a:cubicBezTo>
                  <a:cubicBezTo>
                    <a:pt x="10166" y="3758"/>
                    <a:pt x="10189" y="3449"/>
                    <a:pt x="10155" y="3157"/>
                  </a:cubicBezTo>
                  <a:cubicBezTo>
                    <a:pt x="10097" y="2628"/>
                    <a:pt x="9821" y="2084"/>
                    <a:pt x="9332" y="1872"/>
                  </a:cubicBezTo>
                  <a:cubicBezTo>
                    <a:pt x="9164" y="1798"/>
                    <a:pt x="8982" y="1769"/>
                    <a:pt x="8801" y="1740"/>
                  </a:cubicBezTo>
                  <a:cubicBezTo>
                    <a:pt x="7851" y="1587"/>
                    <a:pt x="6877" y="1603"/>
                    <a:pt x="6075" y="996"/>
                  </a:cubicBezTo>
                  <a:cubicBezTo>
                    <a:pt x="5837" y="815"/>
                    <a:pt x="5631" y="594"/>
                    <a:pt x="5401" y="402"/>
                  </a:cubicBezTo>
                  <a:cubicBezTo>
                    <a:pt x="5171" y="210"/>
                    <a:pt x="4904" y="45"/>
                    <a:pt x="4608" y="9"/>
                  </a:cubicBezTo>
                  <a:cubicBezTo>
                    <a:pt x="4561" y="3"/>
                    <a:pt x="4516" y="0"/>
                    <a:pt x="4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a:off x="2093250" y="4848550"/>
              <a:ext cx="402725" cy="259625"/>
            </a:xfrm>
            <a:custGeom>
              <a:avLst/>
              <a:gdLst/>
              <a:ahLst/>
              <a:cxnLst/>
              <a:rect l="l" t="t" r="r" b="b"/>
              <a:pathLst>
                <a:path w="16109" h="10385" extrusionOk="0">
                  <a:moveTo>
                    <a:pt x="4768" y="1"/>
                  </a:moveTo>
                  <a:cubicBezTo>
                    <a:pt x="4495" y="1"/>
                    <a:pt x="4222" y="18"/>
                    <a:pt x="3951" y="59"/>
                  </a:cubicBezTo>
                  <a:cubicBezTo>
                    <a:pt x="3381" y="147"/>
                    <a:pt x="2781" y="313"/>
                    <a:pt x="2338" y="686"/>
                  </a:cubicBezTo>
                  <a:cubicBezTo>
                    <a:pt x="2020" y="953"/>
                    <a:pt x="1776" y="1322"/>
                    <a:pt x="1389" y="1484"/>
                  </a:cubicBezTo>
                  <a:cubicBezTo>
                    <a:pt x="1082" y="1611"/>
                    <a:pt x="721" y="1591"/>
                    <a:pt x="428" y="1745"/>
                  </a:cubicBezTo>
                  <a:cubicBezTo>
                    <a:pt x="244" y="1842"/>
                    <a:pt x="98" y="2011"/>
                    <a:pt x="49" y="2207"/>
                  </a:cubicBezTo>
                  <a:cubicBezTo>
                    <a:pt x="1" y="2405"/>
                    <a:pt x="54" y="2628"/>
                    <a:pt x="205" y="2769"/>
                  </a:cubicBezTo>
                  <a:cubicBezTo>
                    <a:pt x="315" y="2875"/>
                    <a:pt x="464" y="2929"/>
                    <a:pt x="607" y="2987"/>
                  </a:cubicBezTo>
                  <a:cubicBezTo>
                    <a:pt x="726" y="3033"/>
                    <a:pt x="854" y="3091"/>
                    <a:pt x="961" y="3166"/>
                  </a:cubicBezTo>
                  <a:cubicBezTo>
                    <a:pt x="1075" y="3245"/>
                    <a:pt x="1167" y="3344"/>
                    <a:pt x="1211" y="3474"/>
                  </a:cubicBezTo>
                  <a:cubicBezTo>
                    <a:pt x="1229" y="3528"/>
                    <a:pt x="1238" y="3587"/>
                    <a:pt x="1271" y="3635"/>
                  </a:cubicBezTo>
                  <a:cubicBezTo>
                    <a:pt x="1330" y="3714"/>
                    <a:pt x="1440" y="3734"/>
                    <a:pt x="1540" y="3745"/>
                  </a:cubicBezTo>
                  <a:cubicBezTo>
                    <a:pt x="1604" y="3751"/>
                    <a:pt x="1668" y="3754"/>
                    <a:pt x="1733" y="3754"/>
                  </a:cubicBezTo>
                  <a:cubicBezTo>
                    <a:pt x="1910" y="3754"/>
                    <a:pt x="2090" y="3735"/>
                    <a:pt x="2268" y="3735"/>
                  </a:cubicBezTo>
                  <a:cubicBezTo>
                    <a:pt x="2396" y="3735"/>
                    <a:pt x="2523" y="3745"/>
                    <a:pt x="2647" y="3779"/>
                  </a:cubicBezTo>
                  <a:cubicBezTo>
                    <a:pt x="2913" y="3850"/>
                    <a:pt x="3152" y="3994"/>
                    <a:pt x="3369" y="4156"/>
                  </a:cubicBezTo>
                  <a:cubicBezTo>
                    <a:pt x="3830" y="4500"/>
                    <a:pt x="4213" y="4942"/>
                    <a:pt x="4714" y="5235"/>
                  </a:cubicBezTo>
                  <a:cubicBezTo>
                    <a:pt x="4902" y="5345"/>
                    <a:pt x="5104" y="5430"/>
                    <a:pt x="5320" y="5470"/>
                  </a:cubicBezTo>
                  <a:cubicBezTo>
                    <a:pt x="5448" y="5494"/>
                    <a:pt x="5578" y="5501"/>
                    <a:pt x="5709" y="5501"/>
                  </a:cubicBezTo>
                  <a:cubicBezTo>
                    <a:pt x="5914" y="5501"/>
                    <a:pt x="6122" y="5483"/>
                    <a:pt x="6326" y="5483"/>
                  </a:cubicBezTo>
                  <a:cubicBezTo>
                    <a:pt x="6528" y="5483"/>
                    <a:pt x="6726" y="5500"/>
                    <a:pt x="6914" y="5569"/>
                  </a:cubicBezTo>
                  <a:cubicBezTo>
                    <a:pt x="7472" y="5772"/>
                    <a:pt x="7765" y="6349"/>
                    <a:pt x="8033" y="6864"/>
                  </a:cubicBezTo>
                  <a:cubicBezTo>
                    <a:pt x="8300" y="7381"/>
                    <a:pt x="8670" y="7938"/>
                    <a:pt x="9259" y="8033"/>
                  </a:cubicBezTo>
                  <a:cubicBezTo>
                    <a:pt x="9339" y="8046"/>
                    <a:pt x="9420" y="8049"/>
                    <a:pt x="9500" y="8049"/>
                  </a:cubicBezTo>
                  <a:cubicBezTo>
                    <a:pt x="9589" y="8049"/>
                    <a:pt x="9678" y="8045"/>
                    <a:pt x="9766" y="8045"/>
                  </a:cubicBezTo>
                  <a:cubicBezTo>
                    <a:pt x="9816" y="8045"/>
                    <a:pt x="9866" y="8047"/>
                    <a:pt x="9915" y="8051"/>
                  </a:cubicBezTo>
                  <a:cubicBezTo>
                    <a:pt x="10537" y="8102"/>
                    <a:pt x="11027" y="8558"/>
                    <a:pt x="11512" y="8939"/>
                  </a:cubicBezTo>
                  <a:cubicBezTo>
                    <a:pt x="12227" y="9499"/>
                    <a:pt x="13039" y="9941"/>
                    <a:pt x="13905" y="10240"/>
                  </a:cubicBezTo>
                  <a:cubicBezTo>
                    <a:pt x="14139" y="10320"/>
                    <a:pt x="14403" y="10385"/>
                    <a:pt x="14650" y="10385"/>
                  </a:cubicBezTo>
                  <a:cubicBezTo>
                    <a:pt x="14889" y="10385"/>
                    <a:pt x="15114" y="10325"/>
                    <a:pt x="15283" y="10162"/>
                  </a:cubicBezTo>
                  <a:cubicBezTo>
                    <a:pt x="15453" y="9996"/>
                    <a:pt x="15525" y="9759"/>
                    <a:pt x="15574" y="9528"/>
                  </a:cubicBezTo>
                  <a:cubicBezTo>
                    <a:pt x="15816" y="8376"/>
                    <a:pt x="15628" y="7182"/>
                    <a:pt x="15679" y="6008"/>
                  </a:cubicBezTo>
                  <a:cubicBezTo>
                    <a:pt x="15737" y="4662"/>
                    <a:pt x="16109" y="3325"/>
                    <a:pt x="15981" y="1984"/>
                  </a:cubicBezTo>
                  <a:cubicBezTo>
                    <a:pt x="15929" y="1426"/>
                    <a:pt x="15754" y="825"/>
                    <a:pt x="15274" y="513"/>
                  </a:cubicBezTo>
                  <a:cubicBezTo>
                    <a:pt x="15056" y="370"/>
                    <a:pt x="14794" y="304"/>
                    <a:pt x="14534" y="266"/>
                  </a:cubicBezTo>
                  <a:cubicBezTo>
                    <a:pt x="14345" y="239"/>
                    <a:pt x="14156" y="228"/>
                    <a:pt x="13967" y="228"/>
                  </a:cubicBezTo>
                  <a:cubicBezTo>
                    <a:pt x="12748" y="228"/>
                    <a:pt x="11537" y="707"/>
                    <a:pt x="10303" y="743"/>
                  </a:cubicBezTo>
                  <a:cubicBezTo>
                    <a:pt x="10253" y="744"/>
                    <a:pt x="10202" y="745"/>
                    <a:pt x="10151" y="745"/>
                  </a:cubicBezTo>
                  <a:cubicBezTo>
                    <a:pt x="9750" y="745"/>
                    <a:pt x="9351" y="703"/>
                    <a:pt x="8956" y="637"/>
                  </a:cubicBezTo>
                  <a:cubicBezTo>
                    <a:pt x="8131" y="502"/>
                    <a:pt x="7324" y="275"/>
                    <a:pt x="6497" y="158"/>
                  </a:cubicBezTo>
                  <a:cubicBezTo>
                    <a:pt x="5927" y="77"/>
                    <a:pt x="5347" y="1"/>
                    <a:pt x="47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0"/>
            <p:cNvSpPr/>
            <p:nvPr/>
          </p:nvSpPr>
          <p:spPr>
            <a:xfrm>
              <a:off x="1966025" y="4848575"/>
              <a:ext cx="159500" cy="66950"/>
            </a:xfrm>
            <a:custGeom>
              <a:avLst/>
              <a:gdLst/>
              <a:ahLst/>
              <a:cxnLst/>
              <a:rect l="l" t="t" r="r" b="b"/>
              <a:pathLst>
                <a:path w="6380" h="2678" extrusionOk="0">
                  <a:moveTo>
                    <a:pt x="4052" y="0"/>
                  </a:moveTo>
                  <a:cubicBezTo>
                    <a:pt x="3908" y="0"/>
                    <a:pt x="3763" y="1"/>
                    <a:pt x="3619" y="1"/>
                  </a:cubicBezTo>
                  <a:cubicBezTo>
                    <a:pt x="2830" y="1"/>
                    <a:pt x="2041" y="1"/>
                    <a:pt x="1251" y="2"/>
                  </a:cubicBezTo>
                  <a:cubicBezTo>
                    <a:pt x="1009" y="2"/>
                    <a:pt x="765" y="2"/>
                    <a:pt x="525" y="21"/>
                  </a:cubicBezTo>
                  <a:cubicBezTo>
                    <a:pt x="319" y="38"/>
                    <a:pt x="73" y="105"/>
                    <a:pt x="22" y="305"/>
                  </a:cubicBezTo>
                  <a:cubicBezTo>
                    <a:pt x="1" y="392"/>
                    <a:pt x="24" y="484"/>
                    <a:pt x="60" y="565"/>
                  </a:cubicBezTo>
                  <a:cubicBezTo>
                    <a:pt x="189" y="858"/>
                    <a:pt x="455" y="1065"/>
                    <a:pt x="730" y="1229"/>
                  </a:cubicBezTo>
                  <a:cubicBezTo>
                    <a:pt x="1005" y="1392"/>
                    <a:pt x="1301" y="1526"/>
                    <a:pt x="1544" y="1731"/>
                  </a:cubicBezTo>
                  <a:cubicBezTo>
                    <a:pt x="1612" y="1789"/>
                    <a:pt x="1679" y="1855"/>
                    <a:pt x="1712" y="1939"/>
                  </a:cubicBezTo>
                  <a:cubicBezTo>
                    <a:pt x="1759" y="2063"/>
                    <a:pt x="1724" y="2205"/>
                    <a:pt x="1746" y="2338"/>
                  </a:cubicBezTo>
                  <a:cubicBezTo>
                    <a:pt x="1775" y="2514"/>
                    <a:pt x="1890" y="2658"/>
                    <a:pt x="2051" y="2658"/>
                  </a:cubicBezTo>
                  <a:cubicBezTo>
                    <a:pt x="2082" y="2658"/>
                    <a:pt x="2115" y="2653"/>
                    <a:pt x="2150" y="2641"/>
                  </a:cubicBezTo>
                  <a:cubicBezTo>
                    <a:pt x="2389" y="2557"/>
                    <a:pt x="2610" y="2503"/>
                    <a:pt x="2861" y="2503"/>
                  </a:cubicBezTo>
                  <a:cubicBezTo>
                    <a:pt x="2886" y="2503"/>
                    <a:pt x="2912" y="2503"/>
                    <a:pt x="2938" y="2504"/>
                  </a:cubicBezTo>
                  <a:cubicBezTo>
                    <a:pt x="3267" y="2520"/>
                    <a:pt x="3588" y="2598"/>
                    <a:pt x="3913" y="2655"/>
                  </a:cubicBezTo>
                  <a:cubicBezTo>
                    <a:pt x="3983" y="2668"/>
                    <a:pt x="4059" y="2677"/>
                    <a:pt x="4133" y="2677"/>
                  </a:cubicBezTo>
                  <a:cubicBezTo>
                    <a:pt x="4287" y="2677"/>
                    <a:pt x="4433" y="2638"/>
                    <a:pt x="4508" y="2511"/>
                  </a:cubicBezTo>
                  <a:cubicBezTo>
                    <a:pt x="4565" y="2416"/>
                    <a:pt x="4558" y="2298"/>
                    <a:pt x="4564" y="2186"/>
                  </a:cubicBezTo>
                  <a:cubicBezTo>
                    <a:pt x="4584" y="1756"/>
                    <a:pt x="4833" y="1326"/>
                    <a:pt x="5233" y="1168"/>
                  </a:cubicBezTo>
                  <a:cubicBezTo>
                    <a:pt x="5450" y="1082"/>
                    <a:pt x="5692" y="1080"/>
                    <a:pt x="5916" y="1013"/>
                  </a:cubicBezTo>
                  <a:cubicBezTo>
                    <a:pt x="6141" y="944"/>
                    <a:pt x="6365" y="775"/>
                    <a:pt x="6373" y="540"/>
                  </a:cubicBezTo>
                  <a:cubicBezTo>
                    <a:pt x="6380" y="347"/>
                    <a:pt x="6230" y="178"/>
                    <a:pt x="6055" y="98"/>
                  </a:cubicBezTo>
                  <a:cubicBezTo>
                    <a:pt x="5879" y="19"/>
                    <a:pt x="5681" y="13"/>
                    <a:pt x="5489" y="11"/>
                  </a:cubicBezTo>
                  <a:cubicBezTo>
                    <a:pt x="5009" y="2"/>
                    <a:pt x="4531" y="0"/>
                    <a:pt x="4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0"/>
            <p:cNvSpPr/>
            <p:nvPr/>
          </p:nvSpPr>
          <p:spPr>
            <a:xfrm>
              <a:off x="1912125" y="4846075"/>
              <a:ext cx="94350" cy="142225"/>
            </a:xfrm>
            <a:custGeom>
              <a:avLst/>
              <a:gdLst/>
              <a:ahLst/>
              <a:cxnLst/>
              <a:rect l="l" t="t" r="r" b="b"/>
              <a:pathLst>
                <a:path w="3774" h="5689" extrusionOk="0">
                  <a:moveTo>
                    <a:pt x="706" y="1"/>
                  </a:moveTo>
                  <a:cubicBezTo>
                    <a:pt x="601" y="1"/>
                    <a:pt x="497" y="24"/>
                    <a:pt x="406" y="76"/>
                  </a:cubicBezTo>
                  <a:cubicBezTo>
                    <a:pt x="114" y="240"/>
                    <a:pt x="21" y="615"/>
                    <a:pt x="12" y="949"/>
                  </a:cubicBezTo>
                  <a:cubicBezTo>
                    <a:pt x="1" y="1345"/>
                    <a:pt x="63" y="1740"/>
                    <a:pt x="94" y="2136"/>
                  </a:cubicBezTo>
                  <a:cubicBezTo>
                    <a:pt x="125" y="2531"/>
                    <a:pt x="124" y="2928"/>
                    <a:pt x="121" y="3325"/>
                  </a:cubicBezTo>
                  <a:cubicBezTo>
                    <a:pt x="119" y="3843"/>
                    <a:pt x="116" y="4362"/>
                    <a:pt x="114" y="4880"/>
                  </a:cubicBezTo>
                  <a:cubicBezTo>
                    <a:pt x="113" y="4973"/>
                    <a:pt x="118" y="5082"/>
                    <a:pt x="191" y="5143"/>
                  </a:cubicBezTo>
                  <a:cubicBezTo>
                    <a:pt x="233" y="5178"/>
                    <a:pt x="287" y="5188"/>
                    <a:pt x="344" y="5188"/>
                  </a:cubicBezTo>
                  <a:cubicBezTo>
                    <a:pt x="382" y="5188"/>
                    <a:pt x="421" y="5184"/>
                    <a:pt x="458" y="5180"/>
                  </a:cubicBezTo>
                  <a:cubicBezTo>
                    <a:pt x="553" y="5169"/>
                    <a:pt x="649" y="5164"/>
                    <a:pt x="745" y="5164"/>
                  </a:cubicBezTo>
                  <a:cubicBezTo>
                    <a:pt x="1237" y="5164"/>
                    <a:pt x="1728" y="5299"/>
                    <a:pt x="2148" y="5554"/>
                  </a:cubicBezTo>
                  <a:cubicBezTo>
                    <a:pt x="2245" y="5613"/>
                    <a:pt x="2344" y="5680"/>
                    <a:pt x="2457" y="5687"/>
                  </a:cubicBezTo>
                  <a:cubicBezTo>
                    <a:pt x="2464" y="5688"/>
                    <a:pt x="2472" y="5688"/>
                    <a:pt x="2479" y="5688"/>
                  </a:cubicBezTo>
                  <a:cubicBezTo>
                    <a:pt x="2650" y="5688"/>
                    <a:pt x="2799" y="5545"/>
                    <a:pt x="2859" y="5383"/>
                  </a:cubicBezTo>
                  <a:cubicBezTo>
                    <a:pt x="2921" y="5214"/>
                    <a:pt x="2913" y="5028"/>
                    <a:pt x="2908" y="4848"/>
                  </a:cubicBezTo>
                  <a:cubicBezTo>
                    <a:pt x="2899" y="4547"/>
                    <a:pt x="2905" y="4241"/>
                    <a:pt x="2984" y="3949"/>
                  </a:cubicBezTo>
                  <a:cubicBezTo>
                    <a:pt x="3138" y="3373"/>
                    <a:pt x="3773" y="2849"/>
                    <a:pt x="3459" y="2181"/>
                  </a:cubicBezTo>
                  <a:cubicBezTo>
                    <a:pt x="3347" y="1945"/>
                    <a:pt x="3081" y="1826"/>
                    <a:pt x="2829" y="1757"/>
                  </a:cubicBezTo>
                  <a:cubicBezTo>
                    <a:pt x="2577" y="1690"/>
                    <a:pt x="2308" y="1647"/>
                    <a:pt x="2099" y="1489"/>
                  </a:cubicBezTo>
                  <a:cubicBezTo>
                    <a:pt x="1810" y="1271"/>
                    <a:pt x="1712" y="891"/>
                    <a:pt x="1533" y="576"/>
                  </a:cubicBezTo>
                  <a:cubicBezTo>
                    <a:pt x="1420" y="377"/>
                    <a:pt x="1266" y="195"/>
                    <a:pt x="1063" y="90"/>
                  </a:cubicBezTo>
                  <a:cubicBezTo>
                    <a:pt x="954" y="33"/>
                    <a:pt x="829" y="1"/>
                    <a:pt x="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a:off x="1911000" y="4985850"/>
              <a:ext cx="104825" cy="122725"/>
            </a:xfrm>
            <a:custGeom>
              <a:avLst/>
              <a:gdLst/>
              <a:ahLst/>
              <a:cxnLst/>
              <a:rect l="l" t="t" r="r" b="b"/>
              <a:pathLst>
                <a:path w="4193" h="4909" extrusionOk="0">
                  <a:moveTo>
                    <a:pt x="595" y="1"/>
                  </a:moveTo>
                  <a:cubicBezTo>
                    <a:pt x="432" y="1"/>
                    <a:pt x="276" y="50"/>
                    <a:pt x="172" y="172"/>
                  </a:cubicBezTo>
                  <a:cubicBezTo>
                    <a:pt x="0" y="370"/>
                    <a:pt x="35" y="667"/>
                    <a:pt x="65" y="928"/>
                  </a:cubicBezTo>
                  <a:cubicBezTo>
                    <a:pt x="119" y="1410"/>
                    <a:pt x="118" y="1898"/>
                    <a:pt x="117" y="2383"/>
                  </a:cubicBezTo>
                  <a:lnTo>
                    <a:pt x="112" y="4237"/>
                  </a:lnTo>
                  <a:cubicBezTo>
                    <a:pt x="112" y="4362"/>
                    <a:pt x="112" y="4491"/>
                    <a:pt x="149" y="4612"/>
                  </a:cubicBezTo>
                  <a:cubicBezTo>
                    <a:pt x="186" y="4732"/>
                    <a:pt x="271" y="4845"/>
                    <a:pt x="389" y="4889"/>
                  </a:cubicBezTo>
                  <a:cubicBezTo>
                    <a:pt x="426" y="4902"/>
                    <a:pt x="464" y="4908"/>
                    <a:pt x="503" y="4908"/>
                  </a:cubicBezTo>
                  <a:cubicBezTo>
                    <a:pt x="593" y="4908"/>
                    <a:pt x="684" y="4877"/>
                    <a:pt x="765" y="4835"/>
                  </a:cubicBezTo>
                  <a:cubicBezTo>
                    <a:pt x="879" y="4773"/>
                    <a:pt x="982" y="4690"/>
                    <a:pt x="1099" y="4633"/>
                  </a:cubicBezTo>
                  <a:cubicBezTo>
                    <a:pt x="1238" y="4564"/>
                    <a:pt x="1390" y="4535"/>
                    <a:pt x="1545" y="4535"/>
                  </a:cubicBezTo>
                  <a:cubicBezTo>
                    <a:pt x="1726" y="4535"/>
                    <a:pt x="1911" y="4574"/>
                    <a:pt x="2085" y="4633"/>
                  </a:cubicBezTo>
                  <a:cubicBezTo>
                    <a:pt x="2194" y="4670"/>
                    <a:pt x="2305" y="4715"/>
                    <a:pt x="2422" y="4724"/>
                  </a:cubicBezTo>
                  <a:cubicBezTo>
                    <a:pt x="2431" y="4725"/>
                    <a:pt x="2441" y="4725"/>
                    <a:pt x="2451" y="4725"/>
                  </a:cubicBezTo>
                  <a:cubicBezTo>
                    <a:pt x="2559" y="4725"/>
                    <a:pt x="2673" y="4687"/>
                    <a:pt x="2734" y="4599"/>
                  </a:cubicBezTo>
                  <a:cubicBezTo>
                    <a:pt x="2786" y="4525"/>
                    <a:pt x="2794" y="4428"/>
                    <a:pt x="2800" y="4337"/>
                  </a:cubicBezTo>
                  <a:cubicBezTo>
                    <a:pt x="2815" y="4123"/>
                    <a:pt x="2842" y="3899"/>
                    <a:pt x="2955" y="3715"/>
                  </a:cubicBezTo>
                  <a:cubicBezTo>
                    <a:pt x="3162" y="3381"/>
                    <a:pt x="3587" y="3270"/>
                    <a:pt x="3906" y="3040"/>
                  </a:cubicBezTo>
                  <a:cubicBezTo>
                    <a:pt x="3994" y="2977"/>
                    <a:pt x="4078" y="2900"/>
                    <a:pt x="4129" y="2803"/>
                  </a:cubicBezTo>
                  <a:cubicBezTo>
                    <a:pt x="4177" y="2710"/>
                    <a:pt x="4192" y="2603"/>
                    <a:pt x="4188" y="2497"/>
                  </a:cubicBezTo>
                  <a:cubicBezTo>
                    <a:pt x="4181" y="2260"/>
                    <a:pt x="4077" y="2026"/>
                    <a:pt x="3904" y="1862"/>
                  </a:cubicBezTo>
                  <a:cubicBezTo>
                    <a:pt x="3703" y="1670"/>
                    <a:pt x="3426" y="1577"/>
                    <a:pt x="3226" y="1385"/>
                  </a:cubicBezTo>
                  <a:cubicBezTo>
                    <a:pt x="3091" y="1253"/>
                    <a:pt x="2996" y="1081"/>
                    <a:pt x="2938" y="902"/>
                  </a:cubicBezTo>
                  <a:cubicBezTo>
                    <a:pt x="2901" y="791"/>
                    <a:pt x="2903" y="604"/>
                    <a:pt x="2818" y="517"/>
                  </a:cubicBezTo>
                  <a:cubicBezTo>
                    <a:pt x="2771" y="467"/>
                    <a:pt x="2708" y="451"/>
                    <a:pt x="2642" y="451"/>
                  </a:cubicBezTo>
                  <a:cubicBezTo>
                    <a:pt x="2541" y="451"/>
                    <a:pt x="2430" y="488"/>
                    <a:pt x="2344" y="501"/>
                  </a:cubicBezTo>
                  <a:cubicBezTo>
                    <a:pt x="2262" y="514"/>
                    <a:pt x="2181" y="521"/>
                    <a:pt x="2101" y="521"/>
                  </a:cubicBezTo>
                  <a:cubicBezTo>
                    <a:pt x="1969" y="521"/>
                    <a:pt x="1838" y="502"/>
                    <a:pt x="1709" y="457"/>
                  </a:cubicBezTo>
                  <a:cubicBezTo>
                    <a:pt x="1443" y="365"/>
                    <a:pt x="1217" y="182"/>
                    <a:pt x="956" y="75"/>
                  </a:cubicBezTo>
                  <a:cubicBezTo>
                    <a:pt x="845" y="29"/>
                    <a:pt x="718"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30"/>
          <p:cNvGrpSpPr/>
          <p:nvPr/>
        </p:nvGrpSpPr>
        <p:grpSpPr>
          <a:xfrm>
            <a:off x="3798077" y="3909007"/>
            <a:ext cx="1143011" cy="1142988"/>
            <a:chOff x="1249025" y="4846100"/>
            <a:chExt cx="583675" cy="583425"/>
          </a:xfrm>
        </p:grpSpPr>
        <p:sp>
          <p:nvSpPr>
            <p:cNvPr id="1092" name="Google Shape;1092;p30"/>
            <p:cNvSpPr/>
            <p:nvPr/>
          </p:nvSpPr>
          <p:spPr>
            <a:xfrm>
              <a:off x="1330525" y="5065675"/>
              <a:ext cx="63400" cy="82575"/>
            </a:xfrm>
            <a:custGeom>
              <a:avLst/>
              <a:gdLst/>
              <a:ahLst/>
              <a:cxnLst/>
              <a:rect l="l" t="t" r="r" b="b"/>
              <a:pathLst>
                <a:path w="2536" h="3303" extrusionOk="0">
                  <a:moveTo>
                    <a:pt x="1884" y="1"/>
                  </a:moveTo>
                  <a:cubicBezTo>
                    <a:pt x="1738" y="1"/>
                    <a:pt x="1595" y="49"/>
                    <a:pt x="1472" y="111"/>
                  </a:cubicBezTo>
                  <a:cubicBezTo>
                    <a:pt x="1157" y="270"/>
                    <a:pt x="943" y="520"/>
                    <a:pt x="768" y="772"/>
                  </a:cubicBezTo>
                  <a:cubicBezTo>
                    <a:pt x="369" y="1344"/>
                    <a:pt x="119" y="1974"/>
                    <a:pt x="32" y="2616"/>
                  </a:cubicBezTo>
                  <a:cubicBezTo>
                    <a:pt x="1" y="2842"/>
                    <a:pt x="18" y="3114"/>
                    <a:pt x="275" y="3238"/>
                  </a:cubicBezTo>
                  <a:cubicBezTo>
                    <a:pt x="373" y="3285"/>
                    <a:pt x="494" y="3302"/>
                    <a:pt x="612" y="3302"/>
                  </a:cubicBezTo>
                  <a:cubicBezTo>
                    <a:pt x="623" y="3302"/>
                    <a:pt x="633" y="3302"/>
                    <a:pt x="643" y="3302"/>
                  </a:cubicBezTo>
                  <a:cubicBezTo>
                    <a:pt x="2079" y="3261"/>
                    <a:pt x="2535" y="1469"/>
                    <a:pt x="2490" y="670"/>
                  </a:cubicBezTo>
                  <a:cubicBezTo>
                    <a:pt x="2483" y="531"/>
                    <a:pt x="2462" y="388"/>
                    <a:pt x="2381" y="263"/>
                  </a:cubicBezTo>
                  <a:cubicBezTo>
                    <a:pt x="2300" y="136"/>
                    <a:pt x="2150" y="29"/>
                    <a:pt x="1965" y="6"/>
                  </a:cubicBezTo>
                  <a:cubicBezTo>
                    <a:pt x="1938" y="2"/>
                    <a:pt x="1911" y="1"/>
                    <a:pt x="1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1700550" y="4965175"/>
              <a:ext cx="74025" cy="75400"/>
            </a:xfrm>
            <a:custGeom>
              <a:avLst/>
              <a:gdLst/>
              <a:ahLst/>
              <a:cxnLst/>
              <a:rect l="l" t="t" r="r" b="b"/>
              <a:pathLst>
                <a:path w="2961" h="3016" extrusionOk="0">
                  <a:moveTo>
                    <a:pt x="496" y="1"/>
                  </a:moveTo>
                  <a:cubicBezTo>
                    <a:pt x="487" y="1"/>
                    <a:pt x="478" y="1"/>
                    <a:pt x="469" y="1"/>
                  </a:cubicBezTo>
                  <a:cubicBezTo>
                    <a:pt x="333" y="7"/>
                    <a:pt x="190" y="69"/>
                    <a:pt x="122" y="189"/>
                  </a:cubicBezTo>
                  <a:cubicBezTo>
                    <a:pt x="83" y="255"/>
                    <a:pt x="70" y="332"/>
                    <a:pt x="62" y="409"/>
                  </a:cubicBezTo>
                  <a:cubicBezTo>
                    <a:pt x="1" y="970"/>
                    <a:pt x="148" y="1551"/>
                    <a:pt x="466" y="2016"/>
                  </a:cubicBezTo>
                  <a:cubicBezTo>
                    <a:pt x="786" y="2480"/>
                    <a:pt x="1276" y="2824"/>
                    <a:pt x="1821" y="2966"/>
                  </a:cubicBezTo>
                  <a:cubicBezTo>
                    <a:pt x="1930" y="2995"/>
                    <a:pt x="2045" y="3015"/>
                    <a:pt x="2157" y="3015"/>
                  </a:cubicBezTo>
                  <a:cubicBezTo>
                    <a:pt x="2252" y="3015"/>
                    <a:pt x="2346" y="3001"/>
                    <a:pt x="2434" y="2964"/>
                  </a:cubicBezTo>
                  <a:cubicBezTo>
                    <a:pt x="2903" y="2774"/>
                    <a:pt x="2960" y="2100"/>
                    <a:pt x="2755" y="1695"/>
                  </a:cubicBezTo>
                  <a:cubicBezTo>
                    <a:pt x="2538" y="1267"/>
                    <a:pt x="2103" y="850"/>
                    <a:pt x="1726" y="565"/>
                  </a:cubicBezTo>
                  <a:cubicBezTo>
                    <a:pt x="1464" y="369"/>
                    <a:pt x="1176" y="208"/>
                    <a:pt x="870" y="89"/>
                  </a:cubicBezTo>
                  <a:cubicBezTo>
                    <a:pt x="750" y="42"/>
                    <a:pt x="624"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a:off x="1568425" y="5307600"/>
              <a:ext cx="113025" cy="42325"/>
            </a:xfrm>
            <a:custGeom>
              <a:avLst/>
              <a:gdLst/>
              <a:ahLst/>
              <a:cxnLst/>
              <a:rect l="l" t="t" r="r" b="b"/>
              <a:pathLst>
                <a:path w="4521" h="1693" extrusionOk="0">
                  <a:moveTo>
                    <a:pt x="3260" y="1"/>
                  </a:moveTo>
                  <a:cubicBezTo>
                    <a:pt x="2785" y="1"/>
                    <a:pt x="2298" y="71"/>
                    <a:pt x="2133" y="94"/>
                  </a:cubicBezTo>
                  <a:cubicBezTo>
                    <a:pt x="1494" y="186"/>
                    <a:pt x="871" y="387"/>
                    <a:pt x="330" y="739"/>
                  </a:cubicBezTo>
                  <a:cubicBezTo>
                    <a:pt x="197" y="826"/>
                    <a:pt x="60" y="935"/>
                    <a:pt x="29" y="1090"/>
                  </a:cubicBezTo>
                  <a:cubicBezTo>
                    <a:pt x="0" y="1228"/>
                    <a:pt x="66" y="1372"/>
                    <a:pt x="167" y="1470"/>
                  </a:cubicBezTo>
                  <a:cubicBezTo>
                    <a:pt x="355" y="1656"/>
                    <a:pt x="633" y="1692"/>
                    <a:pt x="904" y="1692"/>
                  </a:cubicBezTo>
                  <a:cubicBezTo>
                    <a:pt x="954" y="1692"/>
                    <a:pt x="1004" y="1691"/>
                    <a:pt x="1053" y="1689"/>
                  </a:cubicBezTo>
                  <a:cubicBezTo>
                    <a:pt x="1649" y="1666"/>
                    <a:pt x="2249" y="1613"/>
                    <a:pt x="2827" y="1463"/>
                  </a:cubicBezTo>
                  <a:cubicBezTo>
                    <a:pt x="3251" y="1352"/>
                    <a:pt x="4129" y="1129"/>
                    <a:pt x="4309" y="668"/>
                  </a:cubicBezTo>
                  <a:cubicBezTo>
                    <a:pt x="4520" y="128"/>
                    <a:pt x="3900"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a:off x="1376325" y="5106975"/>
              <a:ext cx="150050" cy="203650"/>
            </a:xfrm>
            <a:custGeom>
              <a:avLst/>
              <a:gdLst/>
              <a:ahLst/>
              <a:cxnLst/>
              <a:rect l="l" t="t" r="r" b="b"/>
              <a:pathLst>
                <a:path w="6002" h="8146" extrusionOk="0">
                  <a:moveTo>
                    <a:pt x="1084" y="1"/>
                  </a:moveTo>
                  <a:cubicBezTo>
                    <a:pt x="1063" y="1"/>
                    <a:pt x="1040" y="4"/>
                    <a:pt x="1017" y="13"/>
                  </a:cubicBezTo>
                  <a:cubicBezTo>
                    <a:pt x="826" y="79"/>
                    <a:pt x="858" y="380"/>
                    <a:pt x="815" y="540"/>
                  </a:cubicBezTo>
                  <a:cubicBezTo>
                    <a:pt x="749" y="770"/>
                    <a:pt x="647" y="989"/>
                    <a:pt x="508" y="1182"/>
                  </a:cubicBezTo>
                  <a:cubicBezTo>
                    <a:pt x="352" y="1401"/>
                    <a:pt x="148" y="1600"/>
                    <a:pt x="92" y="1860"/>
                  </a:cubicBezTo>
                  <a:cubicBezTo>
                    <a:pt x="0" y="2282"/>
                    <a:pt x="318" y="2669"/>
                    <a:pt x="480" y="3068"/>
                  </a:cubicBezTo>
                  <a:cubicBezTo>
                    <a:pt x="710" y="3631"/>
                    <a:pt x="634" y="4263"/>
                    <a:pt x="609" y="4871"/>
                  </a:cubicBezTo>
                  <a:cubicBezTo>
                    <a:pt x="582" y="5477"/>
                    <a:pt x="631" y="6142"/>
                    <a:pt x="1041" y="6592"/>
                  </a:cubicBezTo>
                  <a:cubicBezTo>
                    <a:pt x="1232" y="6802"/>
                    <a:pt x="1484" y="6942"/>
                    <a:pt x="1737" y="7071"/>
                  </a:cubicBezTo>
                  <a:cubicBezTo>
                    <a:pt x="2852" y="7634"/>
                    <a:pt x="4069" y="7996"/>
                    <a:pt x="5311" y="8134"/>
                  </a:cubicBezTo>
                  <a:cubicBezTo>
                    <a:pt x="5366" y="8141"/>
                    <a:pt x="5423" y="8145"/>
                    <a:pt x="5479" y="8145"/>
                  </a:cubicBezTo>
                  <a:cubicBezTo>
                    <a:pt x="5612" y="8145"/>
                    <a:pt x="5742" y="8119"/>
                    <a:pt x="5828" y="8022"/>
                  </a:cubicBezTo>
                  <a:cubicBezTo>
                    <a:pt x="5899" y="7944"/>
                    <a:pt x="5922" y="7835"/>
                    <a:pt x="5933" y="7730"/>
                  </a:cubicBezTo>
                  <a:cubicBezTo>
                    <a:pt x="6002" y="7025"/>
                    <a:pt x="5583" y="6370"/>
                    <a:pt x="5132" y="5823"/>
                  </a:cubicBezTo>
                  <a:cubicBezTo>
                    <a:pt x="4681" y="5278"/>
                    <a:pt x="4163" y="4747"/>
                    <a:pt x="3970" y="4066"/>
                  </a:cubicBezTo>
                  <a:cubicBezTo>
                    <a:pt x="3855" y="3667"/>
                    <a:pt x="3863" y="3242"/>
                    <a:pt x="3905" y="2827"/>
                  </a:cubicBezTo>
                  <a:cubicBezTo>
                    <a:pt x="3955" y="2354"/>
                    <a:pt x="4035" y="1828"/>
                    <a:pt x="3756" y="1440"/>
                  </a:cubicBezTo>
                  <a:cubicBezTo>
                    <a:pt x="3572" y="1185"/>
                    <a:pt x="3265" y="1049"/>
                    <a:pt x="2963" y="966"/>
                  </a:cubicBezTo>
                  <a:cubicBezTo>
                    <a:pt x="2660" y="884"/>
                    <a:pt x="2343" y="842"/>
                    <a:pt x="2053" y="721"/>
                  </a:cubicBezTo>
                  <a:cubicBezTo>
                    <a:pt x="1838" y="631"/>
                    <a:pt x="1642" y="497"/>
                    <a:pt x="1478" y="331"/>
                  </a:cubicBezTo>
                  <a:cubicBezTo>
                    <a:pt x="1375" y="227"/>
                    <a:pt x="1254" y="1"/>
                    <a:pt x="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1296150" y="5162550"/>
              <a:ext cx="174075" cy="203450"/>
            </a:xfrm>
            <a:custGeom>
              <a:avLst/>
              <a:gdLst/>
              <a:ahLst/>
              <a:cxnLst/>
              <a:rect l="l" t="t" r="r" b="b"/>
              <a:pathLst>
                <a:path w="6963" h="8138" extrusionOk="0">
                  <a:moveTo>
                    <a:pt x="2636" y="1"/>
                  </a:moveTo>
                  <a:cubicBezTo>
                    <a:pt x="2503" y="1"/>
                    <a:pt x="2348" y="104"/>
                    <a:pt x="2210" y="115"/>
                  </a:cubicBezTo>
                  <a:cubicBezTo>
                    <a:pt x="2192" y="117"/>
                    <a:pt x="2175" y="117"/>
                    <a:pt x="2157" y="117"/>
                  </a:cubicBezTo>
                  <a:cubicBezTo>
                    <a:pt x="2105" y="117"/>
                    <a:pt x="2052" y="113"/>
                    <a:pt x="2001" y="113"/>
                  </a:cubicBezTo>
                  <a:cubicBezTo>
                    <a:pt x="1926" y="113"/>
                    <a:pt x="1854" y="123"/>
                    <a:pt x="1788" y="172"/>
                  </a:cubicBezTo>
                  <a:cubicBezTo>
                    <a:pt x="1666" y="266"/>
                    <a:pt x="1652" y="450"/>
                    <a:pt x="1707" y="595"/>
                  </a:cubicBezTo>
                  <a:cubicBezTo>
                    <a:pt x="1760" y="739"/>
                    <a:pt x="1865" y="857"/>
                    <a:pt x="1945" y="988"/>
                  </a:cubicBezTo>
                  <a:cubicBezTo>
                    <a:pt x="2174" y="1359"/>
                    <a:pt x="2204" y="1834"/>
                    <a:pt x="2078" y="2251"/>
                  </a:cubicBezTo>
                  <a:cubicBezTo>
                    <a:pt x="1952" y="2668"/>
                    <a:pt x="1682" y="3032"/>
                    <a:pt x="1357" y="3324"/>
                  </a:cubicBezTo>
                  <a:cubicBezTo>
                    <a:pt x="919" y="3716"/>
                    <a:pt x="352" y="4021"/>
                    <a:pt x="128" y="4564"/>
                  </a:cubicBezTo>
                  <a:cubicBezTo>
                    <a:pt x="1" y="4872"/>
                    <a:pt x="3" y="5220"/>
                    <a:pt x="53" y="5550"/>
                  </a:cubicBezTo>
                  <a:cubicBezTo>
                    <a:pt x="227" y="6680"/>
                    <a:pt x="1033" y="7744"/>
                    <a:pt x="2140" y="8028"/>
                  </a:cubicBezTo>
                  <a:cubicBezTo>
                    <a:pt x="2530" y="8126"/>
                    <a:pt x="2937" y="8130"/>
                    <a:pt x="3340" y="8134"/>
                  </a:cubicBezTo>
                  <a:cubicBezTo>
                    <a:pt x="3557" y="8136"/>
                    <a:pt x="3774" y="8138"/>
                    <a:pt x="3991" y="8138"/>
                  </a:cubicBezTo>
                  <a:cubicBezTo>
                    <a:pt x="4811" y="8138"/>
                    <a:pt x="5632" y="8113"/>
                    <a:pt x="6439" y="7972"/>
                  </a:cubicBezTo>
                  <a:cubicBezTo>
                    <a:pt x="6526" y="7957"/>
                    <a:pt x="6614" y="7940"/>
                    <a:pt x="6690" y="7897"/>
                  </a:cubicBezTo>
                  <a:cubicBezTo>
                    <a:pt x="6931" y="7759"/>
                    <a:pt x="6962" y="7402"/>
                    <a:pt x="6829" y="7159"/>
                  </a:cubicBezTo>
                  <a:cubicBezTo>
                    <a:pt x="6695" y="6917"/>
                    <a:pt x="6448" y="6761"/>
                    <a:pt x="6212" y="6615"/>
                  </a:cubicBezTo>
                  <a:cubicBezTo>
                    <a:pt x="5498" y="6177"/>
                    <a:pt x="4782" y="5739"/>
                    <a:pt x="4067" y="5299"/>
                  </a:cubicBezTo>
                  <a:cubicBezTo>
                    <a:pt x="3783" y="5124"/>
                    <a:pt x="3486" y="4939"/>
                    <a:pt x="3310" y="4655"/>
                  </a:cubicBezTo>
                  <a:cubicBezTo>
                    <a:pt x="3112" y="4336"/>
                    <a:pt x="3094" y="3935"/>
                    <a:pt x="3145" y="3562"/>
                  </a:cubicBezTo>
                  <a:cubicBezTo>
                    <a:pt x="3197" y="3190"/>
                    <a:pt x="3311" y="2828"/>
                    <a:pt x="3360" y="2456"/>
                  </a:cubicBezTo>
                  <a:cubicBezTo>
                    <a:pt x="3432" y="1897"/>
                    <a:pt x="3350" y="1318"/>
                    <a:pt x="3124" y="801"/>
                  </a:cubicBezTo>
                  <a:cubicBezTo>
                    <a:pt x="3030" y="587"/>
                    <a:pt x="2905" y="23"/>
                    <a:pt x="2654" y="1"/>
                  </a:cubicBezTo>
                  <a:cubicBezTo>
                    <a:pt x="2648" y="1"/>
                    <a:pt x="2642"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a:off x="1249025" y="5109850"/>
              <a:ext cx="85475" cy="215575"/>
            </a:xfrm>
            <a:custGeom>
              <a:avLst/>
              <a:gdLst/>
              <a:ahLst/>
              <a:cxnLst/>
              <a:rect l="l" t="t" r="r" b="b"/>
              <a:pathLst>
                <a:path w="3419" h="8623" extrusionOk="0">
                  <a:moveTo>
                    <a:pt x="2895" y="1"/>
                  </a:moveTo>
                  <a:cubicBezTo>
                    <a:pt x="2759" y="1"/>
                    <a:pt x="2564" y="227"/>
                    <a:pt x="2469" y="288"/>
                  </a:cubicBezTo>
                  <a:cubicBezTo>
                    <a:pt x="2313" y="388"/>
                    <a:pt x="2134" y="462"/>
                    <a:pt x="1946" y="462"/>
                  </a:cubicBezTo>
                  <a:cubicBezTo>
                    <a:pt x="1934" y="462"/>
                    <a:pt x="1922" y="461"/>
                    <a:pt x="1910" y="461"/>
                  </a:cubicBezTo>
                  <a:cubicBezTo>
                    <a:pt x="1618" y="447"/>
                    <a:pt x="1366" y="257"/>
                    <a:pt x="1095" y="141"/>
                  </a:cubicBezTo>
                  <a:cubicBezTo>
                    <a:pt x="981" y="93"/>
                    <a:pt x="849" y="62"/>
                    <a:pt x="722" y="62"/>
                  </a:cubicBezTo>
                  <a:cubicBezTo>
                    <a:pt x="549" y="62"/>
                    <a:pt x="387" y="119"/>
                    <a:pt x="297" y="263"/>
                  </a:cubicBezTo>
                  <a:cubicBezTo>
                    <a:pt x="220" y="388"/>
                    <a:pt x="220" y="542"/>
                    <a:pt x="222" y="689"/>
                  </a:cubicBezTo>
                  <a:cubicBezTo>
                    <a:pt x="252" y="2303"/>
                    <a:pt x="358" y="3926"/>
                    <a:pt x="155" y="5529"/>
                  </a:cubicBezTo>
                  <a:cubicBezTo>
                    <a:pt x="107" y="5911"/>
                    <a:pt x="42" y="6291"/>
                    <a:pt x="20" y="6675"/>
                  </a:cubicBezTo>
                  <a:cubicBezTo>
                    <a:pt x="1" y="7028"/>
                    <a:pt x="18" y="7384"/>
                    <a:pt x="73" y="7734"/>
                  </a:cubicBezTo>
                  <a:cubicBezTo>
                    <a:pt x="111" y="7972"/>
                    <a:pt x="167" y="8214"/>
                    <a:pt x="302" y="8413"/>
                  </a:cubicBezTo>
                  <a:cubicBezTo>
                    <a:pt x="375" y="8522"/>
                    <a:pt x="496" y="8622"/>
                    <a:pt x="621" y="8622"/>
                  </a:cubicBezTo>
                  <a:cubicBezTo>
                    <a:pt x="645" y="8622"/>
                    <a:pt x="669" y="8619"/>
                    <a:pt x="694" y="8610"/>
                  </a:cubicBezTo>
                  <a:cubicBezTo>
                    <a:pt x="812" y="8569"/>
                    <a:pt x="873" y="8441"/>
                    <a:pt x="907" y="8322"/>
                  </a:cubicBezTo>
                  <a:cubicBezTo>
                    <a:pt x="992" y="8013"/>
                    <a:pt x="970" y="7688"/>
                    <a:pt x="974" y="7366"/>
                  </a:cubicBezTo>
                  <a:cubicBezTo>
                    <a:pt x="980" y="6848"/>
                    <a:pt x="1056" y="6326"/>
                    <a:pt x="1262" y="5850"/>
                  </a:cubicBezTo>
                  <a:cubicBezTo>
                    <a:pt x="1465" y="5375"/>
                    <a:pt x="1809" y="4948"/>
                    <a:pt x="2262" y="4700"/>
                  </a:cubicBezTo>
                  <a:cubicBezTo>
                    <a:pt x="2480" y="4582"/>
                    <a:pt x="2719" y="4505"/>
                    <a:pt x="2933" y="4376"/>
                  </a:cubicBezTo>
                  <a:cubicBezTo>
                    <a:pt x="3146" y="4248"/>
                    <a:pt x="3339" y="4052"/>
                    <a:pt x="3375" y="3806"/>
                  </a:cubicBezTo>
                  <a:cubicBezTo>
                    <a:pt x="3418" y="3512"/>
                    <a:pt x="3232" y="3240"/>
                    <a:pt x="3076" y="2987"/>
                  </a:cubicBezTo>
                  <a:cubicBezTo>
                    <a:pt x="2919" y="2735"/>
                    <a:pt x="2781" y="2415"/>
                    <a:pt x="2918" y="2150"/>
                  </a:cubicBezTo>
                  <a:cubicBezTo>
                    <a:pt x="2999" y="1994"/>
                    <a:pt x="3170" y="1864"/>
                    <a:pt x="3151" y="1689"/>
                  </a:cubicBezTo>
                  <a:cubicBezTo>
                    <a:pt x="3144" y="1615"/>
                    <a:pt x="3099" y="1550"/>
                    <a:pt x="3062" y="1485"/>
                  </a:cubicBezTo>
                  <a:cubicBezTo>
                    <a:pt x="2954" y="1292"/>
                    <a:pt x="2894" y="1071"/>
                    <a:pt x="2887" y="848"/>
                  </a:cubicBezTo>
                  <a:cubicBezTo>
                    <a:pt x="2882" y="661"/>
                    <a:pt x="2926" y="490"/>
                    <a:pt x="2966" y="310"/>
                  </a:cubicBezTo>
                  <a:cubicBezTo>
                    <a:pt x="2985" y="222"/>
                    <a:pt x="3045" y="43"/>
                    <a:pt x="2928" y="6"/>
                  </a:cubicBezTo>
                  <a:cubicBezTo>
                    <a:pt x="2917" y="2"/>
                    <a:pt x="2907" y="1"/>
                    <a:pt x="2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a:off x="1252950" y="4848250"/>
              <a:ext cx="151225" cy="214950"/>
            </a:xfrm>
            <a:custGeom>
              <a:avLst/>
              <a:gdLst/>
              <a:ahLst/>
              <a:cxnLst/>
              <a:rect l="l" t="t" r="r" b="b"/>
              <a:pathLst>
                <a:path w="6049" h="8598" extrusionOk="0">
                  <a:moveTo>
                    <a:pt x="700" y="0"/>
                  </a:moveTo>
                  <a:cubicBezTo>
                    <a:pt x="585" y="0"/>
                    <a:pt x="470" y="11"/>
                    <a:pt x="355" y="21"/>
                  </a:cubicBezTo>
                  <a:cubicBezTo>
                    <a:pt x="265" y="30"/>
                    <a:pt x="170" y="40"/>
                    <a:pt x="104" y="102"/>
                  </a:cubicBezTo>
                  <a:cubicBezTo>
                    <a:pt x="0" y="200"/>
                    <a:pt x="26" y="368"/>
                    <a:pt x="59" y="507"/>
                  </a:cubicBezTo>
                  <a:cubicBezTo>
                    <a:pt x="311" y="1550"/>
                    <a:pt x="591" y="2649"/>
                    <a:pt x="1346" y="3410"/>
                  </a:cubicBezTo>
                  <a:cubicBezTo>
                    <a:pt x="1970" y="4041"/>
                    <a:pt x="2880" y="4394"/>
                    <a:pt x="3333" y="5156"/>
                  </a:cubicBezTo>
                  <a:cubicBezTo>
                    <a:pt x="3728" y="5819"/>
                    <a:pt x="3690" y="6639"/>
                    <a:pt x="3711" y="7410"/>
                  </a:cubicBezTo>
                  <a:cubicBezTo>
                    <a:pt x="3716" y="7584"/>
                    <a:pt x="3738" y="7743"/>
                    <a:pt x="3793" y="7907"/>
                  </a:cubicBezTo>
                  <a:cubicBezTo>
                    <a:pt x="3826" y="8008"/>
                    <a:pt x="3837" y="8101"/>
                    <a:pt x="3885" y="8179"/>
                  </a:cubicBezTo>
                  <a:cubicBezTo>
                    <a:pt x="3912" y="8222"/>
                    <a:pt x="3949" y="8262"/>
                    <a:pt x="4006" y="8291"/>
                  </a:cubicBezTo>
                  <a:cubicBezTo>
                    <a:pt x="4087" y="8333"/>
                    <a:pt x="4176" y="8359"/>
                    <a:pt x="4267" y="8359"/>
                  </a:cubicBezTo>
                  <a:cubicBezTo>
                    <a:pt x="4272" y="8359"/>
                    <a:pt x="4277" y="8359"/>
                    <a:pt x="4282" y="8359"/>
                  </a:cubicBezTo>
                  <a:cubicBezTo>
                    <a:pt x="4405" y="8354"/>
                    <a:pt x="4519" y="8299"/>
                    <a:pt x="4636" y="8259"/>
                  </a:cubicBezTo>
                  <a:cubicBezTo>
                    <a:pt x="4709" y="8235"/>
                    <a:pt x="4776" y="8223"/>
                    <a:pt x="4841" y="8223"/>
                  </a:cubicBezTo>
                  <a:cubicBezTo>
                    <a:pt x="4956" y="8223"/>
                    <a:pt x="5061" y="8261"/>
                    <a:pt x="5167" y="8338"/>
                  </a:cubicBezTo>
                  <a:cubicBezTo>
                    <a:pt x="5317" y="8447"/>
                    <a:pt x="5470" y="8583"/>
                    <a:pt x="5665" y="8596"/>
                  </a:cubicBezTo>
                  <a:cubicBezTo>
                    <a:pt x="5671" y="8597"/>
                    <a:pt x="5678" y="8597"/>
                    <a:pt x="5685" y="8597"/>
                  </a:cubicBezTo>
                  <a:cubicBezTo>
                    <a:pt x="5703" y="8597"/>
                    <a:pt x="5721" y="8594"/>
                    <a:pt x="5737" y="8586"/>
                  </a:cubicBezTo>
                  <a:cubicBezTo>
                    <a:pt x="5759" y="8573"/>
                    <a:pt x="5775" y="8549"/>
                    <a:pt x="5787" y="8525"/>
                  </a:cubicBezTo>
                  <a:cubicBezTo>
                    <a:pt x="5897" y="8309"/>
                    <a:pt x="5866" y="8046"/>
                    <a:pt x="5775" y="7821"/>
                  </a:cubicBezTo>
                  <a:cubicBezTo>
                    <a:pt x="5684" y="7598"/>
                    <a:pt x="5539" y="7400"/>
                    <a:pt x="5418" y="7190"/>
                  </a:cubicBezTo>
                  <a:cubicBezTo>
                    <a:pt x="5269" y="6932"/>
                    <a:pt x="5109" y="6639"/>
                    <a:pt x="5132" y="6339"/>
                  </a:cubicBezTo>
                  <a:cubicBezTo>
                    <a:pt x="5157" y="6033"/>
                    <a:pt x="5197" y="5748"/>
                    <a:pt x="5290" y="5455"/>
                  </a:cubicBezTo>
                  <a:cubicBezTo>
                    <a:pt x="5474" y="4875"/>
                    <a:pt x="5762" y="4329"/>
                    <a:pt x="5907" y="3735"/>
                  </a:cubicBezTo>
                  <a:cubicBezTo>
                    <a:pt x="6045" y="3174"/>
                    <a:pt x="6048" y="2585"/>
                    <a:pt x="5974" y="2013"/>
                  </a:cubicBezTo>
                  <a:cubicBezTo>
                    <a:pt x="5921" y="1588"/>
                    <a:pt x="5794" y="1125"/>
                    <a:pt x="5433" y="900"/>
                  </a:cubicBezTo>
                  <a:cubicBezTo>
                    <a:pt x="5253" y="789"/>
                    <a:pt x="5038" y="751"/>
                    <a:pt x="4827" y="739"/>
                  </a:cubicBezTo>
                  <a:cubicBezTo>
                    <a:pt x="4770" y="736"/>
                    <a:pt x="4713" y="735"/>
                    <a:pt x="4655" y="735"/>
                  </a:cubicBezTo>
                  <a:cubicBezTo>
                    <a:pt x="4138" y="735"/>
                    <a:pt x="3608" y="846"/>
                    <a:pt x="3099" y="846"/>
                  </a:cubicBezTo>
                  <a:cubicBezTo>
                    <a:pt x="2809" y="846"/>
                    <a:pt x="2526" y="810"/>
                    <a:pt x="2256" y="697"/>
                  </a:cubicBezTo>
                  <a:cubicBezTo>
                    <a:pt x="1800" y="506"/>
                    <a:pt x="1430" y="107"/>
                    <a:pt x="943" y="20"/>
                  </a:cubicBezTo>
                  <a:cubicBezTo>
                    <a:pt x="862" y="5"/>
                    <a:pt x="781" y="0"/>
                    <a:pt x="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0"/>
            <p:cNvSpPr/>
            <p:nvPr/>
          </p:nvSpPr>
          <p:spPr>
            <a:xfrm>
              <a:off x="1251625" y="4920025"/>
              <a:ext cx="96475" cy="189425"/>
            </a:xfrm>
            <a:custGeom>
              <a:avLst/>
              <a:gdLst/>
              <a:ahLst/>
              <a:cxnLst/>
              <a:rect l="l" t="t" r="r" b="b"/>
              <a:pathLst>
                <a:path w="3859" h="7577" extrusionOk="0">
                  <a:moveTo>
                    <a:pt x="317" y="0"/>
                  </a:moveTo>
                  <a:cubicBezTo>
                    <a:pt x="308" y="0"/>
                    <a:pt x="298" y="1"/>
                    <a:pt x="288" y="2"/>
                  </a:cubicBezTo>
                  <a:cubicBezTo>
                    <a:pt x="35" y="25"/>
                    <a:pt x="14" y="372"/>
                    <a:pt x="13" y="561"/>
                  </a:cubicBezTo>
                  <a:cubicBezTo>
                    <a:pt x="11" y="905"/>
                    <a:pt x="11" y="1248"/>
                    <a:pt x="10" y="1592"/>
                  </a:cubicBezTo>
                  <a:cubicBezTo>
                    <a:pt x="8" y="2295"/>
                    <a:pt x="6" y="3000"/>
                    <a:pt x="4" y="3703"/>
                  </a:cubicBezTo>
                  <a:cubicBezTo>
                    <a:pt x="3" y="4276"/>
                    <a:pt x="1" y="4850"/>
                    <a:pt x="49" y="5421"/>
                  </a:cubicBezTo>
                  <a:cubicBezTo>
                    <a:pt x="71" y="5673"/>
                    <a:pt x="137" y="5971"/>
                    <a:pt x="375" y="6054"/>
                  </a:cubicBezTo>
                  <a:cubicBezTo>
                    <a:pt x="427" y="6072"/>
                    <a:pt x="482" y="6077"/>
                    <a:pt x="538" y="6077"/>
                  </a:cubicBezTo>
                  <a:cubicBezTo>
                    <a:pt x="608" y="6077"/>
                    <a:pt x="681" y="6069"/>
                    <a:pt x="752" y="6069"/>
                  </a:cubicBezTo>
                  <a:cubicBezTo>
                    <a:pt x="809" y="6069"/>
                    <a:pt x="865" y="6075"/>
                    <a:pt x="918" y="6094"/>
                  </a:cubicBezTo>
                  <a:cubicBezTo>
                    <a:pt x="1152" y="6180"/>
                    <a:pt x="1212" y="6473"/>
                    <a:pt x="1260" y="6717"/>
                  </a:cubicBezTo>
                  <a:cubicBezTo>
                    <a:pt x="1324" y="7047"/>
                    <a:pt x="1463" y="7411"/>
                    <a:pt x="1778" y="7534"/>
                  </a:cubicBezTo>
                  <a:cubicBezTo>
                    <a:pt x="1854" y="7564"/>
                    <a:pt x="1930" y="7577"/>
                    <a:pt x="2005" y="7577"/>
                  </a:cubicBezTo>
                  <a:cubicBezTo>
                    <a:pt x="2320" y="7577"/>
                    <a:pt x="2616" y="7347"/>
                    <a:pt x="2835" y="7144"/>
                  </a:cubicBezTo>
                  <a:cubicBezTo>
                    <a:pt x="2948" y="7039"/>
                    <a:pt x="2950" y="6865"/>
                    <a:pt x="3004" y="6720"/>
                  </a:cubicBezTo>
                  <a:cubicBezTo>
                    <a:pt x="3063" y="6555"/>
                    <a:pt x="3191" y="6427"/>
                    <a:pt x="3327" y="6317"/>
                  </a:cubicBezTo>
                  <a:cubicBezTo>
                    <a:pt x="3463" y="6209"/>
                    <a:pt x="3611" y="6115"/>
                    <a:pt x="3733" y="5990"/>
                  </a:cubicBezTo>
                  <a:cubicBezTo>
                    <a:pt x="3798" y="5924"/>
                    <a:pt x="3859" y="5841"/>
                    <a:pt x="3855" y="5749"/>
                  </a:cubicBezTo>
                  <a:cubicBezTo>
                    <a:pt x="3848" y="5601"/>
                    <a:pt x="3699" y="5508"/>
                    <a:pt x="3623" y="5395"/>
                  </a:cubicBezTo>
                  <a:cubicBezTo>
                    <a:pt x="3541" y="5273"/>
                    <a:pt x="3423" y="5184"/>
                    <a:pt x="3344" y="5060"/>
                  </a:cubicBezTo>
                  <a:cubicBezTo>
                    <a:pt x="3248" y="4911"/>
                    <a:pt x="3227" y="4727"/>
                    <a:pt x="3217" y="4551"/>
                  </a:cubicBezTo>
                  <a:cubicBezTo>
                    <a:pt x="3200" y="4172"/>
                    <a:pt x="3233" y="3792"/>
                    <a:pt x="3206" y="3414"/>
                  </a:cubicBezTo>
                  <a:cubicBezTo>
                    <a:pt x="3180" y="3036"/>
                    <a:pt x="3087" y="2647"/>
                    <a:pt x="2847" y="2353"/>
                  </a:cubicBezTo>
                  <a:cubicBezTo>
                    <a:pt x="2551" y="1985"/>
                    <a:pt x="2080" y="1818"/>
                    <a:pt x="1690" y="1551"/>
                  </a:cubicBezTo>
                  <a:cubicBezTo>
                    <a:pt x="1352" y="1316"/>
                    <a:pt x="1072" y="1002"/>
                    <a:pt x="880" y="638"/>
                  </a:cubicBezTo>
                  <a:cubicBezTo>
                    <a:pt x="769" y="429"/>
                    <a:pt x="613" y="0"/>
                    <a:pt x="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0"/>
            <p:cNvSpPr/>
            <p:nvPr/>
          </p:nvSpPr>
          <p:spPr>
            <a:xfrm>
              <a:off x="1389425" y="4892400"/>
              <a:ext cx="116250" cy="207900"/>
            </a:xfrm>
            <a:custGeom>
              <a:avLst/>
              <a:gdLst/>
              <a:ahLst/>
              <a:cxnLst/>
              <a:rect l="l" t="t" r="r" b="b"/>
              <a:pathLst>
                <a:path w="4650" h="8316" extrusionOk="0">
                  <a:moveTo>
                    <a:pt x="1666" y="0"/>
                  </a:moveTo>
                  <a:cubicBezTo>
                    <a:pt x="1626" y="0"/>
                    <a:pt x="1586" y="6"/>
                    <a:pt x="1547" y="16"/>
                  </a:cubicBezTo>
                  <a:cubicBezTo>
                    <a:pt x="1299" y="84"/>
                    <a:pt x="1155" y="354"/>
                    <a:pt x="1127" y="608"/>
                  </a:cubicBezTo>
                  <a:cubicBezTo>
                    <a:pt x="1099" y="864"/>
                    <a:pt x="1156" y="1121"/>
                    <a:pt x="1168" y="1378"/>
                  </a:cubicBezTo>
                  <a:cubicBezTo>
                    <a:pt x="1190" y="1866"/>
                    <a:pt x="1033" y="2359"/>
                    <a:pt x="735" y="2745"/>
                  </a:cubicBezTo>
                  <a:cubicBezTo>
                    <a:pt x="459" y="3103"/>
                    <a:pt x="50" y="3414"/>
                    <a:pt x="24" y="3864"/>
                  </a:cubicBezTo>
                  <a:cubicBezTo>
                    <a:pt x="0" y="4255"/>
                    <a:pt x="281" y="4586"/>
                    <a:pt x="491" y="4914"/>
                  </a:cubicBezTo>
                  <a:cubicBezTo>
                    <a:pt x="730" y="5289"/>
                    <a:pt x="914" y="5750"/>
                    <a:pt x="899" y="6201"/>
                  </a:cubicBezTo>
                  <a:cubicBezTo>
                    <a:pt x="894" y="6377"/>
                    <a:pt x="858" y="6552"/>
                    <a:pt x="784" y="6718"/>
                  </a:cubicBezTo>
                  <a:cubicBezTo>
                    <a:pt x="755" y="6784"/>
                    <a:pt x="719" y="6849"/>
                    <a:pt x="663" y="6893"/>
                  </a:cubicBezTo>
                  <a:cubicBezTo>
                    <a:pt x="584" y="6956"/>
                    <a:pt x="472" y="6973"/>
                    <a:pt x="400" y="7045"/>
                  </a:cubicBezTo>
                  <a:cubicBezTo>
                    <a:pt x="324" y="7120"/>
                    <a:pt x="309" y="7240"/>
                    <a:pt x="329" y="7345"/>
                  </a:cubicBezTo>
                  <a:cubicBezTo>
                    <a:pt x="349" y="7451"/>
                    <a:pt x="397" y="7548"/>
                    <a:pt x="432" y="7650"/>
                  </a:cubicBezTo>
                  <a:cubicBezTo>
                    <a:pt x="477" y="7785"/>
                    <a:pt x="498" y="7929"/>
                    <a:pt x="489" y="8070"/>
                  </a:cubicBezTo>
                  <a:cubicBezTo>
                    <a:pt x="487" y="8136"/>
                    <a:pt x="481" y="8210"/>
                    <a:pt x="523" y="8259"/>
                  </a:cubicBezTo>
                  <a:cubicBezTo>
                    <a:pt x="561" y="8301"/>
                    <a:pt x="615" y="8316"/>
                    <a:pt x="674" y="8316"/>
                  </a:cubicBezTo>
                  <a:cubicBezTo>
                    <a:pt x="759" y="8316"/>
                    <a:pt x="853" y="8285"/>
                    <a:pt x="916" y="8264"/>
                  </a:cubicBezTo>
                  <a:cubicBezTo>
                    <a:pt x="1058" y="8216"/>
                    <a:pt x="1226" y="8160"/>
                    <a:pt x="1315" y="8027"/>
                  </a:cubicBezTo>
                  <a:cubicBezTo>
                    <a:pt x="1384" y="7946"/>
                    <a:pt x="1434" y="7852"/>
                    <a:pt x="1506" y="7771"/>
                  </a:cubicBezTo>
                  <a:cubicBezTo>
                    <a:pt x="1669" y="7591"/>
                    <a:pt x="1920" y="7514"/>
                    <a:pt x="2161" y="7498"/>
                  </a:cubicBezTo>
                  <a:cubicBezTo>
                    <a:pt x="2207" y="7495"/>
                    <a:pt x="2253" y="7494"/>
                    <a:pt x="2299" y="7494"/>
                  </a:cubicBezTo>
                  <a:cubicBezTo>
                    <a:pt x="2496" y="7494"/>
                    <a:pt x="2691" y="7517"/>
                    <a:pt x="2888" y="7519"/>
                  </a:cubicBezTo>
                  <a:cubicBezTo>
                    <a:pt x="2899" y="7519"/>
                    <a:pt x="2909" y="7519"/>
                    <a:pt x="2920" y="7519"/>
                  </a:cubicBezTo>
                  <a:cubicBezTo>
                    <a:pt x="3250" y="7519"/>
                    <a:pt x="3580" y="7457"/>
                    <a:pt x="3889" y="7340"/>
                  </a:cubicBezTo>
                  <a:cubicBezTo>
                    <a:pt x="4076" y="7268"/>
                    <a:pt x="4263" y="7172"/>
                    <a:pt x="4381" y="7010"/>
                  </a:cubicBezTo>
                  <a:cubicBezTo>
                    <a:pt x="4479" y="6876"/>
                    <a:pt x="4522" y="6712"/>
                    <a:pt x="4553" y="6551"/>
                  </a:cubicBezTo>
                  <a:cubicBezTo>
                    <a:pt x="4634" y="6129"/>
                    <a:pt x="4650" y="5687"/>
                    <a:pt x="4539" y="5272"/>
                  </a:cubicBezTo>
                  <a:cubicBezTo>
                    <a:pt x="4264" y="4235"/>
                    <a:pt x="3287" y="3542"/>
                    <a:pt x="2809" y="2582"/>
                  </a:cubicBezTo>
                  <a:cubicBezTo>
                    <a:pt x="2585" y="2133"/>
                    <a:pt x="2476" y="1636"/>
                    <a:pt x="2410" y="1140"/>
                  </a:cubicBezTo>
                  <a:cubicBezTo>
                    <a:pt x="2374" y="872"/>
                    <a:pt x="2349" y="595"/>
                    <a:pt x="2215" y="360"/>
                  </a:cubicBezTo>
                  <a:cubicBezTo>
                    <a:pt x="2102" y="160"/>
                    <a:pt x="1887" y="0"/>
                    <a:pt x="1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a:off x="1478575" y="5104075"/>
              <a:ext cx="164150" cy="197600"/>
            </a:xfrm>
            <a:custGeom>
              <a:avLst/>
              <a:gdLst/>
              <a:ahLst/>
              <a:cxnLst/>
              <a:rect l="l" t="t" r="r" b="b"/>
              <a:pathLst>
                <a:path w="6566" h="7904" extrusionOk="0">
                  <a:moveTo>
                    <a:pt x="1415" y="0"/>
                  </a:moveTo>
                  <a:cubicBezTo>
                    <a:pt x="1075" y="0"/>
                    <a:pt x="731" y="53"/>
                    <a:pt x="398" y="121"/>
                  </a:cubicBezTo>
                  <a:cubicBezTo>
                    <a:pt x="222" y="157"/>
                    <a:pt x="0" y="264"/>
                    <a:pt x="33" y="442"/>
                  </a:cubicBezTo>
                  <a:cubicBezTo>
                    <a:pt x="47" y="510"/>
                    <a:pt x="98" y="563"/>
                    <a:pt x="153" y="606"/>
                  </a:cubicBezTo>
                  <a:cubicBezTo>
                    <a:pt x="383" y="783"/>
                    <a:pt x="704" y="818"/>
                    <a:pt x="917" y="1014"/>
                  </a:cubicBezTo>
                  <a:cubicBezTo>
                    <a:pt x="1143" y="1223"/>
                    <a:pt x="1195" y="1565"/>
                    <a:pt x="1150" y="1871"/>
                  </a:cubicBezTo>
                  <a:cubicBezTo>
                    <a:pt x="1106" y="2175"/>
                    <a:pt x="983" y="2463"/>
                    <a:pt x="915" y="2762"/>
                  </a:cubicBezTo>
                  <a:cubicBezTo>
                    <a:pt x="788" y="3323"/>
                    <a:pt x="865" y="3929"/>
                    <a:pt x="1127" y="4442"/>
                  </a:cubicBezTo>
                  <a:cubicBezTo>
                    <a:pt x="1389" y="4956"/>
                    <a:pt x="1835" y="5372"/>
                    <a:pt x="2365" y="5598"/>
                  </a:cubicBezTo>
                  <a:cubicBezTo>
                    <a:pt x="2941" y="5845"/>
                    <a:pt x="3658" y="5907"/>
                    <a:pt x="4018" y="6419"/>
                  </a:cubicBezTo>
                  <a:cubicBezTo>
                    <a:pt x="4241" y="6737"/>
                    <a:pt x="4262" y="7149"/>
                    <a:pt x="4357" y="7526"/>
                  </a:cubicBezTo>
                  <a:cubicBezTo>
                    <a:pt x="4378" y="7615"/>
                    <a:pt x="4407" y="7705"/>
                    <a:pt x="4466" y="7775"/>
                  </a:cubicBezTo>
                  <a:cubicBezTo>
                    <a:pt x="4548" y="7870"/>
                    <a:pt x="4663" y="7903"/>
                    <a:pt x="4788" y="7903"/>
                  </a:cubicBezTo>
                  <a:cubicBezTo>
                    <a:pt x="4935" y="7903"/>
                    <a:pt x="5097" y="7858"/>
                    <a:pt x="5238" y="7817"/>
                  </a:cubicBezTo>
                  <a:cubicBezTo>
                    <a:pt x="5521" y="7734"/>
                    <a:pt x="6100" y="7778"/>
                    <a:pt x="6314" y="7577"/>
                  </a:cubicBezTo>
                  <a:cubicBezTo>
                    <a:pt x="6565" y="7344"/>
                    <a:pt x="6310" y="6912"/>
                    <a:pt x="6119" y="6730"/>
                  </a:cubicBezTo>
                  <a:cubicBezTo>
                    <a:pt x="5883" y="6503"/>
                    <a:pt x="5575" y="6367"/>
                    <a:pt x="5324" y="6157"/>
                  </a:cubicBezTo>
                  <a:cubicBezTo>
                    <a:pt x="4805" y="5722"/>
                    <a:pt x="4586" y="5032"/>
                    <a:pt x="4437" y="4371"/>
                  </a:cubicBezTo>
                  <a:cubicBezTo>
                    <a:pt x="4305" y="3784"/>
                    <a:pt x="4209" y="3188"/>
                    <a:pt x="4147" y="2590"/>
                  </a:cubicBezTo>
                  <a:cubicBezTo>
                    <a:pt x="4121" y="2339"/>
                    <a:pt x="4101" y="2086"/>
                    <a:pt x="4019" y="1848"/>
                  </a:cubicBezTo>
                  <a:cubicBezTo>
                    <a:pt x="3908" y="1528"/>
                    <a:pt x="3692" y="1257"/>
                    <a:pt x="3461" y="1009"/>
                  </a:cubicBezTo>
                  <a:cubicBezTo>
                    <a:pt x="3113" y="637"/>
                    <a:pt x="2710" y="294"/>
                    <a:pt x="2229" y="127"/>
                  </a:cubicBezTo>
                  <a:cubicBezTo>
                    <a:pt x="1967" y="35"/>
                    <a:pt x="1692" y="0"/>
                    <a:pt x="1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1457700" y="5255475"/>
              <a:ext cx="125750" cy="98550"/>
            </a:xfrm>
            <a:custGeom>
              <a:avLst/>
              <a:gdLst/>
              <a:ahLst/>
              <a:cxnLst/>
              <a:rect l="l" t="t" r="r" b="b"/>
              <a:pathLst>
                <a:path w="5030" h="3942" extrusionOk="0">
                  <a:moveTo>
                    <a:pt x="3102" y="1"/>
                  </a:moveTo>
                  <a:cubicBezTo>
                    <a:pt x="3059" y="1"/>
                    <a:pt x="3017" y="5"/>
                    <a:pt x="2976" y="16"/>
                  </a:cubicBezTo>
                  <a:cubicBezTo>
                    <a:pt x="2871" y="44"/>
                    <a:pt x="2774" y="113"/>
                    <a:pt x="2737" y="215"/>
                  </a:cubicBezTo>
                  <a:cubicBezTo>
                    <a:pt x="2705" y="304"/>
                    <a:pt x="2722" y="404"/>
                    <a:pt x="2745" y="497"/>
                  </a:cubicBezTo>
                  <a:cubicBezTo>
                    <a:pt x="2792" y="697"/>
                    <a:pt x="2854" y="893"/>
                    <a:pt x="2931" y="1084"/>
                  </a:cubicBezTo>
                  <a:cubicBezTo>
                    <a:pt x="3045" y="1365"/>
                    <a:pt x="3194" y="1657"/>
                    <a:pt x="3148" y="1957"/>
                  </a:cubicBezTo>
                  <a:cubicBezTo>
                    <a:pt x="3108" y="2218"/>
                    <a:pt x="2911" y="2446"/>
                    <a:pt x="2659" y="2525"/>
                  </a:cubicBezTo>
                  <a:cubicBezTo>
                    <a:pt x="2568" y="2553"/>
                    <a:pt x="2472" y="2562"/>
                    <a:pt x="2377" y="2562"/>
                  </a:cubicBezTo>
                  <a:cubicBezTo>
                    <a:pt x="2339" y="2562"/>
                    <a:pt x="2301" y="2561"/>
                    <a:pt x="2263" y="2558"/>
                  </a:cubicBezTo>
                  <a:cubicBezTo>
                    <a:pt x="1613" y="2517"/>
                    <a:pt x="985" y="2223"/>
                    <a:pt x="342" y="2223"/>
                  </a:cubicBezTo>
                  <a:cubicBezTo>
                    <a:pt x="274" y="2223"/>
                    <a:pt x="205" y="2226"/>
                    <a:pt x="137" y="2234"/>
                  </a:cubicBezTo>
                  <a:cubicBezTo>
                    <a:pt x="88" y="2239"/>
                    <a:pt x="32" y="2253"/>
                    <a:pt x="16" y="2297"/>
                  </a:cubicBezTo>
                  <a:cubicBezTo>
                    <a:pt x="1" y="2344"/>
                    <a:pt x="38" y="2392"/>
                    <a:pt x="75" y="2424"/>
                  </a:cubicBezTo>
                  <a:cubicBezTo>
                    <a:pt x="230" y="2562"/>
                    <a:pt x="419" y="2661"/>
                    <a:pt x="576" y="2800"/>
                  </a:cubicBezTo>
                  <a:cubicBezTo>
                    <a:pt x="941" y="3121"/>
                    <a:pt x="1124" y="3645"/>
                    <a:pt x="1563" y="3857"/>
                  </a:cubicBezTo>
                  <a:cubicBezTo>
                    <a:pt x="1681" y="3914"/>
                    <a:pt x="1811" y="3942"/>
                    <a:pt x="1942" y="3942"/>
                  </a:cubicBezTo>
                  <a:cubicBezTo>
                    <a:pt x="2104" y="3942"/>
                    <a:pt x="2267" y="3898"/>
                    <a:pt x="2406" y="3812"/>
                  </a:cubicBezTo>
                  <a:cubicBezTo>
                    <a:pt x="2670" y="3648"/>
                    <a:pt x="2870" y="3333"/>
                    <a:pt x="3183" y="3320"/>
                  </a:cubicBezTo>
                  <a:cubicBezTo>
                    <a:pt x="3188" y="3320"/>
                    <a:pt x="3194" y="3319"/>
                    <a:pt x="3200" y="3319"/>
                  </a:cubicBezTo>
                  <a:cubicBezTo>
                    <a:pt x="3355" y="3319"/>
                    <a:pt x="3502" y="3396"/>
                    <a:pt x="3654" y="3432"/>
                  </a:cubicBezTo>
                  <a:cubicBezTo>
                    <a:pt x="3694" y="3441"/>
                    <a:pt x="3737" y="3446"/>
                    <a:pt x="3780" y="3446"/>
                  </a:cubicBezTo>
                  <a:cubicBezTo>
                    <a:pt x="3906" y="3446"/>
                    <a:pt x="4030" y="3402"/>
                    <a:pt x="4079" y="3291"/>
                  </a:cubicBezTo>
                  <a:cubicBezTo>
                    <a:pt x="4113" y="3216"/>
                    <a:pt x="4101" y="3130"/>
                    <a:pt x="4099" y="3047"/>
                  </a:cubicBezTo>
                  <a:cubicBezTo>
                    <a:pt x="4093" y="2731"/>
                    <a:pt x="4266" y="2428"/>
                    <a:pt x="4519" y="2242"/>
                  </a:cubicBezTo>
                  <a:cubicBezTo>
                    <a:pt x="4629" y="2162"/>
                    <a:pt x="4834" y="2139"/>
                    <a:pt x="4921" y="2049"/>
                  </a:cubicBezTo>
                  <a:cubicBezTo>
                    <a:pt x="5029" y="1937"/>
                    <a:pt x="4914" y="1726"/>
                    <a:pt x="4829" y="1637"/>
                  </a:cubicBezTo>
                  <a:cubicBezTo>
                    <a:pt x="4725" y="1528"/>
                    <a:pt x="4589" y="1459"/>
                    <a:pt x="4473" y="1363"/>
                  </a:cubicBezTo>
                  <a:cubicBezTo>
                    <a:pt x="4345" y="1259"/>
                    <a:pt x="4242" y="1124"/>
                    <a:pt x="4175" y="971"/>
                  </a:cubicBezTo>
                  <a:cubicBezTo>
                    <a:pt x="4113" y="826"/>
                    <a:pt x="4083" y="668"/>
                    <a:pt x="4010" y="529"/>
                  </a:cubicBezTo>
                  <a:cubicBezTo>
                    <a:pt x="3871" y="262"/>
                    <a:pt x="3590" y="93"/>
                    <a:pt x="3297" y="26"/>
                  </a:cubicBezTo>
                  <a:cubicBezTo>
                    <a:pt x="3233" y="11"/>
                    <a:pt x="3167" y="1"/>
                    <a:pt x="3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0"/>
            <p:cNvSpPr/>
            <p:nvPr/>
          </p:nvSpPr>
          <p:spPr>
            <a:xfrm>
              <a:off x="1427325" y="5348525"/>
              <a:ext cx="171375" cy="79225"/>
            </a:xfrm>
            <a:custGeom>
              <a:avLst/>
              <a:gdLst/>
              <a:ahLst/>
              <a:cxnLst/>
              <a:rect l="l" t="t" r="r" b="b"/>
              <a:pathLst>
                <a:path w="6855" h="3169" extrusionOk="0">
                  <a:moveTo>
                    <a:pt x="4464" y="0"/>
                  </a:moveTo>
                  <a:cubicBezTo>
                    <a:pt x="4254" y="0"/>
                    <a:pt x="4088" y="191"/>
                    <a:pt x="3926" y="335"/>
                  </a:cubicBezTo>
                  <a:cubicBezTo>
                    <a:pt x="3459" y="748"/>
                    <a:pt x="2796" y="843"/>
                    <a:pt x="2174" y="871"/>
                  </a:cubicBezTo>
                  <a:cubicBezTo>
                    <a:pt x="1551" y="900"/>
                    <a:pt x="905" y="884"/>
                    <a:pt x="334" y="1133"/>
                  </a:cubicBezTo>
                  <a:cubicBezTo>
                    <a:pt x="219" y="1185"/>
                    <a:pt x="97" y="1258"/>
                    <a:pt x="60" y="1379"/>
                  </a:cubicBezTo>
                  <a:cubicBezTo>
                    <a:pt x="0" y="1573"/>
                    <a:pt x="189" y="1753"/>
                    <a:pt x="373" y="1835"/>
                  </a:cubicBezTo>
                  <a:cubicBezTo>
                    <a:pt x="754" y="2006"/>
                    <a:pt x="1186" y="1997"/>
                    <a:pt x="1602" y="2033"/>
                  </a:cubicBezTo>
                  <a:cubicBezTo>
                    <a:pt x="2018" y="2069"/>
                    <a:pt x="2462" y="2171"/>
                    <a:pt x="2734" y="2490"/>
                  </a:cubicBezTo>
                  <a:cubicBezTo>
                    <a:pt x="2794" y="2561"/>
                    <a:pt x="2845" y="2640"/>
                    <a:pt x="2903" y="2712"/>
                  </a:cubicBezTo>
                  <a:cubicBezTo>
                    <a:pt x="3088" y="2931"/>
                    <a:pt x="3362" y="3057"/>
                    <a:pt x="3642" y="3117"/>
                  </a:cubicBezTo>
                  <a:cubicBezTo>
                    <a:pt x="3844" y="3158"/>
                    <a:pt x="4051" y="3168"/>
                    <a:pt x="4258" y="3168"/>
                  </a:cubicBezTo>
                  <a:cubicBezTo>
                    <a:pt x="4337" y="3168"/>
                    <a:pt x="4417" y="3167"/>
                    <a:pt x="4496" y="3165"/>
                  </a:cubicBezTo>
                  <a:cubicBezTo>
                    <a:pt x="4779" y="3160"/>
                    <a:pt x="5062" y="3157"/>
                    <a:pt x="5345" y="3152"/>
                  </a:cubicBezTo>
                  <a:cubicBezTo>
                    <a:pt x="5479" y="3149"/>
                    <a:pt x="5619" y="3146"/>
                    <a:pt x="5739" y="3085"/>
                  </a:cubicBezTo>
                  <a:cubicBezTo>
                    <a:pt x="5944" y="2979"/>
                    <a:pt x="6034" y="2731"/>
                    <a:pt x="6057" y="2501"/>
                  </a:cubicBezTo>
                  <a:cubicBezTo>
                    <a:pt x="6079" y="2271"/>
                    <a:pt x="6052" y="2037"/>
                    <a:pt x="6106" y="1811"/>
                  </a:cubicBezTo>
                  <a:cubicBezTo>
                    <a:pt x="6192" y="1457"/>
                    <a:pt x="6464" y="1185"/>
                    <a:pt x="6684" y="892"/>
                  </a:cubicBezTo>
                  <a:cubicBezTo>
                    <a:pt x="6855" y="665"/>
                    <a:pt x="6743" y="435"/>
                    <a:pt x="6466" y="393"/>
                  </a:cubicBezTo>
                  <a:cubicBezTo>
                    <a:pt x="6211" y="355"/>
                    <a:pt x="5980" y="391"/>
                    <a:pt x="5766" y="199"/>
                  </a:cubicBezTo>
                  <a:cubicBezTo>
                    <a:pt x="5703" y="142"/>
                    <a:pt x="5642" y="70"/>
                    <a:pt x="5558" y="59"/>
                  </a:cubicBezTo>
                  <a:cubicBezTo>
                    <a:pt x="5550" y="58"/>
                    <a:pt x="5542" y="58"/>
                    <a:pt x="5534" y="58"/>
                  </a:cubicBezTo>
                  <a:cubicBezTo>
                    <a:pt x="5399" y="58"/>
                    <a:pt x="5300" y="214"/>
                    <a:pt x="5165" y="252"/>
                  </a:cubicBezTo>
                  <a:cubicBezTo>
                    <a:pt x="5141" y="259"/>
                    <a:pt x="5118" y="262"/>
                    <a:pt x="5094" y="262"/>
                  </a:cubicBezTo>
                  <a:cubicBezTo>
                    <a:pt x="4893" y="262"/>
                    <a:pt x="4719" y="29"/>
                    <a:pt x="4504" y="3"/>
                  </a:cubicBezTo>
                  <a:cubicBezTo>
                    <a:pt x="4491" y="1"/>
                    <a:pt x="4477" y="0"/>
                    <a:pt x="4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0"/>
            <p:cNvSpPr/>
            <p:nvPr/>
          </p:nvSpPr>
          <p:spPr>
            <a:xfrm>
              <a:off x="1573225" y="5063400"/>
              <a:ext cx="141100" cy="230175"/>
            </a:xfrm>
            <a:custGeom>
              <a:avLst/>
              <a:gdLst/>
              <a:ahLst/>
              <a:cxnLst/>
              <a:rect l="l" t="t" r="r" b="b"/>
              <a:pathLst>
                <a:path w="5644" h="9207" extrusionOk="0">
                  <a:moveTo>
                    <a:pt x="644" y="0"/>
                  </a:moveTo>
                  <a:cubicBezTo>
                    <a:pt x="538" y="0"/>
                    <a:pt x="431" y="7"/>
                    <a:pt x="325" y="14"/>
                  </a:cubicBezTo>
                  <a:cubicBezTo>
                    <a:pt x="212" y="21"/>
                    <a:pt x="78" y="41"/>
                    <a:pt x="31" y="144"/>
                  </a:cubicBezTo>
                  <a:cubicBezTo>
                    <a:pt x="0" y="211"/>
                    <a:pt x="18" y="288"/>
                    <a:pt x="40" y="359"/>
                  </a:cubicBezTo>
                  <a:cubicBezTo>
                    <a:pt x="314" y="1233"/>
                    <a:pt x="1050" y="1925"/>
                    <a:pt x="1214" y="2825"/>
                  </a:cubicBezTo>
                  <a:cubicBezTo>
                    <a:pt x="1389" y="3788"/>
                    <a:pt x="868" y="4778"/>
                    <a:pt x="1044" y="5741"/>
                  </a:cubicBezTo>
                  <a:cubicBezTo>
                    <a:pt x="1203" y="6601"/>
                    <a:pt x="1881" y="7260"/>
                    <a:pt x="2551" y="7821"/>
                  </a:cubicBezTo>
                  <a:cubicBezTo>
                    <a:pt x="2749" y="7987"/>
                    <a:pt x="2957" y="8159"/>
                    <a:pt x="3057" y="8398"/>
                  </a:cubicBezTo>
                  <a:cubicBezTo>
                    <a:pt x="3151" y="8629"/>
                    <a:pt x="3155" y="8935"/>
                    <a:pt x="3372" y="9060"/>
                  </a:cubicBezTo>
                  <a:cubicBezTo>
                    <a:pt x="3560" y="9170"/>
                    <a:pt x="3917" y="9152"/>
                    <a:pt x="4125" y="9197"/>
                  </a:cubicBezTo>
                  <a:cubicBezTo>
                    <a:pt x="4156" y="9203"/>
                    <a:pt x="4186" y="9206"/>
                    <a:pt x="4216" y="9206"/>
                  </a:cubicBezTo>
                  <a:cubicBezTo>
                    <a:pt x="4407" y="9206"/>
                    <a:pt x="4570" y="9080"/>
                    <a:pt x="4609" y="8853"/>
                  </a:cubicBezTo>
                  <a:cubicBezTo>
                    <a:pt x="4644" y="8633"/>
                    <a:pt x="4544" y="8411"/>
                    <a:pt x="4408" y="8235"/>
                  </a:cubicBezTo>
                  <a:cubicBezTo>
                    <a:pt x="4346" y="8155"/>
                    <a:pt x="4277" y="8082"/>
                    <a:pt x="4229" y="7995"/>
                  </a:cubicBezTo>
                  <a:cubicBezTo>
                    <a:pt x="4159" y="7867"/>
                    <a:pt x="4141" y="7717"/>
                    <a:pt x="4141" y="7572"/>
                  </a:cubicBezTo>
                  <a:cubicBezTo>
                    <a:pt x="4143" y="6853"/>
                    <a:pt x="4593" y="6224"/>
                    <a:pt x="4959" y="5605"/>
                  </a:cubicBezTo>
                  <a:cubicBezTo>
                    <a:pt x="5333" y="4971"/>
                    <a:pt x="5643" y="4264"/>
                    <a:pt x="5602" y="3529"/>
                  </a:cubicBezTo>
                  <a:cubicBezTo>
                    <a:pt x="5592" y="3350"/>
                    <a:pt x="5560" y="3169"/>
                    <a:pt x="5483" y="3005"/>
                  </a:cubicBezTo>
                  <a:cubicBezTo>
                    <a:pt x="5413" y="2857"/>
                    <a:pt x="5307" y="2729"/>
                    <a:pt x="5186" y="2618"/>
                  </a:cubicBezTo>
                  <a:cubicBezTo>
                    <a:pt x="4419" y="1923"/>
                    <a:pt x="3156" y="2035"/>
                    <a:pt x="2390" y="1341"/>
                  </a:cubicBezTo>
                  <a:cubicBezTo>
                    <a:pt x="1940" y="936"/>
                    <a:pt x="1691" y="277"/>
                    <a:pt x="1121" y="71"/>
                  </a:cubicBezTo>
                  <a:cubicBezTo>
                    <a:pt x="968" y="16"/>
                    <a:pt x="807" y="0"/>
                    <a:pt x="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a:off x="1689575" y="5150625"/>
              <a:ext cx="135350" cy="180375"/>
            </a:xfrm>
            <a:custGeom>
              <a:avLst/>
              <a:gdLst/>
              <a:ahLst/>
              <a:cxnLst/>
              <a:rect l="l" t="t" r="r" b="b"/>
              <a:pathLst>
                <a:path w="5414" h="7215" extrusionOk="0">
                  <a:moveTo>
                    <a:pt x="4871" y="1"/>
                  </a:moveTo>
                  <a:cubicBezTo>
                    <a:pt x="4705" y="1"/>
                    <a:pt x="4533" y="86"/>
                    <a:pt x="4418" y="211"/>
                  </a:cubicBezTo>
                  <a:cubicBezTo>
                    <a:pt x="4252" y="391"/>
                    <a:pt x="4174" y="631"/>
                    <a:pt x="4093" y="863"/>
                  </a:cubicBezTo>
                  <a:cubicBezTo>
                    <a:pt x="3939" y="1307"/>
                    <a:pt x="3749" y="1761"/>
                    <a:pt x="3395" y="2070"/>
                  </a:cubicBezTo>
                  <a:cubicBezTo>
                    <a:pt x="3013" y="2405"/>
                    <a:pt x="2491" y="2526"/>
                    <a:pt x="1989" y="2601"/>
                  </a:cubicBezTo>
                  <a:cubicBezTo>
                    <a:pt x="1487" y="2677"/>
                    <a:pt x="968" y="2724"/>
                    <a:pt x="510" y="2946"/>
                  </a:cubicBezTo>
                  <a:cubicBezTo>
                    <a:pt x="362" y="3018"/>
                    <a:pt x="219" y="3111"/>
                    <a:pt x="129" y="3249"/>
                  </a:cubicBezTo>
                  <a:cubicBezTo>
                    <a:pt x="9" y="3431"/>
                    <a:pt x="1" y="3665"/>
                    <a:pt x="43" y="3879"/>
                  </a:cubicBezTo>
                  <a:cubicBezTo>
                    <a:pt x="112" y="4234"/>
                    <a:pt x="307" y="4557"/>
                    <a:pt x="376" y="4914"/>
                  </a:cubicBezTo>
                  <a:cubicBezTo>
                    <a:pt x="446" y="5287"/>
                    <a:pt x="355" y="5631"/>
                    <a:pt x="187" y="5960"/>
                  </a:cubicBezTo>
                  <a:cubicBezTo>
                    <a:pt x="108" y="6112"/>
                    <a:pt x="37" y="6196"/>
                    <a:pt x="95" y="6366"/>
                  </a:cubicBezTo>
                  <a:cubicBezTo>
                    <a:pt x="147" y="6516"/>
                    <a:pt x="296" y="6589"/>
                    <a:pt x="308" y="6767"/>
                  </a:cubicBezTo>
                  <a:cubicBezTo>
                    <a:pt x="316" y="6867"/>
                    <a:pt x="284" y="6973"/>
                    <a:pt x="322" y="7067"/>
                  </a:cubicBezTo>
                  <a:cubicBezTo>
                    <a:pt x="366" y="7171"/>
                    <a:pt x="474" y="7214"/>
                    <a:pt x="590" y="7214"/>
                  </a:cubicBezTo>
                  <a:cubicBezTo>
                    <a:pt x="664" y="7214"/>
                    <a:pt x="741" y="7196"/>
                    <a:pt x="806" y="7165"/>
                  </a:cubicBezTo>
                  <a:cubicBezTo>
                    <a:pt x="1391" y="6893"/>
                    <a:pt x="1554" y="6048"/>
                    <a:pt x="2157" y="5824"/>
                  </a:cubicBezTo>
                  <a:cubicBezTo>
                    <a:pt x="2303" y="5770"/>
                    <a:pt x="2460" y="5760"/>
                    <a:pt x="2618" y="5760"/>
                  </a:cubicBezTo>
                  <a:cubicBezTo>
                    <a:pt x="2661" y="5760"/>
                    <a:pt x="2705" y="5761"/>
                    <a:pt x="2748" y="5762"/>
                  </a:cubicBezTo>
                  <a:cubicBezTo>
                    <a:pt x="3030" y="5767"/>
                    <a:pt x="3314" y="5771"/>
                    <a:pt x="3599" y="5776"/>
                  </a:cubicBezTo>
                  <a:cubicBezTo>
                    <a:pt x="3676" y="5777"/>
                    <a:pt x="3753" y="5779"/>
                    <a:pt x="3830" y="5779"/>
                  </a:cubicBezTo>
                  <a:cubicBezTo>
                    <a:pt x="4091" y="5779"/>
                    <a:pt x="4351" y="5764"/>
                    <a:pt x="4599" y="5689"/>
                  </a:cubicBezTo>
                  <a:cubicBezTo>
                    <a:pt x="4921" y="5591"/>
                    <a:pt x="5224" y="5370"/>
                    <a:pt x="5335" y="5052"/>
                  </a:cubicBezTo>
                  <a:cubicBezTo>
                    <a:pt x="5414" y="4825"/>
                    <a:pt x="5388" y="4576"/>
                    <a:pt x="5348" y="4338"/>
                  </a:cubicBezTo>
                  <a:cubicBezTo>
                    <a:pt x="5193" y="3416"/>
                    <a:pt x="4845" y="2478"/>
                    <a:pt x="5081" y="1574"/>
                  </a:cubicBezTo>
                  <a:cubicBezTo>
                    <a:pt x="5162" y="1260"/>
                    <a:pt x="5312" y="960"/>
                    <a:pt x="5330" y="636"/>
                  </a:cubicBezTo>
                  <a:cubicBezTo>
                    <a:pt x="5343" y="413"/>
                    <a:pt x="5272" y="165"/>
                    <a:pt x="5080" y="54"/>
                  </a:cubicBezTo>
                  <a:cubicBezTo>
                    <a:pt x="5015" y="17"/>
                    <a:pt x="4943" y="1"/>
                    <a:pt x="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a:off x="1672700" y="5307500"/>
              <a:ext cx="156350" cy="99800"/>
            </a:xfrm>
            <a:custGeom>
              <a:avLst/>
              <a:gdLst/>
              <a:ahLst/>
              <a:cxnLst/>
              <a:rect l="l" t="t" r="r" b="b"/>
              <a:pathLst>
                <a:path w="6254" h="3992" extrusionOk="0">
                  <a:moveTo>
                    <a:pt x="3938" y="1"/>
                  </a:moveTo>
                  <a:cubicBezTo>
                    <a:pt x="3873" y="1"/>
                    <a:pt x="3808" y="6"/>
                    <a:pt x="3743" y="14"/>
                  </a:cubicBezTo>
                  <a:cubicBezTo>
                    <a:pt x="3348" y="60"/>
                    <a:pt x="2954" y="214"/>
                    <a:pt x="2680" y="502"/>
                  </a:cubicBezTo>
                  <a:cubicBezTo>
                    <a:pt x="2439" y="753"/>
                    <a:pt x="2294" y="1093"/>
                    <a:pt x="2012" y="1294"/>
                  </a:cubicBezTo>
                  <a:cubicBezTo>
                    <a:pt x="1860" y="1401"/>
                    <a:pt x="1677" y="1454"/>
                    <a:pt x="1493" y="1454"/>
                  </a:cubicBezTo>
                  <a:cubicBezTo>
                    <a:pt x="1385" y="1454"/>
                    <a:pt x="1278" y="1436"/>
                    <a:pt x="1177" y="1401"/>
                  </a:cubicBezTo>
                  <a:cubicBezTo>
                    <a:pt x="1073" y="1366"/>
                    <a:pt x="971" y="1268"/>
                    <a:pt x="864" y="1268"/>
                  </a:cubicBezTo>
                  <a:cubicBezTo>
                    <a:pt x="850" y="1268"/>
                    <a:pt x="835" y="1270"/>
                    <a:pt x="821" y="1274"/>
                  </a:cubicBezTo>
                  <a:cubicBezTo>
                    <a:pt x="693" y="1309"/>
                    <a:pt x="590" y="1458"/>
                    <a:pt x="448" y="1499"/>
                  </a:cubicBezTo>
                  <a:cubicBezTo>
                    <a:pt x="283" y="1545"/>
                    <a:pt x="62" y="1571"/>
                    <a:pt x="24" y="1737"/>
                  </a:cubicBezTo>
                  <a:cubicBezTo>
                    <a:pt x="1" y="1839"/>
                    <a:pt x="67" y="1941"/>
                    <a:pt x="151" y="2002"/>
                  </a:cubicBezTo>
                  <a:cubicBezTo>
                    <a:pt x="235" y="2064"/>
                    <a:pt x="335" y="2099"/>
                    <a:pt x="422" y="2156"/>
                  </a:cubicBezTo>
                  <a:cubicBezTo>
                    <a:pt x="754" y="2369"/>
                    <a:pt x="813" y="2818"/>
                    <a:pt x="950" y="3189"/>
                  </a:cubicBezTo>
                  <a:cubicBezTo>
                    <a:pt x="1016" y="3366"/>
                    <a:pt x="1105" y="3536"/>
                    <a:pt x="1237" y="3669"/>
                  </a:cubicBezTo>
                  <a:cubicBezTo>
                    <a:pt x="1451" y="3889"/>
                    <a:pt x="1760" y="3992"/>
                    <a:pt x="2069" y="3992"/>
                  </a:cubicBezTo>
                  <a:cubicBezTo>
                    <a:pt x="2163" y="3992"/>
                    <a:pt x="2256" y="3983"/>
                    <a:pt x="2347" y="3964"/>
                  </a:cubicBezTo>
                  <a:cubicBezTo>
                    <a:pt x="2738" y="3884"/>
                    <a:pt x="3085" y="3656"/>
                    <a:pt x="3380" y="3386"/>
                  </a:cubicBezTo>
                  <a:cubicBezTo>
                    <a:pt x="3665" y="3124"/>
                    <a:pt x="3925" y="2808"/>
                    <a:pt x="4287" y="2666"/>
                  </a:cubicBezTo>
                  <a:cubicBezTo>
                    <a:pt x="4427" y="2612"/>
                    <a:pt x="4576" y="2587"/>
                    <a:pt x="4726" y="2587"/>
                  </a:cubicBezTo>
                  <a:cubicBezTo>
                    <a:pt x="4905" y="2587"/>
                    <a:pt x="5085" y="2623"/>
                    <a:pt x="5253" y="2686"/>
                  </a:cubicBezTo>
                  <a:cubicBezTo>
                    <a:pt x="5485" y="2772"/>
                    <a:pt x="5708" y="2912"/>
                    <a:pt x="5954" y="2912"/>
                  </a:cubicBezTo>
                  <a:cubicBezTo>
                    <a:pt x="5963" y="2912"/>
                    <a:pt x="5971" y="2912"/>
                    <a:pt x="5980" y="2912"/>
                  </a:cubicBezTo>
                  <a:cubicBezTo>
                    <a:pt x="6016" y="2911"/>
                    <a:pt x="6052" y="2906"/>
                    <a:pt x="6081" y="2885"/>
                  </a:cubicBezTo>
                  <a:cubicBezTo>
                    <a:pt x="6113" y="2862"/>
                    <a:pt x="6131" y="2824"/>
                    <a:pt x="6144" y="2784"/>
                  </a:cubicBezTo>
                  <a:cubicBezTo>
                    <a:pt x="6253" y="2455"/>
                    <a:pt x="6101" y="2097"/>
                    <a:pt x="5927" y="1797"/>
                  </a:cubicBezTo>
                  <a:cubicBezTo>
                    <a:pt x="5619" y="1268"/>
                    <a:pt x="5225" y="787"/>
                    <a:pt x="4765" y="381"/>
                  </a:cubicBezTo>
                  <a:cubicBezTo>
                    <a:pt x="4596" y="232"/>
                    <a:pt x="4411" y="88"/>
                    <a:pt x="4193" y="31"/>
                  </a:cubicBezTo>
                  <a:cubicBezTo>
                    <a:pt x="4110" y="10"/>
                    <a:pt x="4024" y="1"/>
                    <a:pt x="3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0"/>
            <p:cNvSpPr/>
            <p:nvPr/>
          </p:nvSpPr>
          <p:spPr>
            <a:xfrm>
              <a:off x="1631050" y="5352025"/>
              <a:ext cx="66850" cy="77500"/>
            </a:xfrm>
            <a:custGeom>
              <a:avLst/>
              <a:gdLst/>
              <a:ahLst/>
              <a:cxnLst/>
              <a:rect l="l" t="t" r="r" b="b"/>
              <a:pathLst>
                <a:path w="2674" h="3100" extrusionOk="0">
                  <a:moveTo>
                    <a:pt x="1178" y="0"/>
                  </a:moveTo>
                  <a:cubicBezTo>
                    <a:pt x="1140" y="0"/>
                    <a:pt x="1102" y="6"/>
                    <a:pt x="1064" y="16"/>
                  </a:cubicBezTo>
                  <a:cubicBezTo>
                    <a:pt x="986" y="36"/>
                    <a:pt x="911" y="73"/>
                    <a:pt x="834" y="101"/>
                  </a:cubicBezTo>
                  <a:cubicBezTo>
                    <a:pt x="615" y="183"/>
                    <a:pt x="135" y="101"/>
                    <a:pt x="35" y="371"/>
                  </a:cubicBezTo>
                  <a:cubicBezTo>
                    <a:pt x="1" y="461"/>
                    <a:pt x="26" y="563"/>
                    <a:pt x="71" y="649"/>
                  </a:cubicBezTo>
                  <a:cubicBezTo>
                    <a:pt x="113" y="733"/>
                    <a:pt x="171" y="812"/>
                    <a:pt x="209" y="901"/>
                  </a:cubicBezTo>
                  <a:cubicBezTo>
                    <a:pt x="252" y="1004"/>
                    <a:pt x="263" y="1122"/>
                    <a:pt x="261" y="1235"/>
                  </a:cubicBezTo>
                  <a:cubicBezTo>
                    <a:pt x="251" y="1604"/>
                    <a:pt x="119" y="1960"/>
                    <a:pt x="109" y="2329"/>
                  </a:cubicBezTo>
                  <a:cubicBezTo>
                    <a:pt x="107" y="2420"/>
                    <a:pt x="112" y="2511"/>
                    <a:pt x="154" y="2591"/>
                  </a:cubicBezTo>
                  <a:cubicBezTo>
                    <a:pt x="206" y="2689"/>
                    <a:pt x="305" y="2751"/>
                    <a:pt x="405" y="2802"/>
                  </a:cubicBezTo>
                  <a:cubicBezTo>
                    <a:pt x="786" y="2999"/>
                    <a:pt x="1216" y="3100"/>
                    <a:pt x="1645" y="3100"/>
                  </a:cubicBezTo>
                  <a:cubicBezTo>
                    <a:pt x="1923" y="3100"/>
                    <a:pt x="2201" y="3058"/>
                    <a:pt x="2466" y="2972"/>
                  </a:cubicBezTo>
                  <a:cubicBezTo>
                    <a:pt x="2539" y="2947"/>
                    <a:pt x="2620" y="2913"/>
                    <a:pt x="2650" y="2840"/>
                  </a:cubicBezTo>
                  <a:cubicBezTo>
                    <a:pt x="2674" y="2780"/>
                    <a:pt x="2653" y="2709"/>
                    <a:pt x="2616" y="2657"/>
                  </a:cubicBezTo>
                  <a:cubicBezTo>
                    <a:pt x="2579" y="2603"/>
                    <a:pt x="2527" y="2562"/>
                    <a:pt x="2478" y="2519"/>
                  </a:cubicBezTo>
                  <a:cubicBezTo>
                    <a:pt x="2249" y="2310"/>
                    <a:pt x="2108" y="2003"/>
                    <a:pt x="2103" y="1692"/>
                  </a:cubicBezTo>
                  <a:cubicBezTo>
                    <a:pt x="2100" y="1441"/>
                    <a:pt x="2174" y="1176"/>
                    <a:pt x="2065" y="950"/>
                  </a:cubicBezTo>
                  <a:cubicBezTo>
                    <a:pt x="1964" y="740"/>
                    <a:pt x="1736" y="675"/>
                    <a:pt x="1603" y="500"/>
                  </a:cubicBezTo>
                  <a:cubicBezTo>
                    <a:pt x="1495" y="355"/>
                    <a:pt x="1481" y="116"/>
                    <a:pt x="1305" y="28"/>
                  </a:cubicBezTo>
                  <a:cubicBezTo>
                    <a:pt x="1266" y="8"/>
                    <a:pt x="1222"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0"/>
            <p:cNvSpPr/>
            <p:nvPr/>
          </p:nvSpPr>
          <p:spPr>
            <a:xfrm>
              <a:off x="1582325" y="5360775"/>
              <a:ext cx="50875" cy="67125"/>
            </a:xfrm>
            <a:custGeom>
              <a:avLst/>
              <a:gdLst/>
              <a:ahLst/>
              <a:cxnLst/>
              <a:rect l="l" t="t" r="r" b="b"/>
              <a:pathLst>
                <a:path w="2035" h="2685" extrusionOk="0">
                  <a:moveTo>
                    <a:pt x="1172" y="7"/>
                  </a:moveTo>
                  <a:cubicBezTo>
                    <a:pt x="1162" y="7"/>
                    <a:pt x="1153" y="8"/>
                    <a:pt x="1143" y="9"/>
                  </a:cubicBezTo>
                  <a:cubicBezTo>
                    <a:pt x="1041" y="21"/>
                    <a:pt x="962" y="108"/>
                    <a:pt x="916" y="199"/>
                  </a:cubicBezTo>
                  <a:cubicBezTo>
                    <a:pt x="870" y="290"/>
                    <a:pt x="845" y="392"/>
                    <a:pt x="798" y="483"/>
                  </a:cubicBezTo>
                  <a:cubicBezTo>
                    <a:pt x="722" y="624"/>
                    <a:pt x="610" y="760"/>
                    <a:pt x="514" y="889"/>
                  </a:cubicBezTo>
                  <a:cubicBezTo>
                    <a:pt x="392" y="1052"/>
                    <a:pt x="275" y="1220"/>
                    <a:pt x="186" y="1405"/>
                  </a:cubicBezTo>
                  <a:cubicBezTo>
                    <a:pt x="65" y="1659"/>
                    <a:pt x="0" y="1947"/>
                    <a:pt x="55" y="2221"/>
                  </a:cubicBezTo>
                  <a:cubicBezTo>
                    <a:pt x="74" y="2318"/>
                    <a:pt x="115" y="2420"/>
                    <a:pt x="185" y="2493"/>
                  </a:cubicBezTo>
                  <a:cubicBezTo>
                    <a:pt x="270" y="2581"/>
                    <a:pt x="365" y="2569"/>
                    <a:pt x="480" y="2585"/>
                  </a:cubicBezTo>
                  <a:cubicBezTo>
                    <a:pt x="769" y="2623"/>
                    <a:pt x="1059" y="2653"/>
                    <a:pt x="1348" y="2678"/>
                  </a:cubicBezTo>
                  <a:cubicBezTo>
                    <a:pt x="1383" y="2681"/>
                    <a:pt x="1419" y="2684"/>
                    <a:pt x="1454" y="2684"/>
                  </a:cubicBezTo>
                  <a:cubicBezTo>
                    <a:pt x="1506" y="2684"/>
                    <a:pt x="1557" y="2678"/>
                    <a:pt x="1605" y="2659"/>
                  </a:cubicBezTo>
                  <a:cubicBezTo>
                    <a:pt x="1780" y="2590"/>
                    <a:pt x="1842" y="2369"/>
                    <a:pt x="1826" y="2181"/>
                  </a:cubicBezTo>
                  <a:cubicBezTo>
                    <a:pt x="1811" y="1994"/>
                    <a:pt x="1740" y="1811"/>
                    <a:pt x="1749" y="1623"/>
                  </a:cubicBezTo>
                  <a:cubicBezTo>
                    <a:pt x="1765" y="1280"/>
                    <a:pt x="2035" y="955"/>
                    <a:pt x="1934" y="627"/>
                  </a:cubicBezTo>
                  <a:cubicBezTo>
                    <a:pt x="1884" y="466"/>
                    <a:pt x="1773" y="307"/>
                    <a:pt x="1698" y="155"/>
                  </a:cubicBezTo>
                  <a:cubicBezTo>
                    <a:pt x="1621" y="1"/>
                    <a:pt x="1480" y="69"/>
                    <a:pt x="1324" y="35"/>
                  </a:cubicBezTo>
                  <a:cubicBezTo>
                    <a:pt x="1274" y="24"/>
                    <a:pt x="1223" y="7"/>
                    <a:pt x="1172"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0"/>
            <p:cNvSpPr/>
            <p:nvPr/>
          </p:nvSpPr>
          <p:spPr>
            <a:xfrm>
              <a:off x="1502800" y="4975825"/>
              <a:ext cx="224900" cy="115050"/>
            </a:xfrm>
            <a:custGeom>
              <a:avLst/>
              <a:gdLst/>
              <a:ahLst/>
              <a:cxnLst/>
              <a:rect l="l" t="t" r="r" b="b"/>
              <a:pathLst>
                <a:path w="8996" h="4602" extrusionOk="0">
                  <a:moveTo>
                    <a:pt x="1552" y="1"/>
                  </a:moveTo>
                  <a:cubicBezTo>
                    <a:pt x="1320" y="1"/>
                    <a:pt x="1087" y="40"/>
                    <a:pt x="869" y="120"/>
                  </a:cubicBezTo>
                  <a:cubicBezTo>
                    <a:pt x="710" y="178"/>
                    <a:pt x="552" y="260"/>
                    <a:pt x="449" y="394"/>
                  </a:cubicBezTo>
                  <a:cubicBezTo>
                    <a:pt x="317" y="562"/>
                    <a:pt x="289" y="790"/>
                    <a:pt x="315" y="1001"/>
                  </a:cubicBezTo>
                  <a:cubicBezTo>
                    <a:pt x="341" y="1213"/>
                    <a:pt x="415" y="1415"/>
                    <a:pt x="473" y="1619"/>
                  </a:cubicBezTo>
                  <a:cubicBezTo>
                    <a:pt x="691" y="2388"/>
                    <a:pt x="659" y="3266"/>
                    <a:pt x="207" y="3925"/>
                  </a:cubicBezTo>
                  <a:cubicBezTo>
                    <a:pt x="140" y="4022"/>
                    <a:pt x="62" y="4119"/>
                    <a:pt x="31" y="4233"/>
                  </a:cubicBezTo>
                  <a:cubicBezTo>
                    <a:pt x="0" y="4347"/>
                    <a:pt x="32" y="4491"/>
                    <a:pt x="139" y="4544"/>
                  </a:cubicBezTo>
                  <a:cubicBezTo>
                    <a:pt x="185" y="4567"/>
                    <a:pt x="239" y="4571"/>
                    <a:pt x="290" y="4572"/>
                  </a:cubicBezTo>
                  <a:cubicBezTo>
                    <a:pt x="310" y="4573"/>
                    <a:pt x="329" y="4573"/>
                    <a:pt x="349" y="4573"/>
                  </a:cubicBezTo>
                  <a:cubicBezTo>
                    <a:pt x="952" y="4573"/>
                    <a:pt x="1578" y="4326"/>
                    <a:pt x="1912" y="3826"/>
                  </a:cubicBezTo>
                  <a:cubicBezTo>
                    <a:pt x="2043" y="3628"/>
                    <a:pt x="2129" y="3396"/>
                    <a:pt x="2289" y="3221"/>
                  </a:cubicBezTo>
                  <a:cubicBezTo>
                    <a:pt x="2483" y="3010"/>
                    <a:pt x="2746" y="2934"/>
                    <a:pt x="3017" y="2934"/>
                  </a:cubicBezTo>
                  <a:cubicBezTo>
                    <a:pt x="3135" y="2934"/>
                    <a:pt x="3254" y="2948"/>
                    <a:pt x="3369" y="2972"/>
                  </a:cubicBezTo>
                  <a:cubicBezTo>
                    <a:pt x="3955" y="3093"/>
                    <a:pt x="4478" y="3432"/>
                    <a:pt x="4904" y="3856"/>
                  </a:cubicBezTo>
                  <a:cubicBezTo>
                    <a:pt x="5100" y="4051"/>
                    <a:pt x="5283" y="4268"/>
                    <a:pt x="5520" y="4413"/>
                  </a:cubicBezTo>
                  <a:cubicBezTo>
                    <a:pt x="5722" y="4537"/>
                    <a:pt x="5959" y="4601"/>
                    <a:pt x="6195" y="4601"/>
                  </a:cubicBezTo>
                  <a:cubicBezTo>
                    <a:pt x="6310" y="4601"/>
                    <a:pt x="6424" y="4586"/>
                    <a:pt x="6534" y="4556"/>
                  </a:cubicBezTo>
                  <a:cubicBezTo>
                    <a:pt x="6873" y="4462"/>
                    <a:pt x="7169" y="4222"/>
                    <a:pt x="7330" y="3909"/>
                  </a:cubicBezTo>
                  <a:cubicBezTo>
                    <a:pt x="7487" y="3605"/>
                    <a:pt x="7560" y="3198"/>
                    <a:pt x="7880" y="3075"/>
                  </a:cubicBezTo>
                  <a:cubicBezTo>
                    <a:pt x="8016" y="3021"/>
                    <a:pt x="8167" y="3037"/>
                    <a:pt x="8312" y="3024"/>
                  </a:cubicBezTo>
                  <a:cubicBezTo>
                    <a:pt x="8512" y="3005"/>
                    <a:pt x="8785" y="2893"/>
                    <a:pt x="8880" y="2701"/>
                  </a:cubicBezTo>
                  <a:cubicBezTo>
                    <a:pt x="8996" y="2464"/>
                    <a:pt x="8693" y="2399"/>
                    <a:pt x="8531" y="2290"/>
                  </a:cubicBezTo>
                  <a:cubicBezTo>
                    <a:pt x="8153" y="2037"/>
                    <a:pt x="7860" y="1648"/>
                    <a:pt x="7727" y="1207"/>
                  </a:cubicBezTo>
                  <a:cubicBezTo>
                    <a:pt x="7689" y="1078"/>
                    <a:pt x="7662" y="943"/>
                    <a:pt x="7601" y="821"/>
                  </a:cubicBezTo>
                  <a:cubicBezTo>
                    <a:pt x="7541" y="699"/>
                    <a:pt x="7438" y="590"/>
                    <a:pt x="7304" y="562"/>
                  </a:cubicBezTo>
                  <a:cubicBezTo>
                    <a:pt x="7283" y="558"/>
                    <a:pt x="7261" y="556"/>
                    <a:pt x="7240" y="556"/>
                  </a:cubicBezTo>
                  <a:cubicBezTo>
                    <a:pt x="7086" y="556"/>
                    <a:pt x="6939" y="664"/>
                    <a:pt x="6841" y="789"/>
                  </a:cubicBezTo>
                  <a:cubicBezTo>
                    <a:pt x="6729" y="932"/>
                    <a:pt x="6653" y="1103"/>
                    <a:pt x="6527" y="1233"/>
                  </a:cubicBezTo>
                  <a:cubicBezTo>
                    <a:pt x="6271" y="1499"/>
                    <a:pt x="5870" y="1549"/>
                    <a:pt x="5501" y="1557"/>
                  </a:cubicBezTo>
                  <a:cubicBezTo>
                    <a:pt x="5446" y="1558"/>
                    <a:pt x="5392" y="1559"/>
                    <a:pt x="5338" y="1559"/>
                  </a:cubicBezTo>
                  <a:cubicBezTo>
                    <a:pt x="5124" y="1559"/>
                    <a:pt x="4909" y="1545"/>
                    <a:pt x="4703" y="1488"/>
                  </a:cubicBezTo>
                  <a:cubicBezTo>
                    <a:pt x="4302" y="1380"/>
                    <a:pt x="3968" y="1130"/>
                    <a:pt x="3620" y="915"/>
                  </a:cubicBezTo>
                  <a:cubicBezTo>
                    <a:pt x="3466" y="820"/>
                    <a:pt x="3296" y="785"/>
                    <a:pt x="3143" y="683"/>
                  </a:cubicBezTo>
                  <a:cubicBezTo>
                    <a:pt x="2998" y="589"/>
                    <a:pt x="2870" y="470"/>
                    <a:pt x="2729" y="369"/>
                  </a:cubicBezTo>
                  <a:cubicBezTo>
                    <a:pt x="2388" y="127"/>
                    <a:pt x="1970" y="1"/>
                    <a:pt x="1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a:off x="1690125" y="5048850"/>
              <a:ext cx="96250" cy="148625"/>
            </a:xfrm>
            <a:custGeom>
              <a:avLst/>
              <a:gdLst/>
              <a:ahLst/>
              <a:cxnLst/>
              <a:rect l="l" t="t" r="r" b="b"/>
              <a:pathLst>
                <a:path w="3850" h="5945" extrusionOk="0">
                  <a:moveTo>
                    <a:pt x="2071" y="0"/>
                  </a:moveTo>
                  <a:cubicBezTo>
                    <a:pt x="1953" y="0"/>
                    <a:pt x="1867" y="68"/>
                    <a:pt x="1765" y="120"/>
                  </a:cubicBezTo>
                  <a:cubicBezTo>
                    <a:pt x="1624" y="197"/>
                    <a:pt x="1467" y="237"/>
                    <a:pt x="1311" y="263"/>
                  </a:cubicBezTo>
                  <a:cubicBezTo>
                    <a:pt x="1038" y="308"/>
                    <a:pt x="747" y="335"/>
                    <a:pt x="529" y="500"/>
                  </a:cubicBezTo>
                  <a:cubicBezTo>
                    <a:pt x="354" y="633"/>
                    <a:pt x="249" y="835"/>
                    <a:pt x="163" y="1038"/>
                  </a:cubicBezTo>
                  <a:cubicBezTo>
                    <a:pt x="76" y="1240"/>
                    <a:pt x="0" y="1453"/>
                    <a:pt x="3" y="1673"/>
                  </a:cubicBezTo>
                  <a:cubicBezTo>
                    <a:pt x="12" y="2037"/>
                    <a:pt x="234" y="2357"/>
                    <a:pt x="476" y="2627"/>
                  </a:cubicBezTo>
                  <a:cubicBezTo>
                    <a:pt x="720" y="2897"/>
                    <a:pt x="994" y="3148"/>
                    <a:pt x="1148" y="3478"/>
                  </a:cubicBezTo>
                  <a:cubicBezTo>
                    <a:pt x="1262" y="3722"/>
                    <a:pt x="1302" y="3995"/>
                    <a:pt x="1314" y="4265"/>
                  </a:cubicBezTo>
                  <a:cubicBezTo>
                    <a:pt x="1327" y="4576"/>
                    <a:pt x="1295" y="4907"/>
                    <a:pt x="1118" y="5164"/>
                  </a:cubicBezTo>
                  <a:cubicBezTo>
                    <a:pt x="1033" y="5288"/>
                    <a:pt x="916" y="5392"/>
                    <a:pt x="854" y="5531"/>
                  </a:cubicBezTo>
                  <a:cubicBezTo>
                    <a:pt x="794" y="5669"/>
                    <a:pt x="817" y="5865"/>
                    <a:pt x="956" y="5925"/>
                  </a:cubicBezTo>
                  <a:cubicBezTo>
                    <a:pt x="989" y="5940"/>
                    <a:pt x="1024" y="5945"/>
                    <a:pt x="1060" y="5945"/>
                  </a:cubicBezTo>
                  <a:cubicBezTo>
                    <a:pt x="1078" y="5945"/>
                    <a:pt x="1095" y="5943"/>
                    <a:pt x="1112" y="5942"/>
                  </a:cubicBezTo>
                  <a:cubicBezTo>
                    <a:pt x="1336" y="5917"/>
                    <a:pt x="1531" y="5781"/>
                    <a:pt x="1744" y="5719"/>
                  </a:cubicBezTo>
                  <a:cubicBezTo>
                    <a:pt x="1867" y="5683"/>
                    <a:pt x="1992" y="5673"/>
                    <a:pt x="2120" y="5673"/>
                  </a:cubicBezTo>
                  <a:cubicBezTo>
                    <a:pt x="2281" y="5673"/>
                    <a:pt x="2445" y="5690"/>
                    <a:pt x="2607" y="5695"/>
                  </a:cubicBezTo>
                  <a:cubicBezTo>
                    <a:pt x="2630" y="5696"/>
                    <a:pt x="2653" y="5696"/>
                    <a:pt x="2676" y="5696"/>
                  </a:cubicBezTo>
                  <a:cubicBezTo>
                    <a:pt x="2945" y="5696"/>
                    <a:pt x="3229" y="5643"/>
                    <a:pt x="3409" y="5448"/>
                  </a:cubicBezTo>
                  <a:cubicBezTo>
                    <a:pt x="3509" y="5342"/>
                    <a:pt x="3564" y="5203"/>
                    <a:pt x="3609" y="5064"/>
                  </a:cubicBezTo>
                  <a:cubicBezTo>
                    <a:pt x="3849" y="4307"/>
                    <a:pt x="3742" y="3444"/>
                    <a:pt x="3325" y="2767"/>
                  </a:cubicBezTo>
                  <a:cubicBezTo>
                    <a:pt x="3067" y="2348"/>
                    <a:pt x="2694" y="1993"/>
                    <a:pt x="2525" y="1529"/>
                  </a:cubicBezTo>
                  <a:cubicBezTo>
                    <a:pt x="2469" y="1373"/>
                    <a:pt x="2437" y="1205"/>
                    <a:pt x="2433" y="1039"/>
                  </a:cubicBezTo>
                  <a:cubicBezTo>
                    <a:pt x="2431" y="950"/>
                    <a:pt x="2437" y="858"/>
                    <a:pt x="2477" y="778"/>
                  </a:cubicBezTo>
                  <a:cubicBezTo>
                    <a:pt x="2536" y="662"/>
                    <a:pt x="2657" y="593"/>
                    <a:pt x="2746" y="499"/>
                  </a:cubicBezTo>
                  <a:cubicBezTo>
                    <a:pt x="2837" y="406"/>
                    <a:pt x="2893" y="244"/>
                    <a:pt x="2803" y="151"/>
                  </a:cubicBezTo>
                  <a:cubicBezTo>
                    <a:pt x="2750" y="95"/>
                    <a:pt x="2675" y="87"/>
                    <a:pt x="2600" y="87"/>
                  </a:cubicBezTo>
                  <a:cubicBezTo>
                    <a:pt x="2569" y="87"/>
                    <a:pt x="2539" y="88"/>
                    <a:pt x="2510" y="88"/>
                  </a:cubicBezTo>
                  <a:cubicBezTo>
                    <a:pt x="2489" y="88"/>
                    <a:pt x="2468" y="87"/>
                    <a:pt x="2448" y="85"/>
                  </a:cubicBezTo>
                  <a:cubicBezTo>
                    <a:pt x="2324" y="72"/>
                    <a:pt x="2206" y="5"/>
                    <a:pt x="2081" y="1"/>
                  </a:cubicBezTo>
                  <a:cubicBezTo>
                    <a:pt x="2078" y="1"/>
                    <a:pt x="2074" y="0"/>
                    <a:pt x="2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0"/>
            <p:cNvSpPr/>
            <p:nvPr/>
          </p:nvSpPr>
          <p:spPr>
            <a:xfrm>
              <a:off x="1761575" y="5033275"/>
              <a:ext cx="68975" cy="112950"/>
            </a:xfrm>
            <a:custGeom>
              <a:avLst/>
              <a:gdLst/>
              <a:ahLst/>
              <a:cxnLst/>
              <a:rect l="l" t="t" r="r" b="b"/>
              <a:pathLst>
                <a:path w="2759" h="4518" extrusionOk="0">
                  <a:moveTo>
                    <a:pt x="753" y="0"/>
                  </a:moveTo>
                  <a:cubicBezTo>
                    <a:pt x="670" y="0"/>
                    <a:pt x="669" y="153"/>
                    <a:pt x="606" y="225"/>
                  </a:cubicBezTo>
                  <a:cubicBezTo>
                    <a:pt x="508" y="337"/>
                    <a:pt x="305" y="328"/>
                    <a:pt x="241" y="461"/>
                  </a:cubicBezTo>
                  <a:cubicBezTo>
                    <a:pt x="202" y="545"/>
                    <a:pt x="238" y="644"/>
                    <a:pt x="288" y="721"/>
                  </a:cubicBezTo>
                  <a:cubicBezTo>
                    <a:pt x="338" y="799"/>
                    <a:pt x="402" y="870"/>
                    <a:pt x="423" y="960"/>
                  </a:cubicBezTo>
                  <a:cubicBezTo>
                    <a:pt x="457" y="1107"/>
                    <a:pt x="364" y="1251"/>
                    <a:pt x="265" y="1365"/>
                  </a:cubicBezTo>
                  <a:cubicBezTo>
                    <a:pt x="166" y="1479"/>
                    <a:pt x="51" y="1592"/>
                    <a:pt x="27" y="1741"/>
                  </a:cubicBezTo>
                  <a:cubicBezTo>
                    <a:pt x="0" y="1909"/>
                    <a:pt x="99" y="2072"/>
                    <a:pt x="205" y="2206"/>
                  </a:cubicBezTo>
                  <a:cubicBezTo>
                    <a:pt x="314" y="2345"/>
                    <a:pt x="435" y="2475"/>
                    <a:pt x="566" y="2594"/>
                  </a:cubicBezTo>
                  <a:cubicBezTo>
                    <a:pt x="820" y="2825"/>
                    <a:pt x="1135" y="3048"/>
                    <a:pt x="1199" y="3387"/>
                  </a:cubicBezTo>
                  <a:cubicBezTo>
                    <a:pt x="1257" y="3687"/>
                    <a:pt x="1098" y="4004"/>
                    <a:pt x="1182" y="4298"/>
                  </a:cubicBezTo>
                  <a:cubicBezTo>
                    <a:pt x="1214" y="4407"/>
                    <a:pt x="1305" y="4518"/>
                    <a:pt x="1414" y="4518"/>
                  </a:cubicBezTo>
                  <a:cubicBezTo>
                    <a:pt x="1425" y="4518"/>
                    <a:pt x="1436" y="4517"/>
                    <a:pt x="1447" y="4514"/>
                  </a:cubicBezTo>
                  <a:cubicBezTo>
                    <a:pt x="1578" y="4488"/>
                    <a:pt x="1620" y="4327"/>
                    <a:pt x="1676" y="4205"/>
                  </a:cubicBezTo>
                  <a:cubicBezTo>
                    <a:pt x="1731" y="4089"/>
                    <a:pt x="1819" y="3990"/>
                    <a:pt x="1928" y="3925"/>
                  </a:cubicBezTo>
                  <a:cubicBezTo>
                    <a:pt x="2141" y="3796"/>
                    <a:pt x="2425" y="3790"/>
                    <a:pt x="2595" y="3610"/>
                  </a:cubicBezTo>
                  <a:cubicBezTo>
                    <a:pt x="2756" y="3441"/>
                    <a:pt x="2759" y="3183"/>
                    <a:pt x="2754" y="2950"/>
                  </a:cubicBezTo>
                  <a:cubicBezTo>
                    <a:pt x="2738" y="2247"/>
                    <a:pt x="2737" y="1545"/>
                    <a:pt x="2749" y="844"/>
                  </a:cubicBezTo>
                  <a:cubicBezTo>
                    <a:pt x="2754" y="639"/>
                    <a:pt x="2750" y="413"/>
                    <a:pt x="2614" y="263"/>
                  </a:cubicBezTo>
                  <a:cubicBezTo>
                    <a:pt x="2513" y="154"/>
                    <a:pt x="2362" y="109"/>
                    <a:pt x="2212" y="109"/>
                  </a:cubicBezTo>
                  <a:cubicBezTo>
                    <a:pt x="2191" y="109"/>
                    <a:pt x="2169" y="110"/>
                    <a:pt x="2147" y="112"/>
                  </a:cubicBezTo>
                  <a:cubicBezTo>
                    <a:pt x="1978" y="126"/>
                    <a:pt x="1817" y="187"/>
                    <a:pt x="1655" y="234"/>
                  </a:cubicBezTo>
                  <a:cubicBezTo>
                    <a:pt x="1543" y="266"/>
                    <a:pt x="1425" y="293"/>
                    <a:pt x="1309" y="293"/>
                  </a:cubicBezTo>
                  <a:cubicBezTo>
                    <a:pt x="1257" y="293"/>
                    <a:pt x="1206" y="288"/>
                    <a:pt x="1155" y="275"/>
                  </a:cubicBezTo>
                  <a:cubicBezTo>
                    <a:pt x="987" y="234"/>
                    <a:pt x="949" y="100"/>
                    <a:pt x="817" y="22"/>
                  </a:cubicBezTo>
                  <a:cubicBezTo>
                    <a:pt x="791" y="7"/>
                    <a:pt x="770" y="0"/>
                    <a:pt x="7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0"/>
            <p:cNvSpPr/>
            <p:nvPr/>
          </p:nvSpPr>
          <p:spPr>
            <a:xfrm>
              <a:off x="1477100" y="4846100"/>
              <a:ext cx="222975" cy="145925"/>
            </a:xfrm>
            <a:custGeom>
              <a:avLst/>
              <a:gdLst/>
              <a:ahLst/>
              <a:cxnLst/>
              <a:rect l="l" t="t" r="r" b="b"/>
              <a:pathLst>
                <a:path w="8919" h="5837" extrusionOk="0">
                  <a:moveTo>
                    <a:pt x="3457" y="0"/>
                  </a:moveTo>
                  <a:cubicBezTo>
                    <a:pt x="3122" y="0"/>
                    <a:pt x="2802" y="160"/>
                    <a:pt x="2500" y="316"/>
                  </a:cubicBezTo>
                  <a:cubicBezTo>
                    <a:pt x="2279" y="430"/>
                    <a:pt x="2057" y="544"/>
                    <a:pt x="1836" y="659"/>
                  </a:cubicBezTo>
                  <a:cubicBezTo>
                    <a:pt x="1580" y="789"/>
                    <a:pt x="1314" y="931"/>
                    <a:pt x="1150" y="1165"/>
                  </a:cubicBezTo>
                  <a:cubicBezTo>
                    <a:pt x="768" y="1708"/>
                    <a:pt x="1076" y="2494"/>
                    <a:pt x="801" y="3098"/>
                  </a:cubicBezTo>
                  <a:cubicBezTo>
                    <a:pt x="673" y="3382"/>
                    <a:pt x="428" y="3595"/>
                    <a:pt x="258" y="3856"/>
                  </a:cubicBezTo>
                  <a:cubicBezTo>
                    <a:pt x="86" y="4117"/>
                    <a:pt x="1" y="4487"/>
                    <a:pt x="199" y="4725"/>
                  </a:cubicBezTo>
                  <a:cubicBezTo>
                    <a:pt x="308" y="4857"/>
                    <a:pt x="472" y="4910"/>
                    <a:pt x="644" y="4910"/>
                  </a:cubicBezTo>
                  <a:cubicBezTo>
                    <a:pt x="795" y="4910"/>
                    <a:pt x="953" y="4869"/>
                    <a:pt x="1088" y="4802"/>
                  </a:cubicBezTo>
                  <a:cubicBezTo>
                    <a:pt x="1376" y="4662"/>
                    <a:pt x="1620" y="4433"/>
                    <a:pt x="1923" y="4325"/>
                  </a:cubicBezTo>
                  <a:cubicBezTo>
                    <a:pt x="2060" y="4276"/>
                    <a:pt x="2203" y="4254"/>
                    <a:pt x="2347" y="4254"/>
                  </a:cubicBezTo>
                  <a:cubicBezTo>
                    <a:pt x="2674" y="4254"/>
                    <a:pt x="3007" y="4365"/>
                    <a:pt x="3300" y="4521"/>
                  </a:cubicBezTo>
                  <a:cubicBezTo>
                    <a:pt x="3721" y="4747"/>
                    <a:pt x="4088" y="5060"/>
                    <a:pt x="4501" y="5300"/>
                  </a:cubicBezTo>
                  <a:cubicBezTo>
                    <a:pt x="4802" y="5474"/>
                    <a:pt x="5127" y="5604"/>
                    <a:pt x="5465" y="5692"/>
                  </a:cubicBezTo>
                  <a:cubicBezTo>
                    <a:pt x="5656" y="5743"/>
                    <a:pt x="5851" y="5778"/>
                    <a:pt x="6048" y="5798"/>
                  </a:cubicBezTo>
                  <a:cubicBezTo>
                    <a:pt x="6145" y="5809"/>
                    <a:pt x="6245" y="5815"/>
                    <a:pt x="6344" y="5818"/>
                  </a:cubicBezTo>
                  <a:cubicBezTo>
                    <a:pt x="6431" y="5820"/>
                    <a:pt x="6512" y="5836"/>
                    <a:pt x="6597" y="5836"/>
                  </a:cubicBezTo>
                  <a:cubicBezTo>
                    <a:pt x="6607" y="5836"/>
                    <a:pt x="6616" y="5836"/>
                    <a:pt x="6625" y="5836"/>
                  </a:cubicBezTo>
                  <a:cubicBezTo>
                    <a:pt x="7030" y="5836"/>
                    <a:pt x="7433" y="5770"/>
                    <a:pt x="7818" y="5643"/>
                  </a:cubicBezTo>
                  <a:cubicBezTo>
                    <a:pt x="7963" y="5594"/>
                    <a:pt x="8111" y="5533"/>
                    <a:pt x="8209" y="5415"/>
                  </a:cubicBezTo>
                  <a:cubicBezTo>
                    <a:pt x="8330" y="5268"/>
                    <a:pt x="8347" y="5064"/>
                    <a:pt x="8383" y="4874"/>
                  </a:cubicBezTo>
                  <a:cubicBezTo>
                    <a:pt x="8424" y="4658"/>
                    <a:pt x="8498" y="4453"/>
                    <a:pt x="8620" y="4269"/>
                  </a:cubicBezTo>
                  <a:cubicBezTo>
                    <a:pt x="8726" y="4110"/>
                    <a:pt x="8887" y="3997"/>
                    <a:pt x="8900" y="3789"/>
                  </a:cubicBezTo>
                  <a:cubicBezTo>
                    <a:pt x="8918" y="3482"/>
                    <a:pt x="8564" y="3277"/>
                    <a:pt x="8257" y="3275"/>
                  </a:cubicBezTo>
                  <a:cubicBezTo>
                    <a:pt x="8255" y="3275"/>
                    <a:pt x="8252" y="3275"/>
                    <a:pt x="8249" y="3275"/>
                  </a:cubicBezTo>
                  <a:cubicBezTo>
                    <a:pt x="7961" y="3275"/>
                    <a:pt x="7679" y="3382"/>
                    <a:pt x="7390" y="3382"/>
                  </a:cubicBezTo>
                  <a:cubicBezTo>
                    <a:pt x="7375" y="3382"/>
                    <a:pt x="7360" y="3382"/>
                    <a:pt x="7345" y="3381"/>
                  </a:cubicBezTo>
                  <a:cubicBezTo>
                    <a:pt x="6881" y="3365"/>
                    <a:pt x="6476" y="3051"/>
                    <a:pt x="6195" y="2682"/>
                  </a:cubicBezTo>
                  <a:cubicBezTo>
                    <a:pt x="5913" y="2314"/>
                    <a:pt x="5724" y="1885"/>
                    <a:pt x="5470" y="1497"/>
                  </a:cubicBezTo>
                  <a:cubicBezTo>
                    <a:pt x="5153" y="1013"/>
                    <a:pt x="4732" y="598"/>
                    <a:pt x="4246" y="285"/>
                  </a:cubicBezTo>
                  <a:cubicBezTo>
                    <a:pt x="4032" y="147"/>
                    <a:pt x="3800" y="28"/>
                    <a:pt x="3548" y="4"/>
                  </a:cubicBezTo>
                  <a:cubicBezTo>
                    <a:pt x="3518" y="1"/>
                    <a:pt x="3487" y="0"/>
                    <a:pt x="3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0"/>
            <p:cNvSpPr/>
            <p:nvPr/>
          </p:nvSpPr>
          <p:spPr>
            <a:xfrm>
              <a:off x="1629850" y="4846900"/>
              <a:ext cx="146775" cy="115900"/>
            </a:xfrm>
            <a:custGeom>
              <a:avLst/>
              <a:gdLst/>
              <a:ahLst/>
              <a:cxnLst/>
              <a:rect l="l" t="t" r="r" b="b"/>
              <a:pathLst>
                <a:path w="5871" h="4636" extrusionOk="0">
                  <a:moveTo>
                    <a:pt x="752" y="0"/>
                  </a:moveTo>
                  <a:cubicBezTo>
                    <a:pt x="680" y="0"/>
                    <a:pt x="608" y="7"/>
                    <a:pt x="537" y="24"/>
                  </a:cubicBezTo>
                  <a:cubicBezTo>
                    <a:pt x="455" y="42"/>
                    <a:pt x="372" y="73"/>
                    <a:pt x="306" y="125"/>
                  </a:cubicBezTo>
                  <a:cubicBezTo>
                    <a:pt x="222" y="191"/>
                    <a:pt x="165" y="286"/>
                    <a:pt x="127" y="386"/>
                  </a:cubicBezTo>
                  <a:cubicBezTo>
                    <a:pt x="0" y="733"/>
                    <a:pt x="111" y="1123"/>
                    <a:pt x="290" y="1447"/>
                  </a:cubicBezTo>
                  <a:cubicBezTo>
                    <a:pt x="608" y="2024"/>
                    <a:pt x="1177" y="2497"/>
                    <a:pt x="1833" y="2554"/>
                  </a:cubicBezTo>
                  <a:cubicBezTo>
                    <a:pt x="1889" y="2558"/>
                    <a:pt x="1945" y="2560"/>
                    <a:pt x="2002" y="2560"/>
                  </a:cubicBezTo>
                  <a:cubicBezTo>
                    <a:pt x="2151" y="2560"/>
                    <a:pt x="2300" y="2548"/>
                    <a:pt x="2450" y="2548"/>
                  </a:cubicBezTo>
                  <a:cubicBezTo>
                    <a:pt x="2466" y="2548"/>
                    <a:pt x="2482" y="2548"/>
                    <a:pt x="2498" y="2549"/>
                  </a:cubicBezTo>
                  <a:cubicBezTo>
                    <a:pt x="2720" y="2552"/>
                    <a:pt x="2951" y="2592"/>
                    <a:pt x="3127" y="2726"/>
                  </a:cubicBezTo>
                  <a:cubicBezTo>
                    <a:pt x="3498" y="3011"/>
                    <a:pt x="3474" y="3516"/>
                    <a:pt x="3338" y="3915"/>
                  </a:cubicBezTo>
                  <a:cubicBezTo>
                    <a:pt x="3304" y="4020"/>
                    <a:pt x="3256" y="4136"/>
                    <a:pt x="3300" y="4239"/>
                  </a:cubicBezTo>
                  <a:cubicBezTo>
                    <a:pt x="3327" y="4301"/>
                    <a:pt x="3384" y="4345"/>
                    <a:pt x="3444" y="4373"/>
                  </a:cubicBezTo>
                  <a:cubicBezTo>
                    <a:pt x="3582" y="4435"/>
                    <a:pt x="3738" y="4421"/>
                    <a:pt x="3888" y="4435"/>
                  </a:cubicBezTo>
                  <a:cubicBezTo>
                    <a:pt x="4103" y="4454"/>
                    <a:pt x="4399" y="4635"/>
                    <a:pt x="4645" y="4635"/>
                  </a:cubicBezTo>
                  <a:cubicBezTo>
                    <a:pt x="4761" y="4635"/>
                    <a:pt x="4866" y="4595"/>
                    <a:pt x="4947" y="4479"/>
                  </a:cubicBezTo>
                  <a:cubicBezTo>
                    <a:pt x="5103" y="4255"/>
                    <a:pt x="4884" y="3960"/>
                    <a:pt x="4777" y="3764"/>
                  </a:cubicBezTo>
                  <a:cubicBezTo>
                    <a:pt x="4709" y="3641"/>
                    <a:pt x="4707" y="3502"/>
                    <a:pt x="4755" y="3372"/>
                  </a:cubicBezTo>
                  <a:cubicBezTo>
                    <a:pt x="4803" y="3244"/>
                    <a:pt x="4890" y="3135"/>
                    <a:pt x="4980" y="3033"/>
                  </a:cubicBezTo>
                  <a:cubicBezTo>
                    <a:pt x="5310" y="2649"/>
                    <a:pt x="5709" y="2273"/>
                    <a:pt x="5791" y="1774"/>
                  </a:cubicBezTo>
                  <a:cubicBezTo>
                    <a:pt x="5871" y="1293"/>
                    <a:pt x="5598" y="777"/>
                    <a:pt x="5156" y="571"/>
                  </a:cubicBezTo>
                  <a:cubicBezTo>
                    <a:pt x="4925" y="463"/>
                    <a:pt x="4664" y="438"/>
                    <a:pt x="4409" y="438"/>
                  </a:cubicBezTo>
                  <a:cubicBezTo>
                    <a:pt x="3894" y="438"/>
                    <a:pt x="3371" y="538"/>
                    <a:pt x="2861" y="538"/>
                  </a:cubicBezTo>
                  <a:cubicBezTo>
                    <a:pt x="2611" y="538"/>
                    <a:pt x="2364" y="514"/>
                    <a:pt x="2123" y="443"/>
                  </a:cubicBezTo>
                  <a:cubicBezTo>
                    <a:pt x="1855" y="365"/>
                    <a:pt x="1610" y="230"/>
                    <a:pt x="1350" y="130"/>
                  </a:cubicBezTo>
                  <a:cubicBezTo>
                    <a:pt x="1159" y="57"/>
                    <a:pt x="955" y="0"/>
                    <a:pt x="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0"/>
            <p:cNvSpPr/>
            <p:nvPr/>
          </p:nvSpPr>
          <p:spPr>
            <a:xfrm>
              <a:off x="1756000" y="4871600"/>
              <a:ext cx="76625" cy="145150"/>
            </a:xfrm>
            <a:custGeom>
              <a:avLst/>
              <a:gdLst/>
              <a:ahLst/>
              <a:cxnLst/>
              <a:rect l="l" t="t" r="r" b="b"/>
              <a:pathLst>
                <a:path w="3065" h="5806" extrusionOk="0">
                  <a:moveTo>
                    <a:pt x="1674" y="1"/>
                  </a:moveTo>
                  <a:cubicBezTo>
                    <a:pt x="1635" y="1"/>
                    <a:pt x="1596" y="5"/>
                    <a:pt x="1558" y="15"/>
                  </a:cubicBezTo>
                  <a:cubicBezTo>
                    <a:pt x="1388" y="58"/>
                    <a:pt x="1249" y="191"/>
                    <a:pt x="1162" y="345"/>
                  </a:cubicBezTo>
                  <a:cubicBezTo>
                    <a:pt x="1072" y="498"/>
                    <a:pt x="1028" y="672"/>
                    <a:pt x="983" y="842"/>
                  </a:cubicBezTo>
                  <a:cubicBezTo>
                    <a:pt x="892" y="1186"/>
                    <a:pt x="803" y="1528"/>
                    <a:pt x="713" y="1872"/>
                  </a:cubicBezTo>
                  <a:cubicBezTo>
                    <a:pt x="680" y="1998"/>
                    <a:pt x="639" y="2136"/>
                    <a:pt x="528" y="2204"/>
                  </a:cubicBezTo>
                  <a:cubicBezTo>
                    <a:pt x="409" y="2277"/>
                    <a:pt x="243" y="2247"/>
                    <a:pt x="135" y="2338"/>
                  </a:cubicBezTo>
                  <a:cubicBezTo>
                    <a:pt x="50" y="2408"/>
                    <a:pt x="31" y="2528"/>
                    <a:pt x="21" y="2637"/>
                  </a:cubicBezTo>
                  <a:cubicBezTo>
                    <a:pt x="2" y="2830"/>
                    <a:pt x="0" y="3042"/>
                    <a:pt x="119" y="3195"/>
                  </a:cubicBezTo>
                  <a:cubicBezTo>
                    <a:pt x="187" y="3284"/>
                    <a:pt x="295" y="3351"/>
                    <a:pt x="322" y="3460"/>
                  </a:cubicBezTo>
                  <a:cubicBezTo>
                    <a:pt x="382" y="3698"/>
                    <a:pt x="75" y="3854"/>
                    <a:pt x="136" y="4099"/>
                  </a:cubicBezTo>
                  <a:cubicBezTo>
                    <a:pt x="151" y="4159"/>
                    <a:pt x="187" y="4212"/>
                    <a:pt x="223" y="4263"/>
                  </a:cubicBezTo>
                  <a:cubicBezTo>
                    <a:pt x="274" y="4335"/>
                    <a:pt x="324" y="4407"/>
                    <a:pt x="377" y="4475"/>
                  </a:cubicBezTo>
                  <a:cubicBezTo>
                    <a:pt x="409" y="4516"/>
                    <a:pt x="443" y="4557"/>
                    <a:pt x="473" y="4601"/>
                  </a:cubicBezTo>
                  <a:cubicBezTo>
                    <a:pt x="665" y="4899"/>
                    <a:pt x="685" y="5261"/>
                    <a:pt x="794" y="5591"/>
                  </a:cubicBezTo>
                  <a:cubicBezTo>
                    <a:pt x="810" y="5643"/>
                    <a:pt x="831" y="5697"/>
                    <a:pt x="870" y="5735"/>
                  </a:cubicBezTo>
                  <a:cubicBezTo>
                    <a:pt x="926" y="5791"/>
                    <a:pt x="1006" y="5806"/>
                    <a:pt x="1088" y="5806"/>
                  </a:cubicBezTo>
                  <a:cubicBezTo>
                    <a:pt x="1119" y="5806"/>
                    <a:pt x="1149" y="5804"/>
                    <a:pt x="1179" y="5801"/>
                  </a:cubicBezTo>
                  <a:cubicBezTo>
                    <a:pt x="1267" y="5793"/>
                    <a:pt x="1374" y="5780"/>
                    <a:pt x="1439" y="5713"/>
                  </a:cubicBezTo>
                  <a:cubicBezTo>
                    <a:pt x="1501" y="5647"/>
                    <a:pt x="1550" y="5608"/>
                    <a:pt x="1645" y="5589"/>
                  </a:cubicBezTo>
                  <a:cubicBezTo>
                    <a:pt x="1681" y="5582"/>
                    <a:pt x="1718" y="5579"/>
                    <a:pt x="1755" y="5579"/>
                  </a:cubicBezTo>
                  <a:cubicBezTo>
                    <a:pt x="1903" y="5579"/>
                    <a:pt x="2052" y="5630"/>
                    <a:pt x="2186" y="5684"/>
                  </a:cubicBezTo>
                  <a:cubicBezTo>
                    <a:pt x="2308" y="5732"/>
                    <a:pt x="2446" y="5783"/>
                    <a:pt x="2574" y="5783"/>
                  </a:cubicBezTo>
                  <a:cubicBezTo>
                    <a:pt x="2649" y="5783"/>
                    <a:pt x="2721" y="5765"/>
                    <a:pt x="2783" y="5719"/>
                  </a:cubicBezTo>
                  <a:cubicBezTo>
                    <a:pt x="2934" y="5608"/>
                    <a:pt x="2948" y="5392"/>
                    <a:pt x="2947" y="5205"/>
                  </a:cubicBezTo>
                  <a:cubicBezTo>
                    <a:pt x="2945" y="4433"/>
                    <a:pt x="2943" y="3659"/>
                    <a:pt x="2941" y="2887"/>
                  </a:cubicBezTo>
                  <a:cubicBezTo>
                    <a:pt x="2940" y="2534"/>
                    <a:pt x="2940" y="2180"/>
                    <a:pt x="2965" y="1829"/>
                  </a:cubicBezTo>
                  <a:cubicBezTo>
                    <a:pt x="2992" y="1468"/>
                    <a:pt x="3047" y="1109"/>
                    <a:pt x="3061" y="747"/>
                  </a:cubicBezTo>
                  <a:cubicBezTo>
                    <a:pt x="3065" y="653"/>
                    <a:pt x="3065" y="557"/>
                    <a:pt x="3029" y="469"/>
                  </a:cubicBezTo>
                  <a:cubicBezTo>
                    <a:pt x="2994" y="386"/>
                    <a:pt x="2913" y="313"/>
                    <a:pt x="2822" y="313"/>
                  </a:cubicBezTo>
                  <a:cubicBezTo>
                    <a:pt x="2820" y="313"/>
                    <a:pt x="2818" y="313"/>
                    <a:pt x="2816" y="313"/>
                  </a:cubicBezTo>
                  <a:cubicBezTo>
                    <a:pt x="2651" y="318"/>
                    <a:pt x="2548" y="537"/>
                    <a:pt x="2389" y="537"/>
                  </a:cubicBezTo>
                  <a:cubicBezTo>
                    <a:pt x="2383" y="537"/>
                    <a:pt x="2377" y="537"/>
                    <a:pt x="2370" y="536"/>
                  </a:cubicBezTo>
                  <a:cubicBezTo>
                    <a:pt x="2227" y="521"/>
                    <a:pt x="2175" y="347"/>
                    <a:pt x="2098" y="227"/>
                  </a:cubicBezTo>
                  <a:cubicBezTo>
                    <a:pt x="2007" y="86"/>
                    <a:pt x="1841" y="1"/>
                    <a:pt x="1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0"/>
            <p:cNvSpPr/>
            <p:nvPr/>
          </p:nvSpPr>
          <p:spPr>
            <a:xfrm>
              <a:off x="1309425" y="5375975"/>
              <a:ext cx="161225" cy="49275"/>
            </a:xfrm>
            <a:custGeom>
              <a:avLst/>
              <a:gdLst/>
              <a:ahLst/>
              <a:cxnLst/>
              <a:rect l="l" t="t" r="r" b="b"/>
              <a:pathLst>
                <a:path w="6449" h="1971" extrusionOk="0">
                  <a:moveTo>
                    <a:pt x="1046" y="1"/>
                  </a:moveTo>
                  <a:cubicBezTo>
                    <a:pt x="1015" y="1"/>
                    <a:pt x="984" y="3"/>
                    <a:pt x="953" y="8"/>
                  </a:cubicBezTo>
                  <a:cubicBezTo>
                    <a:pt x="670" y="57"/>
                    <a:pt x="488" y="328"/>
                    <a:pt x="342" y="574"/>
                  </a:cubicBezTo>
                  <a:cubicBezTo>
                    <a:pt x="174" y="855"/>
                    <a:pt x="0" y="1153"/>
                    <a:pt x="0" y="1480"/>
                  </a:cubicBezTo>
                  <a:cubicBezTo>
                    <a:pt x="0" y="1554"/>
                    <a:pt x="9" y="1629"/>
                    <a:pt x="47" y="1693"/>
                  </a:cubicBezTo>
                  <a:cubicBezTo>
                    <a:pt x="85" y="1752"/>
                    <a:pt x="144" y="1796"/>
                    <a:pt x="207" y="1829"/>
                  </a:cubicBezTo>
                  <a:cubicBezTo>
                    <a:pt x="458" y="1962"/>
                    <a:pt x="756" y="1966"/>
                    <a:pt x="1042" y="1966"/>
                  </a:cubicBezTo>
                  <a:cubicBezTo>
                    <a:pt x="2491" y="1967"/>
                    <a:pt x="3941" y="1968"/>
                    <a:pt x="5390" y="1970"/>
                  </a:cubicBezTo>
                  <a:cubicBezTo>
                    <a:pt x="5723" y="1970"/>
                    <a:pt x="6078" y="1965"/>
                    <a:pt x="6359" y="1787"/>
                  </a:cubicBezTo>
                  <a:cubicBezTo>
                    <a:pt x="6401" y="1762"/>
                    <a:pt x="6444" y="1725"/>
                    <a:pt x="6447" y="1675"/>
                  </a:cubicBezTo>
                  <a:cubicBezTo>
                    <a:pt x="6449" y="1631"/>
                    <a:pt x="6416" y="1592"/>
                    <a:pt x="6385" y="1559"/>
                  </a:cubicBezTo>
                  <a:cubicBezTo>
                    <a:pt x="6197" y="1361"/>
                    <a:pt x="5966" y="1331"/>
                    <a:pt x="5729" y="1331"/>
                  </a:cubicBezTo>
                  <a:cubicBezTo>
                    <a:pt x="5629" y="1331"/>
                    <a:pt x="5529" y="1337"/>
                    <a:pt x="5430" y="1337"/>
                  </a:cubicBezTo>
                  <a:cubicBezTo>
                    <a:pt x="5244" y="1337"/>
                    <a:pt x="5062" y="1319"/>
                    <a:pt x="4902" y="1216"/>
                  </a:cubicBezTo>
                  <a:cubicBezTo>
                    <a:pt x="4642" y="1048"/>
                    <a:pt x="4589" y="686"/>
                    <a:pt x="4368" y="468"/>
                  </a:cubicBezTo>
                  <a:cubicBezTo>
                    <a:pt x="4180" y="285"/>
                    <a:pt x="3906" y="240"/>
                    <a:pt x="3637" y="240"/>
                  </a:cubicBezTo>
                  <a:cubicBezTo>
                    <a:pt x="3580" y="240"/>
                    <a:pt x="3523" y="242"/>
                    <a:pt x="3466" y="245"/>
                  </a:cubicBezTo>
                  <a:cubicBezTo>
                    <a:pt x="3131" y="263"/>
                    <a:pt x="2789" y="306"/>
                    <a:pt x="2453" y="306"/>
                  </a:cubicBezTo>
                  <a:cubicBezTo>
                    <a:pt x="2181" y="306"/>
                    <a:pt x="1914" y="278"/>
                    <a:pt x="1659" y="185"/>
                  </a:cubicBezTo>
                  <a:cubicBezTo>
                    <a:pt x="1457" y="113"/>
                    <a:pt x="1255"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0"/>
            <p:cNvSpPr/>
            <p:nvPr/>
          </p:nvSpPr>
          <p:spPr>
            <a:xfrm>
              <a:off x="1250825" y="5332100"/>
              <a:ext cx="69625" cy="96425"/>
            </a:xfrm>
            <a:custGeom>
              <a:avLst/>
              <a:gdLst/>
              <a:ahLst/>
              <a:cxnLst/>
              <a:rect l="l" t="t" r="r" b="b"/>
              <a:pathLst>
                <a:path w="2785" h="3857" extrusionOk="0">
                  <a:moveTo>
                    <a:pt x="1597" y="0"/>
                  </a:moveTo>
                  <a:cubicBezTo>
                    <a:pt x="1468" y="0"/>
                    <a:pt x="1353" y="106"/>
                    <a:pt x="1246" y="190"/>
                  </a:cubicBezTo>
                  <a:cubicBezTo>
                    <a:pt x="1145" y="270"/>
                    <a:pt x="1029" y="339"/>
                    <a:pt x="902" y="362"/>
                  </a:cubicBezTo>
                  <a:cubicBezTo>
                    <a:pt x="874" y="367"/>
                    <a:pt x="846" y="369"/>
                    <a:pt x="817" y="369"/>
                  </a:cubicBezTo>
                  <a:cubicBezTo>
                    <a:pt x="715" y="369"/>
                    <a:pt x="612" y="337"/>
                    <a:pt x="539" y="267"/>
                  </a:cubicBezTo>
                  <a:cubicBezTo>
                    <a:pt x="473" y="202"/>
                    <a:pt x="412" y="102"/>
                    <a:pt x="326" y="102"/>
                  </a:cubicBezTo>
                  <a:cubicBezTo>
                    <a:pt x="319" y="102"/>
                    <a:pt x="310" y="103"/>
                    <a:pt x="302" y="105"/>
                  </a:cubicBezTo>
                  <a:cubicBezTo>
                    <a:pt x="234" y="119"/>
                    <a:pt x="199" y="193"/>
                    <a:pt x="178" y="260"/>
                  </a:cubicBezTo>
                  <a:cubicBezTo>
                    <a:pt x="97" y="516"/>
                    <a:pt x="85" y="787"/>
                    <a:pt x="72" y="1054"/>
                  </a:cubicBezTo>
                  <a:cubicBezTo>
                    <a:pt x="36" y="1791"/>
                    <a:pt x="1" y="2531"/>
                    <a:pt x="18" y="3270"/>
                  </a:cubicBezTo>
                  <a:cubicBezTo>
                    <a:pt x="20" y="3356"/>
                    <a:pt x="23" y="3447"/>
                    <a:pt x="67" y="3522"/>
                  </a:cubicBezTo>
                  <a:cubicBezTo>
                    <a:pt x="126" y="3622"/>
                    <a:pt x="241" y="3672"/>
                    <a:pt x="353" y="3708"/>
                  </a:cubicBezTo>
                  <a:cubicBezTo>
                    <a:pt x="636" y="3800"/>
                    <a:pt x="933" y="3851"/>
                    <a:pt x="1229" y="3856"/>
                  </a:cubicBezTo>
                  <a:cubicBezTo>
                    <a:pt x="1242" y="3856"/>
                    <a:pt x="1254" y="3856"/>
                    <a:pt x="1267" y="3856"/>
                  </a:cubicBezTo>
                  <a:cubicBezTo>
                    <a:pt x="1487" y="3856"/>
                    <a:pt x="1720" y="3820"/>
                    <a:pt x="1878" y="3668"/>
                  </a:cubicBezTo>
                  <a:cubicBezTo>
                    <a:pt x="2004" y="3548"/>
                    <a:pt x="2060" y="3370"/>
                    <a:pt x="2081" y="3198"/>
                  </a:cubicBezTo>
                  <a:cubicBezTo>
                    <a:pt x="2101" y="3024"/>
                    <a:pt x="2090" y="2850"/>
                    <a:pt x="2105" y="2676"/>
                  </a:cubicBezTo>
                  <a:cubicBezTo>
                    <a:pt x="2127" y="2376"/>
                    <a:pt x="2235" y="2067"/>
                    <a:pt x="2469" y="1878"/>
                  </a:cubicBezTo>
                  <a:cubicBezTo>
                    <a:pt x="2541" y="1818"/>
                    <a:pt x="2625" y="1772"/>
                    <a:pt x="2686" y="1703"/>
                  </a:cubicBezTo>
                  <a:cubicBezTo>
                    <a:pt x="2748" y="1633"/>
                    <a:pt x="2785" y="1530"/>
                    <a:pt x="2745" y="1447"/>
                  </a:cubicBezTo>
                  <a:cubicBezTo>
                    <a:pt x="2706" y="1365"/>
                    <a:pt x="2589" y="1291"/>
                    <a:pt x="2516" y="1235"/>
                  </a:cubicBezTo>
                  <a:cubicBezTo>
                    <a:pt x="2420" y="1163"/>
                    <a:pt x="2327" y="1109"/>
                    <a:pt x="2246" y="1016"/>
                  </a:cubicBezTo>
                  <a:cubicBezTo>
                    <a:pt x="2090" y="834"/>
                    <a:pt x="1998" y="606"/>
                    <a:pt x="1926" y="380"/>
                  </a:cubicBezTo>
                  <a:cubicBezTo>
                    <a:pt x="1876" y="223"/>
                    <a:pt x="1807" y="37"/>
                    <a:pt x="1645" y="5"/>
                  </a:cubicBezTo>
                  <a:cubicBezTo>
                    <a:pt x="1629" y="2"/>
                    <a:pt x="1613" y="0"/>
                    <a:pt x="1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0"/>
            <p:cNvSpPr/>
            <p:nvPr/>
          </p:nvSpPr>
          <p:spPr>
            <a:xfrm>
              <a:off x="1793150" y="5288875"/>
              <a:ext cx="36725" cy="45075"/>
            </a:xfrm>
            <a:custGeom>
              <a:avLst/>
              <a:gdLst/>
              <a:ahLst/>
              <a:cxnLst/>
              <a:rect l="l" t="t" r="r" b="b"/>
              <a:pathLst>
                <a:path w="1469" h="1803" extrusionOk="0">
                  <a:moveTo>
                    <a:pt x="1313" y="1"/>
                  </a:moveTo>
                  <a:cubicBezTo>
                    <a:pt x="1261" y="1"/>
                    <a:pt x="1211" y="25"/>
                    <a:pt x="1166" y="52"/>
                  </a:cubicBezTo>
                  <a:cubicBezTo>
                    <a:pt x="1116" y="82"/>
                    <a:pt x="1069" y="115"/>
                    <a:pt x="1027" y="153"/>
                  </a:cubicBezTo>
                  <a:cubicBezTo>
                    <a:pt x="986" y="189"/>
                    <a:pt x="948" y="231"/>
                    <a:pt x="905" y="264"/>
                  </a:cubicBezTo>
                  <a:cubicBezTo>
                    <a:pt x="794" y="349"/>
                    <a:pt x="653" y="381"/>
                    <a:pt x="514" y="391"/>
                  </a:cubicBezTo>
                  <a:cubicBezTo>
                    <a:pt x="434" y="396"/>
                    <a:pt x="352" y="396"/>
                    <a:pt x="274" y="411"/>
                  </a:cubicBezTo>
                  <a:cubicBezTo>
                    <a:pt x="196" y="427"/>
                    <a:pt x="115" y="461"/>
                    <a:pt x="64" y="522"/>
                  </a:cubicBezTo>
                  <a:cubicBezTo>
                    <a:pt x="20" y="576"/>
                    <a:pt x="0" y="663"/>
                    <a:pt x="48" y="717"/>
                  </a:cubicBezTo>
                  <a:cubicBezTo>
                    <a:pt x="64" y="737"/>
                    <a:pt x="89" y="749"/>
                    <a:pt x="113" y="760"/>
                  </a:cubicBezTo>
                  <a:cubicBezTo>
                    <a:pt x="226" y="812"/>
                    <a:pt x="350" y="846"/>
                    <a:pt x="458" y="910"/>
                  </a:cubicBezTo>
                  <a:cubicBezTo>
                    <a:pt x="664" y="1033"/>
                    <a:pt x="792" y="1256"/>
                    <a:pt x="894" y="1474"/>
                  </a:cubicBezTo>
                  <a:cubicBezTo>
                    <a:pt x="940" y="1570"/>
                    <a:pt x="984" y="1668"/>
                    <a:pt x="1064" y="1736"/>
                  </a:cubicBezTo>
                  <a:cubicBezTo>
                    <a:pt x="1111" y="1777"/>
                    <a:pt x="1176" y="1802"/>
                    <a:pt x="1238" y="1802"/>
                  </a:cubicBezTo>
                  <a:cubicBezTo>
                    <a:pt x="1280" y="1802"/>
                    <a:pt x="1320" y="1791"/>
                    <a:pt x="1353" y="1765"/>
                  </a:cubicBezTo>
                  <a:cubicBezTo>
                    <a:pt x="1434" y="1700"/>
                    <a:pt x="1439" y="1582"/>
                    <a:pt x="1435" y="1479"/>
                  </a:cubicBezTo>
                  <a:cubicBezTo>
                    <a:pt x="1426" y="1200"/>
                    <a:pt x="1407" y="919"/>
                    <a:pt x="1403" y="637"/>
                  </a:cubicBezTo>
                  <a:cubicBezTo>
                    <a:pt x="1402" y="498"/>
                    <a:pt x="1400" y="356"/>
                    <a:pt x="1413" y="218"/>
                  </a:cubicBezTo>
                  <a:cubicBezTo>
                    <a:pt x="1421" y="133"/>
                    <a:pt x="1469" y="23"/>
                    <a:pt x="1337" y="2"/>
                  </a:cubicBezTo>
                  <a:cubicBezTo>
                    <a:pt x="1329" y="1"/>
                    <a:pt x="1321" y="1"/>
                    <a:pt x="1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0"/>
            <p:cNvSpPr/>
            <p:nvPr/>
          </p:nvSpPr>
          <p:spPr>
            <a:xfrm>
              <a:off x="1744425" y="5381300"/>
              <a:ext cx="86800" cy="46450"/>
            </a:xfrm>
            <a:custGeom>
              <a:avLst/>
              <a:gdLst/>
              <a:ahLst/>
              <a:cxnLst/>
              <a:rect l="l" t="t" r="r" b="b"/>
              <a:pathLst>
                <a:path w="3472" h="1858" extrusionOk="0">
                  <a:moveTo>
                    <a:pt x="1971" y="0"/>
                  </a:moveTo>
                  <a:cubicBezTo>
                    <a:pt x="1926" y="0"/>
                    <a:pt x="1882" y="4"/>
                    <a:pt x="1837" y="10"/>
                  </a:cubicBezTo>
                  <a:cubicBezTo>
                    <a:pt x="1630" y="41"/>
                    <a:pt x="1436" y="146"/>
                    <a:pt x="1276" y="290"/>
                  </a:cubicBezTo>
                  <a:cubicBezTo>
                    <a:pt x="1116" y="434"/>
                    <a:pt x="987" y="615"/>
                    <a:pt x="879" y="807"/>
                  </a:cubicBezTo>
                  <a:cubicBezTo>
                    <a:pt x="816" y="917"/>
                    <a:pt x="759" y="1034"/>
                    <a:pt x="676" y="1126"/>
                  </a:cubicBezTo>
                  <a:cubicBezTo>
                    <a:pt x="511" y="1308"/>
                    <a:pt x="262" y="1373"/>
                    <a:pt x="56" y="1500"/>
                  </a:cubicBezTo>
                  <a:cubicBezTo>
                    <a:pt x="38" y="1512"/>
                    <a:pt x="17" y="1526"/>
                    <a:pt x="8" y="1548"/>
                  </a:cubicBezTo>
                  <a:cubicBezTo>
                    <a:pt x="1" y="1564"/>
                    <a:pt x="1" y="1583"/>
                    <a:pt x="2" y="1601"/>
                  </a:cubicBezTo>
                  <a:cubicBezTo>
                    <a:pt x="11" y="1696"/>
                    <a:pt x="85" y="1771"/>
                    <a:pt x="167" y="1806"/>
                  </a:cubicBezTo>
                  <a:cubicBezTo>
                    <a:pt x="250" y="1841"/>
                    <a:pt x="341" y="1842"/>
                    <a:pt x="430" y="1842"/>
                  </a:cubicBezTo>
                  <a:lnTo>
                    <a:pt x="2670" y="1857"/>
                  </a:lnTo>
                  <a:cubicBezTo>
                    <a:pt x="2686" y="1857"/>
                    <a:pt x="2703" y="1857"/>
                    <a:pt x="2719" y="1857"/>
                  </a:cubicBezTo>
                  <a:cubicBezTo>
                    <a:pt x="2895" y="1857"/>
                    <a:pt x="3076" y="1849"/>
                    <a:pt x="3231" y="1764"/>
                  </a:cubicBezTo>
                  <a:cubicBezTo>
                    <a:pt x="3291" y="1732"/>
                    <a:pt x="3343" y="1686"/>
                    <a:pt x="3383" y="1630"/>
                  </a:cubicBezTo>
                  <a:cubicBezTo>
                    <a:pt x="3460" y="1518"/>
                    <a:pt x="3471" y="1372"/>
                    <a:pt x="3470" y="1234"/>
                  </a:cubicBezTo>
                  <a:cubicBezTo>
                    <a:pt x="3469" y="1091"/>
                    <a:pt x="3455" y="948"/>
                    <a:pt x="3436" y="807"/>
                  </a:cubicBezTo>
                  <a:cubicBezTo>
                    <a:pt x="3428" y="732"/>
                    <a:pt x="3425" y="639"/>
                    <a:pt x="3367" y="589"/>
                  </a:cubicBezTo>
                  <a:cubicBezTo>
                    <a:pt x="3295" y="526"/>
                    <a:pt x="3168" y="522"/>
                    <a:pt x="3082" y="480"/>
                  </a:cubicBezTo>
                  <a:cubicBezTo>
                    <a:pt x="2968" y="422"/>
                    <a:pt x="2864" y="346"/>
                    <a:pt x="2756" y="277"/>
                  </a:cubicBezTo>
                  <a:cubicBezTo>
                    <a:pt x="2518" y="123"/>
                    <a:pt x="2247" y="0"/>
                    <a:pt x="1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1440800" y="4849075"/>
              <a:ext cx="77625" cy="89125"/>
            </a:xfrm>
            <a:custGeom>
              <a:avLst/>
              <a:gdLst/>
              <a:ahLst/>
              <a:cxnLst/>
              <a:rect l="l" t="t" r="r" b="b"/>
              <a:pathLst>
                <a:path w="3105" h="3565" extrusionOk="0">
                  <a:moveTo>
                    <a:pt x="1840" y="0"/>
                  </a:moveTo>
                  <a:cubicBezTo>
                    <a:pt x="1696" y="0"/>
                    <a:pt x="1552" y="7"/>
                    <a:pt x="1410" y="18"/>
                  </a:cubicBezTo>
                  <a:cubicBezTo>
                    <a:pt x="1174" y="36"/>
                    <a:pt x="942" y="69"/>
                    <a:pt x="709" y="104"/>
                  </a:cubicBezTo>
                  <a:cubicBezTo>
                    <a:pt x="576" y="124"/>
                    <a:pt x="452" y="140"/>
                    <a:pt x="337" y="209"/>
                  </a:cubicBezTo>
                  <a:cubicBezTo>
                    <a:pt x="146" y="326"/>
                    <a:pt x="25" y="476"/>
                    <a:pt x="11" y="695"/>
                  </a:cubicBezTo>
                  <a:cubicBezTo>
                    <a:pt x="1" y="846"/>
                    <a:pt x="37" y="999"/>
                    <a:pt x="113" y="1133"/>
                  </a:cubicBezTo>
                  <a:cubicBezTo>
                    <a:pt x="269" y="1409"/>
                    <a:pt x="585" y="1589"/>
                    <a:pt x="716" y="1877"/>
                  </a:cubicBezTo>
                  <a:cubicBezTo>
                    <a:pt x="936" y="2362"/>
                    <a:pt x="551" y="2956"/>
                    <a:pt x="783" y="3436"/>
                  </a:cubicBezTo>
                  <a:cubicBezTo>
                    <a:pt x="801" y="3472"/>
                    <a:pt x="822" y="3508"/>
                    <a:pt x="857" y="3532"/>
                  </a:cubicBezTo>
                  <a:cubicBezTo>
                    <a:pt x="890" y="3556"/>
                    <a:pt x="932" y="3564"/>
                    <a:pt x="975" y="3564"/>
                  </a:cubicBezTo>
                  <a:cubicBezTo>
                    <a:pt x="1005" y="3564"/>
                    <a:pt x="1036" y="3560"/>
                    <a:pt x="1065" y="3554"/>
                  </a:cubicBezTo>
                  <a:cubicBezTo>
                    <a:pt x="1268" y="3513"/>
                    <a:pt x="1448" y="3407"/>
                    <a:pt x="1612" y="3290"/>
                  </a:cubicBezTo>
                  <a:cubicBezTo>
                    <a:pt x="1732" y="3204"/>
                    <a:pt x="1849" y="3109"/>
                    <a:pt x="1923" y="2984"/>
                  </a:cubicBezTo>
                  <a:cubicBezTo>
                    <a:pt x="1990" y="2873"/>
                    <a:pt x="2020" y="2745"/>
                    <a:pt x="2036" y="2618"/>
                  </a:cubicBezTo>
                  <a:cubicBezTo>
                    <a:pt x="2106" y="2112"/>
                    <a:pt x="2009" y="1588"/>
                    <a:pt x="2143" y="1095"/>
                  </a:cubicBezTo>
                  <a:cubicBezTo>
                    <a:pt x="2161" y="1028"/>
                    <a:pt x="2184" y="962"/>
                    <a:pt x="2225" y="905"/>
                  </a:cubicBezTo>
                  <a:cubicBezTo>
                    <a:pt x="2360" y="709"/>
                    <a:pt x="2642" y="674"/>
                    <a:pt x="2872" y="587"/>
                  </a:cubicBezTo>
                  <a:cubicBezTo>
                    <a:pt x="2985" y="545"/>
                    <a:pt x="3104" y="461"/>
                    <a:pt x="3098" y="347"/>
                  </a:cubicBezTo>
                  <a:cubicBezTo>
                    <a:pt x="3090" y="224"/>
                    <a:pt x="2946" y="157"/>
                    <a:pt x="2822" y="122"/>
                  </a:cubicBezTo>
                  <a:cubicBezTo>
                    <a:pt x="2503" y="34"/>
                    <a:pt x="2171" y="0"/>
                    <a:pt x="18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1394175" y="4850100"/>
              <a:ext cx="43025" cy="42750"/>
            </a:xfrm>
            <a:custGeom>
              <a:avLst/>
              <a:gdLst/>
              <a:ahLst/>
              <a:cxnLst/>
              <a:rect l="l" t="t" r="r" b="b"/>
              <a:pathLst>
                <a:path w="1721" h="1710" extrusionOk="0">
                  <a:moveTo>
                    <a:pt x="989" y="1"/>
                  </a:moveTo>
                  <a:cubicBezTo>
                    <a:pt x="756" y="1"/>
                    <a:pt x="523" y="14"/>
                    <a:pt x="299" y="79"/>
                  </a:cubicBezTo>
                  <a:cubicBezTo>
                    <a:pt x="213" y="102"/>
                    <a:pt x="125" y="138"/>
                    <a:pt x="73" y="212"/>
                  </a:cubicBezTo>
                  <a:cubicBezTo>
                    <a:pt x="28" y="276"/>
                    <a:pt x="20" y="357"/>
                    <a:pt x="12" y="435"/>
                  </a:cubicBezTo>
                  <a:cubicBezTo>
                    <a:pt x="6" y="500"/>
                    <a:pt x="0" y="568"/>
                    <a:pt x="31" y="623"/>
                  </a:cubicBezTo>
                  <a:cubicBezTo>
                    <a:pt x="68" y="690"/>
                    <a:pt x="148" y="718"/>
                    <a:pt x="212" y="759"/>
                  </a:cubicBezTo>
                  <a:cubicBezTo>
                    <a:pt x="379" y="863"/>
                    <a:pt x="463" y="1060"/>
                    <a:pt x="500" y="1251"/>
                  </a:cubicBezTo>
                  <a:cubicBezTo>
                    <a:pt x="518" y="1344"/>
                    <a:pt x="528" y="1437"/>
                    <a:pt x="563" y="1523"/>
                  </a:cubicBezTo>
                  <a:cubicBezTo>
                    <a:pt x="598" y="1610"/>
                    <a:pt x="668" y="1689"/>
                    <a:pt x="760" y="1706"/>
                  </a:cubicBezTo>
                  <a:cubicBezTo>
                    <a:pt x="772" y="1709"/>
                    <a:pt x="784" y="1710"/>
                    <a:pt x="796" y="1710"/>
                  </a:cubicBezTo>
                  <a:cubicBezTo>
                    <a:pt x="882" y="1710"/>
                    <a:pt x="966" y="1658"/>
                    <a:pt x="1032" y="1598"/>
                  </a:cubicBezTo>
                  <a:cubicBezTo>
                    <a:pt x="1093" y="1544"/>
                    <a:pt x="1139" y="1477"/>
                    <a:pt x="1212" y="1452"/>
                  </a:cubicBezTo>
                  <a:cubicBezTo>
                    <a:pt x="1303" y="1421"/>
                    <a:pt x="1424" y="1426"/>
                    <a:pt x="1519" y="1415"/>
                  </a:cubicBezTo>
                  <a:cubicBezTo>
                    <a:pt x="1574" y="1408"/>
                    <a:pt x="1639" y="1396"/>
                    <a:pt x="1666" y="1348"/>
                  </a:cubicBezTo>
                  <a:cubicBezTo>
                    <a:pt x="1679" y="1328"/>
                    <a:pt x="1682" y="1306"/>
                    <a:pt x="1686" y="1282"/>
                  </a:cubicBezTo>
                  <a:cubicBezTo>
                    <a:pt x="1701" y="1183"/>
                    <a:pt x="1721" y="1127"/>
                    <a:pt x="1664" y="1045"/>
                  </a:cubicBezTo>
                  <a:cubicBezTo>
                    <a:pt x="1609" y="964"/>
                    <a:pt x="1540" y="898"/>
                    <a:pt x="1485" y="817"/>
                  </a:cubicBezTo>
                  <a:cubicBezTo>
                    <a:pt x="1424" y="702"/>
                    <a:pt x="1502" y="568"/>
                    <a:pt x="1547" y="445"/>
                  </a:cubicBezTo>
                  <a:cubicBezTo>
                    <a:pt x="1593" y="322"/>
                    <a:pt x="1597" y="166"/>
                    <a:pt x="1500" y="79"/>
                  </a:cubicBezTo>
                  <a:cubicBezTo>
                    <a:pt x="1424" y="12"/>
                    <a:pt x="1314" y="7"/>
                    <a:pt x="1213" y="3"/>
                  </a:cubicBezTo>
                  <a:cubicBezTo>
                    <a:pt x="1139" y="2"/>
                    <a:pt x="1064" y="1"/>
                    <a:pt x="9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1808525" y="4851075"/>
              <a:ext cx="24175" cy="20950"/>
            </a:xfrm>
            <a:custGeom>
              <a:avLst/>
              <a:gdLst/>
              <a:ahLst/>
              <a:cxnLst/>
              <a:rect l="l" t="t" r="r" b="b"/>
              <a:pathLst>
                <a:path w="967" h="838" extrusionOk="0">
                  <a:moveTo>
                    <a:pt x="400" y="1"/>
                  </a:moveTo>
                  <a:cubicBezTo>
                    <a:pt x="305" y="1"/>
                    <a:pt x="210" y="16"/>
                    <a:pt x="153" y="49"/>
                  </a:cubicBezTo>
                  <a:cubicBezTo>
                    <a:pt x="1" y="134"/>
                    <a:pt x="2" y="411"/>
                    <a:pt x="110" y="534"/>
                  </a:cubicBezTo>
                  <a:cubicBezTo>
                    <a:pt x="132" y="561"/>
                    <a:pt x="161" y="583"/>
                    <a:pt x="184" y="610"/>
                  </a:cubicBezTo>
                  <a:cubicBezTo>
                    <a:pt x="237" y="674"/>
                    <a:pt x="256" y="768"/>
                    <a:pt x="326" y="811"/>
                  </a:cubicBezTo>
                  <a:cubicBezTo>
                    <a:pt x="355" y="829"/>
                    <a:pt x="390" y="837"/>
                    <a:pt x="425" y="837"/>
                  </a:cubicBezTo>
                  <a:cubicBezTo>
                    <a:pt x="433" y="837"/>
                    <a:pt x="440" y="837"/>
                    <a:pt x="448" y="836"/>
                  </a:cubicBezTo>
                  <a:cubicBezTo>
                    <a:pt x="778" y="806"/>
                    <a:pt x="967" y="182"/>
                    <a:pt x="634" y="38"/>
                  </a:cubicBezTo>
                  <a:cubicBezTo>
                    <a:pt x="578" y="14"/>
                    <a:pt x="489" y="1"/>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1772300" y="4853275"/>
              <a:ext cx="29450" cy="15475"/>
            </a:xfrm>
            <a:custGeom>
              <a:avLst/>
              <a:gdLst/>
              <a:ahLst/>
              <a:cxnLst/>
              <a:rect l="l" t="t" r="r" b="b"/>
              <a:pathLst>
                <a:path w="1178" h="619" extrusionOk="0">
                  <a:moveTo>
                    <a:pt x="527" y="1"/>
                  </a:moveTo>
                  <a:cubicBezTo>
                    <a:pt x="258" y="1"/>
                    <a:pt x="7" y="63"/>
                    <a:pt x="3" y="252"/>
                  </a:cubicBezTo>
                  <a:cubicBezTo>
                    <a:pt x="1" y="357"/>
                    <a:pt x="8" y="473"/>
                    <a:pt x="95" y="549"/>
                  </a:cubicBezTo>
                  <a:cubicBezTo>
                    <a:pt x="156" y="599"/>
                    <a:pt x="238" y="619"/>
                    <a:pt x="323" y="619"/>
                  </a:cubicBezTo>
                  <a:cubicBezTo>
                    <a:pt x="382" y="619"/>
                    <a:pt x="442" y="609"/>
                    <a:pt x="496" y="594"/>
                  </a:cubicBezTo>
                  <a:cubicBezTo>
                    <a:pt x="630" y="555"/>
                    <a:pt x="752" y="487"/>
                    <a:pt x="888" y="456"/>
                  </a:cubicBezTo>
                  <a:cubicBezTo>
                    <a:pt x="965" y="440"/>
                    <a:pt x="1050" y="431"/>
                    <a:pt x="1107" y="384"/>
                  </a:cubicBezTo>
                  <a:cubicBezTo>
                    <a:pt x="1168" y="333"/>
                    <a:pt x="1175" y="254"/>
                    <a:pt x="1176" y="180"/>
                  </a:cubicBezTo>
                  <a:cubicBezTo>
                    <a:pt x="1176" y="166"/>
                    <a:pt x="1178" y="153"/>
                    <a:pt x="1170" y="141"/>
                  </a:cubicBezTo>
                  <a:cubicBezTo>
                    <a:pt x="1162" y="123"/>
                    <a:pt x="1143" y="112"/>
                    <a:pt x="1123" y="103"/>
                  </a:cubicBezTo>
                  <a:cubicBezTo>
                    <a:pt x="1011" y="48"/>
                    <a:pt x="762" y="1"/>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30"/>
          <p:cNvGrpSpPr/>
          <p:nvPr/>
        </p:nvGrpSpPr>
        <p:grpSpPr>
          <a:xfrm>
            <a:off x="2562008" y="3908986"/>
            <a:ext cx="1143007" cy="1143010"/>
            <a:chOff x="2225650" y="1252200"/>
            <a:chExt cx="270125" cy="269775"/>
          </a:xfrm>
        </p:grpSpPr>
        <p:sp>
          <p:nvSpPr>
            <p:cNvPr id="1124" name="Google Shape;1124;p30"/>
            <p:cNvSpPr/>
            <p:nvPr/>
          </p:nvSpPr>
          <p:spPr>
            <a:xfrm>
              <a:off x="2412975" y="1375425"/>
              <a:ext cx="41750" cy="65700"/>
            </a:xfrm>
            <a:custGeom>
              <a:avLst/>
              <a:gdLst/>
              <a:ahLst/>
              <a:cxnLst/>
              <a:rect l="l" t="t" r="r" b="b"/>
              <a:pathLst>
                <a:path w="1670" h="2628" extrusionOk="0">
                  <a:moveTo>
                    <a:pt x="601" y="0"/>
                  </a:moveTo>
                  <a:cubicBezTo>
                    <a:pt x="413" y="0"/>
                    <a:pt x="245" y="93"/>
                    <a:pt x="169" y="337"/>
                  </a:cubicBezTo>
                  <a:cubicBezTo>
                    <a:pt x="0" y="871"/>
                    <a:pt x="49" y="1453"/>
                    <a:pt x="210" y="1982"/>
                  </a:cubicBezTo>
                  <a:cubicBezTo>
                    <a:pt x="278" y="2206"/>
                    <a:pt x="385" y="2438"/>
                    <a:pt x="586" y="2556"/>
                  </a:cubicBezTo>
                  <a:cubicBezTo>
                    <a:pt x="672" y="2606"/>
                    <a:pt x="761" y="2628"/>
                    <a:pt x="849" y="2628"/>
                  </a:cubicBezTo>
                  <a:cubicBezTo>
                    <a:pt x="1181" y="2628"/>
                    <a:pt x="1501" y="2316"/>
                    <a:pt x="1561" y="1996"/>
                  </a:cubicBezTo>
                  <a:cubicBezTo>
                    <a:pt x="1661" y="1459"/>
                    <a:pt x="1669" y="798"/>
                    <a:pt x="1300" y="358"/>
                  </a:cubicBezTo>
                  <a:cubicBezTo>
                    <a:pt x="1137" y="163"/>
                    <a:pt x="851"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0"/>
            <p:cNvSpPr/>
            <p:nvPr/>
          </p:nvSpPr>
          <p:spPr>
            <a:xfrm>
              <a:off x="2261250" y="1277825"/>
              <a:ext cx="43725" cy="31575"/>
            </a:xfrm>
            <a:custGeom>
              <a:avLst/>
              <a:gdLst/>
              <a:ahLst/>
              <a:cxnLst/>
              <a:rect l="l" t="t" r="r" b="b"/>
              <a:pathLst>
                <a:path w="1749" h="1263" extrusionOk="0">
                  <a:moveTo>
                    <a:pt x="1284" y="0"/>
                  </a:moveTo>
                  <a:cubicBezTo>
                    <a:pt x="1242" y="0"/>
                    <a:pt x="1199" y="4"/>
                    <a:pt x="1158" y="9"/>
                  </a:cubicBezTo>
                  <a:cubicBezTo>
                    <a:pt x="891" y="44"/>
                    <a:pt x="623" y="116"/>
                    <a:pt x="402" y="271"/>
                  </a:cubicBezTo>
                  <a:cubicBezTo>
                    <a:pt x="181" y="425"/>
                    <a:pt x="13" y="674"/>
                    <a:pt x="3" y="942"/>
                  </a:cubicBezTo>
                  <a:cubicBezTo>
                    <a:pt x="1" y="1001"/>
                    <a:pt x="7" y="1061"/>
                    <a:pt x="37" y="1112"/>
                  </a:cubicBezTo>
                  <a:cubicBezTo>
                    <a:pt x="85" y="1195"/>
                    <a:pt x="188" y="1229"/>
                    <a:pt x="283" y="1245"/>
                  </a:cubicBezTo>
                  <a:cubicBezTo>
                    <a:pt x="349" y="1257"/>
                    <a:pt x="419" y="1262"/>
                    <a:pt x="491" y="1262"/>
                  </a:cubicBezTo>
                  <a:cubicBezTo>
                    <a:pt x="1054" y="1262"/>
                    <a:pt x="1748" y="913"/>
                    <a:pt x="1639" y="275"/>
                  </a:cubicBezTo>
                  <a:cubicBezTo>
                    <a:pt x="1629" y="217"/>
                    <a:pt x="1610" y="156"/>
                    <a:pt x="1572" y="109"/>
                  </a:cubicBezTo>
                  <a:cubicBezTo>
                    <a:pt x="1505" y="25"/>
                    <a:pt x="1396" y="0"/>
                    <a:pt x="1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0"/>
            <p:cNvSpPr/>
            <p:nvPr/>
          </p:nvSpPr>
          <p:spPr>
            <a:xfrm>
              <a:off x="2367700" y="1253100"/>
              <a:ext cx="110800" cy="127375"/>
            </a:xfrm>
            <a:custGeom>
              <a:avLst/>
              <a:gdLst/>
              <a:ahLst/>
              <a:cxnLst/>
              <a:rect l="l" t="t" r="r" b="b"/>
              <a:pathLst>
                <a:path w="4432" h="5095" extrusionOk="0">
                  <a:moveTo>
                    <a:pt x="829" y="0"/>
                  </a:moveTo>
                  <a:cubicBezTo>
                    <a:pt x="713" y="0"/>
                    <a:pt x="595" y="9"/>
                    <a:pt x="493" y="63"/>
                  </a:cubicBezTo>
                  <a:cubicBezTo>
                    <a:pt x="264" y="186"/>
                    <a:pt x="197" y="497"/>
                    <a:pt x="214" y="765"/>
                  </a:cubicBezTo>
                  <a:cubicBezTo>
                    <a:pt x="234" y="1032"/>
                    <a:pt x="312" y="1299"/>
                    <a:pt x="267" y="1562"/>
                  </a:cubicBezTo>
                  <a:cubicBezTo>
                    <a:pt x="217" y="1859"/>
                    <a:pt x="14" y="2118"/>
                    <a:pt x="7" y="2419"/>
                  </a:cubicBezTo>
                  <a:cubicBezTo>
                    <a:pt x="1" y="2642"/>
                    <a:pt x="105" y="2855"/>
                    <a:pt x="240" y="3030"/>
                  </a:cubicBezTo>
                  <a:cubicBezTo>
                    <a:pt x="375" y="3204"/>
                    <a:pt x="540" y="3349"/>
                    <a:pt x="687" y="3514"/>
                  </a:cubicBezTo>
                  <a:cubicBezTo>
                    <a:pt x="963" y="3822"/>
                    <a:pt x="1168" y="4195"/>
                    <a:pt x="1283" y="4598"/>
                  </a:cubicBezTo>
                  <a:cubicBezTo>
                    <a:pt x="1337" y="4789"/>
                    <a:pt x="1413" y="5090"/>
                    <a:pt x="1658" y="5094"/>
                  </a:cubicBezTo>
                  <a:cubicBezTo>
                    <a:pt x="1660" y="5094"/>
                    <a:pt x="1662" y="5094"/>
                    <a:pt x="1663" y="5094"/>
                  </a:cubicBezTo>
                  <a:cubicBezTo>
                    <a:pt x="1859" y="5094"/>
                    <a:pt x="1881" y="4859"/>
                    <a:pt x="2009" y="4746"/>
                  </a:cubicBezTo>
                  <a:cubicBezTo>
                    <a:pt x="2111" y="4655"/>
                    <a:pt x="2244" y="4626"/>
                    <a:pt x="2381" y="4626"/>
                  </a:cubicBezTo>
                  <a:cubicBezTo>
                    <a:pt x="2482" y="4626"/>
                    <a:pt x="2586" y="4641"/>
                    <a:pt x="2684" y="4659"/>
                  </a:cubicBezTo>
                  <a:cubicBezTo>
                    <a:pt x="2725" y="4666"/>
                    <a:pt x="2768" y="4673"/>
                    <a:pt x="2810" y="4673"/>
                  </a:cubicBezTo>
                  <a:cubicBezTo>
                    <a:pt x="2834" y="4673"/>
                    <a:pt x="2858" y="4671"/>
                    <a:pt x="2881" y="4665"/>
                  </a:cubicBezTo>
                  <a:cubicBezTo>
                    <a:pt x="3052" y="4619"/>
                    <a:pt x="3113" y="4405"/>
                    <a:pt x="3147" y="4227"/>
                  </a:cubicBezTo>
                  <a:cubicBezTo>
                    <a:pt x="3242" y="3700"/>
                    <a:pt x="3339" y="3172"/>
                    <a:pt x="3434" y="2645"/>
                  </a:cubicBezTo>
                  <a:cubicBezTo>
                    <a:pt x="3522" y="2159"/>
                    <a:pt x="3619" y="1654"/>
                    <a:pt x="3912" y="1263"/>
                  </a:cubicBezTo>
                  <a:cubicBezTo>
                    <a:pt x="4111" y="996"/>
                    <a:pt x="4411" y="761"/>
                    <a:pt x="4429" y="422"/>
                  </a:cubicBezTo>
                  <a:cubicBezTo>
                    <a:pt x="4432" y="363"/>
                    <a:pt x="4426" y="301"/>
                    <a:pt x="4396" y="248"/>
                  </a:cubicBezTo>
                  <a:cubicBezTo>
                    <a:pt x="4345" y="159"/>
                    <a:pt x="4242" y="122"/>
                    <a:pt x="4144" y="101"/>
                  </a:cubicBezTo>
                  <a:cubicBezTo>
                    <a:pt x="3950" y="58"/>
                    <a:pt x="3753" y="55"/>
                    <a:pt x="3554" y="50"/>
                  </a:cubicBezTo>
                  <a:cubicBezTo>
                    <a:pt x="2668" y="34"/>
                    <a:pt x="1783" y="19"/>
                    <a:pt x="897" y="1"/>
                  </a:cubicBezTo>
                  <a:cubicBezTo>
                    <a:pt x="874" y="1"/>
                    <a:pt x="852" y="0"/>
                    <a:pt x="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0"/>
            <p:cNvSpPr/>
            <p:nvPr/>
          </p:nvSpPr>
          <p:spPr>
            <a:xfrm>
              <a:off x="2451025" y="1274900"/>
              <a:ext cx="44750" cy="120150"/>
            </a:xfrm>
            <a:custGeom>
              <a:avLst/>
              <a:gdLst/>
              <a:ahLst/>
              <a:cxnLst/>
              <a:rect l="l" t="t" r="r" b="b"/>
              <a:pathLst>
                <a:path w="1790" h="4806" extrusionOk="0">
                  <a:moveTo>
                    <a:pt x="1552" y="0"/>
                  </a:moveTo>
                  <a:cubicBezTo>
                    <a:pt x="1470" y="0"/>
                    <a:pt x="1391" y="61"/>
                    <a:pt x="1331" y="123"/>
                  </a:cubicBezTo>
                  <a:cubicBezTo>
                    <a:pt x="903" y="557"/>
                    <a:pt x="687" y="1153"/>
                    <a:pt x="486" y="1729"/>
                  </a:cubicBezTo>
                  <a:cubicBezTo>
                    <a:pt x="258" y="2386"/>
                    <a:pt x="34" y="3054"/>
                    <a:pt x="5" y="3748"/>
                  </a:cubicBezTo>
                  <a:cubicBezTo>
                    <a:pt x="1" y="3812"/>
                    <a:pt x="0" y="3877"/>
                    <a:pt x="24" y="3938"/>
                  </a:cubicBezTo>
                  <a:cubicBezTo>
                    <a:pt x="48" y="4000"/>
                    <a:pt x="94" y="4050"/>
                    <a:pt x="137" y="4101"/>
                  </a:cubicBezTo>
                  <a:cubicBezTo>
                    <a:pt x="261" y="4252"/>
                    <a:pt x="365" y="4449"/>
                    <a:pt x="369" y="4647"/>
                  </a:cubicBezTo>
                  <a:cubicBezTo>
                    <a:pt x="371" y="4766"/>
                    <a:pt x="407" y="4806"/>
                    <a:pt x="459" y="4806"/>
                  </a:cubicBezTo>
                  <a:cubicBezTo>
                    <a:pt x="544" y="4806"/>
                    <a:pt x="674" y="4701"/>
                    <a:pt x="777" y="4661"/>
                  </a:cubicBezTo>
                  <a:cubicBezTo>
                    <a:pt x="829" y="4642"/>
                    <a:pt x="882" y="4634"/>
                    <a:pt x="935" y="4634"/>
                  </a:cubicBezTo>
                  <a:cubicBezTo>
                    <a:pt x="1108" y="4634"/>
                    <a:pt x="1288" y="4711"/>
                    <a:pt x="1461" y="4711"/>
                  </a:cubicBezTo>
                  <a:cubicBezTo>
                    <a:pt x="1511" y="4711"/>
                    <a:pt x="1560" y="4704"/>
                    <a:pt x="1608" y="4688"/>
                  </a:cubicBezTo>
                  <a:cubicBezTo>
                    <a:pt x="1655" y="4672"/>
                    <a:pt x="1701" y="4645"/>
                    <a:pt x="1727" y="4602"/>
                  </a:cubicBezTo>
                  <a:cubicBezTo>
                    <a:pt x="1743" y="4574"/>
                    <a:pt x="1752" y="4540"/>
                    <a:pt x="1758" y="4507"/>
                  </a:cubicBezTo>
                  <a:cubicBezTo>
                    <a:pt x="1777" y="4395"/>
                    <a:pt x="1778" y="4281"/>
                    <a:pt x="1778" y="4167"/>
                  </a:cubicBezTo>
                  <a:cubicBezTo>
                    <a:pt x="1781" y="3502"/>
                    <a:pt x="1784" y="2838"/>
                    <a:pt x="1788" y="2174"/>
                  </a:cubicBezTo>
                  <a:cubicBezTo>
                    <a:pt x="1789" y="1877"/>
                    <a:pt x="1777" y="1587"/>
                    <a:pt x="1783" y="1287"/>
                  </a:cubicBezTo>
                  <a:cubicBezTo>
                    <a:pt x="1790" y="955"/>
                    <a:pt x="1784" y="622"/>
                    <a:pt x="1752" y="290"/>
                  </a:cubicBezTo>
                  <a:cubicBezTo>
                    <a:pt x="1740" y="177"/>
                    <a:pt x="1707" y="43"/>
                    <a:pt x="1599" y="8"/>
                  </a:cubicBezTo>
                  <a:cubicBezTo>
                    <a:pt x="1584" y="3"/>
                    <a:pt x="1568" y="0"/>
                    <a:pt x="1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0"/>
            <p:cNvSpPr/>
            <p:nvPr/>
          </p:nvSpPr>
          <p:spPr>
            <a:xfrm>
              <a:off x="2456525" y="1394700"/>
              <a:ext cx="38875" cy="95800"/>
            </a:xfrm>
            <a:custGeom>
              <a:avLst/>
              <a:gdLst/>
              <a:ahLst/>
              <a:cxnLst/>
              <a:rect l="l" t="t" r="r" b="b"/>
              <a:pathLst>
                <a:path w="1555" h="3832" extrusionOk="0">
                  <a:moveTo>
                    <a:pt x="919" y="1"/>
                  </a:moveTo>
                  <a:cubicBezTo>
                    <a:pt x="860" y="1"/>
                    <a:pt x="803" y="12"/>
                    <a:pt x="755" y="44"/>
                  </a:cubicBezTo>
                  <a:cubicBezTo>
                    <a:pt x="672" y="96"/>
                    <a:pt x="627" y="203"/>
                    <a:pt x="534" y="229"/>
                  </a:cubicBezTo>
                  <a:cubicBezTo>
                    <a:pt x="512" y="235"/>
                    <a:pt x="490" y="236"/>
                    <a:pt x="468" y="236"/>
                  </a:cubicBezTo>
                  <a:cubicBezTo>
                    <a:pt x="455" y="236"/>
                    <a:pt x="442" y="236"/>
                    <a:pt x="430" y="236"/>
                  </a:cubicBezTo>
                  <a:cubicBezTo>
                    <a:pt x="422" y="236"/>
                    <a:pt x="415" y="236"/>
                    <a:pt x="408" y="236"/>
                  </a:cubicBezTo>
                  <a:cubicBezTo>
                    <a:pt x="266" y="245"/>
                    <a:pt x="222" y="419"/>
                    <a:pt x="228" y="537"/>
                  </a:cubicBezTo>
                  <a:cubicBezTo>
                    <a:pt x="239" y="724"/>
                    <a:pt x="237" y="923"/>
                    <a:pt x="153" y="1097"/>
                  </a:cubicBezTo>
                  <a:cubicBezTo>
                    <a:pt x="95" y="1218"/>
                    <a:pt x="0" y="1349"/>
                    <a:pt x="54" y="1471"/>
                  </a:cubicBezTo>
                  <a:cubicBezTo>
                    <a:pt x="93" y="1556"/>
                    <a:pt x="187" y="1594"/>
                    <a:pt x="274" y="1631"/>
                  </a:cubicBezTo>
                  <a:cubicBezTo>
                    <a:pt x="464" y="1711"/>
                    <a:pt x="648" y="1824"/>
                    <a:pt x="761" y="1998"/>
                  </a:cubicBezTo>
                  <a:cubicBezTo>
                    <a:pt x="920" y="2240"/>
                    <a:pt x="912" y="2551"/>
                    <a:pt x="904" y="2841"/>
                  </a:cubicBezTo>
                  <a:cubicBezTo>
                    <a:pt x="894" y="3132"/>
                    <a:pt x="896" y="3446"/>
                    <a:pt x="1069" y="3679"/>
                  </a:cubicBezTo>
                  <a:cubicBezTo>
                    <a:pt x="1114" y="3739"/>
                    <a:pt x="1172" y="3795"/>
                    <a:pt x="1243" y="3819"/>
                  </a:cubicBezTo>
                  <a:cubicBezTo>
                    <a:pt x="1267" y="3827"/>
                    <a:pt x="1293" y="3831"/>
                    <a:pt x="1319" y="3831"/>
                  </a:cubicBezTo>
                  <a:cubicBezTo>
                    <a:pt x="1369" y="3831"/>
                    <a:pt x="1419" y="3815"/>
                    <a:pt x="1454" y="3781"/>
                  </a:cubicBezTo>
                  <a:cubicBezTo>
                    <a:pt x="1513" y="3720"/>
                    <a:pt x="1518" y="3626"/>
                    <a:pt x="1520" y="3543"/>
                  </a:cubicBezTo>
                  <a:cubicBezTo>
                    <a:pt x="1527" y="2852"/>
                    <a:pt x="1534" y="2162"/>
                    <a:pt x="1542" y="1470"/>
                  </a:cubicBezTo>
                  <a:lnTo>
                    <a:pt x="1553" y="334"/>
                  </a:lnTo>
                  <a:cubicBezTo>
                    <a:pt x="1554" y="213"/>
                    <a:pt x="1534" y="147"/>
                    <a:pt x="1420" y="117"/>
                  </a:cubicBezTo>
                  <a:cubicBezTo>
                    <a:pt x="1284" y="81"/>
                    <a:pt x="1157" y="28"/>
                    <a:pt x="1018" y="9"/>
                  </a:cubicBezTo>
                  <a:cubicBezTo>
                    <a:pt x="985" y="4"/>
                    <a:pt x="952" y="1"/>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0"/>
            <p:cNvSpPr/>
            <p:nvPr/>
          </p:nvSpPr>
          <p:spPr>
            <a:xfrm>
              <a:off x="2405800" y="1439850"/>
              <a:ext cx="87150" cy="82125"/>
            </a:xfrm>
            <a:custGeom>
              <a:avLst/>
              <a:gdLst/>
              <a:ahLst/>
              <a:cxnLst/>
              <a:rect l="l" t="t" r="r" b="b"/>
              <a:pathLst>
                <a:path w="3486" h="3285" extrusionOk="0">
                  <a:moveTo>
                    <a:pt x="2001" y="0"/>
                  </a:moveTo>
                  <a:cubicBezTo>
                    <a:pt x="1794" y="0"/>
                    <a:pt x="1831" y="293"/>
                    <a:pt x="1671" y="366"/>
                  </a:cubicBezTo>
                  <a:cubicBezTo>
                    <a:pt x="1649" y="376"/>
                    <a:pt x="1627" y="379"/>
                    <a:pt x="1604" y="379"/>
                  </a:cubicBezTo>
                  <a:cubicBezTo>
                    <a:pt x="1563" y="379"/>
                    <a:pt x="1521" y="368"/>
                    <a:pt x="1481" y="361"/>
                  </a:cubicBezTo>
                  <a:cubicBezTo>
                    <a:pt x="1454" y="357"/>
                    <a:pt x="1427" y="354"/>
                    <a:pt x="1400" y="354"/>
                  </a:cubicBezTo>
                  <a:cubicBezTo>
                    <a:pt x="1336" y="354"/>
                    <a:pt x="1273" y="369"/>
                    <a:pt x="1229" y="414"/>
                  </a:cubicBezTo>
                  <a:cubicBezTo>
                    <a:pt x="1149" y="493"/>
                    <a:pt x="1166" y="621"/>
                    <a:pt x="1180" y="731"/>
                  </a:cubicBezTo>
                  <a:cubicBezTo>
                    <a:pt x="1232" y="1114"/>
                    <a:pt x="1194" y="1511"/>
                    <a:pt x="1049" y="1871"/>
                  </a:cubicBezTo>
                  <a:cubicBezTo>
                    <a:pt x="904" y="2230"/>
                    <a:pt x="649" y="2549"/>
                    <a:pt x="317" y="2755"/>
                  </a:cubicBezTo>
                  <a:cubicBezTo>
                    <a:pt x="240" y="2802"/>
                    <a:pt x="156" y="2844"/>
                    <a:pt x="96" y="2911"/>
                  </a:cubicBezTo>
                  <a:cubicBezTo>
                    <a:pt x="36" y="2978"/>
                    <a:pt x="1" y="3078"/>
                    <a:pt x="41" y="3160"/>
                  </a:cubicBezTo>
                  <a:cubicBezTo>
                    <a:pt x="93" y="3266"/>
                    <a:pt x="235" y="3284"/>
                    <a:pt x="358" y="3284"/>
                  </a:cubicBezTo>
                  <a:cubicBezTo>
                    <a:pt x="366" y="3284"/>
                    <a:pt x="374" y="3284"/>
                    <a:pt x="381" y="3284"/>
                  </a:cubicBezTo>
                  <a:cubicBezTo>
                    <a:pt x="898" y="3275"/>
                    <a:pt x="1414" y="3264"/>
                    <a:pt x="1931" y="3254"/>
                  </a:cubicBezTo>
                  <a:cubicBezTo>
                    <a:pt x="2209" y="3248"/>
                    <a:pt x="2487" y="3243"/>
                    <a:pt x="2765" y="3238"/>
                  </a:cubicBezTo>
                  <a:cubicBezTo>
                    <a:pt x="2935" y="3234"/>
                    <a:pt x="3104" y="3230"/>
                    <a:pt x="3274" y="3227"/>
                  </a:cubicBezTo>
                  <a:cubicBezTo>
                    <a:pt x="3325" y="3225"/>
                    <a:pt x="3380" y="3223"/>
                    <a:pt x="3421" y="3193"/>
                  </a:cubicBezTo>
                  <a:cubicBezTo>
                    <a:pt x="3485" y="3146"/>
                    <a:pt x="3486" y="3053"/>
                    <a:pt x="3477" y="2974"/>
                  </a:cubicBezTo>
                  <a:cubicBezTo>
                    <a:pt x="3459" y="2809"/>
                    <a:pt x="3427" y="2647"/>
                    <a:pt x="3380" y="2487"/>
                  </a:cubicBezTo>
                  <a:cubicBezTo>
                    <a:pt x="3364" y="2432"/>
                    <a:pt x="3345" y="2376"/>
                    <a:pt x="3313" y="2330"/>
                  </a:cubicBezTo>
                  <a:cubicBezTo>
                    <a:pt x="3236" y="2220"/>
                    <a:pt x="3094" y="2174"/>
                    <a:pt x="2982" y="2095"/>
                  </a:cubicBezTo>
                  <a:cubicBezTo>
                    <a:pt x="2749" y="1931"/>
                    <a:pt x="2656" y="1634"/>
                    <a:pt x="2625" y="1354"/>
                  </a:cubicBezTo>
                  <a:cubicBezTo>
                    <a:pt x="2595" y="1074"/>
                    <a:pt x="2609" y="786"/>
                    <a:pt x="2524" y="516"/>
                  </a:cubicBezTo>
                  <a:cubicBezTo>
                    <a:pt x="2458" y="310"/>
                    <a:pt x="2288" y="47"/>
                    <a:pt x="2052" y="6"/>
                  </a:cubicBezTo>
                  <a:cubicBezTo>
                    <a:pt x="2033" y="2"/>
                    <a:pt x="2017" y="0"/>
                    <a:pt x="2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0"/>
            <p:cNvSpPr/>
            <p:nvPr/>
          </p:nvSpPr>
          <p:spPr>
            <a:xfrm>
              <a:off x="2226450" y="1421100"/>
              <a:ext cx="203850" cy="100750"/>
            </a:xfrm>
            <a:custGeom>
              <a:avLst/>
              <a:gdLst/>
              <a:ahLst/>
              <a:cxnLst/>
              <a:rect l="l" t="t" r="r" b="b"/>
              <a:pathLst>
                <a:path w="8154" h="4030" extrusionOk="0">
                  <a:moveTo>
                    <a:pt x="1463" y="0"/>
                  </a:moveTo>
                  <a:cubicBezTo>
                    <a:pt x="1325" y="0"/>
                    <a:pt x="1189" y="16"/>
                    <a:pt x="1056" y="52"/>
                  </a:cubicBezTo>
                  <a:cubicBezTo>
                    <a:pt x="779" y="126"/>
                    <a:pt x="522" y="295"/>
                    <a:pt x="386" y="542"/>
                  </a:cubicBezTo>
                  <a:cubicBezTo>
                    <a:pt x="295" y="704"/>
                    <a:pt x="261" y="889"/>
                    <a:pt x="230" y="1071"/>
                  </a:cubicBezTo>
                  <a:cubicBezTo>
                    <a:pt x="98" y="1859"/>
                    <a:pt x="22" y="2654"/>
                    <a:pt x="4" y="3452"/>
                  </a:cubicBezTo>
                  <a:cubicBezTo>
                    <a:pt x="0" y="3638"/>
                    <a:pt x="22" y="3863"/>
                    <a:pt x="193" y="3943"/>
                  </a:cubicBezTo>
                  <a:cubicBezTo>
                    <a:pt x="252" y="3972"/>
                    <a:pt x="320" y="3977"/>
                    <a:pt x="387" y="3979"/>
                  </a:cubicBezTo>
                  <a:cubicBezTo>
                    <a:pt x="987" y="4013"/>
                    <a:pt x="1588" y="4030"/>
                    <a:pt x="2189" y="4030"/>
                  </a:cubicBezTo>
                  <a:cubicBezTo>
                    <a:pt x="2690" y="4030"/>
                    <a:pt x="3190" y="4018"/>
                    <a:pt x="3691" y="3995"/>
                  </a:cubicBezTo>
                  <a:cubicBezTo>
                    <a:pt x="4274" y="3967"/>
                    <a:pt x="4859" y="3924"/>
                    <a:pt x="5442" y="3924"/>
                  </a:cubicBezTo>
                  <a:cubicBezTo>
                    <a:pt x="5538" y="3924"/>
                    <a:pt x="5635" y="3925"/>
                    <a:pt x="5731" y="3928"/>
                  </a:cubicBezTo>
                  <a:cubicBezTo>
                    <a:pt x="5776" y="3929"/>
                    <a:pt x="5823" y="3931"/>
                    <a:pt x="5870" y="3931"/>
                  </a:cubicBezTo>
                  <a:cubicBezTo>
                    <a:pt x="6135" y="3931"/>
                    <a:pt x="6415" y="3896"/>
                    <a:pt x="6555" y="3687"/>
                  </a:cubicBezTo>
                  <a:cubicBezTo>
                    <a:pt x="6647" y="3547"/>
                    <a:pt x="6709" y="3455"/>
                    <a:pt x="6858" y="3360"/>
                  </a:cubicBezTo>
                  <a:cubicBezTo>
                    <a:pt x="6990" y="3274"/>
                    <a:pt x="7130" y="3208"/>
                    <a:pt x="7261" y="3121"/>
                  </a:cubicBezTo>
                  <a:cubicBezTo>
                    <a:pt x="7578" y="2911"/>
                    <a:pt x="7811" y="2589"/>
                    <a:pt x="7924" y="2231"/>
                  </a:cubicBezTo>
                  <a:cubicBezTo>
                    <a:pt x="7976" y="2067"/>
                    <a:pt x="7988" y="1907"/>
                    <a:pt x="8002" y="1737"/>
                  </a:cubicBezTo>
                  <a:cubicBezTo>
                    <a:pt x="8013" y="1588"/>
                    <a:pt x="8153" y="1310"/>
                    <a:pt x="8044" y="1184"/>
                  </a:cubicBezTo>
                  <a:cubicBezTo>
                    <a:pt x="8013" y="1148"/>
                    <a:pt x="7910" y="1135"/>
                    <a:pt x="7867" y="1092"/>
                  </a:cubicBezTo>
                  <a:cubicBezTo>
                    <a:pt x="7817" y="1044"/>
                    <a:pt x="7781" y="979"/>
                    <a:pt x="7759" y="915"/>
                  </a:cubicBezTo>
                  <a:cubicBezTo>
                    <a:pt x="7712" y="769"/>
                    <a:pt x="7707" y="608"/>
                    <a:pt x="7618" y="483"/>
                  </a:cubicBezTo>
                  <a:cubicBezTo>
                    <a:pt x="7524" y="348"/>
                    <a:pt x="7352" y="286"/>
                    <a:pt x="7183" y="286"/>
                  </a:cubicBezTo>
                  <a:cubicBezTo>
                    <a:pt x="7149" y="286"/>
                    <a:pt x="7115" y="289"/>
                    <a:pt x="7081" y="294"/>
                  </a:cubicBezTo>
                  <a:cubicBezTo>
                    <a:pt x="6883" y="324"/>
                    <a:pt x="6703" y="423"/>
                    <a:pt x="6527" y="515"/>
                  </a:cubicBezTo>
                  <a:cubicBezTo>
                    <a:pt x="5980" y="802"/>
                    <a:pt x="5402" y="1053"/>
                    <a:pt x="4786" y="1128"/>
                  </a:cubicBezTo>
                  <a:cubicBezTo>
                    <a:pt x="4668" y="1142"/>
                    <a:pt x="4549" y="1150"/>
                    <a:pt x="4429" y="1150"/>
                  </a:cubicBezTo>
                  <a:cubicBezTo>
                    <a:pt x="3925" y="1150"/>
                    <a:pt x="3418" y="1016"/>
                    <a:pt x="3028" y="708"/>
                  </a:cubicBezTo>
                  <a:cubicBezTo>
                    <a:pt x="2857" y="573"/>
                    <a:pt x="2710" y="408"/>
                    <a:pt x="2529" y="289"/>
                  </a:cubicBezTo>
                  <a:cubicBezTo>
                    <a:pt x="2345" y="166"/>
                    <a:pt x="2129" y="94"/>
                    <a:pt x="1909" y="48"/>
                  </a:cubicBezTo>
                  <a:cubicBezTo>
                    <a:pt x="1762" y="18"/>
                    <a:pt x="1612" y="0"/>
                    <a:pt x="14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a:off x="2226175" y="1329875"/>
              <a:ext cx="180075" cy="112025"/>
            </a:xfrm>
            <a:custGeom>
              <a:avLst/>
              <a:gdLst/>
              <a:ahLst/>
              <a:cxnLst/>
              <a:rect l="l" t="t" r="r" b="b"/>
              <a:pathLst>
                <a:path w="7203" h="4481" extrusionOk="0">
                  <a:moveTo>
                    <a:pt x="5410" y="0"/>
                  </a:moveTo>
                  <a:cubicBezTo>
                    <a:pt x="5375" y="0"/>
                    <a:pt x="5339" y="9"/>
                    <a:pt x="5303" y="29"/>
                  </a:cubicBezTo>
                  <a:cubicBezTo>
                    <a:pt x="5131" y="125"/>
                    <a:pt x="5042" y="429"/>
                    <a:pt x="4904" y="576"/>
                  </a:cubicBezTo>
                  <a:cubicBezTo>
                    <a:pt x="4677" y="818"/>
                    <a:pt x="4349" y="935"/>
                    <a:pt x="4027" y="1015"/>
                  </a:cubicBezTo>
                  <a:cubicBezTo>
                    <a:pt x="3733" y="1089"/>
                    <a:pt x="3433" y="1138"/>
                    <a:pt x="3131" y="1138"/>
                  </a:cubicBezTo>
                  <a:cubicBezTo>
                    <a:pt x="3067" y="1138"/>
                    <a:pt x="3003" y="1136"/>
                    <a:pt x="2939" y="1131"/>
                  </a:cubicBezTo>
                  <a:cubicBezTo>
                    <a:pt x="2588" y="1106"/>
                    <a:pt x="2249" y="1007"/>
                    <a:pt x="1908" y="923"/>
                  </a:cubicBezTo>
                  <a:cubicBezTo>
                    <a:pt x="1565" y="839"/>
                    <a:pt x="1230" y="774"/>
                    <a:pt x="892" y="669"/>
                  </a:cubicBezTo>
                  <a:cubicBezTo>
                    <a:pt x="766" y="629"/>
                    <a:pt x="634" y="590"/>
                    <a:pt x="504" y="590"/>
                  </a:cubicBezTo>
                  <a:cubicBezTo>
                    <a:pt x="449" y="590"/>
                    <a:pt x="395" y="597"/>
                    <a:pt x="341" y="614"/>
                  </a:cubicBezTo>
                  <a:cubicBezTo>
                    <a:pt x="222" y="653"/>
                    <a:pt x="119" y="743"/>
                    <a:pt x="65" y="858"/>
                  </a:cubicBezTo>
                  <a:cubicBezTo>
                    <a:pt x="8" y="978"/>
                    <a:pt x="7" y="1116"/>
                    <a:pt x="6" y="1250"/>
                  </a:cubicBezTo>
                  <a:cubicBezTo>
                    <a:pt x="5" y="1702"/>
                    <a:pt x="2" y="2153"/>
                    <a:pt x="1" y="2605"/>
                  </a:cubicBezTo>
                  <a:cubicBezTo>
                    <a:pt x="0" y="2891"/>
                    <a:pt x="0" y="3183"/>
                    <a:pt x="73" y="3460"/>
                  </a:cubicBezTo>
                  <a:cubicBezTo>
                    <a:pt x="85" y="3506"/>
                    <a:pt x="103" y="3556"/>
                    <a:pt x="144" y="3578"/>
                  </a:cubicBezTo>
                  <a:cubicBezTo>
                    <a:pt x="166" y="3591"/>
                    <a:pt x="192" y="3594"/>
                    <a:pt x="218" y="3594"/>
                  </a:cubicBezTo>
                  <a:cubicBezTo>
                    <a:pt x="223" y="3594"/>
                    <a:pt x="228" y="3594"/>
                    <a:pt x="233" y="3594"/>
                  </a:cubicBezTo>
                  <a:cubicBezTo>
                    <a:pt x="471" y="3583"/>
                    <a:pt x="680" y="3441"/>
                    <a:pt x="912" y="3386"/>
                  </a:cubicBezTo>
                  <a:cubicBezTo>
                    <a:pt x="985" y="3368"/>
                    <a:pt x="1057" y="3363"/>
                    <a:pt x="1128" y="3363"/>
                  </a:cubicBezTo>
                  <a:cubicBezTo>
                    <a:pt x="1220" y="3363"/>
                    <a:pt x="1311" y="3372"/>
                    <a:pt x="1405" y="3372"/>
                  </a:cubicBezTo>
                  <a:cubicBezTo>
                    <a:pt x="1422" y="3372"/>
                    <a:pt x="1440" y="3371"/>
                    <a:pt x="1457" y="3371"/>
                  </a:cubicBezTo>
                  <a:cubicBezTo>
                    <a:pt x="1546" y="3366"/>
                    <a:pt x="1628" y="3360"/>
                    <a:pt x="1712" y="3360"/>
                  </a:cubicBezTo>
                  <a:cubicBezTo>
                    <a:pt x="1767" y="3360"/>
                    <a:pt x="1824" y="3363"/>
                    <a:pt x="1884" y="3371"/>
                  </a:cubicBezTo>
                  <a:cubicBezTo>
                    <a:pt x="2222" y="3414"/>
                    <a:pt x="2556" y="3502"/>
                    <a:pt x="2849" y="3680"/>
                  </a:cubicBezTo>
                  <a:cubicBezTo>
                    <a:pt x="3096" y="3830"/>
                    <a:pt x="3305" y="4037"/>
                    <a:pt x="3551" y="4190"/>
                  </a:cubicBezTo>
                  <a:cubicBezTo>
                    <a:pt x="3856" y="4381"/>
                    <a:pt x="4217" y="4480"/>
                    <a:pt x="4577" y="4480"/>
                  </a:cubicBezTo>
                  <a:cubicBezTo>
                    <a:pt x="4750" y="4480"/>
                    <a:pt x="4923" y="4457"/>
                    <a:pt x="5089" y="4411"/>
                  </a:cubicBezTo>
                  <a:cubicBezTo>
                    <a:pt x="5588" y="4271"/>
                    <a:pt x="6036" y="3930"/>
                    <a:pt x="6554" y="3920"/>
                  </a:cubicBezTo>
                  <a:cubicBezTo>
                    <a:pt x="6567" y="3920"/>
                    <a:pt x="6579" y="3920"/>
                    <a:pt x="6592" y="3920"/>
                  </a:cubicBezTo>
                  <a:cubicBezTo>
                    <a:pt x="6629" y="3920"/>
                    <a:pt x="6666" y="3921"/>
                    <a:pt x="6703" y="3921"/>
                  </a:cubicBezTo>
                  <a:cubicBezTo>
                    <a:pt x="6763" y="3921"/>
                    <a:pt x="6823" y="3918"/>
                    <a:pt x="6880" y="3903"/>
                  </a:cubicBezTo>
                  <a:cubicBezTo>
                    <a:pt x="6985" y="3876"/>
                    <a:pt x="7088" y="3795"/>
                    <a:pt x="7097" y="3686"/>
                  </a:cubicBezTo>
                  <a:cubicBezTo>
                    <a:pt x="7107" y="3557"/>
                    <a:pt x="6988" y="3459"/>
                    <a:pt x="6918" y="3348"/>
                  </a:cubicBezTo>
                  <a:cubicBezTo>
                    <a:pt x="6814" y="3177"/>
                    <a:pt x="6835" y="2940"/>
                    <a:pt x="6969" y="2791"/>
                  </a:cubicBezTo>
                  <a:cubicBezTo>
                    <a:pt x="7051" y="2700"/>
                    <a:pt x="7176" y="2628"/>
                    <a:pt x="7191" y="2505"/>
                  </a:cubicBezTo>
                  <a:cubicBezTo>
                    <a:pt x="7202" y="2407"/>
                    <a:pt x="7133" y="2317"/>
                    <a:pt x="7053" y="2257"/>
                  </a:cubicBezTo>
                  <a:cubicBezTo>
                    <a:pt x="6974" y="2197"/>
                    <a:pt x="6881" y="2155"/>
                    <a:pt x="6810" y="2087"/>
                  </a:cubicBezTo>
                  <a:cubicBezTo>
                    <a:pt x="6589" y="1873"/>
                    <a:pt x="6659" y="1506"/>
                    <a:pt x="6553" y="1218"/>
                  </a:cubicBezTo>
                  <a:cubicBezTo>
                    <a:pt x="6492" y="1052"/>
                    <a:pt x="6374" y="920"/>
                    <a:pt x="6257" y="788"/>
                  </a:cubicBezTo>
                  <a:cubicBezTo>
                    <a:pt x="6091" y="602"/>
                    <a:pt x="5927" y="416"/>
                    <a:pt x="5761" y="228"/>
                  </a:cubicBezTo>
                  <a:cubicBezTo>
                    <a:pt x="5675" y="131"/>
                    <a:pt x="5547" y="0"/>
                    <a:pt x="5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a:off x="2284625" y="1295850"/>
              <a:ext cx="77800" cy="55725"/>
            </a:xfrm>
            <a:custGeom>
              <a:avLst/>
              <a:gdLst/>
              <a:ahLst/>
              <a:cxnLst/>
              <a:rect l="l" t="t" r="r" b="b"/>
              <a:pathLst>
                <a:path w="3112" h="2229" extrusionOk="0">
                  <a:moveTo>
                    <a:pt x="1034" y="1"/>
                  </a:moveTo>
                  <a:cubicBezTo>
                    <a:pt x="999" y="1"/>
                    <a:pt x="965" y="7"/>
                    <a:pt x="932" y="23"/>
                  </a:cubicBezTo>
                  <a:cubicBezTo>
                    <a:pt x="808" y="82"/>
                    <a:pt x="772" y="239"/>
                    <a:pt x="699" y="357"/>
                  </a:cubicBezTo>
                  <a:cubicBezTo>
                    <a:pt x="577" y="556"/>
                    <a:pt x="0" y="714"/>
                    <a:pt x="321" y="992"/>
                  </a:cubicBezTo>
                  <a:cubicBezTo>
                    <a:pt x="394" y="1055"/>
                    <a:pt x="486" y="1090"/>
                    <a:pt x="570" y="1138"/>
                  </a:cubicBezTo>
                  <a:cubicBezTo>
                    <a:pt x="753" y="1245"/>
                    <a:pt x="894" y="1436"/>
                    <a:pt x="910" y="1647"/>
                  </a:cubicBezTo>
                  <a:cubicBezTo>
                    <a:pt x="917" y="1736"/>
                    <a:pt x="901" y="1825"/>
                    <a:pt x="904" y="1914"/>
                  </a:cubicBezTo>
                  <a:cubicBezTo>
                    <a:pt x="906" y="2004"/>
                    <a:pt x="930" y="2099"/>
                    <a:pt x="998" y="2157"/>
                  </a:cubicBezTo>
                  <a:cubicBezTo>
                    <a:pt x="1059" y="2210"/>
                    <a:pt x="1143" y="2222"/>
                    <a:pt x="1224" y="2226"/>
                  </a:cubicBezTo>
                  <a:cubicBezTo>
                    <a:pt x="1249" y="2227"/>
                    <a:pt x="1273" y="2228"/>
                    <a:pt x="1298" y="2228"/>
                  </a:cubicBezTo>
                  <a:cubicBezTo>
                    <a:pt x="1468" y="2228"/>
                    <a:pt x="1638" y="2199"/>
                    <a:pt x="1805" y="2166"/>
                  </a:cubicBezTo>
                  <a:cubicBezTo>
                    <a:pt x="1918" y="2144"/>
                    <a:pt x="2032" y="2121"/>
                    <a:pt x="2134" y="2066"/>
                  </a:cubicBezTo>
                  <a:cubicBezTo>
                    <a:pt x="2424" y="1908"/>
                    <a:pt x="2530" y="1548"/>
                    <a:pt x="2732" y="1285"/>
                  </a:cubicBezTo>
                  <a:cubicBezTo>
                    <a:pt x="2853" y="1125"/>
                    <a:pt x="3017" y="991"/>
                    <a:pt x="3075" y="801"/>
                  </a:cubicBezTo>
                  <a:cubicBezTo>
                    <a:pt x="3100" y="721"/>
                    <a:pt x="3103" y="636"/>
                    <a:pt x="3107" y="552"/>
                  </a:cubicBezTo>
                  <a:cubicBezTo>
                    <a:pt x="3111" y="472"/>
                    <a:pt x="3112" y="382"/>
                    <a:pt x="3061" y="320"/>
                  </a:cubicBezTo>
                  <a:cubicBezTo>
                    <a:pt x="3015" y="264"/>
                    <a:pt x="2938" y="243"/>
                    <a:pt x="2864" y="243"/>
                  </a:cubicBezTo>
                  <a:cubicBezTo>
                    <a:pt x="2863" y="243"/>
                    <a:pt x="2861" y="243"/>
                    <a:pt x="2859" y="243"/>
                  </a:cubicBezTo>
                  <a:cubicBezTo>
                    <a:pt x="2667" y="246"/>
                    <a:pt x="2495" y="364"/>
                    <a:pt x="2307" y="402"/>
                  </a:cubicBezTo>
                  <a:cubicBezTo>
                    <a:pt x="2259" y="412"/>
                    <a:pt x="2210" y="416"/>
                    <a:pt x="2162" y="416"/>
                  </a:cubicBezTo>
                  <a:cubicBezTo>
                    <a:pt x="2032" y="416"/>
                    <a:pt x="1903" y="385"/>
                    <a:pt x="1781" y="338"/>
                  </a:cubicBezTo>
                  <a:cubicBezTo>
                    <a:pt x="1615" y="274"/>
                    <a:pt x="1460" y="180"/>
                    <a:pt x="1305" y="93"/>
                  </a:cubicBezTo>
                  <a:cubicBezTo>
                    <a:pt x="1221" y="46"/>
                    <a:pt x="1125" y="1"/>
                    <a:pt x="1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a:off x="2305175" y="1252200"/>
              <a:ext cx="66225" cy="50300"/>
            </a:xfrm>
            <a:custGeom>
              <a:avLst/>
              <a:gdLst/>
              <a:ahLst/>
              <a:cxnLst/>
              <a:rect l="l" t="t" r="r" b="b"/>
              <a:pathLst>
                <a:path w="2649" h="2012" extrusionOk="0">
                  <a:moveTo>
                    <a:pt x="2009" y="0"/>
                  </a:moveTo>
                  <a:cubicBezTo>
                    <a:pt x="1989" y="0"/>
                    <a:pt x="1969" y="0"/>
                    <a:pt x="1950" y="0"/>
                  </a:cubicBezTo>
                  <a:cubicBezTo>
                    <a:pt x="1647" y="0"/>
                    <a:pt x="1344" y="1"/>
                    <a:pt x="1041" y="1"/>
                  </a:cubicBezTo>
                  <a:cubicBezTo>
                    <a:pt x="962" y="1"/>
                    <a:pt x="879" y="2"/>
                    <a:pt x="810" y="43"/>
                  </a:cubicBezTo>
                  <a:cubicBezTo>
                    <a:pt x="752" y="78"/>
                    <a:pt x="715" y="139"/>
                    <a:pt x="682" y="197"/>
                  </a:cubicBezTo>
                  <a:cubicBezTo>
                    <a:pt x="576" y="388"/>
                    <a:pt x="488" y="602"/>
                    <a:pt x="306" y="725"/>
                  </a:cubicBezTo>
                  <a:cubicBezTo>
                    <a:pt x="207" y="791"/>
                    <a:pt x="74" y="838"/>
                    <a:pt x="36" y="952"/>
                  </a:cubicBezTo>
                  <a:cubicBezTo>
                    <a:pt x="0" y="1061"/>
                    <a:pt x="68" y="1168"/>
                    <a:pt x="108" y="1264"/>
                  </a:cubicBezTo>
                  <a:cubicBezTo>
                    <a:pt x="139" y="1338"/>
                    <a:pt x="146" y="1436"/>
                    <a:pt x="193" y="1501"/>
                  </a:cubicBezTo>
                  <a:cubicBezTo>
                    <a:pt x="252" y="1578"/>
                    <a:pt x="372" y="1614"/>
                    <a:pt x="454" y="1655"/>
                  </a:cubicBezTo>
                  <a:cubicBezTo>
                    <a:pt x="583" y="1719"/>
                    <a:pt x="710" y="1782"/>
                    <a:pt x="838" y="1845"/>
                  </a:cubicBezTo>
                  <a:cubicBezTo>
                    <a:pt x="1004" y="1928"/>
                    <a:pt x="1187" y="2011"/>
                    <a:pt x="1367" y="2011"/>
                  </a:cubicBezTo>
                  <a:cubicBezTo>
                    <a:pt x="1419" y="2011"/>
                    <a:pt x="1470" y="2005"/>
                    <a:pt x="1521" y="1989"/>
                  </a:cubicBezTo>
                  <a:cubicBezTo>
                    <a:pt x="1698" y="1933"/>
                    <a:pt x="1836" y="1776"/>
                    <a:pt x="2018" y="1739"/>
                  </a:cubicBezTo>
                  <a:cubicBezTo>
                    <a:pt x="2062" y="1731"/>
                    <a:pt x="2108" y="1730"/>
                    <a:pt x="2153" y="1730"/>
                  </a:cubicBezTo>
                  <a:cubicBezTo>
                    <a:pt x="2168" y="1730"/>
                    <a:pt x="2183" y="1730"/>
                    <a:pt x="2199" y="1730"/>
                  </a:cubicBezTo>
                  <a:cubicBezTo>
                    <a:pt x="2223" y="1730"/>
                    <a:pt x="2248" y="1730"/>
                    <a:pt x="2272" y="1729"/>
                  </a:cubicBezTo>
                  <a:cubicBezTo>
                    <a:pt x="2357" y="1723"/>
                    <a:pt x="2448" y="1695"/>
                    <a:pt x="2494" y="1623"/>
                  </a:cubicBezTo>
                  <a:cubicBezTo>
                    <a:pt x="2550" y="1537"/>
                    <a:pt x="2520" y="1423"/>
                    <a:pt x="2493" y="1323"/>
                  </a:cubicBezTo>
                  <a:cubicBezTo>
                    <a:pt x="2410" y="1013"/>
                    <a:pt x="2380" y="658"/>
                    <a:pt x="2561" y="392"/>
                  </a:cubicBezTo>
                  <a:cubicBezTo>
                    <a:pt x="2595" y="344"/>
                    <a:pt x="2634" y="297"/>
                    <a:pt x="2641" y="239"/>
                  </a:cubicBezTo>
                  <a:cubicBezTo>
                    <a:pt x="2649" y="169"/>
                    <a:pt x="2601" y="99"/>
                    <a:pt x="2541" y="63"/>
                  </a:cubicBezTo>
                  <a:cubicBezTo>
                    <a:pt x="2479" y="27"/>
                    <a:pt x="2406" y="17"/>
                    <a:pt x="2335" y="10"/>
                  </a:cubicBezTo>
                  <a:cubicBezTo>
                    <a:pt x="2226" y="1"/>
                    <a:pt x="2118"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a:off x="2269875" y="1252925"/>
              <a:ext cx="49600" cy="23400"/>
            </a:xfrm>
            <a:custGeom>
              <a:avLst/>
              <a:gdLst/>
              <a:ahLst/>
              <a:cxnLst/>
              <a:rect l="l" t="t" r="r" b="b"/>
              <a:pathLst>
                <a:path w="1984" h="936" extrusionOk="0">
                  <a:moveTo>
                    <a:pt x="68" y="1"/>
                  </a:moveTo>
                  <a:cubicBezTo>
                    <a:pt x="44" y="1"/>
                    <a:pt x="17" y="5"/>
                    <a:pt x="9" y="28"/>
                  </a:cubicBezTo>
                  <a:cubicBezTo>
                    <a:pt x="0" y="49"/>
                    <a:pt x="18" y="73"/>
                    <a:pt x="36" y="89"/>
                  </a:cubicBezTo>
                  <a:cubicBezTo>
                    <a:pt x="112" y="157"/>
                    <a:pt x="206" y="203"/>
                    <a:pt x="290" y="262"/>
                  </a:cubicBezTo>
                  <a:cubicBezTo>
                    <a:pt x="375" y="319"/>
                    <a:pt x="456" y="393"/>
                    <a:pt x="485" y="491"/>
                  </a:cubicBezTo>
                  <a:cubicBezTo>
                    <a:pt x="524" y="616"/>
                    <a:pt x="474" y="757"/>
                    <a:pt x="519" y="880"/>
                  </a:cubicBezTo>
                  <a:cubicBezTo>
                    <a:pt x="524" y="895"/>
                    <a:pt x="530" y="909"/>
                    <a:pt x="544" y="920"/>
                  </a:cubicBezTo>
                  <a:cubicBezTo>
                    <a:pt x="559" y="932"/>
                    <a:pt x="580" y="935"/>
                    <a:pt x="598" y="935"/>
                  </a:cubicBezTo>
                  <a:cubicBezTo>
                    <a:pt x="600" y="935"/>
                    <a:pt x="601" y="935"/>
                    <a:pt x="603" y="935"/>
                  </a:cubicBezTo>
                  <a:cubicBezTo>
                    <a:pt x="750" y="935"/>
                    <a:pt x="870" y="842"/>
                    <a:pt x="1006" y="797"/>
                  </a:cubicBezTo>
                  <a:cubicBezTo>
                    <a:pt x="1111" y="763"/>
                    <a:pt x="1222" y="790"/>
                    <a:pt x="1327" y="763"/>
                  </a:cubicBezTo>
                  <a:cubicBezTo>
                    <a:pt x="1433" y="737"/>
                    <a:pt x="1436" y="658"/>
                    <a:pt x="1490" y="576"/>
                  </a:cubicBezTo>
                  <a:cubicBezTo>
                    <a:pt x="1566" y="463"/>
                    <a:pt x="1718" y="427"/>
                    <a:pt x="1826" y="352"/>
                  </a:cubicBezTo>
                  <a:cubicBezTo>
                    <a:pt x="1912" y="294"/>
                    <a:pt x="1984" y="195"/>
                    <a:pt x="1963" y="93"/>
                  </a:cubicBezTo>
                  <a:cubicBezTo>
                    <a:pt x="1958" y="74"/>
                    <a:pt x="1950" y="53"/>
                    <a:pt x="1934" y="41"/>
                  </a:cubicBezTo>
                  <a:cubicBezTo>
                    <a:pt x="1913" y="21"/>
                    <a:pt x="1881" y="20"/>
                    <a:pt x="1852" y="20"/>
                  </a:cubicBezTo>
                  <a:lnTo>
                    <a:pt x="76" y="1"/>
                  </a:lnTo>
                  <a:cubicBezTo>
                    <a:pt x="74" y="1"/>
                    <a:pt x="71" y="1"/>
                    <a:pt x="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a:off x="2225875" y="1254075"/>
              <a:ext cx="52125" cy="40200"/>
            </a:xfrm>
            <a:custGeom>
              <a:avLst/>
              <a:gdLst/>
              <a:ahLst/>
              <a:cxnLst/>
              <a:rect l="l" t="t" r="r" b="b"/>
              <a:pathLst>
                <a:path w="2085" h="1608" extrusionOk="0">
                  <a:moveTo>
                    <a:pt x="163" y="0"/>
                  </a:moveTo>
                  <a:cubicBezTo>
                    <a:pt x="145" y="0"/>
                    <a:pt x="126" y="0"/>
                    <a:pt x="108" y="6"/>
                  </a:cubicBezTo>
                  <a:cubicBezTo>
                    <a:pt x="81" y="17"/>
                    <a:pt x="60" y="39"/>
                    <a:pt x="46" y="65"/>
                  </a:cubicBezTo>
                  <a:cubicBezTo>
                    <a:pt x="1" y="144"/>
                    <a:pt x="3" y="240"/>
                    <a:pt x="4" y="330"/>
                  </a:cubicBezTo>
                  <a:cubicBezTo>
                    <a:pt x="11" y="694"/>
                    <a:pt x="19" y="1059"/>
                    <a:pt x="28" y="1421"/>
                  </a:cubicBezTo>
                  <a:cubicBezTo>
                    <a:pt x="30" y="1465"/>
                    <a:pt x="31" y="1509"/>
                    <a:pt x="54" y="1545"/>
                  </a:cubicBezTo>
                  <a:cubicBezTo>
                    <a:pt x="85" y="1592"/>
                    <a:pt x="144" y="1608"/>
                    <a:pt x="202" y="1608"/>
                  </a:cubicBezTo>
                  <a:cubicBezTo>
                    <a:pt x="219" y="1608"/>
                    <a:pt x="235" y="1606"/>
                    <a:pt x="250" y="1604"/>
                  </a:cubicBezTo>
                  <a:cubicBezTo>
                    <a:pt x="344" y="1592"/>
                    <a:pt x="435" y="1561"/>
                    <a:pt x="517" y="1514"/>
                  </a:cubicBezTo>
                  <a:cubicBezTo>
                    <a:pt x="620" y="1454"/>
                    <a:pt x="707" y="1368"/>
                    <a:pt x="802" y="1296"/>
                  </a:cubicBezTo>
                  <a:cubicBezTo>
                    <a:pt x="893" y="1228"/>
                    <a:pt x="1000" y="1173"/>
                    <a:pt x="1114" y="1173"/>
                  </a:cubicBezTo>
                  <a:cubicBezTo>
                    <a:pt x="1121" y="1173"/>
                    <a:pt x="1127" y="1173"/>
                    <a:pt x="1134" y="1174"/>
                  </a:cubicBezTo>
                  <a:cubicBezTo>
                    <a:pt x="1211" y="1179"/>
                    <a:pt x="1283" y="1211"/>
                    <a:pt x="1359" y="1225"/>
                  </a:cubicBezTo>
                  <a:cubicBezTo>
                    <a:pt x="1379" y="1229"/>
                    <a:pt x="1396" y="1230"/>
                    <a:pt x="1413" y="1230"/>
                  </a:cubicBezTo>
                  <a:cubicBezTo>
                    <a:pt x="1506" y="1230"/>
                    <a:pt x="1562" y="1177"/>
                    <a:pt x="1644" y="1121"/>
                  </a:cubicBezTo>
                  <a:cubicBezTo>
                    <a:pt x="1749" y="1050"/>
                    <a:pt x="1872" y="1012"/>
                    <a:pt x="1990" y="977"/>
                  </a:cubicBezTo>
                  <a:cubicBezTo>
                    <a:pt x="2013" y="971"/>
                    <a:pt x="2038" y="963"/>
                    <a:pt x="2054" y="947"/>
                  </a:cubicBezTo>
                  <a:cubicBezTo>
                    <a:pt x="2085" y="916"/>
                    <a:pt x="2080" y="864"/>
                    <a:pt x="2071" y="822"/>
                  </a:cubicBezTo>
                  <a:cubicBezTo>
                    <a:pt x="2059" y="763"/>
                    <a:pt x="2044" y="705"/>
                    <a:pt x="2027" y="648"/>
                  </a:cubicBezTo>
                  <a:cubicBezTo>
                    <a:pt x="2008" y="587"/>
                    <a:pt x="1985" y="524"/>
                    <a:pt x="1940" y="479"/>
                  </a:cubicBezTo>
                  <a:cubicBezTo>
                    <a:pt x="1843" y="382"/>
                    <a:pt x="1665" y="380"/>
                    <a:pt x="1605" y="257"/>
                  </a:cubicBezTo>
                  <a:cubicBezTo>
                    <a:pt x="1577" y="203"/>
                    <a:pt x="1581" y="136"/>
                    <a:pt x="1549" y="85"/>
                  </a:cubicBezTo>
                  <a:cubicBezTo>
                    <a:pt x="1500" y="8"/>
                    <a:pt x="1392" y="0"/>
                    <a:pt x="1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a:off x="2225650" y="1288575"/>
              <a:ext cx="34525" cy="50900"/>
            </a:xfrm>
            <a:custGeom>
              <a:avLst/>
              <a:gdLst/>
              <a:ahLst/>
              <a:cxnLst/>
              <a:rect l="l" t="t" r="r" b="b"/>
              <a:pathLst>
                <a:path w="1381" h="2036" extrusionOk="0">
                  <a:moveTo>
                    <a:pt x="1237" y="0"/>
                  </a:moveTo>
                  <a:cubicBezTo>
                    <a:pt x="1128" y="1"/>
                    <a:pt x="1036" y="78"/>
                    <a:pt x="957" y="153"/>
                  </a:cubicBezTo>
                  <a:cubicBezTo>
                    <a:pt x="826" y="275"/>
                    <a:pt x="685" y="403"/>
                    <a:pt x="509" y="432"/>
                  </a:cubicBezTo>
                  <a:cubicBezTo>
                    <a:pt x="391" y="453"/>
                    <a:pt x="259" y="427"/>
                    <a:pt x="157" y="490"/>
                  </a:cubicBezTo>
                  <a:cubicBezTo>
                    <a:pt x="88" y="531"/>
                    <a:pt x="44" y="607"/>
                    <a:pt x="23" y="684"/>
                  </a:cubicBezTo>
                  <a:cubicBezTo>
                    <a:pt x="3" y="762"/>
                    <a:pt x="3" y="843"/>
                    <a:pt x="3" y="924"/>
                  </a:cubicBezTo>
                  <a:cubicBezTo>
                    <a:pt x="2" y="1218"/>
                    <a:pt x="2" y="1512"/>
                    <a:pt x="0" y="1808"/>
                  </a:cubicBezTo>
                  <a:cubicBezTo>
                    <a:pt x="0" y="1891"/>
                    <a:pt x="11" y="1993"/>
                    <a:pt x="88" y="2026"/>
                  </a:cubicBezTo>
                  <a:cubicBezTo>
                    <a:pt x="103" y="2033"/>
                    <a:pt x="119" y="2036"/>
                    <a:pt x="136" y="2036"/>
                  </a:cubicBezTo>
                  <a:cubicBezTo>
                    <a:pt x="184" y="2036"/>
                    <a:pt x="233" y="2010"/>
                    <a:pt x="275" y="1983"/>
                  </a:cubicBezTo>
                  <a:cubicBezTo>
                    <a:pt x="432" y="1879"/>
                    <a:pt x="583" y="1742"/>
                    <a:pt x="771" y="1726"/>
                  </a:cubicBezTo>
                  <a:cubicBezTo>
                    <a:pt x="789" y="1724"/>
                    <a:pt x="806" y="1724"/>
                    <a:pt x="824" y="1724"/>
                  </a:cubicBezTo>
                  <a:cubicBezTo>
                    <a:pt x="882" y="1724"/>
                    <a:pt x="942" y="1730"/>
                    <a:pt x="999" y="1730"/>
                  </a:cubicBezTo>
                  <a:cubicBezTo>
                    <a:pt x="1067" y="1730"/>
                    <a:pt x="1132" y="1721"/>
                    <a:pt x="1185" y="1680"/>
                  </a:cubicBezTo>
                  <a:cubicBezTo>
                    <a:pt x="1244" y="1634"/>
                    <a:pt x="1286" y="1543"/>
                    <a:pt x="1281" y="1470"/>
                  </a:cubicBezTo>
                  <a:cubicBezTo>
                    <a:pt x="1278" y="1437"/>
                    <a:pt x="1267" y="1406"/>
                    <a:pt x="1266" y="1371"/>
                  </a:cubicBezTo>
                  <a:cubicBezTo>
                    <a:pt x="1265" y="1319"/>
                    <a:pt x="1266" y="1267"/>
                    <a:pt x="1266" y="1214"/>
                  </a:cubicBezTo>
                  <a:cubicBezTo>
                    <a:pt x="1266" y="1165"/>
                    <a:pt x="1266" y="1113"/>
                    <a:pt x="1283" y="1067"/>
                  </a:cubicBezTo>
                  <a:cubicBezTo>
                    <a:pt x="1307" y="1006"/>
                    <a:pt x="1358" y="956"/>
                    <a:pt x="1368" y="892"/>
                  </a:cubicBezTo>
                  <a:cubicBezTo>
                    <a:pt x="1381" y="809"/>
                    <a:pt x="1319" y="734"/>
                    <a:pt x="1285" y="656"/>
                  </a:cubicBezTo>
                  <a:cubicBezTo>
                    <a:pt x="1220" y="514"/>
                    <a:pt x="1218" y="327"/>
                    <a:pt x="1285" y="190"/>
                  </a:cubicBezTo>
                  <a:cubicBezTo>
                    <a:pt x="1298" y="161"/>
                    <a:pt x="1317" y="132"/>
                    <a:pt x="1321" y="98"/>
                  </a:cubicBezTo>
                  <a:cubicBezTo>
                    <a:pt x="1324" y="65"/>
                    <a:pt x="1316" y="28"/>
                    <a:pt x="1287" y="11"/>
                  </a:cubicBezTo>
                  <a:cubicBezTo>
                    <a:pt x="1272" y="2"/>
                    <a:pt x="1254" y="0"/>
                    <a:pt x="1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0"/>
            <p:cNvSpPr/>
            <p:nvPr/>
          </p:nvSpPr>
          <p:spPr>
            <a:xfrm>
              <a:off x="2254950" y="1313300"/>
              <a:ext cx="47825" cy="40050"/>
            </a:xfrm>
            <a:custGeom>
              <a:avLst/>
              <a:gdLst/>
              <a:ahLst/>
              <a:cxnLst/>
              <a:rect l="l" t="t" r="r" b="b"/>
              <a:pathLst>
                <a:path w="1913" h="1602" extrusionOk="0">
                  <a:moveTo>
                    <a:pt x="454" y="1"/>
                  </a:moveTo>
                  <a:cubicBezTo>
                    <a:pt x="445" y="1"/>
                    <a:pt x="436" y="2"/>
                    <a:pt x="428" y="5"/>
                  </a:cubicBezTo>
                  <a:cubicBezTo>
                    <a:pt x="371" y="23"/>
                    <a:pt x="355" y="93"/>
                    <a:pt x="352" y="152"/>
                  </a:cubicBezTo>
                  <a:cubicBezTo>
                    <a:pt x="349" y="232"/>
                    <a:pt x="355" y="311"/>
                    <a:pt x="370" y="388"/>
                  </a:cubicBezTo>
                  <a:cubicBezTo>
                    <a:pt x="399" y="537"/>
                    <a:pt x="459" y="704"/>
                    <a:pt x="376" y="832"/>
                  </a:cubicBezTo>
                  <a:cubicBezTo>
                    <a:pt x="309" y="935"/>
                    <a:pt x="176" y="967"/>
                    <a:pt x="77" y="1039"/>
                  </a:cubicBezTo>
                  <a:cubicBezTo>
                    <a:pt x="37" y="1069"/>
                    <a:pt x="0" y="1110"/>
                    <a:pt x="1" y="1159"/>
                  </a:cubicBezTo>
                  <a:cubicBezTo>
                    <a:pt x="2" y="1245"/>
                    <a:pt x="106" y="1285"/>
                    <a:pt x="189" y="1301"/>
                  </a:cubicBezTo>
                  <a:lnTo>
                    <a:pt x="1581" y="1586"/>
                  </a:lnTo>
                  <a:cubicBezTo>
                    <a:pt x="1622" y="1594"/>
                    <a:pt x="1668" y="1602"/>
                    <a:pt x="1711" y="1602"/>
                  </a:cubicBezTo>
                  <a:cubicBezTo>
                    <a:pt x="1769" y="1602"/>
                    <a:pt x="1823" y="1589"/>
                    <a:pt x="1861" y="1548"/>
                  </a:cubicBezTo>
                  <a:cubicBezTo>
                    <a:pt x="1913" y="1492"/>
                    <a:pt x="1913" y="1409"/>
                    <a:pt x="1910" y="1334"/>
                  </a:cubicBezTo>
                  <a:cubicBezTo>
                    <a:pt x="1904" y="1211"/>
                    <a:pt x="1901" y="1087"/>
                    <a:pt x="1896" y="964"/>
                  </a:cubicBezTo>
                  <a:cubicBezTo>
                    <a:pt x="1894" y="930"/>
                    <a:pt x="1893" y="893"/>
                    <a:pt x="1883" y="860"/>
                  </a:cubicBezTo>
                  <a:cubicBezTo>
                    <a:pt x="1848" y="742"/>
                    <a:pt x="1722" y="680"/>
                    <a:pt x="1606" y="639"/>
                  </a:cubicBezTo>
                  <a:cubicBezTo>
                    <a:pt x="1491" y="598"/>
                    <a:pt x="1363" y="555"/>
                    <a:pt x="1302" y="448"/>
                  </a:cubicBezTo>
                  <a:cubicBezTo>
                    <a:pt x="1242" y="340"/>
                    <a:pt x="1305" y="52"/>
                    <a:pt x="1145" y="52"/>
                  </a:cubicBezTo>
                  <a:cubicBezTo>
                    <a:pt x="1125" y="52"/>
                    <a:pt x="1103" y="56"/>
                    <a:pt x="1077" y="65"/>
                  </a:cubicBezTo>
                  <a:cubicBezTo>
                    <a:pt x="1006" y="89"/>
                    <a:pt x="963" y="123"/>
                    <a:pt x="886" y="123"/>
                  </a:cubicBezTo>
                  <a:cubicBezTo>
                    <a:pt x="880" y="123"/>
                    <a:pt x="873" y="123"/>
                    <a:pt x="866" y="122"/>
                  </a:cubicBezTo>
                  <a:cubicBezTo>
                    <a:pt x="756" y="115"/>
                    <a:pt x="644" y="77"/>
                    <a:pt x="545" y="29"/>
                  </a:cubicBezTo>
                  <a:cubicBezTo>
                    <a:pt x="516" y="15"/>
                    <a:pt x="484"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30"/>
          <p:cNvGrpSpPr/>
          <p:nvPr/>
        </p:nvGrpSpPr>
        <p:grpSpPr>
          <a:xfrm>
            <a:off x="6261862" y="3909004"/>
            <a:ext cx="1143000" cy="1142991"/>
            <a:chOff x="1569750" y="924775"/>
            <a:chExt cx="270200" cy="268800"/>
          </a:xfrm>
        </p:grpSpPr>
        <p:sp>
          <p:nvSpPr>
            <p:cNvPr id="1139" name="Google Shape;1139;p30"/>
            <p:cNvSpPr/>
            <p:nvPr/>
          </p:nvSpPr>
          <p:spPr>
            <a:xfrm>
              <a:off x="1671075" y="1127425"/>
              <a:ext cx="38325" cy="28525"/>
            </a:xfrm>
            <a:custGeom>
              <a:avLst/>
              <a:gdLst/>
              <a:ahLst/>
              <a:cxnLst/>
              <a:rect l="l" t="t" r="r" b="b"/>
              <a:pathLst>
                <a:path w="1533" h="1141" extrusionOk="0">
                  <a:moveTo>
                    <a:pt x="367" y="0"/>
                  </a:moveTo>
                  <a:cubicBezTo>
                    <a:pt x="349" y="0"/>
                    <a:pt x="332" y="1"/>
                    <a:pt x="316" y="2"/>
                  </a:cubicBezTo>
                  <a:cubicBezTo>
                    <a:pt x="253" y="6"/>
                    <a:pt x="187" y="15"/>
                    <a:pt x="129" y="52"/>
                  </a:cubicBezTo>
                  <a:cubicBezTo>
                    <a:pt x="71" y="89"/>
                    <a:pt x="21" y="159"/>
                    <a:pt x="11" y="243"/>
                  </a:cubicBezTo>
                  <a:cubicBezTo>
                    <a:pt x="1" y="323"/>
                    <a:pt x="24" y="403"/>
                    <a:pt x="59" y="469"/>
                  </a:cubicBezTo>
                  <a:cubicBezTo>
                    <a:pt x="132" y="614"/>
                    <a:pt x="247" y="714"/>
                    <a:pt x="364" y="794"/>
                  </a:cubicBezTo>
                  <a:cubicBezTo>
                    <a:pt x="629" y="978"/>
                    <a:pt x="918" y="1094"/>
                    <a:pt x="1215" y="1135"/>
                  </a:cubicBezTo>
                  <a:cubicBezTo>
                    <a:pt x="1237" y="1138"/>
                    <a:pt x="1261" y="1140"/>
                    <a:pt x="1285" y="1140"/>
                  </a:cubicBezTo>
                  <a:cubicBezTo>
                    <a:pt x="1370" y="1140"/>
                    <a:pt x="1457" y="1115"/>
                    <a:pt x="1501" y="1022"/>
                  </a:cubicBezTo>
                  <a:cubicBezTo>
                    <a:pt x="1525" y="973"/>
                    <a:pt x="1532" y="911"/>
                    <a:pt x="1530" y="853"/>
                  </a:cubicBezTo>
                  <a:cubicBezTo>
                    <a:pt x="1512" y="221"/>
                    <a:pt x="756"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0"/>
            <p:cNvSpPr/>
            <p:nvPr/>
          </p:nvSpPr>
          <p:spPr>
            <a:xfrm>
              <a:off x="1624925" y="952600"/>
              <a:ext cx="35125" cy="32525"/>
            </a:xfrm>
            <a:custGeom>
              <a:avLst/>
              <a:gdLst/>
              <a:ahLst/>
              <a:cxnLst/>
              <a:rect l="l" t="t" r="r" b="b"/>
              <a:pathLst>
                <a:path w="1405" h="1301" extrusionOk="0">
                  <a:moveTo>
                    <a:pt x="1014" y="1"/>
                  </a:moveTo>
                  <a:cubicBezTo>
                    <a:pt x="932" y="1"/>
                    <a:pt x="850" y="19"/>
                    <a:pt x="784" y="53"/>
                  </a:cubicBezTo>
                  <a:cubicBezTo>
                    <a:pt x="586" y="153"/>
                    <a:pt x="395" y="354"/>
                    <a:pt x="264" y="526"/>
                  </a:cubicBezTo>
                  <a:cubicBezTo>
                    <a:pt x="173" y="648"/>
                    <a:pt x="97" y="780"/>
                    <a:pt x="43" y="921"/>
                  </a:cubicBezTo>
                  <a:cubicBezTo>
                    <a:pt x="20" y="981"/>
                    <a:pt x="0" y="1042"/>
                    <a:pt x="3" y="1106"/>
                  </a:cubicBezTo>
                  <a:cubicBezTo>
                    <a:pt x="5" y="1169"/>
                    <a:pt x="35" y="1234"/>
                    <a:pt x="89" y="1266"/>
                  </a:cubicBezTo>
                  <a:cubicBezTo>
                    <a:pt x="120" y="1285"/>
                    <a:pt x="156" y="1290"/>
                    <a:pt x="190" y="1294"/>
                  </a:cubicBezTo>
                  <a:cubicBezTo>
                    <a:pt x="229" y="1298"/>
                    <a:pt x="267" y="1300"/>
                    <a:pt x="306" y="1300"/>
                  </a:cubicBezTo>
                  <a:cubicBezTo>
                    <a:pt x="527" y="1300"/>
                    <a:pt x="749" y="1233"/>
                    <a:pt x="930" y="1107"/>
                  </a:cubicBezTo>
                  <a:cubicBezTo>
                    <a:pt x="1145" y="960"/>
                    <a:pt x="1303" y="734"/>
                    <a:pt x="1369" y="483"/>
                  </a:cubicBezTo>
                  <a:cubicBezTo>
                    <a:pt x="1393" y="391"/>
                    <a:pt x="1405" y="289"/>
                    <a:pt x="1369" y="201"/>
                  </a:cubicBezTo>
                  <a:cubicBezTo>
                    <a:pt x="1313" y="61"/>
                    <a:pt x="1163" y="1"/>
                    <a:pt x="1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a:off x="1780150" y="996425"/>
              <a:ext cx="22200" cy="49875"/>
            </a:xfrm>
            <a:custGeom>
              <a:avLst/>
              <a:gdLst/>
              <a:ahLst/>
              <a:cxnLst/>
              <a:rect l="l" t="t" r="r" b="b"/>
              <a:pathLst>
                <a:path w="888" h="1995" extrusionOk="0">
                  <a:moveTo>
                    <a:pt x="321" y="1"/>
                  </a:moveTo>
                  <a:cubicBezTo>
                    <a:pt x="1" y="1"/>
                    <a:pt x="126" y="857"/>
                    <a:pt x="147" y="1023"/>
                  </a:cubicBezTo>
                  <a:cubicBezTo>
                    <a:pt x="190" y="1316"/>
                    <a:pt x="283" y="1604"/>
                    <a:pt x="445" y="1853"/>
                  </a:cubicBezTo>
                  <a:cubicBezTo>
                    <a:pt x="485" y="1915"/>
                    <a:pt x="536" y="1978"/>
                    <a:pt x="608" y="1992"/>
                  </a:cubicBezTo>
                  <a:cubicBezTo>
                    <a:pt x="617" y="1994"/>
                    <a:pt x="627" y="1995"/>
                    <a:pt x="637" y="1995"/>
                  </a:cubicBezTo>
                  <a:cubicBezTo>
                    <a:pt x="690" y="1995"/>
                    <a:pt x="744" y="1968"/>
                    <a:pt x="782" y="1928"/>
                  </a:cubicBezTo>
                  <a:cubicBezTo>
                    <a:pt x="884" y="1826"/>
                    <a:pt x="887" y="1664"/>
                    <a:pt x="882" y="1520"/>
                  </a:cubicBezTo>
                  <a:cubicBezTo>
                    <a:pt x="872" y="1245"/>
                    <a:pt x="847" y="970"/>
                    <a:pt x="778" y="703"/>
                  </a:cubicBezTo>
                  <a:cubicBezTo>
                    <a:pt x="727" y="508"/>
                    <a:pt x="624" y="103"/>
                    <a:pt x="412" y="20"/>
                  </a:cubicBezTo>
                  <a:cubicBezTo>
                    <a:pt x="379" y="7"/>
                    <a:pt x="348"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0"/>
            <p:cNvSpPr/>
            <p:nvPr/>
          </p:nvSpPr>
          <p:spPr>
            <a:xfrm>
              <a:off x="1689600" y="1066600"/>
              <a:ext cx="94700" cy="67625"/>
            </a:xfrm>
            <a:custGeom>
              <a:avLst/>
              <a:gdLst/>
              <a:ahLst/>
              <a:cxnLst/>
              <a:rect l="l" t="t" r="r" b="b"/>
              <a:pathLst>
                <a:path w="3788" h="2705" extrusionOk="0">
                  <a:moveTo>
                    <a:pt x="3518" y="1"/>
                  </a:moveTo>
                  <a:cubicBezTo>
                    <a:pt x="3221" y="1"/>
                    <a:pt x="2944" y="180"/>
                    <a:pt x="2711" y="373"/>
                  </a:cubicBezTo>
                  <a:cubicBezTo>
                    <a:pt x="2459" y="581"/>
                    <a:pt x="2215" y="819"/>
                    <a:pt x="1902" y="909"/>
                  </a:cubicBezTo>
                  <a:cubicBezTo>
                    <a:pt x="1792" y="940"/>
                    <a:pt x="1678" y="951"/>
                    <a:pt x="1563" y="951"/>
                  </a:cubicBezTo>
                  <a:cubicBezTo>
                    <a:pt x="1485" y="951"/>
                    <a:pt x="1408" y="946"/>
                    <a:pt x="1332" y="938"/>
                  </a:cubicBezTo>
                  <a:cubicBezTo>
                    <a:pt x="1234" y="929"/>
                    <a:pt x="1132" y="916"/>
                    <a:pt x="1033" y="916"/>
                  </a:cubicBezTo>
                  <a:cubicBezTo>
                    <a:pt x="910" y="916"/>
                    <a:pt x="791" y="936"/>
                    <a:pt x="691" y="1007"/>
                  </a:cubicBezTo>
                  <a:cubicBezTo>
                    <a:pt x="575" y="1092"/>
                    <a:pt x="512" y="1233"/>
                    <a:pt x="474" y="1374"/>
                  </a:cubicBezTo>
                  <a:cubicBezTo>
                    <a:pt x="434" y="1514"/>
                    <a:pt x="415" y="1659"/>
                    <a:pt x="360" y="1792"/>
                  </a:cubicBezTo>
                  <a:cubicBezTo>
                    <a:pt x="319" y="1891"/>
                    <a:pt x="258" y="1982"/>
                    <a:pt x="181" y="2057"/>
                  </a:cubicBezTo>
                  <a:cubicBezTo>
                    <a:pt x="126" y="2111"/>
                    <a:pt x="1" y="2174"/>
                    <a:pt x="34" y="2269"/>
                  </a:cubicBezTo>
                  <a:cubicBezTo>
                    <a:pt x="64" y="2357"/>
                    <a:pt x="203" y="2342"/>
                    <a:pt x="277" y="2362"/>
                  </a:cubicBezTo>
                  <a:cubicBezTo>
                    <a:pt x="383" y="2394"/>
                    <a:pt x="484" y="2441"/>
                    <a:pt x="573" y="2505"/>
                  </a:cubicBezTo>
                  <a:cubicBezTo>
                    <a:pt x="674" y="2576"/>
                    <a:pt x="766" y="2670"/>
                    <a:pt x="886" y="2697"/>
                  </a:cubicBezTo>
                  <a:cubicBezTo>
                    <a:pt x="909" y="2702"/>
                    <a:pt x="933" y="2704"/>
                    <a:pt x="956" y="2704"/>
                  </a:cubicBezTo>
                  <a:cubicBezTo>
                    <a:pt x="1124" y="2704"/>
                    <a:pt x="1281" y="2584"/>
                    <a:pt x="1442" y="2517"/>
                  </a:cubicBezTo>
                  <a:cubicBezTo>
                    <a:pt x="1586" y="2458"/>
                    <a:pt x="1741" y="2443"/>
                    <a:pt x="1898" y="2443"/>
                  </a:cubicBezTo>
                  <a:cubicBezTo>
                    <a:pt x="2023" y="2443"/>
                    <a:pt x="2149" y="2453"/>
                    <a:pt x="2272" y="2458"/>
                  </a:cubicBezTo>
                  <a:cubicBezTo>
                    <a:pt x="2310" y="2460"/>
                    <a:pt x="2348" y="2461"/>
                    <a:pt x="2386" y="2461"/>
                  </a:cubicBezTo>
                  <a:cubicBezTo>
                    <a:pt x="2632" y="2461"/>
                    <a:pt x="2886" y="2423"/>
                    <a:pt x="3064" y="2259"/>
                  </a:cubicBezTo>
                  <a:cubicBezTo>
                    <a:pt x="3161" y="2172"/>
                    <a:pt x="3226" y="2054"/>
                    <a:pt x="3285" y="1937"/>
                  </a:cubicBezTo>
                  <a:cubicBezTo>
                    <a:pt x="3545" y="1423"/>
                    <a:pt x="3712" y="863"/>
                    <a:pt x="3777" y="291"/>
                  </a:cubicBezTo>
                  <a:cubicBezTo>
                    <a:pt x="3785" y="206"/>
                    <a:pt x="3788" y="108"/>
                    <a:pt x="3725" y="51"/>
                  </a:cubicBezTo>
                  <a:cubicBezTo>
                    <a:pt x="3689" y="20"/>
                    <a:pt x="3639" y="8"/>
                    <a:pt x="3589" y="4"/>
                  </a:cubicBezTo>
                  <a:cubicBezTo>
                    <a:pt x="3566" y="2"/>
                    <a:pt x="3542" y="1"/>
                    <a:pt x="3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0"/>
            <p:cNvSpPr/>
            <p:nvPr/>
          </p:nvSpPr>
          <p:spPr>
            <a:xfrm>
              <a:off x="1715850" y="1092400"/>
              <a:ext cx="94000" cy="79400"/>
            </a:xfrm>
            <a:custGeom>
              <a:avLst/>
              <a:gdLst/>
              <a:ahLst/>
              <a:cxnLst/>
              <a:rect l="l" t="t" r="r" b="b"/>
              <a:pathLst>
                <a:path w="3760" h="3176" extrusionOk="0">
                  <a:moveTo>
                    <a:pt x="3447" y="1"/>
                  </a:moveTo>
                  <a:cubicBezTo>
                    <a:pt x="3397" y="1"/>
                    <a:pt x="3346" y="13"/>
                    <a:pt x="3303" y="37"/>
                  </a:cubicBezTo>
                  <a:cubicBezTo>
                    <a:pt x="3191" y="99"/>
                    <a:pt x="3119" y="212"/>
                    <a:pt x="3052" y="322"/>
                  </a:cubicBezTo>
                  <a:cubicBezTo>
                    <a:pt x="2851" y="650"/>
                    <a:pt x="2647" y="980"/>
                    <a:pt x="2446" y="1309"/>
                  </a:cubicBezTo>
                  <a:cubicBezTo>
                    <a:pt x="2365" y="1442"/>
                    <a:pt x="2279" y="1577"/>
                    <a:pt x="2148" y="1659"/>
                  </a:cubicBezTo>
                  <a:cubicBezTo>
                    <a:pt x="2044" y="1723"/>
                    <a:pt x="1923" y="1746"/>
                    <a:pt x="1801" y="1746"/>
                  </a:cubicBezTo>
                  <a:cubicBezTo>
                    <a:pt x="1748" y="1746"/>
                    <a:pt x="1696" y="1742"/>
                    <a:pt x="1644" y="1735"/>
                  </a:cubicBezTo>
                  <a:cubicBezTo>
                    <a:pt x="1473" y="1711"/>
                    <a:pt x="1306" y="1658"/>
                    <a:pt x="1135" y="1635"/>
                  </a:cubicBezTo>
                  <a:cubicBezTo>
                    <a:pt x="1074" y="1627"/>
                    <a:pt x="1014" y="1623"/>
                    <a:pt x="953" y="1623"/>
                  </a:cubicBezTo>
                  <a:cubicBezTo>
                    <a:pt x="754" y="1623"/>
                    <a:pt x="555" y="1665"/>
                    <a:pt x="371" y="1745"/>
                  </a:cubicBezTo>
                  <a:cubicBezTo>
                    <a:pt x="273" y="1788"/>
                    <a:pt x="14" y="1846"/>
                    <a:pt x="5" y="1961"/>
                  </a:cubicBezTo>
                  <a:cubicBezTo>
                    <a:pt x="0" y="2023"/>
                    <a:pt x="52" y="2097"/>
                    <a:pt x="58" y="2164"/>
                  </a:cubicBezTo>
                  <a:cubicBezTo>
                    <a:pt x="63" y="2231"/>
                    <a:pt x="40" y="2302"/>
                    <a:pt x="83" y="2359"/>
                  </a:cubicBezTo>
                  <a:cubicBezTo>
                    <a:pt x="111" y="2396"/>
                    <a:pt x="155" y="2411"/>
                    <a:pt x="201" y="2411"/>
                  </a:cubicBezTo>
                  <a:cubicBezTo>
                    <a:pt x="227" y="2411"/>
                    <a:pt x="253" y="2406"/>
                    <a:pt x="278" y="2397"/>
                  </a:cubicBezTo>
                  <a:cubicBezTo>
                    <a:pt x="344" y="2372"/>
                    <a:pt x="399" y="2323"/>
                    <a:pt x="458" y="2286"/>
                  </a:cubicBezTo>
                  <a:cubicBezTo>
                    <a:pt x="564" y="2222"/>
                    <a:pt x="687" y="2192"/>
                    <a:pt x="811" y="2192"/>
                  </a:cubicBezTo>
                  <a:cubicBezTo>
                    <a:pt x="889" y="2192"/>
                    <a:pt x="967" y="2204"/>
                    <a:pt x="1041" y="2226"/>
                  </a:cubicBezTo>
                  <a:cubicBezTo>
                    <a:pt x="1233" y="2285"/>
                    <a:pt x="1402" y="2409"/>
                    <a:pt x="1535" y="2559"/>
                  </a:cubicBezTo>
                  <a:cubicBezTo>
                    <a:pt x="1716" y="2760"/>
                    <a:pt x="1856" y="3021"/>
                    <a:pt x="2107" y="3125"/>
                  </a:cubicBezTo>
                  <a:cubicBezTo>
                    <a:pt x="2193" y="3161"/>
                    <a:pt x="2286" y="3175"/>
                    <a:pt x="2379" y="3175"/>
                  </a:cubicBezTo>
                  <a:cubicBezTo>
                    <a:pt x="2440" y="3175"/>
                    <a:pt x="2501" y="3169"/>
                    <a:pt x="2560" y="3160"/>
                  </a:cubicBezTo>
                  <a:cubicBezTo>
                    <a:pt x="3082" y="3081"/>
                    <a:pt x="3571" y="2709"/>
                    <a:pt x="3703" y="2198"/>
                  </a:cubicBezTo>
                  <a:cubicBezTo>
                    <a:pt x="3747" y="2018"/>
                    <a:pt x="3750" y="1830"/>
                    <a:pt x="3751" y="1645"/>
                  </a:cubicBezTo>
                  <a:cubicBezTo>
                    <a:pt x="3755" y="1167"/>
                    <a:pt x="3759" y="687"/>
                    <a:pt x="3677" y="217"/>
                  </a:cubicBezTo>
                  <a:cubicBezTo>
                    <a:pt x="3670" y="178"/>
                    <a:pt x="3663" y="137"/>
                    <a:pt x="3642" y="102"/>
                  </a:cubicBezTo>
                  <a:cubicBezTo>
                    <a:pt x="3604" y="33"/>
                    <a:pt x="3526" y="1"/>
                    <a:pt x="3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0"/>
            <p:cNvSpPr/>
            <p:nvPr/>
          </p:nvSpPr>
          <p:spPr>
            <a:xfrm>
              <a:off x="1691200" y="1154750"/>
              <a:ext cx="100225" cy="38825"/>
            </a:xfrm>
            <a:custGeom>
              <a:avLst/>
              <a:gdLst/>
              <a:ahLst/>
              <a:cxnLst/>
              <a:rect l="l" t="t" r="r" b="b"/>
              <a:pathLst>
                <a:path w="4009" h="1553" extrusionOk="0">
                  <a:moveTo>
                    <a:pt x="1731" y="0"/>
                  </a:moveTo>
                  <a:cubicBezTo>
                    <a:pt x="1610" y="0"/>
                    <a:pt x="1499" y="76"/>
                    <a:pt x="1395" y="141"/>
                  </a:cubicBezTo>
                  <a:cubicBezTo>
                    <a:pt x="1311" y="192"/>
                    <a:pt x="1213" y="239"/>
                    <a:pt x="1119" y="239"/>
                  </a:cubicBezTo>
                  <a:cubicBezTo>
                    <a:pt x="1081" y="239"/>
                    <a:pt x="1044" y="232"/>
                    <a:pt x="1010" y="214"/>
                  </a:cubicBezTo>
                  <a:cubicBezTo>
                    <a:pt x="940" y="179"/>
                    <a:pt x="883" y="105"/>
                    <a:pt x="809" y="105"/>
                  </a:cubicBezTo>
                  <a:cubicBezTo>
                    <a:pt x="805" y="105"/>
                    <a:pt x="800" y="105"/>
                    <a:pt x="796" y="106"/>
                  </a:cubicBezTo>
                  <a:cubicBezTo>
                    <a:pt x="763" y="110"/>
                    <a:pt x="732" y="131"/>
                    <a:pt x="702" y="147"/>
                  </a:cubicBezTo>
                  <a:cubicBezTo>
                    <a:pt x="614" y="198"/>
                    <a:pt x="511" y="225"/>
                    <a:pt x="410" y="227"/>
                  </a:cubicBezTo>
                  <a:cubicBezTo>
                    <a:pt x="405" y="227"/>
                    <a:pt x="401" y="227"/>
                    <a:pt x="397" y="227"/>
                  </a:cubicBezTo>
                  <a:cubicBezTo>
                    <a:pt x="316" y="227"/>
                    <a:pt x="241" y="208"/>
                    <a:pt x="162" y="191"/>
                  </a:cubicBezTo>
                  <a:cubicBezTo>
                    <a:pt x="140" y="186"/>
                    <a:pt x="107" y="176"/>
                    <a:pt x="77" y="176"/>
                  </a:cubicBezTo>
                  <a:cubicBezTo>
                    <a:pt x="52" y="176"/>
                    <a:pt x="29" y="184"/>
                    <a:pt x="21" y="209"/>
                  </a:cubicBezTo>
                  <a:cubicBezTo>
                    <a:pt x="0" y="270"/>
                    <a:pt x="120" y="372"/>
                    <a:pt x="152" y="419"/>
                  </a:cubicBezTo>
                  <a:cubicBezTo>
                    <a:pt x="200" y="496"/>
                    <a:pt x="236" y="585"/>
                    <a:pt x="231" y="677"/>
                  </a:cubicBezTo>
                  <a:cubicBezTo>
                    <a:pt x="225" y="813"/>
                    <a:pt x="136" y="928"/>
                    <a:pt x="83" y="1052"/>
                  </a:cubicBezTo>
                  <a:cubicBezTo>
                    <a:pt x="30" y="1178"/>
                    <a:pt x="25" y="1349"/>
                    <a:pt x="139" y="1421"/>
                  </a:cubicBezTo>
                  <a:cubicBezTo>
                    <a:pt x="188" y="1452"/>
                    <a:pt x="247" y="1457"/>
                    <a:pt x="305" y="1457"/>
                  </a:cubicBezTo>
                  <a:cubicBezTo>
                    <a:pt x="315" y="1457"/>
                    <a:pt x="325" y="1456"/>
                    <a:pt x="334" y="1456"/>
                  </a:cubicBezTo>
                  <a:cubicBezTo>
                    <a:pt x="734" y="1449"/>
                    <a:pt x="1134" y="1431"/>
                    <a:pt x="1533" y="1431"/>
                  </a:cubicBezTo>
                  <a:cubicBezTo>
                    <a:pt x="1878" y="1431"/>
                    <a:pt x="2222" y="1444"/>
                    <a:pt x="2565" y="1487"/>
                  </a:cubicBezTo>
                  <a:cubicBezTo>
                    <a:pt x="2740" y="1509"/>
                    <a:pt x="2916" y="1539"/>
                    <a:pt x="3093" y="1549"/>
                  </a:cubicBezTo>
                  <a:cubicBezTo>
                    <a:pt x="3136" y="1551"/>
                    <a:pt x="3179" y="1552"/>
                    <a:pt x="3223" y="1552"/>
                  </a:cubicBezTo>
                  <a:cubicBezTo>
                    <a:pt x="3343" y="1552"/>
                    <a:pt x="3463" y="1543"/>
                    <a:pt x="3581" y="1524"/>
                  </a:cubicBezTo>
                  <a:cubicBezTo>
                    <a:pt x="3692" y="1508"/>
                    <a:pt x="3802" y="1481"/>
                    <a:pt x="3894" y="1419"/>
                  </a:cubicBezTo>
                  <a:cubicBezTo>
                    <a:pt x="3955" y="1378"/>
                    <a:pt x="4008" y="1307"/>
                    <a:pt x="3986" y="1237"/>
                  </a:cubicBezTo>
                  <a:cubicBezTo>
                    <a:pt x="3967" y="1184"/>
                    <a:pt x="3909" y="1155"/>
                    <a:pt x="3853" y="1140"/>
                  </a:cubicBezTo>
                  <a:cubicBezTo>
                    <a:pt x="3745" y="1111"/>
                    <a:pt x="3632" y="1109"/>
                    <a:pt x="3519" y="1109"/>
                  </a:cubicBezTo>
                  <a:cubicBezTo>
                    <a:pt x="3505" y="1109"/>
                    <a:pt x="3491" y="1109"/>
                    <a:pt x="3478" y="1109"/>
                  </a:cubicBezTo>
                  <a:cubicBezTo>
                    <a:pt x="3456" y="1109"/>
                    <a:pt x="3434" y="1109"/>
                    <a:pt x="3412" y="1109"/>
                  </a:cubicBezTo>
                  <a:cubicBezTo>
                    <a:pt x="3174" y="1107"/>
                    <a:pt x="2932" y="1072"/>
                    <a:pt x="2714" y="977"/>
                  </a:cubicBezTo>
                  <a:cubicBezTo>
                    <a:pt x="2496" y="883"/>
                    <a:pt x="2299" y="726"/>
                    <a:pt x="2184" y="516"/>
                  </a:cubicBezTo>
                  <a:cubicBezTo>
                    <a:pt x="2131" y="415"/>
                    <a:pt x="2095" y="304"/>
                    <a:pt x="2035" y="207"/>
                  </a:cubicBezTo>
                  <a:cubicBezTo>
                    <a:pt x="1977" y="109"/>
                    <a:pt x="1885" y="20"/>
                    <a:pt x="1772" y="3"/>
                  </a:cubicBezTo>
                  <a:cubicBezTo>
                    <a:pt x="1758" y="1"/>
                    <a:pt x="1744" y="0"/>
                    <a:pt x="1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0"/>
            <p:cNvSpPr/>
            <p:nvPr/>
          </p:nvSpPr>
          <p:spPr>
            <a:xfrm>
              <a:off x="1570925" y="1122475"/>
              <a:ext cx="99200" cy="69100"/>
            </a:xfrm>
            <a:custGeom>
              <a:avLst/>
              <a:gdLst/>
              <a:ahLst/>
              <a:cxnLst/>
              <a:rect l="l" t="t" r="r" b="b"/>
              <a:pathLst>
                <a:path w="3968" h="2764" extrusionOk="0">
                  <a:moveTo>
                    <a:pt x="1270" y="0"/>
                  </a:moveTo>
                  <a:cubicBezTo>
                    <a:pt x="1158" y="0"/>
                    <a:pt x="1046" y="9"/>
                    <a:pt x="935" y="23"/>
                  </a:cubicBezTo>
                  <a:cubicBezTo>
                    <a:pt x="740" y="49"/>
                    <a:pt x="526" y="106"/>
                    <a:pt x="422" y="273"/>
                  </a:cubicBezTo>
                  <a:cubicBezTo>
                    <a:pt x="371" y="355"/>
                    <a:pt x="354" y="456"/>
                    <a:pt x="349" y="552"/>
                  </a:cubicBezTo>
                  <a:cubicBezTo>
                    <a:pt x="328" y="950"/>
                    <a:pt x="484" y="1370"/>
                    <a:pt x="330" y="1737"/>
                  </a:cubicBezTo>
                  <a:cubicBezTo>
                    <a:pt x="241" y="1948"/>
                    <a:pt x="57" y="2117"/>
                    <a:pt x="17" y="2342"/>
                  </a:cubicBezTo>
                  <a:cubicBezTo>
                    <a:pt x="1" y="2431"/>
                    <a:pt x="10" y="2523"/>
                    <a:pt x="17" y="2614"/>
                  </a:cubicBezTo>
                  <a:cubicBezTo>
                    <a:pt x="21" y="2655"/>
                    <a:pt x="27" y="2700"/>
                    <a:pt x="55" y="2729"/>
                  </a:cubicBezTo>
                  <a:cubicBezTo>
                    <a:pt x="79" y="2755"/>
                    <a:pt x="112" y="2763"/>
                    <a:pt x="147" y="2763"/>
                  </a:cubicBezTo>
                  <a:cubicBezTo>
                    <a:pt x="178" y="2763"/>
                    <a:pt x="211" y="2757"/>
                    <a:pt x="241" y="2749"/>
                  </a:cubicBezTo>
                  <a:cubicBezTo>
                    <a:pt x="721" y="2634"/>
                    <a:pt x="1228" y="2505"/>
                    <a:pt x="1578" y="2156"/>
                  </a:cubicBezTo>
                  <a:cubicBezTo>
                    <a:pt x="1869" y="1869"/>
                    <a:pt x="2032" y="1449"/>
                    <a:pt x="2383" y="1241"/>
                  </a:cubicBezTo>
                  <a:cubicBezTo>
                    <a:pt x="2688" y="1059"/>
                    <a:pt x="3066" y="1077"/>
                    <a:pt x="3422" y="1067"/>
                  </a:cubicBezTo>
                  <a:cubicBezTo>
                    <a:pt x="3501" y="1066"/>
                    <a:pt x="3575" y="1056"/>
                    <a:pt x="3650" y="1030"/>
                  </a:cubicBezTo>
                  <a:cubicBezTo>
                    <a:pt x="3696" y="1015"/>
                    <a:pt x="3740" y="1009"/>
                    <a:pt x="3776" y="987"/>
                  </a:cubicBezTo>
                  <a:cubicBezTo>
                    <a:pt x="3796" y="976"/>
                    <a:pt x="3814" y="958"/>
                    <a:pt x="3828" y="930"/>
                  </a:cubicBezTo>
                  <a:cubicBezTo>
                    <a:pt x="3849" y="891"/>
                    <a:pt x="3860" y="847"/>
                    <a:pt x="3859" y="804"/>
                  </a:cubicBezTo>
                  <a:cubicBezTo>
                    <a:pt x="3858" y="747"/>
                    <a:pt x="3832" y="694"/>
                    <a:pt x="3814" y="641"/>
                  </a:cubicBezTo>
                  <a:cubicBezTo>
                    <a:pt x="3783" y="548"/>
                    <a:pt x="3794" y="472"/>
                    <a:pt x="3850" y="395"/>
                  </a:cubicBezTo>
                  <a:cubicBezTo>
                    <a:pt x="3900" y="324"/>
                    <a:pt x="3962" y="255"/>
                    <a:pt x="3968" y="165"/>
                  </a:cubicBezTo>
                  <a:cubicBezTo>
                    <a:pt x="3968" y="153"/>
                    <a:pt x="3968" y="142"/>
                    <a:pt x="3963" y="132"/>
                  </a:cubicBezTo>
                  <a:cubicBezTo>
                    <a:pt x="3956" y="122"/>
                    <a:pt x="3945" y="113"/>
                    <a:pt x="3935" y="108"/>
                  </a:cubicBezTo>
                  <a:cubicBezTo>
                    <a:pt x="3890" y="85"/>
                    <a:pt x="3841" y="75"/>
                    <a:pt x="3791" y="75"/>
                  </a:cubicBezTo>
                  <a:cubicBezTo>
                    <a:pt x="3730" y="75"/>
                    <a:pt x="3668" y="90"/>
                    <a:pt x="3611" y="113"/>
                  </a:cubicBezTo>
                  <a:cubicBezTo>
                    <a:pt x="3508" y="156"/>
                    <a:pt x="3417" y="223"/>
                    <a:pt x="3320" y="278"/>
                  </a:cubicBezTo>
                  <a:cubicBezTo>
                    <a:pt x="3210" y="342"/>
                    <a:pt x="3086" y="410"/>
                    <a:pt x="2957" y="410"/>
                  </a:cubicBezTo>
                  <a:cubicBezTo>
                    <a:pt x="2948" y="410"/>
                    <a:pt x="2938" y="410"/>
                    <a:pt x="2929" y="409"/>
                  </a:cubicBezTo>
                  <a:cubicBezTo>
                    <a:pt x="2789" y="398"/>
                    <a:pt x="2656" y="379"/>
                    <a:pt x="2522" y="337"/>
                  </a:cubicBezTo>
                  <a:cubicBezTo>
                    <a:pt x="2255" y="254"/>
                    <a:pt x="2003" y="121"/>
                    <a:pt x="1728" y="54"/>
                  </a:cubicBezTo>
                  <a:cubicBezTo>
                    <a:pt x="1579" y="16"/>
                    <a:pt x="1425" y="0"/>
                    <a:pt x="1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0"/>
            <p:cNvSpPr/>
            <p:nvPr/>
          </p:nvSpPr>
          <p:spPr>
            <a:xfrm>
              <a:off x="1603825" y="1148050"/>
              <a:ext cx="88900" cy="44475"/>
            </a:xfrm>
            <a:custGeom>
              <a:avLst/>
              <a:gdLst/>
              <a:ahLst/>
              <a:cxnLst/>
              <a:rect l="l" t="t" r="r" b="b"/>
              <a:pathLst>
                <a:path w="3556" h="1779" extrusionOk="0">
                  <a:moveTo>
                    <a:pt x="2663" y="1"/>
                  </a:moveTo>
                  <a:cubicBezTo>
                    <a:pt x="2663" y="1"/>
                    <a:pt x="2662" y="1"/>
                    <a:pt x="2661" y="1"/>
                  </a:cubicBezTo>
                  <a:cubicBezTo>
                    <a:pt x="2593" y="4"/>
                    <a:pt x="2549" y="74"/>
                    <a:pt x="2498" y="108"/>
                  </a:cubicBezTo>
                  <a:cubicBezTo>
                    <a:pt x="2442" y="147"/>
                    <a:pt x="2401" y="201"/>
                    <a:pt x="2343" y="238"/>
                  </a:cubicBezTo>
                  <a:cubicBezTo>
                    <a:pt x="2276" y="281"/>
                    <a:pt x="2190" y="292"/>
                    <a:pt x="2110" y="296"/>
                  </a:cubicBezTo>
                  <a:cubicBezTo>
                    <a:pt x="2074" y="297"/>
                    <a:pt x="2037" y="298"/>
                    <a:pt x="2001" y="298"/>
                  </a:cubicBezTo>
                  <a:cubicBezTo>
                    <a:pt x="1920" y="298"/>
                    <a:pt x="1839" y="295"/>
                    <a:pt x="1758" y="295"/>
                  </a:cubicBezTo>
                  <a:cubicBezTo>
                    <a:pt x="1701" y="295"/>
                    <a:pt x="1643" y="297"/>
                    <a:pt x="1586" y="301"/>
                  </a:cubicBezTo>
                  <a:cubicBezTo>
                    <a:pt x="1412" y="313"/>
                    <a:pt x="1234" y="356"/>
                    <a:pt x="1098" y="466"/>
                  </a:cubicBezTo>
                  <a:cubicBezTo>
                    <a:pt x="928" y="603"/>
                    <a:pt x="851" y="821"/>
                    <a:pt x="728" y="1000"/>
                  </a:cubicBezTo>
                  <a:cubicBezTo>
                    <a:pt x="621" y="1156"/>
                    <a:pt x="474" y="1284"/>
                    <a:pt x="308" y="1374"/>
                  </a:cubicBezTo>
                  <a:cubicBezTo>
                    <a:pt x="207" y="1426"/>
                    <a:pt x="0" y="1502"/>
                    <a:pt x="14" y="1647"/>
                  </a:cubicBezTo>
                  <a:cubicBezTo>
                    <a:pt x="25" y="1763"/>
                    <a:pt x="184" y="1774"/>
                    <a:pt x="272" y="1774"/>
                  </a:cubicBezTo>
                  <a:cubicBezTo>
                    <a:pt x="430" y="1776"/>
                    <a:pt x="587" y="1776"/>
                    <a:pt x="745" y="1776"/>
                  </a:cubicBezTo>
                  <a:cubicBezTo>
                    <a:pt x="1070" y="1776"/>
                    <a:pt x="1394" y="1777"/>
                    <a:pt x="1720" y="1778"/>
                  </a:cubicBezTo>
                  <a:cubicBezTo>
                    <a:pt x="1767" y="1778"/>
                    <a:pt x="1814" y="1778"/>
                    <a:pt x="1861" y="1778"/>
                  </a:cubicBezTo>
                  <a:cubicBezTo>
                    <a:pt x="2077" y="1778"/>
                    <a:pt x="2294" y="1775"/>
                    <a:pt x="2511" y="1757"/>
                  </a:cubicBezTo>
                  <a:cubicBezTo>
                    <a:pt x="2626" y="1747"/>
                    <a:pt x="2764" y="1716"/>
                    <a:pt x="2802" y="1607"/>
                  </a:cubicBezTo>
                  <a:cubicBezTo>
                    <a:pt x="2831" y="1528"/>
                    <a:pt x="2790" y="1437"/>
                    <a:pt x="2820" y="1356"/>
                  </a:cubicBezTo>
                  <a:cubicBezTo>
                    <a:pt x="2860" y="1248"/>
                    <a:pt x="2995" y="1221"/>
                    <a:pt x="3108" y="1198"/>
                  </a:cubicBezTo>
                  <a:cubicBezTo>
                    <a:pt x="3261" y="1169"/>
                    <a:pt x="3428" y="1105"/>
                    <a:pt x="3484" y="960"/>
                  </a:cubicBezTo>
                  <a:cubicBezTo>
                    <a:pt x="3555" y="777"/>
                    <a:pt x="3420" y="597"/>
                    <a:pt x="3304" y="473"/>
                  </a:cubicBezTo>
                  <a:cubicBezTo>
                    <a:pt x="3257" y="420"/>
                    <a:pt x="3176" y="419"/>
                    <a:pt x="3109" y="394"/>
                  </a:cubicBezTo>
                  <a:cubicBezTo>
                    <a:pt x="3033" y="368"/>
                    <a:pt x="2974" y="308"/>
                    <a:pt x="2924" y="245"/>
                  </a:cubicBezTo>
                  <a:cubicBezTo>
                    <a:pt x="2874" y="183"/>
                    <a:pt x="2830" y="115"/>
                    <a:pt x="2773" y="58"/>
                  </a:cubicBezTo>
                  <a:cubicBezTo>
                    <a:pt x="2743" y="27"/>
                    <a:pt x="2705" y="1"/>
                    <a:pt x="2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0"/>
            <p:cNvSpPr/>
            <p:nvPr/>
          </p:nvSpPr>
          <p:spPr>
            <a:xfrm>
              <a:off x="1590800" y="1075825"/>
              <a:ext cx="97025" cy="52950"/>
            </a:xfrm>
            <a:custGeom>
              <a:avLst/>
              <a:gdLst/>
              <a:ahLst/>
              <a:cxnLst/>
              <a:rect l="l" t="t" r="r" b="b"/>
              <a:pathLst>
                <a:path w="3881" h="2118" extrusionOk="0">
                  <a:moveTo>
                    <a:pt x="2746" y="1"/>
                  </a:moveTo>
                  <a:cubicBezTo>
                    <a:pt x="2648" y="1"/>
                    <a:pt x="2551" y="12"/>
                    <a:pt x="2456" y="37"/>
                  </a:cubicBezTo>
                  <a:cubicBezTo>
                    <a:pt x="1979" y="164"/>
                    <a:pt x="1658" y="615"/>
                    <a:pt x="1216" y="835"/>
                  </a:cubicBezTo>
                  <a:cubicBezTo>
                    <a:pt x="1009" y="938"/>
                    <a:pt x="779" y="988"/>
                    <a:pt x="551" y="1018"/>
                  </a:cubicBezTo>
                  <a:cubicBezTo>
                    <a:pt x="428" y="1036"/>
                    <a:pt x="299" y="1047"/>
                    <a:pt x="191" y="1109"/>
                  </a:cubicBezTo>
                  <a:cubicBezTo>
                    <a:pt x="84" y="1171"/>
                    <a:pt x="0" y="1298"/>
                    <a:pt x="33" y="1417"/>
                  </a:cubicBezTo>
                  <a:cubicBezTo>
                    <a:pt x="65" y="1530"/>
                    <a:pt x="188" y="1597"/>
                    <a:pt x="307" y="1609"/>
                  </a:cubicBezTo>
                  <a:cubicBezTo>
                    <a:pt x="330" y="1612"/>
                    <a:pt x="353" y="1613"/>
                    <a:pt x="376" y="1613"/>
                  </a:cubicBezTo>
                  <a:cubicBezTo>
                    <a:pt x="471" y="1613"/>
                    <a:pt x="566" y="1595"/>
                    <a:pt x="661" y="1591"/>
                  </a:cubicBezTo>
                  <a:cubicBezTo>
                    <a:pt x="675" y="1590"/>
                    <a:pt x="689" y="1590"/>
                    <a:pt x="704" y="1590"/>
                  </a:cubicBezTo>
                  <a:cubicBezTo>
                    <a:pt x="914" y="1590"/>
                    <a:pt x="1123" y="1661"/>
                    <a:pt x="1291" y="1789"/>
                  </a:cubicBezTo>
                  <a:cubicBezTo>
                    <a:pt x="1455" y="1917"/>
                    <a:pt x="1599" y="2106"/>
                    <a:pt x="1806" y="2117"/>
                  </a:cubicBezTo>
                  <a:cubicBezTo>
                    <a:pt x="1813" y="2117"/>
                    <a:pt x="1819" y="2118"/>
                    <a:pt x="1826" y="2118"/>
                  </a:cubicBezTo>
                  <a:cubicBezTo>
                    <a:pt x="1997" y="2118"/>
                    <a:pt x="2145" y="1994"/>
                    <a:pt x="2290" y="1901"/>
                  </a:cubicBezTo>
                  <a:cubicBezTo>
                    <a:pt x="2456" y="1797"/>
                    <a:pt x="2658" y="1714"/>
                    <a:pt x="2858" y="1714"/>
                  </a:cubicBezTo>
                  <a:cubicBezTo>
                    <a:pt x="2866" y="1714"/>
                    <a:pt x="2875" y="1714"/>
                    <a:pt x="2883" y="1714"/>
                  </a:cubicBezTo>
                  <a:cubicBezTo>
                    <a:pt x="2963" y="1716"/>
                    <a:pt x="3044" y="1733"/>
                    <a:pt x="3124" y="1769"/>
                  </a:cubicBezTo>
                  <a:cubicBezTo>
                    <a:pt x="3153" y="1782"/>
                    <a:pt x="3183" y="1798"/>
                    <a:pt x="3204" y="1824"/>
                  </a:cubicBezTo>
                  <a:cubicBezTo>
                    <a:pt x="3233" y="1861"/>
                    <a:pt x="3241" y="1913"/>
                    <a:pt x="3275" y="1946"/>
                  </a:cubicBezTo>
                  <a:cubicBezTo>
                    <a:pt x="3300" y="1972"/>
                    <a:pt x="3337" y="1982"/>
                    <a:pt x="3374" y="1982"/>
                  </a:cubicBezTo>
                  <a:cubicBezTo>
                    <a:pt x="3387" y="1982"/>
                    <a:pt x="3400" y="1981"/>
                    <a:pt x="3413" y="1978"/>
                  </a:cubicBezTo>
                  <a:cubicBezTo>
                    <a:pt x="3462" y="1969"/>
                    <a:pt x="3507" y="1946"/>
                    <a:pt x="3553" y="1931"/>
                  </a:cubicBezTo>
                  <a:cubicBezTo>
                    <a:pt x="3605" y="1913"/>
                    <a:pt x="3661" y="1903"/>
                    <a:pt x="3717" y="1903"/>
                  </a:cubicBezTo>
                  <a:cubicBezTo>
                    <a:pt x="3727" y="1903"/>
                    <a:pt x="3737" y="1904"/>
                    <a:pt x="3747" y="1904"/>
                  </a:cubicBezTo>
                  <a:cubicBezTo>
                    <a:pt x="3755" y="1905"/>
                    <a:pt x="3764" y="1905"/>
                    <a:pt x="3772" y="1905"/>
                  </a:cubicBezTo>
                  <a:cubicBezTo>
                    <a:pt x="3794" y="1905"/>
                    <a:pt x="3816" y="1902"/>
                    <a:pt x="3834" y="1889"/>
                  </a:cubicBezTo>
                  <a:cubicBezTo>
                    <a:pt x="3881" y="1846"/>
                    <a:pt x="3852" y="1756"/>
                    <a:pt x="3836" y="1707"/>
                  </a:cubicBezTo>
                  <a:cubicBezTo>
                    <a:pt x="3814" y="1642"/>
                    <a:pt x="3788" y="1565"/>
                    <a:pt x="3727" y="1524"/>
                  </a:cubicBezTo>
                  <a:cubicBezTo>
                    <a:pt x="3690" y="1491"/>
                    <a:pt x="3644" y="1469"/>
                    <a:pt x="3608" y="1435"/>
                  </a:cubicBezTo>
                  <a:cubicBezTo>
                    <a:pt x="3525" y="1361"/>
                    <a:pt x="3490" y="1245"/>
                    <a:pt x="3482" y="1134"/>
                  </a:cubicBezTo>
                  <a:cubicBezTo>
                    <a:pt x="3475" y="1022"/>
                    <a:pt x="3490" y="909"/>
                    <a:pt x="3491" y="797"/>
                  </a:cubicBezTo>
                  <a:cubicBezTo>
                    <a:pt x="3492" y="641"/>
                    <a:pt x="3465" y="483"/>
                    <a:pt x="3409" y="337"/>
                  </a:cubicBezTo>
                  <a:cubicBezTo>
                    <a:pt x="3377" y="251"/>
                    <a:pt x="3332" y="165"/>
                    <a:pt x="3258" y="111"/>
                  </a:cubicBezTo>
                  <a:cubicBezTo>
                    <a:pt x="3196" y="66"/>
                    <a:pt x="3120" y="45"/>
                    <a:pt x="3045" y="31"/>
                  </a:cubicBezTo>
                  <a:cubicBezTo>
                    <a:pt x="2947" y="12"/>
                    <a:pt x="2846" y="1"/>
                    <a:pt x="27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0"/>
            <p:cNvSpPr/>
            <p:nvPr/>
          </p:nvSpPr>
          <p:spPr>
            <a:xfrm>
              <a:off x="1688100" y="1013925"/>
              <a:ext cx="92850" cy="73650"/>
            </a:xfrm>
            <a:custGeom>
              <a:avLst/>
              <a:gdLst/>
              <a:ahLst/>
              <a:cxnLst/>
              <a:rect l="l" t="t" r="r" b="b"/>
              <a:pathLst>
                <a:path w="3714" h="2946" extrusionOk="0">
                  <a:moveTo>
                    <a:pt x="3414" y="1"/>
                  </a:moveTo>
                  <a:cubicBezTo>
                    <a:pt x="3313" y="1"/>
                    <a:pt x="3198" y="77"/>
                    <a:pt x="3139" y="139"/>
                  </a:cubicBezTo>
                  <a:cubicBezTo>
                    <a:pt x="3034" y="249"/>
                    <a:pt x="2970" y="390"/>
                    <a:pt x="2874" y="506"/>
                  </a:cubicBezTo>
                  <a:cubicBezTo>
                    <a:pt x="2673" y="744"/>
                    <a:pt x="2355" y="846"/>
                    <a:pt x="2050" y="914"/>
                  </a:cubicBezTo>
                  <a:cubicBezTo>
                    <a:pt x="1779" y="975"/>
                    <a:pt x="1506" y="1020"/>
                    <a:pt x="1229" y="1047"/>
                  </a:cubicBezTo>
                  <a:cubicBezTo>
                    <a:pt x="1114" y="1059"/>
                    <a:pt x="997" y="1069"/>
                    <a:pt x="888" y="1107"/>
                  </a:cubicBezTo>
                  <a:cubicBezTo>
                    <a:pt x="740" y="1156"/>
                    <a:pt x="616" y="1257"/>
                    <a:pt x="501" y="1364"/>
                  </a:cubicBezTo>
                  <a:cubicBezTo>
                    <a:pt x="329" y="1524"/>
                    <a:pt x="171" y="1709"/>
                    <a:pt x="94" y="1931"/>
                  </a:cubicBezTo>
                  <a:cubicBezTo>
                    <a:pt x="0" y="2202"/>
                    <a:pt x="33" y="2497"/>
                    <a:pt x="92" y="2775"/>
                  </a:cubicBezTo>
                  <a:cubicBezTo>
                    <a:pt x="107" y="2851"/>
                    <a:pt x="150" y="2945"/>
                    <a:pt x="222" y="2945"/>
                  </a:cubicBezTo>
                  <a:cubicBezTo>
                    <a:pt x="228" y="2945"/>
                    <a:pt x="233" y="2945"/>
                    <a:pt x="239" y="2944"/>
                  </a:cubicBezTo>
                  <a:cubicBezTo>
                    <a:pt x="269" y="2937"/>
                    <a:pt x="295" y="2914"/>
                    <a:pt x="315" y="2888"/>
                  </a:cubicBezTo>
                  <a:cubicBezTo>
                    <a:pt x="396" y="2783"/>
                    <a:pt x="412" y="2635"/>
                    <a:pt x="503" y="2537"/>
                  </a:cubicBezTo>
                  <a:cubicBezTo>
                    <a:pt x="578" y="2455"/>
                    <a:pt x="691" y="2423"/>
                    <a:pt x="804" y="2423"/>
                  </a:cubicBezTo>
                  <a:cubicBezTo>
                    <a:pt x="835" y="2423"/>
                    <a:pt x="866" y="2425"/>
                    <a:pt x="896" y="2430"/>
                  </a:cubicBezTo>
                  <a:cubicBezTo>
                    <a:pt x="1037" y="2450"/>
                    <a:pt x="1169" y="2507"/>
                    <a:pt x="1307" y="2538"/>
                  </a:cubicBezTo>
                  <a:cubicBezTo>
                    <a:pt x="1389" y="2556"/>
                    <a:pt x="1473" y="2565"/>
                    <a:pt x="1557" y="2565"/>
                  </a:cubicBezTo>
                  <a:cubicBezTo>
                    <a:pt x="1739" y="2565"/>
                    <a:pt x="1920" y="2522"/>
                    <a:pt x="2082" y="2440"/>
                  </a:cubicBezTo>
                  <a:cubicBezTo>
                    <a:pt x="2319" y="2319"/>
                    <a:pt x="2512" y="2113"/>
                    <a:pt x="2616" y="1870"/>
                  </a:cubicBezTo>
                  <a:cubicBezTo>
                    <a:pt x="2729" y="1604"/>
                    <a:pt x="2758" y="1275"/>
                    <a:pt x="2993" y="1109"/>
                  </a:cubicBezTo>
                  <a:cubicBezTo>
                    <a:pt x="3140" y="1005"/>
                    <a:pt x="3330" y="996"/>
                    <a:pt x="3504" y="952"/>
                  </a:cubicBezTo>
                  <a:cubicBezTo>
                    <a:pt x="3545" y="942"/>
                    <a:pt x="3586" y="929"/>
                    <a:pt x="3618" y="903"/>
                  </a:cubicBezTo>
                  <a:cubicBezTo>
                    <a:pt x="3713" y="820"/>
                    <a:pt x="3673" y="667"/>
                    <a:pt x="3637" y="546"/>
                  </a:cubicBezTo>
                  <a:cubicBezTo>
                    <a:pt x="3598" y="415"/>
                    <a:pt x="3619" y="149"/>
                    <a:pt x="3529" y="50"/>
                  </a:cubicBezTo>
                  <a:cubicBezTo>
                    <a:pt x="3497" y="15"/>
                    <a:pt x="3457" y="1"/>
                    <a:pt x="3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0"/>
            <p:cNvSpPr/>
            <p:nvPr/>
          </p:nvSpPr>
          <p:spPr>
            <a:xfrm>
              <a:off x="1758625" y="1040325"/>
              <a:ext cx="46025" cy="57100"/>
            </a:xfrm>
            <a:custGeom>
              <a:avLst/>
              <a:gdLst/>
              <a:ahLst/>
              <a:cxnLst/>
              <a:rect l="l" t="t" r="r" b="b"/>
              <a:pathLst>
                <a:path w="1841" h="2284" extrusionOk="0">
                  <a:moveTo>
                    <a:pt x="893" y="1"/>
                  </a:moveTo>
                  <a:cubicBezTo>
                    <a:pt x="843" y="1"/>
                    <a:pt x="787" y="35"/>
                    <a:pt x="758" y="63"/>
                  </a:cubicBezTo>
                  <a:cubicBezTo>
                    <a:pt x="708" y="113"/>
                    <a:pt x="676" y="174"/>
                    <a:pt x="632" y="228"/>
                  </a:cubicBezTo>
                  <a:cubicBezTo>
                    <a:pt x="583" y="287"/>
                    <a:pt x="522" y="335"/>
                    <a:pt x="451" y="366"/>
                  </a:cubicBezTo>
                  <a:cubicBezTo>
                    <a:pt x="386" y="395"/>
                    <a:pt x="313" y="409"/>
                    <a:pt x="248" y="443"/>
                  </a:cubicBezTo>
                  <a:cubicBezTo>
                    <a:pt x="127" y="506"/>
                    <a:pt x="47" y="637"/>
                    <a:pt x="17" y="772"/>
                  </a:cubicBezTo>
                  <a:cubicBezTo>
                    <a:pt x="5" y="820"/>
                    <a:pt x="0" y="870"/>
                    <a:pt x="11" y="919"/>
                  </a:cubicBezTo>
                  <a:cubicBezTo>
                    <a:pt x="23" y="968"/>
                    <a:pt x="57" y="1013"/>
                    <a:pt x="103" y="1029"/>
                  </a:cubicBezTo>
                  <a:cubicBezTo>
                    <a:pt x="119" y="1035"/>
                    <a:pt x="135" y="1037"/>
                    <a:pt x="152" y="1037"/>
                  </a:cubicBezTo>
                  <a:cubicBezTo>
                    <a:pt x="179" y="1037"/>
                    <a:pt x="207" y="1032"/>
                    <a:pt x="232" y="1025"/>
                  </a:cubicBezTo>
                  <a:cubicBezTo>
                    <a:pt x="325" y="1004"/>
                    <a:pt x="416" y="976"/>
                    <a:pt x="504" y="940"/>
                  </a:cubicBezTo>
                  <a:cubicBezTo>
                    <a:pt x="618" y="893"/>
                    <a:pt x="734" y="836"/>
                    <a:pt x="855" y="836"/>
                  </a:cubicBezTo>
                  <a:cubicBezTo>
                    <a:pt x="872" y="836"/>
                    <a:pt x="889" y="837"/>
                    <a:pt x="907" y="839"/>
                  </a:cubicBezTo>
                  <a:cubicBezTo>
                    <a:pt x="1028" y="858"/>
                    <a:pt x="1133" y="948"/>
                    <a:pt x="1169" y="1064"/>
                  </a:cubicBezTo>
                  <a:cubicBezTo>
                    <a:pt x="1187" y="1122"/>
                    <a:pt x="1188" y="1185"/>
                    <a:pt x="1184" y="1246"/>
                  </a:cubicBezTo>
                  <a:cubicBezTo>
                    <a:pt x="1163" y="1578"/>
                    <a:pt x="999" y="1897"/>
                    <a:pt x="1034" y="2227"/>
                  </a:cubicBezTo>
                  <a:cubicBezTo>
                    <a:pt x="1037" y="2248"/>
                    <a:pt x="1043" y="2274"/>
                    <a:pt x="1064" y="2282"/>
                  </a:cubicBezTo>
                  <a:cubicBezTo>
                    <a:pt x="1067" y="2283"/>
                    <a:pt x="1071" y="2284"/>
                    <a:pt x="1074" y="2284"/>
                  </a:cubicBezTo>
                  <a:cubicBezTo>
                    <a:pt x="1092" y="2284"/>
                    <a:pt x="1108" y="2269"/>
                    <a:pt x="1121" y="2255"/>
                  </a:cubicBezTo>
                  <a:cubicBezTo>
                    <a:pt x="1186" y="2184"/>
                    <a:pt x="1230" y="2096"/>
                    <a:pt x="1295" y="2024"/>
                  </a:cubicBezTo>
                  <a:cubicBezTo>
                    <a:pt x="1443" y="1856"/>
                    <a:pt x="1685" y="1770"/>
                    <a:pt x="1782" y="1569"/>
                  </a:cubicBezTo>
                  <a:cubicBezTo>
                    <a:pt x="1841" y="1447"/>
                    <a:pt x="1834" y="1296"/>
                    <a:pt x="1762" y="1182"/>
                  </a:cubicBezTo>
                  <a:cubicBezTo>
                    <a:pt x="1686" y="1059"/>
                    <a:pt x="1541" y="967"/>
                    <a:pt x="1536" y="823"/>
                  </a:cubicBezTo>
                  <a:cubicBezTo>
                    <a:pt x="1532" y="748"/>
                    <a:pt x="1569" y="679"/>
                    <a:pt x="1587" y="606"/>
                  </a:cubicBezTo>
                  <a:cubicBezTo>
                    <a:pt x="1603" y="532"/>
                    <a:pt x="1589" y="439"/>
                    <a:pt x="1521" y="409"/>
                  </a:cubicBezTo>
                  <a:cubicBezTo>
                    <a:pt x="1501" y="401"/>
                    <a:pt x="1480" y="400"/>
                    <a:pt x="1459" y="400"/>
                  </a:cubicBezTo>
                  <a:cubicBezTo>
                    <a:pt x="1442" y="400"/>
                    <a:pt x="1426" y="401"/>
                    <a:pt x="1409" y="401"/>
                  </a:cubicBezTo>
                  <a:cubicBezTo>
                    <a:pt x="1407" y="401"/>
                    <a:pt x="1405" y="401"/>
                    <a:pt x="1403" y="401"/>
                  </a:cubicBezTo>
                  <a:cubicBezTo>
                    <a:pt x="1260" y="401"/>
                    <a:pt x="1122" y="323"/>
                    <a:pt x="1038" y="207"/>
                  </a:cubicBezTo>
                  <a:cubicBezTo>
                    <a:pt x="1001" y="156"/>
                    <a:pt x="991" y="61"/>
                    <a:pt x="948" y="21"/>
                  </a:cubicBezTo>
                  <a:cubicBezTo>
                    <a:pt x="932" y="7"/>
                    <a:pt x="913" y="1"/>
                    <a:pt x="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0"/>
            <p:cNvSpPr/>
            <p:nvPr/>
          </p:nvSpPr>
          <p:spPr>
            <a:xfrm>
              <a:off x="1801350" y="1033575"/>
              <a:ext cx="36925" cy="77450"/>
            </a:xfrm>
            <a:custGeom>
              <a:avLst/>
              <a:gdLst/>
              <a:ahLst/>
              <a:cxnLst/>
              <a:rect l="l" t="t" r="r" b="b"/>
              <a:pathLst>
                <a:path w="1477" h="3098" extrusionOk="0">
                  <a:moveTo>
                    <a:pt x="325" y="1"/>
                  </a:moveTo>
                  <a:cubicBezTo>
                    <a:pt x="260" y="1"/>
                    <a:pt x="208" y="52"/>
                    <a:pt x="195" y="138"/>
                  </a:cubicBezTo>
                  <a:cubicBezTo>
                    <a:pt x="175" y="257"/>
                    <a:pt x="191" y="363"/>
                    <a:pt x="103" y="462"/>
                  </a:cubicBezTo>
                  <a:cubicBezTo>
                    <a:pt x="77" y="492"/>
                    <a:pt x="43" y="519"/>
                    <a:pt x="38" y="558"/>
                  </a:cubicBezTo>
                  <a:cubicBezTo>
                    <a:pt x="29" y="626"/>
                    <a:pt x="108" y="673"/>
                    <a:pt x="127" y="738"/>
                  </a:cubicBezTo>
                  <a:cubicBezTo>
                    <a:pt x="157" y="845"/>
                    <a:pt x="26" y="933"/>
                    <a:pt x="13" y="1043"/>
                  </a:cubicBezTo>
                  <a:cubicBezTo>
                    <a:pt x="0" y="1147"/>
                    <a:pt x="95" y="1231"/>
                    <a:pt x="166" y="1310"/>
                  </a:cubicBezTo>
                  <a:cubicBezTo>
                    <a:pt x="356" y="1525"/>
                    <a:pt x="401" y="1830"/>
                    <a:pt x="413" y="2118"/>
                  </a:cubicBezTo>
                  <a:cubicBezTo>
                    <a:pt x="427" y="2404"/>
                    <a:pt x="419" y="2702"/>
                    <a:pt x="535" y="2965"/>
                  </a:cubicBezTo>
                  <a:cubicBezTo>
                    <a:pt x="557" y="3020"/>
                    <a:pt x="591" y="3075"/>
                    <a:pt x="648" y="3093"/>
                  </a:cubicBezTo>
                  <a:cubicBezTo>
                    <a:pt x="659" y="3096"/>
                    <a:pt x="670" y="3098"/>
                    <a:pt x="681" y="3098"/>
                  </a:cubicBezTo>
                  <a:cubicBezTo>
                    <a:pt x="757" y="3098"/>
                    <a:pt x="824" y="3023"/>
                    <a:pt x="858" y="2948"/>
                  </a:cubicBezTo>
                  <a:cubicBezTo>
                    <a:pt x="936" y="2772"/>
                    <a:pt x="933" y="2573"/>
                    <a:pt x="951" y="2382"/>
                  </a:cubicBezTo>
                  <a:cubicBezTo>
                    <a:pt x="967" y="2189"/>
                    <a:pt x="1014" y="1984"/>
                    <a:pt x="1161" y="1860"/>
                  </a:cubicBezTo>
                  <a:cubicBezTo>
                    <a:pt x="1193" y="1832"/>
                    <a:pt x="1230" y="1809"/>
                    <a:pt x="1264" y="1781"/>
                  </a:cubicBezTo>
                  <a:cubicBezTo>
                    <a:pt x="1364" y="1696"/>
                    <a:pt x="1424" y="1570"/>
                    <a:pt x="1450" y="1441"/>
                  </a:cubicBezTo>
                  <a:cubicBezTo>
                    <a:pt x="1477" y="1313"/>
                    <a:pt x="1475" y="1179"/>
                    <a:pt x="1473" y="1047"/>
                  </a:cubicBezTo>
                  <a:cubicBezTo>
                    <a:pt x="1471" y="915"/>
                    <a:pt x="1470" y="786"/>
                    <a:pt x="1467" y="655"/>
                  </a:cubicBezTo>
                  <a:cubicBezTo>
                    <a:pt x="1466" y="593"/>
                    <a:pt x="1465" y="529"/>
                    <a:pt x="1436" y="473"/>
                  </a:cubicBezTo>
                  <a:cubicBezTo>
                    <a:pt x="1388" y="379"/>
                    <a:pt x="1272" y="338"/>
                    <a:pt x="1168" y="327"/>
                  </a:cubicBezTo>
                  <a:cubicBezTo>
                    <a:pt x="1062" y="317"/>
                    <a:pt x="953" y="329"/>
                    <a:pt x="849" y="304"/>
                  </a:cubicBezTo>
                  <a:cubicBezTo>
                    <a:pt x="686" y="265"/>
                    <a:pt x="560" y="138"/>
                    <a:pt x="425" y="38"/>
                  </a:cubicBezTo>
                  <a:cubicBezTo>
                    <a:pt x="391" y="13"/>
                    <a:pt x="356" y="1"/>
                    <a:pt x="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0"/>
            <p:cNvSpPr/>
            <p:nvPr/>
          </p:nvSpPr>
          <p:spPr>
            <a:xfrm>
              <a:off x="1669975" y="979700"/>
              <a:ext cx="106800" cy="64475"/>
            </a:xfrm>
            <a:custGeom>
              <a:avLst/>
              <a:gdLst/>
              <a:ahLst/>
              <a:cxnLst/>
              <a:rect l="l" t="t" r="r" b="b"/>
              <a:pathLst>
                <a:path w="4272" h="2579" extrusionOk="0">
                  <a:moveTo>
                    <a:pt x="1696" y="1"/>
                  </a:moveTo>
                  <a:cubicBezTo>
                    <a:pt x="1676" y="1"/>
                    <a:pt x="1656" y="1"/>
                    <a:pt x="1637" y="2"/>
                  </a:cubicBezTo>
                  <a:cubicBezTo>
                    <a:pt x="1553" y="8"/>
                    <a:pt x="1470" y="22"/>
                    <a:pt x="1396" y="58"/>
                  </a:cubicBezTo>
                  <a:cubicBezTo>
                    <a:pt x="1327" y="92"/>
                    <a:pt x="1268" y="140"/>
                    <a:pt x="1217" y="196"/>
                  </a:cubicBezTo>
                  <a:cubicBezTo>
                    <a:pt x="898" y="549"/>
                    <a:pt x="949" y="1131"/>
                    <a:pt x="629" y="1484"/>
                  </a:cubicBezTo>
                  <a:cubicBezTo>
                    <a:pt x="441" y="1691"/>
                    <a:pt x="138" y="1806"/>
                    <a:pt x="43" y="2068"/>
                  </a:cubicBezTo>
                  <a:cubicBezTo>
                    <a:pt x="1" y="2184"/>
                    <a:pt x="9" y="2312"/>
                    <a:pt x="16" y="2435"/>
                  </a:cubicBezTo>
                  <a:cubicBezTo>
                    <a:pt x="20" y="2487"/>
                    <a:pt x="29" y="2549"/>
                    <a:pt x="77" y="2571"/>
                  </a:cubicBezTo>
                  <a:cubicBezTo>
                    <a:pt x="89" y="2576"/>
                    <a:pt x="101" y="2578"/>
                    <a:pt x="114" y="2578"/>
                  </a:cubicBezTo>
                  <a:cubicBezTo>
                    <a:pt x="135" y="2578"/>
                    <a:pt x="156" y="2573"/>
                    <a:pt x="175" y="2567"/>
                  </a:cubicBezTo>
                  <a:cubicBezTo>
                    <a:pt x="577" y="2441"/>
                    <a:pt x="898" y="2102"/>
                    <a:pt x="1312" y="2026"/>
                  </a:cubicBezTo>
                  <a:cubicBezTo>
                    <a:pt x="1378" y="2014"/>
                    <a:pt x="1444" y="2009"/>
                    <a:pt x="1510" y="2009"/>
                  </a:cubicBezTo>
                  <a:cubicBezTo>
                    <a:pt x="1825" y="2009"/>
                    <a:pt x="2143" y="2121"/>
                    <a:pt x="2457" y="2121"/>
                  </a:cubicBezTo>
                  <a:cubicBezTo>
                    <a:pt x="2524" y="2121"/>
                    <a:pt x="2590" y="2116"/>
                    <a:pt x="2656" y="2104"/>
                  </a:cubicBezTo>
                  <a:cubicBezTo>
                    <a:pt x="3052" y="2031"/>
                    <a:pt x="3356" y="1719"/>
                    <a:pt x="3614" y="1409"/>
                  </a:cubicBezTo>
                  <a:cubicBezTo>
                    <a:pt x="3691" y="1318"/>
                    <a:pt x="3770" y="1222"/>
                    <a:pt x="3880" y="1177"/>
                  </a:cubicBezTo>
                  <a:cubicBezTo>
                    <a:pt x="3987" y="1132"/>
                    <a:pt x="4128" y="1131"/>
                    <a:pt x="4186" y="1030"/>
                  </a:cubicBezTo>
                  <a:cubicBezTo>
                    <a:pt x="4236" y="945"/>
                    <a:pt x="4228" y="780"/>
                    <a:pt x="4250" y="683"/>
                  </a:cubicBezTo>
                  <a:cubicBezTo>
                    <a:pt x="4272" y="578"/>
                    <a:pt x="4213" y="480"/>
                    <a:pt x="4092" y="460"/>
                  </a:cubicBezTo>
                  <a:cubicBezTo>
                    <a:pt x="4078" y="457"/>
                    <a:pt x="4064" y="456"/>
                    <a:pt x="4050" y="456"/>
                  </a:cubicBezTo>
                  <a:cubicBezTo>
                    <a:pt x="3962" y="456"/>
                    <a:pt x="3876" y="498"/>
                    <a:pt x="3807" y="552"/>
                  </a:cubicBezTo>
                  <a:cubicBezTo>
                    <a:pt x="3771" y="581"/>
                    <a:pt x="3736" y="613"/>
                    <a:pt x="3696" y="634"/>
                  </a:cubicBezTo>
                  <a:cubicBezTo>
                    <a:pt x="3638" y="667"/>
                    <a:pt x="3568" y="676"/>
                    <a:pt x="3501" y="676"/>
                  </a:cubicBezTo>
                  <a:cubicBezTo>
                    <a:pt x="3169" y="676"/>
                    <a:pt x="2879" y="469"/>
                    <a:pt x="2595" y="299"/>
                  </a:cubicBezTo>
                  <a:cubicBezTo>
                    <a:pt x="2320" y="138"/>
                    <a:pt x="2013" y="1"/>
                    <a:pt x="1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0"/>
            <p:cNvSpPr/>
            <p:nvPr/>
          </p:nvSpPr>
          <p:spPr>
            <a:xfrm>
              <a:off x="1709650" y="928650"/>
              <a:ext cx="84325" cy="61875"/>
            </a:xfrm>
            <a:custGeom>
              <a:avLst/>
              <a:gdLst/>
              <a:ahLst/>
              <a:cxnLst/>
              <a:rect l="l" t="t" r="r" b="b"/>
              <a:pathLst>
                <a:path w="3373" h="2475" extrusionOk="0">
                  <a:moveTo>
                    <a:pt x="2208" y="0"/>
                  </a:moveTo>
                  <a:cubicBezTo>
                    <a:pt x="2149" y="0"/>
                    <a:pt x="2090" y="8"/>
                    <a:pt x="2032" y="18"/>
                  </a:cubicBezTo>
                  <a:cubicBezTo>
                    <a:pt x="1710" y="72"/>
                    <a:pt x="1382" y="178"/>
                    <a:pt x="1060" y="178"/>
                  </a:cubicBezTo>
                  <a:cubicBezTo>
                    <a:pt x="959" y="178"/>
                    <a:pt x="858" y="167"/>
                    <a:pt x="758" y="141"/>
                  </a:cubicBezTo>
                  <a:cubicBezTo>
                    <a:pt x="613" y="102"/>
                    <a:pt x="474" y="33"/>
                    <a:pt x="325" y="25"/>
                  </a:cubicBezTo>
                  <a:cubicBezTo>
                    <a:pt x="318" y="25"/>
                    <a:pt x="311" y="24"/>
                    <a:pt x="304" y="24"/>
                  </a:cubicBezTo>
                  <a:cubicBezTo>
                    <a:pt x="207" y="24"/>
                    <a:pt x="105" y="59"/>
                    <a:pt x="57" y="141"/>
                  </a:cubicBezTo>
                  <a:cubicBezTo>
                    <a:pt x="0" y="239"/>
                    <a:pt x="47" y="368"/>
                    <a:pt x="129" y="445"/>
                  </a:cubicBezTo>
                  <a:cubicBezTo>
                    <a:pt x="211" y="522"/>
                    <a:pt x="321" y="558"/>
                    <a:pt x="428" y="595"/>
                  </a:cubicBezTo>
                  <a:cubicBezTo>
                    <a:pt x="632" y="666"/>
                    <a:pt x="842" y="754"/>
                    <a:pt x="984" y="917"/>
                  </a:cubicBezTo>
                  <a:cubicBezTo>
                    <a:pt x="1138" y="1094"/>
                    <a:pt x="1195" y="1334"/>
                    <a:pt x="1229" y="1566"/>
                  </a:cubicBezTo>
                  <a:cubicBezTo>
                    <a:pt x="1264" y="1798"/>
                    <a:pt x="1285" y="2037"/>
                    <a:pt x="1388" y="2248"/>
                  </a:cubicBezTo>
                  <a:cubicBezTo>
                    <a:pt x="1421" y="2316"/>
                    <a:pt x="1465" y="2383"/>
                    <a:pt x="1528" y="2424"/>
                  </a:cubicBezTo>
                  <a:cubicBezTo>
                    <a:pt x="1582" y="2460"/>
                    <a:pt x="1647" y="2474"/>
                    <a:pt x="1714" y="2474"/>
                  </a:cubicBezTo>
                  <a:cubicBezTo>
                    <a:pt x="1749" y="2474"/>
                    <a:pt x="1784" y="2470"/>
                    <a:pt x="1818" y="2464"/>
                  </a:cubicBezTo>
                  <a:cubicBezTo>
                    <a:pt x="1983" y="2430"/>
                    <a:pt x="2132" y="2340"/>
                    <a:pt x="2296" y="2310"/>
                  </a:cubicBezTo>
                  <a:cubicBezTo>
                    <a:pt x="2336" y="2302"/>
                    <a:pt x="2375" y="2299"/>
                    <a:pt x="2413" y="2299"/>
                  </a:cubicBezTo>
                  <a:cubicBezTo>
                    <a:pt x="2540" y="2299"/>
                    <a:pt x="2662" y="2337"/>
                    <a:pt x="2780" y="2397"/>
                  </a:cubicBezTo>
                  <a:cubicBezTo>
                    <a:pt x="2833" y="2424"/>
                    <a:pt x="2867" y="2449"/>
                    <a:pt x="2914" y="2449"/>
                  </a:cubicBezTo>
                  <a:cubicBezTo>
                    <a:pt x="2930" y="2449"/>
                    <a:pt x="2947" y="2446"/>
                    <a:pt x="2967" y="2439"/>
                  </a:cubicBezTo>
                  <a:cubicBezTo>
                    <a:pt x="3037" y="2414"/>
                    <a:pt x="3070" y="2347"/>
                    <a:pt x="3152" y="2340"/>
                  </a:cubicBezTo>
                  <a:cubicBezTo>
                    <a:pt x="3158" y="2340"/>
                    <a:pt x="3164" y="2340"/>
                    <a:pt x="3170" y="2340"/>
                  </a:cubicBezTo>
                  <a:cubicBezTo>
                    <a:pt x="3193" y="2340"/>
                    <a:pt x="3217" y="2343"/>
                    <a:pt x="3239" y="2343"/>
                  </a:cubicBezTo>
                  <a:cubicBezTo>
                    <a:pt x="3257" y="2343"/>
                    <a:pt x="3275" y="2341"/>
                    <a:pt x="3291" y="2334"/>
                  </a:cubicBezTo>
                  <a:cubicBezTo>
                    <a:pt x="3370" y="2300"/>
                    <a:pt x="3372" y="2187"/>
                    <a:pt x="3336" y="2110"/>
                  </a:cubicBezTo>
                  <a:cubicBezTo>
                    <a:pt x="3212" y="1842"/>
                    <a:pt x="2821" y="1767"/>
                    <a:pt x="2719" y="1488"/>
                  </a:cubicBezTo>
                  <a:cubicBezTo>
                    <a:pt x="2687" y="1402"/>
                    <a:pt x="2688" y="1309"/>
                    <a:pt x="2689" y="1216"/>
                  </a:cubicBezTo>
                  <a:cubicBezTo>
                    <a:pt x="2692" y="1086"/>
                    <a:pt x="2693" y="955"/>
                    <a:pt x="2695" y="825"/>
                  </a:cubicBezTo>
                  <a:cubicBezTo>
                    <a:pt x="2698" y="669"/>
                    <a:pt x="2699" y="511"/>
                    <a:pt x="2654" y="363"/>
                  </a:cubicBezTo>
                  <a:cubicBezTo>
                    <a:pt x="2610" y="214"/>
                    <a:pt x="2508" y="75"/>
                    <a:pt x="2361" y="24"/>
                  </a:cubicBezTo>
                  <a:cubicBezTo>
                    <a:pt x="2312" y="6"/>
                    <a:pt x="2260" y="0"/>
                    <a:pt x="2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0"/>
            <p:cNvSpPr/>
            <p:nvPr/>
          </p:nvSpPr>
          <p:spPr>
            <a:xfrm>
              <a:off x="1782650" y="927275"/>
              <a:ext cx="46675" cy="71025"/>
            </a:xfrm>
            <a:custGeom>
              <a:avLst/>
              <a:gdLst/>
              <a:ahLst/>
              <a:cxnLst/>
              <a:rect l="l" t="t" r="r" b="b"/>
              <a:pathLst>
                <a:path w="1867" h="2841" extrusionOk="0">
                  <a:moveTo>
                    <a:pt x="1178" y="0"/>
                  </a:moveTo>
                  <a:cubicBezTo>
                    <a:pt x="1059" y="0"/>
                    <a:pt x="938" y="56"/>
                    <a:pt x="831" y="118"/>
                  </a:cubicBezTo>
                  <a:cubicBezTo>
                    <a:pt x="587" y="260"/>
                    <a:pt x="366" y="442"/>
                    <a:pt x="179" y="653"/>
                  </a:cubicBezTo>
                  <a:cubicBezTo>
                    <a:pt x="111" y="732"/>
                    <a:pt x="44" y="818"/>
                    <a:pt x="19" y="918"/>
                  </a:cubicBezTo>
                  <a:cubicBezTo>
                    <a:pt x="0" y="984"/>
                    <a:pt x="1" y="1055"/>
                    <a:pt x="9" y="1125"/>
                  </a:cubicBezTo>
                  <a:cubicBezTo>
                    <a:pt x="30" y="1306"/>
                    <a:pt x="102" y="1487"/>
                    <a:pt x="234" y="1614"/>
                  </a:cubicBezTo>
                  <a:cubicBezTo>
                    <a:pt x="349" y="1724"/>
                    <a:pt x="507" y="1791"/>
                    <a:pt x="599" y="1922"/>
                  </a:cubicBezTo>
                  <a:cubicBezTo>
                    <a:pt x="677" y="2032"/>
                    <a:pt x="692" y="2180"/>
                    <a:pt x="649" y="2307"/>
                  </a:cubicBezTo>
                  <a:cubicBezTo>
                    <a:pt x="630" y="2360"/>
                    <a:pt x="575" y="2415"/>
                    <a:pt x="590" y="2471"/>
                  </a:cubicBezTo>
                  <a:cubicBezTo>
                    <a:pt x="606" y="2530"/>
                    <a:pt x="674" y="2577"/>
                    <a:pt x="694" y="2643"/>
                  </a:cubicBezTo>
                  <a:cubicBezTo>
                    <a:pt x="715" y="2719"/>
                    <a:pt x="728" y="2821"/>
                    <a:pt x="805" y="2838"/>
                  </a:cubicBezTo>
                  <a:cubicBezTo>
                    <a:pt x="811" y="2840"/>
                    <a:pt x="817" y="2840"/>
                    <a:pt x="823" y="2840"/>
                  </a:cubicBezTo>
                  <a:cubicBezTo>
                    <a:pt x="863" y="2840"/>
                    <a:pt x="902" y="2813"/>
                    <a:pt x="926" y="2780"/>
                  </a:cubicBezTo>
                  <a:cubicBezTo>
                    <a:pt x="955" y="2741"/>
                    <a:pt x="971" y="2694"/>
                    <a:pt x="997" y="2654"/>
                  </a:cubicBezTo>
                  <a:cubicBezTo>
                    <a:pt x="1096" y="2502"/>
                    <a:pt x="1303" y="2475"/>
                    <a:pt x="1474" y="2412"/>
                  </a:cubicBezTo>
                  <a:cubicBezTo>
                    <a:pt x="1555" y="2381"/>
                    <a:pt x="1633" y="2340"/>
                    <a:pt x="1695" y="2279"/>
                  </a:cubicBezTo>
                  <a:cubicBezTo>
                    <a:pt x="1825" y="2151"/>
                    <a:pt x="1866" y="1948"/>
                    <a:pt x="1829" y="1769"/>
                  </a:cubicBezTo>
                  <a:cubicBezTo>
                    <a:pt x="1793" y="1589"/>
                    <a:pt x="1689" y="1429"/>
                    <a:pt x="1563" y="1293"/>
                  </a:cubicBezTo>
                  <a:cubicBezTo>
                    <a:pt x="1443" y="1161"/>
                    <a:pt x="1298" y="1041"/>
                    <a:pt x="1232" y="874"/>
                  </a:cubicBezTo>
                  <a:cubicBezTo>
                    <a:pt x="1177" y="733"/>
                    <a:pt x="1187" y="571"/>
                    <a:pt x="1241" y="428"/>
                  </a:cubicBezTo>
                  <a:cubicBezTo>
                    <a:pt x="1283" y="318"/>
                    <a:pt x="1350" y="212"/>
                    <a:pt x="1345" y="93"/>
                  </a:cubicBezTo>
                  <a:cubicBezTo>
                    <a:pt x="1344" y="78"/>
                    <a:pt x="1341" y="59"/>
                    <a:pt x="1332" y="47"/>
                  </a:cubicBezTo>
                  <a:cubicBezTo>
                    <a:pt x="1322" y="32"/>
                    <a:pt x="1304" y="23"/>
                    <a:pt x="1286" y="17"/>
                  </a:cubicBezTo>
                  <a:cubicBezTo>
                    <a:pt x="1250" y="6"/>
                    <a:pt x="1214"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0"/>
            <p:cNvSpPr/>
            <p:nvPr/>
          </p:nvSpPr>
          <p:spPr>
            <a:xfrm>
              <a:off x="1803100" y="986975"/>
              <a:ext cx="36850" cy="30500"/>
            </a:xfrm>
            <a:custGeom>
              <a:avLst/>
              <a:gdLst/>
              <a:ahLst/>
              <a:cxnLst/>
              <a:rect l="l" t="t" r="r" b="b"/>
              <a:pathLst>
                <a:path w="1474" h="1220" extrusionOk="0">
                  <a:moveTo>
                    <a:pt x="1287" y="1"/>
                  </a:moveTo>
                  <a:cubicBezTo>
                    <a:pt x="1266" y="1"/>
                    <a:pt x="1245" y="10"/>
                    <a:pt x="1228" y="22"/>
                  </a:cubicBezTo>
                  <a:cubicBezTo>
                    <a:pt x="1205" y="39"/>
                    <a:pt x="1186" y="64"/>
                    <a:pt x="1165" y="86"/>
                  </a:cubicBezTo>
                  <a:cubicBezTo>
                    <a:pt x="1069" y="192"/>
                    <a:pt x="928" y="256"/>
                    <a:pt x="784" y="259"/>
                  </a:cubicBezTo>
                  <a:cubicBezTo>
                    <a:pt x="781" y="259"/>
                    <a:pt x="777" y="259"/>
                    <a:pt x="774" y="259"/>
                  </a:cubicBezTo>
                  <a:cubicBezTo>
                    <a:pt x="710" y="259"/>
                    <a:pt x="646" y="250"/>
                    <a:pt x="583" y="250"/>
                  </a:cubicBezTo>
                  <a:cubicBezTo>
                    <a:pt x="534" y="250"/>
                    <a:pt x="487" y="256"/>
                    <a:pt x="442" y="277"/>
                  </a:cubicBezTo>
                  <a:cubicBezTo>
                    <a:pt x="347" y="323"/>
                    <a:pt x="317" y="428"/>
                    <a:pt x="235" y="489"/>
                  </a:cubicBezTo>
                  <a:cubicBezTo>
                    <a:pt x="169" y="539"/>
                    <a:pt x="60" y="546"/>
                    <a:pt x="19" y="626"/>
                  </a:cubicBezTo>
                  <a:cubicBezTo>
                    <a:pt x="0" y="660"/>
                    <a:pt x="3" y="701"/>
                    <a:pt x="12" y="737"/>
                  </a:cubicBezTo>
                  <a:cubicBezTo>
                    <a:pt x="21" y="774"/>
                    <a:pt x="39" y="808"/>
                    <a:pt x="51" y="844"/>
                  </a:cubicBezTo>
                  <a:cubicBezTo>
                    <a:pt x="91" y="945"/>
                    <a:pt x="51" y="1166"/>
                    <a:pt x="177" y="1212"/>
                  </a:cubicBezTo>
                  <a:cubicBezTo>
                    <a:pt x="190" y="1217"/>
                    <a:pt x="204" y="1219"/>
                    <a:pt x="219" y="1219"/>
                  </a:cubicBezTo>
                  <a:cubicBezTo>
                    <a:pt x="248" y="1219"/>
                    <a:pt x="278" y="1209"/>
                    <a:pt x="305" y="1195"/>
                  </a:cubicBezTo>
                  <a:cubicBezTo>
                    <a:pt x="343" y="1175"/>
                    <a:pt x="379" y="1148"/>
                    <a:pt x="420" y="1132"/>
                  </a:cubicBezTo>
                  <a:cubicBezTo>
                    <a:pt x="466" y="1114"/>
                    <a:pt x="514" y="1108"/>
                    <a:pt x="562" y="1108"/>
                  </a:cubicBezTo>
                  <a:cubicBezTo>
                    <a:pt x="566" y="1108"/>
                    <a:pt x="570" y="1108"/>
                    <a:pt x="575" y="1108"/>
                  </a:cubicBezTo>
                  <a:cubicBezTo>
                    <a:pt x="744" y="1112"/>
                    <a:pt x="909" y="1173"/>
                    <a:pt x="1078" y="1178"/>
                  </a:cubicBezTo>
                  <a:cubicBezTo>
                    <a:pt x="1083" y="1178"/>
                    <a:pt x="1087" y="1178"/>
                    <a:pt x="1092" y="1178"/>
                  </a:cubicBezTo>
                  <a:cubicBezTo>
                    <a:pt x="1129" y="1178"/>
                    <a:pt x="1167" y="1174"/>
                    <a:pt x="1199" y="1157"/>
                  </a:cubicBezTo>
                  <a:cubicBezTo>
                    <a:pt x="1244" y="1133"/>
                    <a:pt x="1272" y="1086"/>
                    <a:pt x="1295" y="1041"/>
                  </a:cubicBezTo>
                  <a:cubicBezTo>
                    <a:pt x="1446" y="751"/>
                    <a:pt x="1474" y="402"/>
                    <a:pt x="1374" y="91"/>
                  </a:cubicBezTo>
                  <a:cubicBezTo>
                    <a:pt x="1362" y="56"/>
                    <a:pt x="1346" y="19"/>
                    <a:pt x="1313" y="6"/>
                  </a:cubicBezTo>
                  <a:cubicBezTo>
                    <a:pt x="1305" y="3"/>
                    <a:pt x="1296" y="1"/>
                    <a:pt x="1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0"/>
            <p:cNvSpPr/>
            <p:nvPr/>
          </p:nvSpPr>
          <p:spPr>
            <a:xfrm>
              <a:off x="1807275" y="1017525"/>
              <a:ext cx="31075" cy="22150"/>
            </a:xfrm>
            <a:custGeom>
              <a:avLst/>
              <a:gdLst/>
              <a:ahLst/>
              <a:cxnLst/>
              <a:rect l="l" t="t" r="r" b="b"/>
              <a:pathLst>
                <a:path w="1243" h="886" extrusionOk="0">
                  <a:moveTo>
                    <a:pt x="361" y="0"/>
                  </a:moveTo>
                  <a:cubicBezTo>
                    <a:pt x="337" y="0"/>
                    <a:pt x="314" y="3"/>
                    <a:pt x="290" y="10"/>
                  </a:cubicBezTo>
                  <a:cubicBezTo>
                    <a:pt x="216" y="34"/>
                    <a:pt x="142" y="85"/>
                    <a:pt x="74" y="119"/>
                  </a:cubicBezTo>
                  <a:cubicBezTo>
                    <a:pt x="1" y="157"/>
                    <a:pt x="31" y="222"/>
                    <a:pt x="16" y="293"/>
                  </a:cubicBezTo>
                  <a:cubicBezTo>
                    <a:pt x="10" y="320"/>
                    <a:pt x="1" y="349"/>
                    <a:pt x="5" y="376"/>
                  </a:cubicBezTo>
                  <a:cubicBezTo>
                    <a:pt x="10" y="425"/>
                    <a:pt x="49" y="461"/>
                    <a:pt x="92" y="481"/>
                  </a:cubicBezTo>
                  <a:cubicBezTo>
                    <a:pt x="134" y="503"/>
                    <a:pt x="181" y="513"/>
                    <a:pt x="223" y="535"/>
                  </a:cubicBezTo>
                  <a:cubicBezTo>
                    <a:pt x="288" y="569"/>
                    <a:pt x="351" y="621"/>
                    <a:pt x="410" y="666"/>
                  </a:cubicBezTo>
                  <a:cubicBezTo>
                    <a:pt x="485" y="723"/>
                    <a:pt x="563" y="776"/>
                    <a:pt x="648" y="816"/>
                  </a:cubicBezTo>
                  <a:cubicBezTo>
                    <a:pt x="736" y="858"/>
                    <a:pt x="833" y="886"/>
                    <a:pt x="930" y="886"/>
                  </a:cubicBezTo>
                  <a:cubicBezTo>
                    <a:pt x="962" y="886"/>
                    <a:pt x="993" y="883"/>
                    <a:pt x="1024" y="877"/>
                  </a:cubicBezTo>
                  <a:cubicBezTo>
                    <a:pt x="1069" y="868"/>
                    <a:pt x="1116" y="849"/>
                    <a:pt x="1150" y="816"/>
                  </a:cubicBezTo>
                  <a:cubicBezTo>
                    <a:pt x="1191" y="776"/>
                    <a:pt x="1184" y="733"/>
                    <a:pt x="1193" y="679"/>
                  </a:cubicBezTo>
                  <a:cubicBezTo>
                    <a:pt x="1210" y="546"/>
                    <a:pt x="1225" y="412"/>
                    <a:pt x="1236" y="279"/>
                  </a:cubicBezTo>
                  <a:cubicBezTo>
                    <a:pt x="1240" y="240"/>
                    <a:pt x="1242" y="198"/>
                    <a:pt x="1227" y="160"/>
                  </a:cubicBezTo>
                  <a:cubicBezTo>
                    <a:pt x="1198" y="89"/>
                    <a:pt x="1114" y="58"/>
                    <a:pt x="1035" y="58"/>
                  </a:cubicBezTo>
                  <a:cubicBezTo>
                    <a:pt x="1025" y="58"/>
                    <a:pt x="1015" y="59"/>
                    <a:pt x="1006" y="60"/>
                  </a:cubicBezTo>
                  <a:cubicBezTo>
                    <a:pt x="924" y="67"/>
                    <a:pt x="843" y="96"/>
                    <a:pt x="761" y="96"/>
                  </a:cubicBezTo>
                  <a:cubicBezTo>
                    <a:pt x="757" y="96"/>
                    <a:pt x="753" y="96"/>
                    <a:pt x="749" y="96"/>
                  </a:cubicBezTo>
                  <a:cubicBezTo>
                    <a:pt x="616" y="90"/>
                    <a:pt x="4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0"/>
            <p:cNvSpPr/>
            <p:nvPr/>
          </p:nvSpPr>
          <p:spPr>
            <a:xfrm>
              <a:off x="1628725" y="974100"/>
              <a:ext cx="54775" cy="102375"/>
            </a:xfrm>
            <a:custGeom>
              <a:avLst/>
              <a:gdLst/>
              <a:ahLst/>
              <a:cxnLst/>
              <a:rect l="l" t="t" r="r" b="b"/>
              <a:pathLst>
                <a:path w="2191" h="4095" extrusionOk="0">
                  <a:moveTo>
                    <a:pt x="1245" y="0"/>
                  </a:moveTo>
                  <a:cubicBezTo>
                    <a:pt x="1172" y="0"/>
                    <a:pt x="1144" y="110"/>
                    <a:pt x="1102" y="173"/>
                  </a:cubicBezTo>
                  <a:cubicBezTo>
                    <a:pt x="984" y="350"/>
                    <a:pt x="806" y="485"/>
                    <a:pt x="602" y="546"/>
                  </a:cubicBezTo>
                  <a:cubicBezTo>
                    <a:pt x="542" y="565"/>
                    <a:pt x="480" y="576"/>
                    <a:pt x="424" y="605"/>
                  </a:cubicBezTo>
                  <a:cubicBezTo>
                    <a:pt x="367" y="632"/>
                    <a:pt x="318" y="681"/>
                    <a:pt x="304" y="740"/>
                  </a:cubicBezTo>
                  <a:cubicBezTo>
                    <a:pt x="288" y="822"/>
                    <a:pt x="343" y="903"/>
                    <a:pt x="410" y="954"/>
                  </a:cubicBezTo>
                  <a:cubicBezTo>
                    <a:pt x="475" y="1005"/>
                    <a:pt x="555" y="1039"/>
                    <a:pt x="616" y="1098"/>
                  </a:cubicBezTo>
                  <a:cubicBezTo>
                    <a:pt x="737" y="1216"/>
                    <a:pt x="761" y="1401"/>
                    <a:pt x="765" y="1571"/>
                  </a:cubicBezTo>
                  <a:cubicBezTo>
                    <a:pt x="767" y="1694"/>
                    <a:pt x="765" y="1818"/>
                    <a:pt x="732" y="1938"/>
                  </a:cubicBezTo>
                  <a:cubicBezTo>
                    <a:pt x="683" y="2123"/>
                    <a:pt x="567" y="2277"/>
                    <a:pt x="469" y="2436"/>
                  </a:cubicBezTo>
                  <a:cubicBezTo>
                    <a:pt x="426" y="2507"/>
                    <a:pt x="408" y="2585"/>
                    <a:pt x="362" y="2656"/>
                  </a:cubicBezTo>
                  <a:cubicBezTo>
                    <a:pt x="319" y="2723"/>
                    <a:pt x="263" y="2781"/>
                    <a:pt x="217" y="2847"/>
                  </a:cubicBezTo>
                  <a:cubicBezTo>
                    <a:pt x="43" y="3092"/>
                    <a:pt x="0" y="3423"/>
                    <a:pt x="102" y="3704"/>
                  </a:cubicBezTo>
                  <a:cubicBezTo>
                    <a:pt x="129" y="3777"/>
                    <a:pt x="166" y="3849"/>
                    <a:pt x="227" y="3898"/>
                  </a:cubicBezTo>
                  <a:cubicBezTo>
                    <a:pt x="288" y="3945"/>
                    <a:pt x="367" y="3964"/>
                    <a:pt x="446" y="3964"/>
                  </a:cubicBezTo>
                  <a:cubicBezTo>
                    <a:pt x="466" y="3964"/>
                    <a:pt x="487" y="3962"/>
                    <a:pt x="508" y="3960"/>
                  </a:cubicBezTo>
                  <a:cubicBezTo>
                    <a:pt x="605" y="3948"/>
                    <a:pt x="698" y="3914"/>
                    <a:pt x="792" y="3886"/>
                  </a:cubicBezTo>
                  <a:cubicBezTo>
                    <a:pt x="929" y="3848"/>
                    <a:pt x="1073" y="3826"/>
                    <a:pt x="1216" y="3826"/>
                  </a:cubicBezTo>
                  <a:cubicBezTo>
                    <a:pt x="1444" y="3826"/>
                    <a:pt x="1669" y="3881"/>
                    <a:pt x="1855" y="4008"/>
                  </a:cubicBezTo>
                  <a:cubicBezTo>
                    <a:pt x="1900" y="4039"/>
                    <a:pt x="1944" y="4075"/>
                    <a:pt x="1998" y="4090"/>
                  </a:cubicBezTo>
                  <a:cubicBezTo>
                    <a:pt x="2011" y="4093"/>
                    <a:pt x="2024" y="4095"/>
                    <a:pt x="2037" y="4095"/>
                  </a:cubicBezTo>
                  <a:cubicBezTo>
                    <a:pt x="2080" y="4095"/>
                    <a:pt x="2123" y="4077"/>
                    <a:pt x="2142" y="4039"/>
                  </a:cubicBezTo>
                  <a:cubicBezTo>
                    <a:pt x="2152" y="4018"/>
                    <a:pt x="2154" y="3993"/>
                    <a:pt x="2154" y="3970"/>
                  </a:cubicBezTo>
                  <a:cubicBezTo>
                    <a:pt x="2162" y="3684"/>
                    <a:pt x="2049" y="3381"/>
                    <a:pt x="1810" y="3222"/>
                  </a:cubicBezTo>
                  <a:cubicBezTo>
                    <a:pt x="1718" y="3161"/>
                    <a:pt x="1613" y="3122"/>
                    <a:pt x="1531" y="3047"/>
                  </a:cubicBezTo>
                  <a:cubicBezTo>
                    <a:pt x="1392" y="2919"/>
                    <a:pt x="1379" y="2726"/>
                    <a:pt x="1417" y="2549"/>
                  </a:cubicBezTo>
                  <a:cubicBezTo>
                    <a:pt x="1474" y="2280"/>
                    <a:pt x="1630" y="2038"/>
                    <a:pt x="1824" y="1843"/>
                  </a:cubicBezTo>
                  <a:cubicBezTo>
                    <a:pt x="1914" y="1752"/>
                    <a:pt x="2014" y="1668"/>
                    <a:pt x="2081" y="1559"/>
                  </a:cubicBezTo>
                  <a:cubicBezTo>
                    <a:pt x="2165" y="1422"/>
                    <a:pt x="2190" y="1247"/>
                    <a:pt x="2147" y="1092"/>
                  </a:cubicBezTo>
                  <a:cubicBezTo>
                    <a:pt x="2103" y="936"/>
                    <a:pt x="1993" y="800"/>
                    <a:pt x="1848" y="725"/>
                  </a:cubicBezTo>
                  <a:cubicBezTo>
                    <a:pt x="1708" y="653"/>
                    <a:pt x="1521" y="618"/>
                    <a:pt x="1463" y="472"/>
                  </a:cubicBezTo>
                  <a:cubicBezTo>
                    <a:pt x="1439" y="409"/>
                    <a:pt x="1446" y="339"/>
                    <a:pt x="1440" y="273"/>
                  </a:cubicBezTo>
                  <a:cubicBezTo>
                    <a:pt x="1431" y="180"/>
                    <a:pt x="1379" y="56"/>
                    <a:pt x="1291" y="13"/>
                  </a:cubicBezTo>
                  <a:cubicBezTo>
                    <a:pt x="1274" y="4"/>
                    <a:pt x="1259" y="0"/>
                    <a:pt x="1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0"/>
            <p:cNvSpPr/>
            <p:nvPr/>
          </p:nvSpPr>
          <p:spPr>
            <a:xfrm>
              <a:off x="1663450" y="947450"/>
              <a:ext cx="68575" cy="43000"/>
            </a:xfrm>
            <a:custGeom>
              <a:avLst/>
              <a:gdLst/>
              <a:ahLst/>
              <a:cxnLst/>
              <a:rect l="l" t="t" r="r" b="b"/>
              <a:pathLst>
                <a:path w="2743" h="1720" extrusionOk="0">
                  <a:moveTo>
                    <a:pt x="1955" y="0"/>
                  </a:moveTo>
                  <a:cubicBezTo>
                    <a:pt x="1718" y="0"/>
                    <a:pt x="1480" y="64"/>
                    <a:pt x="1278" y="189"/>
                  </a:cubicBezTo>
                  <a:cubicBezTo>
                    <a:pt x="1084" y="309"/>
                    <a:pt x="920" y="480"/>
                    <a:pt x="708" y="558"/>
                  </a:cubicBezTo>
                  <a:cubicBezTo>
                    <a:pt x="636" y="583"/>
                    <a:pt x="559" y="599"/>
                    <a:pt x="482" y="600"/>
                  </a:cubicBezTo>
                  <a:cubicBezTo>
                    <a:pt x="475" y="600"/>
                    <a:pt x="468" y="600"/>
                    <a:pt x="461" y="600"/>
                  </a:cubicBezTo>
                  <a:cubicBezTo>
                    <a:pt x="426" y="600"/>
                    <a:pt x="392" y="595"/>
                    <a:pt x="360" y="579"/>
                  </a:cubicBezTo>
                  <a:cubicBezTo>
                    <a:pt x="307" y="552"/>
                    <a:pt x="276" y="496"/>
                    <a:pt x="232" y="455"/>
                  </a:cubicBezTo>
                  <a:cubicBezTo>
                    <a:pt x="204" y="428"/>
                    <a:pt x="164" y="408"/>
                    <a:pt x="127" y="408"/>
                  </a:cubicBezTo>
                  <a:cubicBezTo>
                    <a:pt x="107" y="408"/>
                    <a:pt x="87" y="415"/>
                    <a:pt x="71" y="429"/>
                  </a:cubicBezTo>
                  <a:cubicBezTo>
                    <a:pt x="28" y="470"/>
                    <a:pt x="47" y="540"/>
                    <a:pt x="41" y="593"/>
                  </a:cubicBezTo>
                  <a:cubicBezTo>
                    <a:pt x="35" y="650"/>
                    <a:pt x="4" y="705"/>
                    <a:pt x="3" y="762"/>
                  </a:cubicBezTo>
                  <a:cubicBezTo>
                    <a:pt x="1" y="819"/>
                    <a:pt x="33" y="860"/>
                    <a:pt x="57" y="908"/>
                  </a:cubicBezTo>
                  <a:cubicBezTo>
                    <a:pt x="93" y="972"/>
                    <a:pt x="112" y="1044"/>
                    <a:pt x="124" y="1117"/>
                  </a:cubicBezTo>
                  <a:cubicBezTo>
                    <a:pt x="144" y="1243"/>
                    <a:pt x="158" y="1376"/>
                    <a:pt x="234" y="1477"/>
                  </a:cubicBezTo>
                  <a:cubicBezTo>
                    <a:pt x="293" y="1559"/>
                    <a:pt x="388" y="1606"/>
                    <a:pt x="481" y="1646"/>
                  </a:cubicBezTo>
                  <a:cubicBezTo>
                    <a:pt x="570" y="1684"/>
                    <a:pt x="664" y="1719"/>
                    <a:pt x="761" y="1719"/>
                  </a:cubicBezTo>
                  <a:cubicBezTo>
                    <a:pt x="765" y="1719"/>
                    <a:pt x="769" y="1719"/>
                    <a:pt x="773" y="1719"/>
                  </a:cubicBezTo>
                  <a:cubicBezTo>
                    <a:pt x="940" y="1715"/>
                    <a:pt x="1089" y="1612"/>
                    <a:pt x="1212" y="1501"/>
                  </a:cubicBezTo>
                  <a:cubicBezTo>
                    <a:pt x="1337" y="1389"/>
                    <a:pt x="1453" y="1262"/>
                    <a:pt x="1604" y="1191"/>
                  </a:cubicBezTo>
                  <a:cubicBezTo>
                    <a:pt x="1717" y="1138"/>
                    <a:pt x="1843" y="1119"/>
                    <a:pt x="1967" y="1116"/>
                  </a:cubicBezTo>
                  <a:cubicBezTo>
                    <a:pt x="1984" y="1115"/>
                    <a:pt x="2001" y="1115"/>
                    <a:pt x="2018" y="1115"/>
                  </a:cubicBezTo>
                  <a:cubicBezTo>
                    <a:pt x="2146" y="1115"/>
                    <a:pt x="2276" y="1134"/>
                    <a:pt x="2380" y="1205"/>
                  </a:cubicBezTo>
                  <a:cubicBezTo>
                    <a:pt x="2438" y="1245"/>
                    <a:pt x="2486" y="1299"/>
                    <a:pt x="2549" y="1327"/>
                  </a:cubicBezTo>
                  <a:cubicBezTo>
                    <a:pt x="2571" y="1337"/>
                    <a:pt x="2596" y="1342"/>
                    <a:pt x="2620" y="1342"/>
                  </a:cubicBezTo>
                  <a:cubicBezTo>
                    <a:pt x="2667" y="1342"/>
                    <a:pt x="2713" y="1323"/>
                    <a:pt x="2732" y="1281"/>
                  </a:cubicBezTo>
                  <a:cubicBezTo>
                    <a:pt x="2742" y="1260"/>
                    <a:pt x="2742" y="1234"/>
                    <a:pt x="2739" y="1209"/>
                  </a:cubicBezTo>
                  <a:cubicBezTo>
                    <a:pt x="2728" y="1106"/>
                    <a:pt x="2665" y="1016"/>
                    <a:pt x="2637" y="917"/>
                  </a:cubicBezTo>
                  <a:cubicBezTo>
                    <a:pt x="2600" y="789"/>
                    <a:pt x="2621" y="653"/>
                    <a:pt x="2626" y="521"/>
                  </a:cubicBezTo>
                  <a:cubicBezTo>
                    <a:pt x="2630" y="387"/>
                    <a:pt x="2611" y="240"/>
                    <a:pt x="2513" y="151"/>
                  </a:cubicBezTo>
                  <a:cubicBezTo>
                    <a:pt x="2465" y="105"/>
                    <a:pt x="2400" y="79"/>
                    <a:pt x="2337" y="58"/>
                  </a:cubicBezTo>
                  <a:cubicBezTo>
                    <a:pt x="2213" y="19"/>
                    <a:pt x="2084" y="0"/>
                    <a:pt x="1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0"/>
            <p:cNvSpPr/>
            <p:nvPr/>
          </p:nvSpPr>
          <p:spPr>
            <a:xfrm>
              <a:off x="1655600" y="925825"/>
              <a:ext cx="53075" cy="31475"/>
            </a:xfrm>
            <a:custGeom>
              <a:avLst/>
              <a:gdLst/>
              <a:ahLst/>
              <a:cxnLst/>
              <a:rect l="l" t="t" r="r" b="b"/>
              <a:pathLst>
                <a:path w="2123" h="1259" extrusionOk="0">
                  <a:moveTo>
                    <a:pt x="1440" y="0"/>
                  </a:moveTo>
                  <a:cubicBezTo>
                    <a:pt x="1423" y="0"/>
                    <a:pt x="1406" y="1"/>
                    <a:pt x="1389" y="1"/>
                  </a:cubicBezTo>
                  <a:cubicBezTo>
                    <a:pt x="1213" y="5"/>
                    <a:pt x="1038" y="6"/>
                    <a:pt x="863" y="6"/>
                  </a:cubicBezTo>
                  <a:cubicBezTo>
                    <a:pt x="714" y="6"/>
                    <a:pt x="566" y="5"/>
                    <a:pt x="417" y="2"/>
                  </a:cubicBezTo>
                  <a:cubicBezTo>
                    <a:pt x="408" y="2"/>
                    <a:pt x="398" y="2"/>
                    <a:pt x="389" y="2"/>
                  </a:cubicBezTo>
                  <a:cubicBezTo>
                    <a:pt x="303" y="2"/>
                    <a:pt x="213" y="9"/>
                    <a:pt x="150" y="65"/>
                  </a:cubicBezTo>
                  <a:cubicBezTo>
                    <a:pt x="93" y="117"/>
                    <a:pt x="75" y="203"/>
                    <a:pt x="81" y="280"/>
                  </a:cubicBezTo>
                  <a:cubicBezTo>
                    <a:pt x="87" y="357"/>
                    <a:pt x="116" y="431"/>
                    <a:pt x="138" y="506"/>
                  </a:cubicBezTo>
                  <a:cubicBezTo>
                    <a:pt x="159" y="580"/>
                    <a:pt x="175" y="660"/>
                    <a:pt x="157" y="736"/>
                  </a:cubicBezTo>
                  <a:cubicBezTo>
                    <a:pt x="138" y="813"/>
                    <a:pt x="76" y="831"/>
                    <a:pt x="40" y="892"/>
                  </a:cubicBezTo>
                  <a:cubicBezTo>
                    <a:pt x="0" y="962"/>
                    <a:pt x="94" y="955"/>
                    <a:pt x="134" y="990"/>
                  </a:cubicBezTo>
                  <a:cubicBezTo>
                    <a:pt x="185" y="1035"/>
                    <a:pt x="181" y="1129"/>
                    <a:pt x="243" y="1159"/>
                  </a:cubicBezTo>
                  <a:cubicBezTo>
                    <a:pt x="254" y="1164"/>
                    <a:pt x="266" y="1166"/>
                    <a:pt x="278" y="1166"/>
                  </a:cubicBezTo>
                  <a:cubicBezTo>
                    <a:pt x="307" y="1166"/>
                    <a:pt x="336" y="1153"/>
                    <a:pt x="362" y="1137"/>
                  </a:cubicBezTo>
                  <a:cubicBezTo>
                    <a:pt x="397" y="1113"/>
                    <a:pt x="431" y="1083"/>
                    <a:pt x="472" y="1075"/>
                  </a:cubicBezTo>
                  <a:cubicBezTo>
                    <a:pt x="481" y="1073"/>
                    <a:pt x="491" y="1072"/>
                    <a:pt x="500" y="1072"/>
                  </a:cubicBezTo>
                  <a:cubicBezTo>
                    <a:pt x="558" y="1072"/>
                    <a:pt x="613" y="1109"/>
                    <a:pt x="658" y="1148"/>
                  </a:cubicBezTo>
                  <a:cubicBezTo>
                    <a:pt x="710" y="1193"/>
                    <a:pt x="763" y="1246"/>
                    <a:pt x="832" y="1257"/>
                  </a:cubicBezTo>
                  <a:cubicBezTo>
                    <a:pt x="840" y="1258"/>
                    <a:pt x="848" y="1259"/>
                    <a:pt x="856" y="1259"/>
                  </a:cubicBezTo>
                  <a:cubicBezTo>
                    <a:pt x="925" y="1259"/>
                    <a:pt x="990" y="1219"/>
                    <a:pt x="1045" y="1175"/>
                  </a:cubicBezTo>
                  <a:cubicBezTo>
                    <a:pt x="1110" y="1125"/>
                    <a:pt x="1169" y="1070"/>
                    <a:pt x="1224" y="1009"/>
                  </a:cubicBezTo>
                  <a:cubicBezTo>
                    <a:pt x="1332" y="892"/>
                    <a:pt x="1434" y="747"/>
                    <a:pt x="1590" y="718"/>
                  </a:cubicBezTo>
                  <a:cubicBezTo>
                    <a:pt x="1612" y="713"/>
                    <a:pt x="1634" y="712"/>
                    <a:pt x="1657" y="712"/>
                  </a:cubicBezTo>
                  <a:cubicBezTo>
                    <a:pt x="1745" y="712"/>
                    <a:pt x="1834" y="737"/>
                    <a:pt x="1921" y="737"/>
                  </a:cubicBezTo>
                  <a:cubicBezTo>
                    <a:pt x="1951" y="737"/>
                    <a:pt x="1981" y="734"/>
                    <a:pt x="2010" y="726"/>
                  </a:cubicBezTo>
                  <a:cubicBezTo>
                    <a:pt x="2067" y="708"/>
                    <a:pt x="2122" y="660"/>
                    <a:pt x="2111" y="604"/>
                  </a:cubicBezTo>
                  <a:cubicBezTo>
                    <a:pt x="2098" y="542"/>
                    <a:pt x="2025" y="522"/>
                    <a:pt x="1968" y="497"/>
                  </a:cubicBezTo>
                  <a:cubicBezTo>
                    <a:pt x="1915" y="472"/>
                    <a:pt x="1869" y="431"/>
                    <a:pt x="1839" y="382"/>
                  </a:cubicBezTo>
                  <a:cubicBezTo>
                    <a:pt x="1779" y="284"/>
                    <a:pt x="1776" y="152"/>
                    <a:pt x="1694" y="74"/>
                  </a:cubicBezTo>
                  <a:cubicBezTo>
                    <a:pt x="1627" y="11"/>
                    <a:pt x="1532" y="0"/>
                    <a:pt x="14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0"/>
            <p:cNvSpPr/>
            <p:nvPr/>
          </p:nvSpPr>
          <p:spPr>
            <a:xfrm>
              <a:off x="1569750" y="986100"/>
              <a:ext cx="67575" cy="101575"/>
            </a:xfrm>
            <a:custGeom>
              <a:avLst/>
              <a:gdLst/>
              <a:ahLst/>
              <a:cxnLst/>
              <a:rect l="l" t="t" r="r" b="b"/>
              <a:pathLst>
                <a:path w="2703" h="4063" extrusionOk="0">
                  <a:moveTo>
                    <a:pt x="1748" y="1"/>
                  </a:moveTo>
                  <a:cubicBezTo>
                    <a:pt x="1612" y="1"/>
                    <a:pt x="1524" y="159"/>
                    <a:pt x="1523" y="296"/>
                  </a:cubicBezTo>
                  <a:cubicBezTo>
                    <a:pt x="1522" y="438"/>
                    <a:pt x="1576" y="577"/>
                    <a:pt x="1571" y="718"/>
                  </a:cubicBezTo>
                  <a:cubicBezTo>
                    <a:pt x="1564" y="931"/>
                    <a:pt x="1419" y="1117"/>
                    <a:pt x="1249" y="1247"/>
                  </a:cubicBezTo>
                  <a:cubicBezTo>
                    <a:pt x="1080" y="1377"/>
                    <a:pt x="881" y="1465"/>
                    <a:pt x="703" y="1581"/>
                  </a:cubicBezTo>
                  <a:cubicBezTo>
                    <a:pt x="480" y="1728"/>
                    <a:pt x="288" y="1920"/>
                    <a:pt x="144" y="2145"/>
                  </a:cubicBezTo>
                  <a:cubicBezTo>
                    <a:pt x="81" y="2243"/>
                    <a:pt x="26" y="2351"/>
                    <a:pt x="16" y="2467"/>
                  </a:cubicBezTo>
                  <a:cubicBezTo>
                    <a:pt x="1" y="2636"/>
                    <a:pt x="80" y="2798"/>
                    <a:pt x="158" y="2950"/>
                  </a:cubicBezTo>
                  <a:cubicBezTo>
                    <a:pt x="211" y="3050"/>
                    <a:pt x="264" y="3153"/>
                    <a:pt x="316" y="3255"/>
                  </a:cubicBezTo>
                  <a:cubicBezTo>
                    <a:pt x="377" y="3373"/>
                    <a:pt x="443" y="3495"/>
                    <a:pt x="550" y="3572"/>
                  </a:cubicBezTo>
                  <a:cubicBezTo>
                    <a:pt x="799" y="3747"/>
                    <a:pt x="1162" y="3605"/>
                    <a:pt x="1440" y="3732"/>
                  </a:cubicBezTo>
                  <a:cubicBezTo>
                    <a:pt x="1571" y="3790"/>
                    <a:pt x="1671" y="3903"/>
                    <a:pt x="1790" y="3983"/>
                  </a:cubicBezTo>
                  <a:cubicBezTo>
                    <a:pt x="1860" y="4029"/>
                    <a:pt x="1949" y="4063"/>
                    <a:pt x="2033" y="4063"/>
                  </a:cubicBezTo>
                  <a:cubicBezTo>
                    <a:pt x="2090" y="4063"/>
                    <a:pt x="2145" y="4047"/>
                    <a:pt x="2191" y="4009"/>
                  </a:cubicBezTo>
                  <a:cubicBezTo>
                    <a:pt x="2305" y="3914"/>
                    <a:pt x="2292" y="3732"/>
                    <a:pt x="2227" y="3599"/>
                  </a:cubicBezTo>
                  <a:cubicBezTo>
                    <a:pt x="2162" y="3467"/>
                    <a:pt x="2057" y="3354"/>
                    <a:pt x="2007" y="3215"/>
                  </a:cubicBezTo>
                  <a:cubicBezTo>
                    <a:pt x="1933" y="3008"/>
                    <a:pt x="1993" y="2775"/>
                    <a:pt x="2097" y="2581"/>
                  </a:cubicBezTo>
                  <a:cubicBezTo>
                    <a:pt x="2201" y="2387"/>
                    <a:pt x="2345" y="2217"/>
                    <a:pt x="2456" y="2027"/>
                  </a:cubicBezTo>
                  <a:cubicBezTo>
                    <a:pt x="2536" y="1888"/>
                    <a:pt x="2597" y="1738"/>
                    <a:pt x="2636" y="1583"/>
                  </a:cubicBezTo>
                  <a:cubicBezTo>
                    <a:pt x="2658" y="1494"/>
                    <a:pt x="2675" y="1404"/>
                    <a:pt x="2684" y="1314"/>
                  </a:cubicBezTo>
                  <a:cubicBezTo>
                    <a:pt x="2689" y="1269"/>
                    <a:pt x="2692" y="1223"/>
                    <a:pt x="2693" y="1178"/>
                  </a:cubicBezTo>
                  <a:cubicBezTo>
                    <a:pt x="2694" y="1138"/>
                    <a:pt x="2702" y="1101"/>
                    <a:pt x="2702" y="1061"/>
                  </a:cubicBezTo>
                  <a:cubicBezTo>
                    <a:pt x="2702" y="871"/>
                    <a:pt x="2673" y="680"/>
                    <a:pt x="2612" y="499"/>
                  </a:cubicBezTo>
                  <a:cubicBezTo>
                    <a:pt x="2590" y="432"/>
                    <a:pt x="2562" y="363"/>
                    <a:pt x="2508" y="319"/>
                  </a:cubicBezTo>
                  <a:cubicBezTo>
                    <a:pt x="2440" y="263"/>
                    <a:pt x="2346" y="255"/>
                    <a:pt x="2258" y="239"/>
                  </a:cubicBezTo>
                  <a:cubicBezTo>
                    <a:pt x="2159" y="221"/>
                    <a:pt x="2064" y="186"/>
                    <a:pt x="1980" y="130"/>
                  </a:cubicBezTo>
                  <a:cubicBezTo>
                    <a:pt x="1907" y="80"/>
                    <a:pt x="1856" y="6"/>
                    <a:pt x="1759" y="1"/>
                  </a:cubicBezTo>
                  <a:cubicBezTo>
                    <a:pt x="1755" y="1"/>
                    <a:pt x="1751" y="1"/>
                    <a:pt x="1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0"/>
            <p:cNvSpPr/>
            <p:nvPr/>
          </p:nvSpPr>
          <p:spPr>
            <a:xfrm>
              <a:off x="1570000" y="951375"/>
              <a:ext cx="56225" cy="66050"/>
            </a:xfrm>
            <a:custGeom>
              <a:avLst/>
              <a:gdLst/>
              <a:ahLst/>
              <a:cxnLst/>
              <a:rect l="l" t="t" r="r" b="b"/>
              <a:pathLst>
                <a:path w="2249" h="2642" extrusionOk="0">
                  <a:moveTo>
                    <a:pt x="758" y="1"/>
                  </a:moveTo>
                  <a:cubicBezTo>
                    <a:pt x="561" y="1"/>
                    <a:pt x="365" y="120"/>
                    <a:pt x="280" y="300"/>
                  </a:cubicBezTo>
                  <a:cubicBezTo>
                    <a:pt x="230" y="406"/>
                    <a:pt x="219" y="526"/>
                    <a:pt x="219" y="644"/>
                  </a:cubicBezTo>
                  <a:cubicBezTo>
                    <a:pt x="220" y="997"/>
                    <a:pt x="322" y="1358"/>
                    <a:pt x="222" y="1698"/>
                  </a:cubicBezTo>
                  <a:cubicBezTo>
                    <a:pt x="186" y="1821"/>
                    <a:pt x="124" y="1934"/>
                    <a:pt x="78" y="2053"/>
                  </a:cubicBezTo>
                  <a:cubicBezTo>
                    <a:pt x="32" y="2172"/>
                    <a:pt x="1" y="2304"/>
                    <a:pt x="29" y="2428"/>
                  </a:cubicBezTo>
                  <a:cubicBezTo>
                    <a:pt x="38" y="2466"/>
                    <a:pt x="52" y="2504"/>
                    <a:pt x="76" y="2535"/>
                  </a:cubicBezTo>
                  <a:cubicBezTo>
                    <a:pt x="108" y="2573"/>
                    <a:pt x="151" y="2600"/>
                    <a:pt x="197" y="2617"/>
                  </a:cubicBezTo>
                  <a:cubicBezTo>
                    <a:pt x="244" y="2634"/>
                    <a:pt x="293" y="2642"/>
                    <a:pt x="342" y="2642"/>
                  </a:cubicBezTo>
                  <a:cubicBezTo>
                    <a:pt x="460" y="2642"/>
                    <a:pt x="580" y="2599"/>
                    <a:pt x="685" y="2541"/>
                  </a:cubicBezTo>
                  <a:cubicBezTo>
                    <a:pt x="951" y="2394"/>
                    <a:pt x="1169" y="2132"/>
                    <a:pt x="1195" y="1829"/>
                  </a:cubicBezTo>
                  <a:cubicBezTo>
                    <a:pt x="1204" y="1728"/>
                    <a:pt x="1192" y="1626"/>
                    <a:pt x="1193" y="1524"/>
                  </a:cubicBezTo>
                  <a:cubicBezTo>
                    <a:pt x="1194" y="1421"/>
                    <a:pt x="1214" y="1314"/>
                    <a:pt x="1275" y="1233"/>
                  </a:cubicBezTo>
                  <a:cubicBezTo>
                    <a:pt x="1353" y="1131"/>
                    <a:pt x="1468" y="1094"/>
                    <a:pt x="1587" y="1094"/>
                  </a:cubicBezTo>
                  <a:cubicBezTo>
                    <a:pt x="1667" y="1094"/>
                    <a:pt x="1749" y="1110"/>
                    <a:pt x="1822" y="1135"/>
                  </a:cubicBezTo>
                  <a:cubicBezTo>
                    <a:pt x="1857" y="1148"/>
                    <a:pt x="1894" y="1162"/>
                    <a:pt x="1929" y="1162"/>
                  </a:cubicBezTo>
                  <a:cubicBezTo>
                    <a:pt x="1943" y="1162"/>
                    <a:pt x="1957" y="1160"/>
                    <a:pt x="1971" y="1154"/>
                  </a:cubicBezTo>
                  <a:cubicBezTo>
                    <a:pt x="2000" y="1142"/>
                    <a:pt x="2020" y="1116"/>
                    <a:pt x="2033" y="1088"/>
                  </a:cubicBezTo>
                  <a:cubicBezTo>
                    <a:pt x="2061" y="1024"/>
                    <a:pt x="2054" y="953"/>
                    <a:pt x="2061" y="883"/>
                  </a:cubicBezTo>
                  <a:cubicBezTo>
                    <a:pt x="2075" y="736"/>
                    <a:pt x="2248" y="511"/>
                    <a:pt x="2082" y="394"/>
                  </a:cubicBezTo>
                  <a:cubicBezTo>
                    <a:pt x="2056" y="377"/>
                    <a:pt x="2028" y="370"/>
                    <a:pt x="2000" y="370"/>
                  </a:cubicBezTo>
                  <a:cubicBezTo>
                    <a:pt x="1913" y="370"/>
                    <a:pt x="1820" y="436"/>
                    <a:pt x="1753" y="473"/>
                  </a:cubicBezTo>
                  <a:cubicBezTo>
                    <a:pt x="1722" y="490"/>
                    <a:pt x="1688" y="499"/>
                    <a:pt x="1653" y="499"/>
                  </a:cubicBezTo>
                  <a:cubicBezTo>
                    <a:pt x="1626" y="499"/>
                    <a:pt x="1598" y="493"/>
                    <a:pt x="1571" y="483"/>
                  </a:cubicBezTo>
                  <a:cubicBezTo>
                    <a:pt x="1513" y="461"/>
                    <a:pt x="1462" y="421"/>
                    <a:pt x="1415" y="380"/>
                  </a:cubicBezTo>
                  <a:cubicBezTo>
                    <a:pt x="1237" y="228"/>
                    <a:pt x="1065" y="45"/>
                    <a:pt x="834" y="7"/>
                  </a:cubicBezTo>
                  <a:cubicBezTo>
                    <a:pt x="809" y="3"/>
                    <a:pt x="783" y="1"/>
                    <a:pt x="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0"/>
            <p:cNvSpPr/>
            <p:nvPr/>
          </p:nvSpPr>
          <p:spPr>
            <a:xfrm>
              <a:off x="1581475" y="924775"/>
              <a:ext cx="67700" cy="35200"/>
            </a:xfrm>
            <a:custGeom>
              <a:avLst/>
              <a:gdLst/>
              <a:ahLst/>
              <a:cxnLst/>
              <a:rect l="l" t="t" r="r" b="b"/>
              <a:pathLst>
                <a:path w="2708" h="1408" extrusionOk="0">
                  <a:moveTo>
                    <a:pt x="334" y="1"/>
                  </a:moveTo>
                  <a:cubicBezTo>
                    <a:pt x="299" y="1"/>
                    <a:pt x="265" y="3"/>
                    <a:pt x="232" y="17"/>
                  </a:cubicBezTo>
                  <a:cubicBezTo>
                    <a:pt x="193" y="34"/>
                    <a:pt x="160" y="72"/>
                    <a:pt x="161" y="114"/>
                  </a:cubicBezTo>
                  <a:cubicBezTo>
                    <a:pt x="164" y="193"/>
                    <a:pt x="273" y="242"/>
                    <a:pt x="263" y="320"/>
                  </a:cubicBezTo>
                  <a:cubicBezTo>
                    <a:pt x="257" y="386"/>
                    <a:pt x="176" y="410"/>
                    <a:pt x="121" y="446"/>
                  </a:cubicBezTo>
                  <a:cubicBezTo>
                    <a:pt x="41" y="498"/>
                    <a:pt x="0" y="602"/>
                    <a:pt x="24" y="694"/>
                  </a:cubicBezTo>
                  <a:cubicBezTo>
                    <a:pt x="44" y="772"/>
                    <a:pt x="104" y="837"/>
                    <a:pt x="175" y="878"/>
                  </a:cubicBezTo>
                  <a:cubicBezTo>
                    <a:pt x="246" y="919"/>
                    <a:pt x="325" y="939"/>
                    <a:pt x="404" y="960"/>
                  </a:cubicBezTo>
                  <a:cubicBezTo>
                    <a:pt x="561" y="1001"/>
                    <a:pt x="720" y="1043"/>
                    <a:pt x="878" y="1084"/>
                  </a:cubicBezTo>
                  <a:cubicBezTo>
                    <a:pt x="935" y="1100"/>
                    <a:pt x="998" y="1119"/>
                    <a:pt x="1031" y="1170"/>
                  </a:cubicBezTo>
                  <a:cubicBezTo>
                    <a:pt x="1064" y="1224"/>
                    <a:pt x="1052" y="1300"/>
                    <a:pt x="1093" y="1351"/>
                  </a:cubicBezTo>
                  <a:cubicBezTo>
                    <a:pt x="1125" y="1389"/>
                    <a:pt x="1180" y="1398"/>
                    <a:pt x="1229" y="1403"/>
                  </a:cubicBezTo>
                  <a:cubicBezTo>
                    <a:pt x="1255" y="1406"/>
                    <a:pt x="1282" y="1408"/>
                    <a:pt x="1309" y="1408"/>
                  </a:cubicBezTo>
                  <a:cubicBezTo>
                    <a:pt x="1373" y="1408"/>
                    <a:pt x="1437" y="1396"/>
                    <a:pt x="1486" y="1358"/>
                  </a:cubicBezTo>
                  <a:cubicBezTo>
                    <a:pt x="1527" y="1326"/>
                    <a:pt x="1558" y="1278"/>
                    <a:pt x="1610" y="1264"/>
                  </a:cubicBezTo>
                  <a:cubicBezTo>
                    <a:pt x="1619" y="1262"/>
                    <a:pt x="1629" y="1261"/>
                    <a:pt x="1638" y="1261"/>
                  </a:cubicBezTo>
                  <a:cubicBezTo>
                    <a:pt x="1723" y="1261"/>
                    <a:pt x="1788" y="1354"/>
                    <a:pt x="1876" y="1354"/>
                  </a:cubicBezTo>
                  <a:cubicBezTo>
                    <a:pt x="1885" y="1354"/>
                    <a:pt x="1895" y="1353"/>
                    <a:pt x="1905" y="1351"/>
                  </a:cubicBezTo>
                  <a:cubicBezTo>
                    <a:pt x="1932" y="1344"/>
                    <a:pt x="1957" y="1327"/>
                    <a:pt x="1980" y="1310"/>
                  </a:cubicBezTo>
                  <a:cubicBezTo>
                    <a:pt x="2013" y="1288"/>
                    <a:pt x="2045" y="1264"/>
                    <a:pt x="2077" y="1240"/>
                  </a:cubicBezTo>
                  <a:cubicBezTo>
                    <a:pt x="2097" y="1224"/>
                    <a:pt x="2115" y="1209"/>
                    <a:pt x="2136" y="1196"/>
                  </a:cubicBezTo>
                  <a:cubicBezTo>
                    <a:pt x="2271" y="1106"/>
                    <a:pt x="2440" y="1098"/>
                    <a:pt x="2591" y="1047"/>
                  </a:cubicBezTo>
                  <a:cubicBezTo>
                    <a:pt x="2616" y="1040"/>
                    <a:pt x="2640" y="1031"/>
                    <a:pt x="2658" y="1012"/>
                  </a:cubicBezTo>
                  <a:cubicBezTo>
                    <a:pt x="2694" y="976"/>
                    <a:pt x="2693" y="920"/>
                    <a:pt x="2688" y="871"/>
                  </a:cubicBezTo>
                  <a:cubicBezTo>
                    <a:pt x="2684" y="830"/>
                    <a:pt x="2678" y="780"/>
                    <a:pt x="2647" y="750"/>
                  </a:cubicBezTo>
                  <a:cubicBezTo>
                    <a:pt x="2617" y="723"/>
                    <a:pt x="2598" y="699"/>
                    <a:pt x="2590" y="656"/>
                  </a:cubicBezTo>
                  <a:cubicBezTo>
                    <a:pt x="2574" y="573"/>
                    <a:pt x="2603" y="483"/>
                    <a:pt x="2634" y="406"/>
                  </a:cubicBezTo>
                  <a:cubicBezTo>
                    <a:pt x="2670" y="317"/>
                    <a:pt x="2707" y="209"/>
                    <a:pt x="2651" y="132"/>
                  </a:cubicBezTo>
                  <a:cubicBezTo>
                    <a:pt x="2599" y="62"/>
                    <a:pt x="2501" y="56"/>
                    <a:pt x="2414" y="56"/>
                  </a:cubicBezTo>
                  <a:cubicBezTo>
                    <a:pt x="2059" y="57"/>
                    <a:pt x="1702" y="57"/>
                    <a:pt x="1347" y="58"/>
                  </a:cubicBezTo>
                  <a:cubicBezTo>
                    <a:pt x="1308" y="58"/>
                    <a:pt x="1270" y="58"/>
                    <a:pt x="1231" y="58"/>
                  </a:cubicBezTo>
                  <a:cubicBezTo>
                    <a:pt x="1107" y="58"/>
                    <a:pt x="983" y="57"/>
                    <a:pt x="858" y="46"/>
                  </a:cubicBezTo>
                  <a:cubicBezTo>
                    <a:pt x="693" y="34"/>
                    <a:pt x="527" y="9"/>
                    <a:pt x="360" y="1"/>
                  </a:cubicBezTo>
                  <a:cubicBezTo>
                    <a:pt x="351" y="1"/>
                    <a:pt x="343"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0"/>
            <p:cNvSpPr/>
            <p:nvPr/>
          </p:nvSpPr>
          <p:spPr>
            <a:xfrm>
              <a:off x="1813875" y="1091675"/>
              <a:ext cx="23100" cy="74300"/>
            </a:xfrm>
            <a:custGeom>
              <a:avLst/>
              <a:gdLst/>
              <a:ahLst/>
              <a:cxnLst/>
              <a:rect l="l" t="t" r="r" b="b"/>
              <a:pathLst>
                <a:path w="924" h="2972" extrusionOk="0">
                  <a:moveTo>
                    <a:pt x="785" y="1"/>
                  </a:moveTo>
                  <a:cubicBezTo>
                    <a:pt x="766" y="1"/>
                    <a:pt x="749" y="15"/>
                    <a:pt x="734" y="29"/>
                  </a:cubicBezTo>
                  <a:cubicBezTo>
                    <a:pt x="533" y="217"/>
                    <a:pt x="709" y="502"/>
                    <a:pt x="576" y="710"/>
                  </a:cubicBezTo>
                  <a:cubicBezTo>
                    <a:pt x="499" y="829"/>
                    <a:pt x="332" y="854"/>
                    <a:pt x="232" y="957"/>
                  </a:cubicBezTo>
                  <a:cubicBezTo>
                    <a:pt x="129" y="1062"/>
                    <a:pt x="121" y="1225"/>
                    <a:pt x="129" y="1373"/>
                  </a:cubicBezTo>
                  <a:cubicBezTo>
                    <a:pt x="145" y="1653"/>
                    <a:pt x="198" y="1941"/>
                    <a:pt x="102" y="2207"/>
                  </a:cubicBezTo>
                  <a:cubicBezTo>
                    <a:pt x="64" y="2313"/>
                    <a:pt x="1" y="2419"/>
                    <a:pt x="20" y="2531"/>
                  </a:cubicBezTo>
                  <a:cubicBezTo>
                    <a:pt x="44" y="2661"/>
                    <a:pt x="168" y="2745"/>
                    <a:pt x="281" y="2813"/>
                  </a:cubicBezTo>
                  <a:cubicBezTo>
                    <a:pt x="411" y="2890"/>
                    <a:pt x="548" y="2969"/>
                    <a:pt x="699" y="2971"/>
                  </a:cubicBezTo>
                  <a:cubicBezTo>
                    <a:pt x="732" y="2971"/>
                    <a:pt x="768" y="2967"/>
                    <a:pt x="796" y="2949"/>
                  </a:cubicBezTo>
                  <a:cubicBezTo>
                    <a:pt x="825" y="2932"/>
                    <a:pt x="843" y="2904"/>
                    <a:pt x="859" y="2876"/>
                  </a:cubicBezTo>
                  <a:cubicBezTo>
                    <a:pt x="920" y="2760"/>
                    <a:pt x="923" y="2623"/>
                    <a:pt x="923" y="2491"/>
                  </a:cubicBezTo>
                  <a:cubicBezTo>
                    <a:pt x="923" y="1823"/>
                    <a:pt x="924" y="1155"/>
                    <a:pt x="924" y="487"/>
                  </a:cubicBezTo>
                  <a:cubicBezTo>
                    <a:pt x="924" y="333"/>
                    <a:pt x="920" y="172"/>
                    <a:pt x="840" y="40"/>
                  </a:cubicBezTo>
                  <a:cubicBezTo>
                    <a:pt x="828" y="22"/>
                    <a:pt x="812" y="1"/>
                    <a:pt x="789" y="1"/>
                  </a:cubicBezTo>
                  <a:cubicBezTo>
                    <a:pt x="788" y="1"/>
                    <a:pt x="786" y="1"/>
                    <a:pt x="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0"/>
            <p:cNvSpPr/>
            <p:nvPr/>
          </p:nvSpPr>
          <p:spPr>
            <a:xfrm>
              <a:off x="1793700" y="1161000"/>
              <a:ext cx="44825" cy="31725"/>
            </a:xfrm>
            <a:custGeom>
              <a:avLst/>
              <a:gdLst/>
              <a:ahLst/>
              <a:cxnLst/>
              <a:rect l="l" t="t" r="r" b="b"/>
              <a:pathLst>
                <a:path w="1793" h="1269" extrusionOk="0">
                  <a:moveTo>
                    <a:pt x="714" y="1"/>
                  </a:moveTo>
                  <a:cubicBezTo>
                    <a:pt x="702" y="1"/>
                    <a:pt x="691" y="3"/>
                    <a:pt x="679" y="9"/>
                  </a:cubicBezTo>
                  <a:cubicBezTo>
                    <a:pt x="641" y="27"/>
                    <a:pt x="607" y="81"/>
                    <a:pt x="582" y="114"/>
                  </a:cubicBezTo>
                  <a:cubicBezTo>
                    <a:pt x="549" y="158"/>
                    <a:pt x="524" y="201"/>
                    <a:pt x="482" y="237"/>
                  </a:cubicBezTo>
                  <a:cubicBezTo>
                    <a:pt x="399" y="312"/>
                    <a:pt x="293" y="355"/>
                    <a:pt x="189" y="388"/>
                  </a:cubicBezTo>
                  <a:cubicBezTo>
                    <a:pt x="117" y="411"/>
                    <a:pt x="31" y="443"/>
                    <a:pt x="15" y="517"/>
                  </a:cubicBezTo>
                  <a:cubicBezTo>
                    <a:pt x="1" y="585"/>
                    <a:pt x="57" y="645"/>
                    <a:pt x="101" y="700"/>
                  </a:cubicBezTo>
                  <a:cubicBezTo>
                    <a:pt x="138" y="746"/>
                    <a:pt x="168" y="800"/>
                    <a:pt x="180" y="859"/>
                  </a:cubicBezTo>
                  <a:cubicBezTo>
                    <a:pt x="190" y="919"/>
                    <a:pt x="178" y="984"/>
                    <a:pt x="137" y="1026"/>
                  </a:cubicBezTo>
                  <a:cubicBezTo>
                    <a:pt x="104" y="1059"/>
                    <a:pt x="51" y="1090"/>
                    <a:pt x="62" y="1135"/>
                  </a:cubicBezTo>
                  <a:cubicBezTo>
                    <a:pt x="68" y="1166"/>
                    <a:pt x="103" y="1183"/>
                    <a:pt x="134" y="1193"/>
                  </a:cubicBezTo>
                  <a:cubicBezTo>
                    <a:pt x="252" y="1229"/>
                    <a:pt x="376" y="1236"/>
                    <a:pt x="499" y="1242"/>
                  </a:cubicBezTo>
                  <a:cubicBezTo>
                    <a:pt x="781" y="1256"/>
                    <a:pt x="1063" y="1269"/>
                    <a:pt x="1344" y="1269"/>
                  </a:cubicBezTo>
                  <a:cubicBezTo>
                    <a:pt x="1403" y="1269"/>
                    <a:pt x="1462" y="1268"/>
                    <a:pt x="1521" y="1267"/>
                  </a:cubicBezTo>
                  <a:cubicBezTo>
                    <a:pt x="1561" y="1265"/>
                    <a:pt x="1603" y="1264"/>
                    <a:pt x="1637" y="1243"/>
                  </a:cubicBezTo>
                  <a:cubicBezTo>
                    <a:pt x="1682" y="1217"/>
                    <a:pt x="1706" y="1162"/>
                    <a:pt x="1722" y="1111"/>
                  </a:cubicBezTo>
                  <a:cubicBezTo>
                    <a:pt x="1766" y="981"/>
                    <a:pt x="1788" y="844"/>
                    <a:pt x="1791" y="708"/>
                  </a:cubicBezTo>
                  <a:cubicBezTo>
                    <a:pt x="1792" y="601"/>
                    <a:pt x="1778" y="486"/>
                    <a:pt x="1705" y="409"/>
                  </a:cubicBezTo>
                  <a:cubicBezTo>
                    <a:pt x="1649" y="350"/>
                    <a:pt x="1567" y="325"/>
                    <a:pt x="1487" y="314"/>
                  </a:cubicBezTo>
                  <a:cubicBezTo>
                    <a:pt x="1408" y="306"/>
                    <a:pt x="1327" y="311"/>
                    <a:pt x="1248" y="304"/>
                  </a:cubicBezTo>
                  <a:cubicBezTo>
                    <a:pt x="1109" y="294"/>
                    <a:pt x="966" y="244"/>
                    <a:pt x="879" y="136"/>
                  </a:cubicBezTo>
                  <a:cubicBezTo>
                    <a:pt x="852" y="103"/>
                    <a:pt x="829" y="65"/>
                    <a:pt x="797" y="36"/>
                  </a:cubicBezTo>
                  <a:cubicBezTo>
                    <a:pt x="775" y="16"/>
                    <a:pt x="744"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0"/>
            <p:cNvSpPr/>
            <p:nvPr/>
          </p:nvSpPr>
          <p:spPr>
            <a:xfrm>
              <a:off x="1774025" y="926425"/>
              <a:ext cx="21225" cy="16375"/>
            </a:xfrm>
            <a:custGeom>
              <a:avLst/>
              <a:gdLst/>
              <a:ahLst/>
              <a:cxnLst/>
              <a:rect l="l" t="t" r="r" b="b"/>
              <a:pathLst>
                <a:path w="849" h="655" extrusionOk="0">
                  <a:moveTo>
                    <a:pt x="701" y="1"/>
                  </a:moveTo>
                  <a:cubicBezTo>
                    <a:pt x="696" y="1"/>
                    <a:pt x="692" y="1"/>
                    <a:pt x="687" y="1"/>
                  </a:cubicBezTo>
                  <a:cubicBezTo>
                    <a:pt x="557" y="5"/>
                    <a:pt x="428" y="14"/>
                    <a:pt x="297" y="18"/>
                  </a:cubicBezTo>
                  <a:cubicBezTo>
                    <a:pt x="232" y="18"/>
                    <a:pt x="168" y="18"/>
                    <a:pt x="104" y="13"/>
                  </a:cubicBezTo>
                  <a:cubicBezTo>
                    <a:pt x="87" y="11"/>
                    <a:pt x="67" y="6"/>
                    <a:pt x="49" y="6"/>
                  </a:cubicBezTo>
                  <a:cubicBezTo>
                    <a:pt x="28" y="6"/>
                    <a:pt x="10" y="14"/>
                    <a:pt x="5" y="47"/>
                  </a:cubicBezTo>
                  <a:cubicBezTo>
                    <a:pt x="1" y="76"/>
                    <a:pt x="14" y="103"/>
                    <a:pt x="27" y="127"/>
                  </a:cubicBezTo>
                  <a:cubicBezTo>
                    <a:pt x="41" y="150"/>
                    <a:pt x="56" y="173"/>
                    <a:pt x="74" y="191"/>
                  </a:cubicBezTo>
                  <a:cubicBezTo>
                    <a:pt x="91" y="211"/>
                    <a:pt x="110" y="227"/>
                    <a:pt x="125" y="248"/>
                  </a:cubicBezTo>
                  <a:cubicBezTo>
                    <a:pt x="164" y="298"/>
                    <a:pt x="179" y="364"/>
                    <a:pt x="184" y="427"/>
                  </a:cubicBezTo>
                  <a:cubicBezTo>
                    <a:pt x="187" y="465"/>
                    <a:pt x="186" y="502"/>
                    <a:pt x="194" y="538"/>
                  </a:cubicBezTo>
                  <a:cubicBezTo>
                    <a:pt x="201" y="574"/>
                    <a:pt x="217" y="610"/>
                    <a:pt x="245" y="635"/>
                  </a:cubicBezTo>
                  <a:cubicBezTo>
                    <a:pt x="260" y="647"/>
                    <a:pt x="280" y="655"/>
                    <a:pt x="299" y="655"/>
                  </a:cubicBezTo>
                  <a:cubicBezTo>
                    <a:pt x="312" y="655"/>
                    <a:pt x="325" y="651"/>
                    <a:pt x="335" y="642"/>
                  </a:cubicBezTo>
                  <a:cubicBezTo>
                    <a:pt x="344" y="633"/>
                    <a:pt x="350" y="623"/>
                    <a:pt x="355" y="611"/>
                  </a:cubicBezTo>
                  <a:cubicBezTo>
                    <a:pt x="380" y="559"/>
                    <a:pt x="395" y="502"/>
                    <a:pt x="425" y="452"/>
                  </a:cubicBezTo>
                  <a:cubicBezTo>
                    <a:pt x="482" y="356"/>
                    <a:pt x="584" y="298"/>
                    <a:pt x="684" y="251"/>
                  </a:cubicBezTo>
                  <a:cubicBezTo>
                    <a:pt x="728" y="230"/>
                    <a:pt x="775" y="210"/>
                    <a:pt x="805" y="173"/>
                  </a:cubicBezTo>
                  <a:cubicBezTo>
                    <a:pt x="836" y="135"/>
                    <a:pt x="849" y="76"/>
                    <a:pt x="818" y="39"/>
                  </a:cubicBezTo>
                  <a:cubicBezTo>
                    <a:pt x="791" y="6"/>
                    <a:pt x="744" y="1"/>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0"/>
            <p:cNvSpPr/>
            <p:nvPr/>
          </p:nvSpPr>
          <p:spPr>
            <a:xfrm>
              <a:off x="1816275" y="925475"/>
              <a:ext cx="21850" cy="39975"/>
            </a:xfrm>
            <a:custGeom>
              <a:avLst/>
              <a:gdLst/>
              <a:ahLst/>
              <a:cxnLst/>
              <a:rect l="l" t="t" r="r" b="b"/>
              <a:pathLst>
                <a:path w="874" h="1599" extrusionOk="0">
                  <a:moveTo>
                    <a:pt x="606" y="1"/>
                  </a:moveTo>
                  <a:cubicBezTo>
                    <a:pt x="599" y="1"/>
                    <a:pt x="593" y="1"/>
                    <a:pt x="586" y="1"/>
                  </a:cubicBezTo>
                  <a:cubicBezTo>
                    <a:pt x="520" y="2"/>
                    <a:pt x="453" y="7"/>
                    <a:pt x="388" y="16"/>
                  </a:cubicBezTo>
                  <a:cubicBezTo>
                    <a:pt x="353" y="19"/>
                    <a:pt x="311" y="21"/>
                    <a:pt x="288" y="48"/>
                  </a:cubicBezTo>
                  <a:cubicBezTo>
                    <a:pt x="258" y="81"/>
                    <a:pt x="257" y="140"/>
                    <a:pt x="238" y="179"/>
                  </a:cubicBezTo>
                  <a:cubicBezTo>
                    <a:pt x="212" y="230"/>
                    <a:pt x="177" y="278"/>
                    <a:pt x="145" y="329"/>
                  </a:cubicBezTo>
                  <a:cubicBezTo>
                    <a:pt x="63" y="455"/>
                    <a:pt x="0" y="603"/>
                    <a:pt x="22" y="751"/>
                  </a:cubicBezTo>
                  <a:cubicBezTo>
                    <a:pt x="36" y="846"/>
                    <a:pt x="85" y="936"/>
                    <a:pt x="151" y="1010"/>
                  </a:cubicBezTo>
                  <a:cubicBezTo>
                    <a:pt x="218" y="1085"/>
                    <a:pt x="300" y="1144"/>
                    <a:pt x="390" y="1193"/>
                  </a:cubicBezTo>
                  <a:cubicBezTo>
                    <a:pt x="441" y="1221"/>
                    <a:pt x="494" y="1249"/>
                    <a:pt x="537" y="1287"/>
                  </a:cubicBezTo>
                  <a:cubicBezTo>
                    <a:pt x="621" y="1364"/>
                    <a:pt x="650" y="1477"/>
                    <a:pt x="709" y="1572"/>
                  </a:cubicBezTo>
                  <a:cubicBezTo>
                    <a:pt x="715" y="1581"/>
                    <a:pt x="721" y="1590"/>
                    <a:pt x="731" y="1595"/>
                  </a:cubicBezTo>
                  <a:cubicBezTo>
                    <a:pt x="736" y="1598"/>
                    <a:pt x="742" y="1599"/>
                    <a:pt x="747" y="1599"/>
                  </a:cubicBezTo>
                  <a:cubicBezTo>
                    <a:pt x="750" y="1599"/>
                    <a:pt x="753" y="1598"/>
                    <a:pt x="756" y="1598"/>
                  </a:cubicBezTo>
                  <a:cubicBezTo>
                    <a:pt x="799" y="1594"/>
                    <a:pt x="834" y="1559"/>
                    <a:pt x="849" y="1521"/>
                  </a:cubicBezTo>
                  <a:cubicBezTo>
                    <a:pt x="865" y="1482"/>
                    <a:pt x="866" y="1441"/>
                    <a:pt x="866" y="1400"/>
                  </a:cubicBezTo>
                  <a:cubicBezTo>
                    <a:pt x="869" y="1055"/>
                    <a:pt x="871" y="711"/>
                    <a:pt x="874" y="368"/>
                  </a:cubicBezTo>
                  <a:cubicBezTo>
                    <a:pt x="874" y="279"/>
                    <a:pt x="874" y="188"/>
                    <a:pt x="830" y="110"/>
                  </a:cubicBezTo>
                  <a:cubicBezTo>
                    <a:pt x="814" y="83"/>
                    <a:pt x="794" y="58"/>
                    <a:pt x="768" y="40"/>
                  </a:cubicBezTo>
                  <a:cubicBezTo>
                    <a:pt x="722" y="10"/>
                    <a:pt x="663" y="1"/>
                    <a:pt x="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0"/>
            <p:cNvSpPr/>
            <p:nvPr/>
          </p:nvSpPr>
          <p:spPr>
            <a:xfrm>
              <a:off x="1571175" y="1069650"/>
              <a:ext cx="41400" cy="35600"/>
            </a:xfrm>
            <a:custGeom>
              <a:avLst/>
              <a:gdLst/>
              <a:ahLst/>
              <a:cxnLst/>
              <a:rect l="l" t="t" r="r" b="b"/>
              <a:pathLst>
                <a:path w="1656" h="1424" extrusionOk="0">
                  <a:moveTo>
                    <a:pt x="175" y="0"/>
                  </a:moveTo>
                  <a:cubicBezTo>
                    <a:pt x="173" y="0"/>
                    <a:pt x="172" y="0"/>
                    <a:pt x="170" y="0"/>
                  </a:cubicBezTo>
                  <a:cubicBezTo>
                    <a:pt x="113" y="4"/>
                    <a:pt x="82" y="70"/>
                    <a:pt x="66" y="128"/>
                  </a:cubicBezTo>
                  <a:cubicBezTo>
                    <a:pt x="7" y="338"/>
                    <a:pt x="0" y="560"/>
                    <a:pt x="18" y="779"/>
                  </a:cubicBezTo>
                  <a:cubicBezTo>
                    <a:pt x="27" y="887"/>
                    <a:pt x="41" y="995"/>
                    <a:pt x="58" y="1103"/>
                  </a:cubicBezTo>
                  <a:cubicBezTo>
                    <a:pt x="67" y="1163"/>
                    <a:pt x="74" y="1221"/>
                    <a:pt x="107" y="1274"/>
                  </a:cubicBezTo>
                  <a:cubicBezTo>
                    <a:pt x="161" y="1361"/>
                    <a:pt x="231" y="1416"/>
                    <a:pt x="331" y="1423"/>
                  </a:cubicBezTo>
                  <a:cubicBezTo>
                    <a:pt x="339" y="1423"/>
                    <a:pt x="348" y="1424"/>
                    <a:pt x="356" y="1424"/>
                  </a:cubicBezTo>
                  <a:cubicBezTo>
                    <a:pt x="418" y="1424"/>
                    <a:pt x="479" y="1407"/>
                    <a:pt x="533" y="1376"/>
                  </a:cubicBezTo>
                  <a:cubicBezTo>
                    <a:pt x="660" y="1304"/>
                    <a:pt x="742" y="1158"/>
                    <a:pt x="876" y="1098"/>
                  </a:cubicBezTo>
                  <a:cubicBezTo>
                    <a:pt x="930" y="1073"/>
                    <a:pt x="987" y="1065"/>
                    <a:pt x="1045" y="1065"/>
                  </a:cubicBezTo>
                  <a:cubicBezTo>
                    <a:pt x="1168" y="1065"/>
                    <a:pt x="1298" y="1102"/>
                    <a:pt x="1421" y="1102"/>
                  </a:cubicBezTo>
                  <a:cubicBezTo>
                    <a:pt x="1481" y="1102"/>
                    <a:pt x="1539" y="1093"/>
                    <a:pt x="1594" y="1067"/>
                  </a:cubicBezTo>
                  <a:cubicBezTo>
                    <a:pt x="1611" y="1059"/>
                    <a:pt x="1628" y="1049"/>
                    <a:pt x="1638" y="1033"/>
                  </a:cubicBezTo>
                  <a:cubicBezTo>
                    <a:pt x="1656" y="1006"/>
                    <a:pt x="1655" y="969"/>
                    <a:pt x="1649" y="937"/>
                  </a:cubicBezTo>
                  <a:cubicBezTo>
                    <a:pt x="1629" y="844"/>
                    <a:pt x="1580" y="761"/>
                    <a:pt x="1526" y="685"/>
                  </a:cubicBezTo>
                  <a:cubicBezTo>
                    <a:pt x="1486" y="630"/>
                    <a:pt x="1443" y="576"/>
                    <a:pt x="1386" y="541"/>
                  </a:cubicBezTo>
                  <a:cubicBezTo>
                    <a:pt x="1335" y="510"/>
                    <a:pt x="1275" y="498"/>
                    <a:pt x="1217" y="488"/>
                  </a:cubicBezTo>
                  <a:cubicBezTo>
                    <a:pt x="1131" y="477"/>
                    <a:pt x="1043" y="475"/>
                    <a:pt x="955" y="475"/>
                  </a:cubicBezTo>
                  <a:cubicBezTo>
                    <a:pt x="932" y="475"/>
                    <a:pt x="909" y="476"/>
                    <a:pt x="886" y="476"/>
                  </a:cubicBezTo>
                  <a:cubicBezTo>
                    <a:pt x="761" y="476"/>
                    <a:pt x="635" y="473"/>
                    <a:pt x="514" y="440"/>
                  </a:cubicBezTo>
                  <a:cubicBezTo>
                    <a:pt x="483" y="432"/>
                    <a:pt x="452" y="421"/>
                    <a:pt x="427" y="402"/>
                  </a:cubicBezTo>
                  <a:cubicBezTo>
                    <a:pt x="336" y="339"/>
                    <a:pt x="321" y="210"/>
                    <a:pt x="280" y="104"/>
                  </a:cubicBezTo>
                  <a:cubicBezTo>
                    <a:pt x="262" y="55"/>
                    <a:pt x="225"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0"/>
            <p:cNvSpPr/>
            <p:nvPr/>
          </p:nvSpPr>
          <p:spPr>
            <a:xfrm>
              <a:off x="1571800" y="1107150"/>
              <a:ext cx="20000" cy="19575"/>
            </a:xfrm>
            <a:custGeom>
              <a:avLst/>
              <a:gdLst/>
              <a:ahLst/>
              <a:cxnLst/>
              <a:rect l="l" t="t" r="r" b="b"/>
              <a:pathLst>
                <a:path w="800" h="783" extrusionOk="0">
                  <a:moveTo>
                    <a:pt x="540" y="1"/>
                  </a:moveTo>
                  <a:cubicBezTo>
                    <a:pt x="522" y="1"/>
                    <a:pt x="506" y="5"/>
                    <a:pt x="486" y="18"/>
                  </a:cubicBezTo>
                  <a:cubicBezTo>
                    <a:pt x="449" y="44"/>
                    <a:pt x="418" y="77"/>
                    <a:pt x="381" y="101"/>
                  </a:cubicBezTo>
                  <a:cubicBezTo>
                    <a:pt x="367" y="109"/>
                    <a:pt x="353" y="112"/>
                    <a:pt x="338" y="112"/>
                  </a:cubicBezTo>
                  <a:cubicBezTo>
                    <a:pt x="296" y="112"/>
                    <a:pt x="252" y="88"/>
                    <a:pt x="209" y="73"/>
                  </a:cubicBezTo>
                  <a:cubicBezTo>
                    <a:pt x="186" y="64"/>
                    <a:pt x="159" y="58"/>
                    <a:pt x="133" y="58"/>
                  </a:cubicBezTo>
                  <a:cubicBezTo>
                    <a:pt x="97" y="58"/>
                    <a:pt x="63" y="69"/>
                    <a:pt x="40" y="94"/>
                  </a:cubicBezTo>
                  <a:cubicBezTo>
                    <a:pt x="9" y="129"/>
                    <a:pt x="7" y="181"/>
                    <a:pt x="6" y="227"/>
                  </a:cubicBezTo>
                  <a:cubicBezTo>
                    <a:pt x="3" y="369"/>
                    <a:pt x="1" y="513"/>
                    <a:pt x="40" y="648"/>
                  </a:cubicBezTo>
                  <a:cubicBezTo>
                    <a:pt x="52" y="688"/>
                    <a:pt x="69" y="729"/>
                    <a:pt x="102" y="752"/>
                  </a:cubicBezTo>
                  <a:cubicBezTo>
                    <a:pt x="131" y="773"/>
                    <a:pt x="168" y="777"/>
                    <a:pt x="204" y="781"/>
                  </a:cubicBezTo>
                  <a:cubicBezTo>
                    <a:pt x="216" y="782"/>
                    <a:pt x="228" y="783"/>
                    <a:pt x="240" y="783"/>
                  </a:cubicBezTo>
                  <a:cubicBezTo>
                    <a:pt x="258" y="783"/>
                    <a:pt x="275" y="780"/>
                    <a:pt x="291" y="772"/>
                  </a:cubicBezTo>
                  <a:cubicBezTo>
                    <a:pt x="321" y="754"/>
                    <a:pt x="335" y="718"/>
                    <a:pt x="353" y="688"/>
                  </a:cubicBezTo>
                  <a:cubicBezTo>
                    <a:pt x="403" y="612"/>
                    <a:pt x="492" y="572"/>
                    <a:pt x="581" y="556"/>
                  </a:cubicBezTo>
                  <a:cubicBezTo>
                    <a:pt x="624" y="549"/>
                    <a:pt x="668" y="544"/>
                    <a:pt x="707" y="528"/>
                  </a:cubicBezTo>
                  <a:cubicBezTo>
                    <a:pt x="746" y="513"/>
                    <a:pt x="783" y="480"/>
                    <a:pt x="790" y="438"/>
                  </a:cubicBezTo>
                  <a:cubicBezTo>
                    <a:pt x="799" y="391"/>
                    <a:pt x="773" y="346"/>
                    <a:pt x="742" y="312"/>
                  </a:cubicBezTo>
                  <a:cubicBezTo>
                    <a:pt x="717" y="284"/>
                    <a:pt x="686" y="263"/>
                    <a:pt x="674" y="227"/>
                  </a:cubicBezTo>
                  <a:cubicBezTo>
                    <a:pt x="660" y="186"/>
                    <a:pt x="663" y="129"/>
                    <a:pt x="658" y="85"/>
                  </a:cubicBezTo>
                  <a:cubicBezTo>
                    <a:pt x="654" y="59"/>
                    <a:pt x="648" y="31"/>
                    <a:pt x="627" y="17"/>
                  </a:cubicBezTo>
                  <a:cubicBezTo>
                    <a:pt x="617" y="12"/>
                    <a:pt x="605" y="10"/>
                    <a:pt x="595" y="8"/>
                  </a:cubicBezTo>
                  <a:cubicBezTo>
                    <a:pt x="573" y="4"/>
                    <a:pt x="556"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0"/>
            <p:cNvSpPr/>
            <p:nvPr/>
          </p:nvSpPr>
          <p:spPr>
            <a:xfrm>
              <a:off x="1572200" y="926550"/>
              <a:ext cx="9825" cy="8975"/>
            </a:xfrm>
            <a:custGeom>
              <a:avLst/>
              <a:gdLst/>
              <a:ahLst/>
              <a:cxnLst/>
              <a:rect l="l" t="t" r="r" b="b"/>
              <a:pathLst>
                <a:path w="393" h="359" extrusionOk="0">
                  <a:moveTo>
                    <a:pt x="162" y="0"/>
                  </a:moveTo>
                  <a:cubicBezTo>
                    <a:pt x="103" y="0"/>
                    <a:pt x="49" y="24"/>
                    <a:pt x="25" y="80"/>
                  </a:cubicBezTo>
                  <a:cubicBezTo>
                    <a:pt x="1" y="134"/>
                    <a:pt x="0" y="251"/>
                    <a:pt x="30" y="301"/>
                  </a:cubicBezTo>
                  <a:cubicBezTo>
                    <a:pt x="51" y="340"/>
                    <a:pt x="99" y="358"/>
                    <a:pt x="147" y="358"/>
                  </a:cubicBezTo>
                  <a:cubicBezTo>
                    <a:pt x="187" y="358"/>
                    <a:pt x="227" y="346"/>
                    <a:pt x="253" y="323"/>
                  </a:cubicBezTo>
                  <a:cubicBezTo>
                    <a:pt x="266" y="312"/>
                    <a:pt x="275" y="298"/>
                    <a:pt x="288" y="288"/>
                  </a:cubicBezTo>
                  <a:cubicBezTo>
                    <a:pt x="318" y="263"/>
                    <a:pt x="360" y="255"/>
                    <a:pt x="380" y="222"/>
                  </a:cubicBezTo>
                  <a:cubicBezTo>
                    <a:pt x="391" y="206"/>
                    <a:pt x="393" y="185"/>
                    <a:pt x="392" y="166"/>
                  </a:cubicBezTo>
                  <a:cubicBezTo>
                    <a:pt x="383" y="70"/>
                    <a:pt x="264" y="0"/>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0"/>
            <p:cNvSpPr/>
            <p:nvPr/>
          </p:nvSpPr>
          <p:spPr>
            <a:xfrm>
              <a:off x="1572250" y="939000"/>
              <a:ext cx="8475" cy="13550"/>
            </a:xfrm>
            <a:custGeom>
              <a:avLst/>
              <a:gdLst/>
              <a:ahLst/>
              <a:cxnLst/>
              <a:rect l="l" t="t" r="r" b="b"/>
              <a:pathLst>
                <a:path w="339" h="542" extrusionOk="0">
                  <a:moveTo>
                    <a:pt x="129" y="1"/>
                  </a:moveTo>
                  <a:cubicBezTo>
                    <a:pt x="123" y="1"/>
                    <a:pt x="116" y="1"/>
                    <a:pt x="111" y="4"/>
                  </a:cubicBezTo>
                  <a:cubicBezTo>
                    <a:pt x="103" y="7"/>
                    <a:pt x="98" y="16"/>
                    <a:pt x="95" y="25"/>
                  </a:cubicBezTo>
                  <a:cubicBezTo>
                    <a:pt x="40" y="135"/>
                    <a:pt x="0" y="537"/>
                    <a:pt x="164" y="541"/>
                  </a:cubicBezTo>
                  <a:cubicBezTo>
                    <a:pt x="168" y="541"/>
                    <a:pt x="173" y="541"/>
                    <a:pt x="177" y="541"/>
                  </a:cubicBezTo>
                  <a:cubicBezTo>
                    <a:pt x="222" y="541"/>
                    <a:pt x="269" y="535"/>
                    <a:pt x="300" y="499"/>
                  </a:cubicBezTo>
                  <a:cubicBezTo>
                    <a:pt x="338" y="453"/>
                    <a:pt x="337" y="376"/>
                    <a:pt x="319" y="314"/>
                  </a:cubicBezTo>
                  <a:cubicBezTo>
                    <a:pt x="301" y="252"/>
                    <a:pt x="271" y="197"/>
                    <a:pt x="256" y="133"/>
                  </a:cubicBezTo>
                  <a:cubicBezTo>
                    <a:pt x="249" y="98"/>
                    <a:pt x="245" y="58"/>
                    <a:pt x="223" y="32"/>
                  </a:cubicBezTo>
                  <a:cubicBezTo>
                    <a:pt x="200" y="5"/>
                    <a:pt x="163" y="2"/>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30"/>
          <p:cNvGrpSpPr/>
          <p:nvPr/>
        </p:nvGrpSpPr>
        <p:grpSpPr>
          <a:xfrm>
            <a:off x="5032575" y="3908995"/>
            <a:ext cx="1143000" cy="1143000"/>
            <a:chOff x="1569775" y="1251400"/>
            <a:chExt cx="270975" cy="270475"/>
          </a:xfrm>
        </p:grpSpPr>
        <p:sp>
          <p:nvSpPr>
            <p:cNvPr id="1171" name="Google Shape;1171;p30"/>
            <p:cNvSpPr/>
            <p:nvPr/>
          </p:nvSpPr>
          <p:spPr>
            <a:xfrm>
              <a:off x="1611000" y="1332400"/>
              <a:ext cx="41875" cy="65925"/>
            </a:xfrm>
            <a:custGeom>
              <a:avLst/>
              <a:gdLst/>
              <a:ahLst/>
              <a:cxnLst/>
              <a:rect l="l" t="t" r="r" b="b"/>
              <a:pathLst>
                <a:path w="1675" h="2637" extrusionOk="0">
                  <a:moveTo>
                    <a:pt x="823" y="0"/>
                  </a:moveTo>
                  <a:cubicBezTo>
                    <a:pt x="490" y="0"/>
                    <a:pt x="169" y="312"/>
                    <a:pt x="109" y="635"/>
                  </a:cubicBezTo>
                  <a:cubicBezTo>
                    <a:pt x="7" y="1174"/>
                    <a:pt x="0" y="1838"/>
                    <a:pt x="370" y="2279"/>
                  </a:cubicBezTo>
                  <a:cubicBezTo>
                    <a:pt x="534" y="2474"/>
                    <a:pt x="821" y="2637"/>
                    <a:pt x="1071" y="2637"/>
                  </a:cubicBezTo>
                  <a:cubicBezTo>
                    <a:pt x="1261" y="2637"/>
                    <a:pt x="1429" y="2543"/>
                    <a:pt x="1506" y="2300"/>
                  </a:cubicBezTo>
                  <a:cubicBezTo>
                    <a:pt x="1674" y="1764"/>
                    <a:pt x="1626" y="1180"/>
                    <a:pt x="1465" y="649"/>
                  </a:cubicBezTo>
                  <a:cubicBezTo>
                    <a:pt x="1397" y="424"/>
                    <a:pt x="1290" y="193"/>
                    <a:pt x="1086" y="73"/>
                  </a:cubicBezTo>
                  <a:cubicBezTo>
                    <a:pt x="1001" y="23"/>
                    <a:pt x="911" y="0"/>
                    <a:pt x="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0"/>
            <p:cNvSpPr/>
            <p:nvPr/>
          </p:nvSpPr>
          <p:spPr>
            <a:xfrm>
              <a:off x="1761150" y="1464525"/>
              <a:ext cx="43850" cy="31675"/>
            </a:xfrm>
            <a:custGeom>
              <a:avLst/>
              <a:gdLst/>
              <a:ahLst/>
              <a:cxnLst/>
              <a:rect l="l" t="t" r="r" b="b"/>
              <a:pathLst>
                <a:path w="1754" h="1267" extrusionOk="0">
                  <a:moveTo>
                    <a:pt x="1267" y="0"/>
                  </a:moveTo>
                  <a:cubicBezTo>
                    <a:pt x="702" y="0"/>
                    <a:pt x="0" y="349"/>
                    <a:pt x="110" y="992"/>
                  </a:cubicBezTo>
                  <a:cubicBezTo>
                    <a:pt x="120" y="1050"/>
                    <a:pt x="139" y="1111"/>
                    <a:pt x="177" y="1158"/>
                  </a:cubicBezTo>
                  <a:cubicBezTo>
                    <a:pt x="244" y="1242"/>
                    <a:pt x="354" y="1267"/>
                    <a:pt x="465" y="1267"/>
                  </a:cubicBezTo>
                  <a:cubicBezTo>
                    <a:pt x="508" y="1267"/>
                    <a:pt x="551" y="1263"/>
                    <a:pt x="592" y="1258"/>
                  </a:cubicBezTo>
                  <a:cubicBezTo>
                    <a:pt x="860" y="1223"/>
                    <a:pt x="1128" y="1151"/>
                    <a:pt x="1351" y="996"/>
                  </a:cubicBezTo>
                  <a:cubicBezTo>
                    <a:pt x="1572" y="840"/>
                    <a:pt x="1740" y="592"/>
                    <a:pt x="1750" y="323"/>
                  </a:cubicBezTo>
                  <a:cubicBezTo>
                    <a:pt x="1753" y="263"/>
                    <a:pt x="1747" y="201"/>
                    <a:pt x="1717" y="151"/>
                  </a:cubicBezTo>
                  <a:cubicBezTo>
                    <a:pt x="1667" y="68"/>
                    <a:pt x="1565" y="33"/>
                    <a:pt x="1470" y="16"/>
                  </a:cubicBezTo>
                  <a:cubicBezTo>
                    <a:pt x="1406" y="5"/>
                    <a:pt x="1338" y="0"/>
                    <a:pt x="1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0"/>
            <p:cNvSpPr/>
            <p:nvPr/>
          </p:nvSpPr>
          <p:spPr>
            <a:xfrm>
              <a:off x="1587125" y="1393250"/>
              <a:ext cx="111150" cy="127725"/>
            </a:xfrm>
            <a:custGeom>
              <a:avLst/>
              <a:gdLst/>
              <a:ahLst/>
              <a:cxnLst/>
              <a:rect l="l" t="t" r="r" b="b"/>
              <a:pathLst>
                <a:path w="4446" h="5109" extrusionOk="0">
                  <a:moveTo>
                    <a:pt x="2779" y="0"/>
                  </a:moveTo>
                  <a:cubicBezTo>
                    <a:pt x="2580" y="0"/>
                    <a:pt x="2557" y="237"/>
                    <a:pt x="2430" y="351"/>
                  </a:cubicBezTo>
                  <a:cubicBezTo>
                    <a:pt x="2326" y="443"/>
                    <a:pt x="2192" y="471"/>
                    <a:pt x="2053" y="471"/>
                  </a:cubicBezTo>
                  <a:cubicBezTo>
                    <a:pt x="1953" y="471"/>
                    <a:pt x="1850" y="456"/>
                    <a:pt x="1754" y="440"/>
                  </a:cubicBezTo>
                  <a:cubicBezTo>
                    <a:pt x="1712" y="432"/>
                    <a:pt x="1669" y="425"/>
                    <a:pt x="1626" y="425"/>
                  </a:cubicBezTo>
                  <a:cubicBezTo>
                    <a:pt x="1602" y="425"/>
                    <a:pt x="1578" y="427"/>
                    <a:pt x="1555" y="433"/>
                  </a:cubicBezTo>
                  <a:cubicBezTo>
                    <a:pt x="1383" y="479"/>
                    <a:pt x="1321" y="693"/>
                    <a:pt x="1289" y="873"/>
                  </a:cubicBezTo>
                  <a:cubicBezTo>
                    <a:pt x="1192" y="1401"/>
                    <a:pt x="1098" y="1930"/>
                    <a:pt x="1001" y="2457"/>
                  </a:cubicBezTo>
                  <a:cubicBezTo>
                    <a:pt x="913" y="2944"/>
                    <a:pt x="816" y="3452"/>
                    <a:pt x="522" y="3844"/>
                  </a:cubicBezTo>
                  <a:cubicBezTo>
                    <a:pt x="320" y="4112"/>
                    <a:pt x="21" y="4347"/>
                    <a:pt x="3" y="4686"/>
                  </a:cubicBezTo>
                  <a:cubicBezTo>
                    <a:pt x="0" y="4747"/>
                    <a:pt x="6" y="4810"/>
                    <a:pt x="36" y="4861"/>
                  </a:cubicBezTo>
                  <a:cubicBezTo>
                    <a:pt x="88" y="4950"/>
                    <a:pt x="191" y="4988"/>
                    <a:pt x="289" y="5009"/>
                  </a:cubicBezTo>
                  <a:cubicBezTo>
                    <a:pt x="483" y="5051"/>
                    <a:pt x="683" y="5055"/>
                    <a:pt x="881" y="5059"/>
                  </a:cubicBezTo>
                  <a:cubicBezTo>
                    <a:pt x="1771" y="5076"/>
                    <a:pt x="2658" y="5092"/>
                    <a:pt x="3547" y="5108"/>
                  </a:cubicBezTo>
                  <a:cubicBezTo>
                    <a:pt x="3573" y="5108"/>
                    <a:pt x="3599" y="5109"/>
                    <a:pt x="3625" y="5109"/>
                  </a:cubicBezTo>
                  <a:cubicBezTo>
                    <a:pt x="3738" y="5109"/>
                    <a:pt x="3852" y="5099"/>
                    <a:pt x="3952" y="5046"/>
                  </a:cubicBezTo>
                  <a:cubicBezTo>
                    <a:pt x="4183" y="4923"/>
                    <a:pt x="4250" y="4610"/>
                    <a:pt x="4230" y="4343"/>
                  </a:cubicBezTo>
                  <a:cubicBezTo>
                    <a:pt x="4212" y="4076"/>
                    <a:pt x="4133" y="3808"/>
                    <a:pt x="4178" y="3544"/>
                  </a:cubicBezTo>
                  <a:cubicBezTo>
                    <a:pt x="4228" y="3247"/>
                    <a:pt x="4433" y="2986"/>
                    <a:pt x="4440" y="2683"/>
                  </a:cubicBezTo>
                  <a:cubicBezTo>
                    <a:pt x="4445" y="2460"/>
                    <a:pt x="4341" y="2247"/>
                    <a:pt x="4207" y="2072"/>
                  </a:cubicBezTo>
                  <a:cubicBezTo>
                    <a:pt x="4071" y="1897"/>
                    <a:pt x="3905" y="1751"/>
                    <a:pt x="3758" y="1587"/>
                  </a:cubicBezTo>
                  <a:cubicBezTo>
                    <a:pt x="3482" y="1278"/>
                    <a:pt x="3277" y="901"/>
                    <a:pt x="3160" y="499"/>
                  </a:cubicBezTo>
                  <a:cubicBezTo>
                    <a:pt x="3105" y="307"/>
                    <a:pt x="3031" y="5"/>
                    <a:pt x="2784" y="0"/>
                  </a:cubicBezTo>
                  <a:cubicBezTo>
                    <a:pt x="2783" y="0"/>
                    <a:pt x="2781" y="0"/>
                    <a:pt x="27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0"/>
            <p:cNvSpPr/>
            <p:nvPr/>
          </p:nvSpPr>
          <p:spPr>
            <a:xfrm>
              <a:off x="1569775" y="1378600"/>
              <a:ext cx="44875" cy="120500"/>
            </a:xfrm>
            <a:custGeom>
              <a:avLst/>
              <a:gdLst/>
              <a:ahLst/>
              <a:cxnLst/>
              <a:rect l="l" t="t" r="r" b="b"/>
              <a:pathLst>
                <a:path w="1795" h="4820" extrusionOk="0">
                  <a:moveTo>
                    <a:pt x="1334" y="1"/>
                  </a:moveTo>
                  <a:cubicBezTo>
                    <a:pt x="1248" y="1"/>
                    <a:pt x="1118" y="106"/>
                    <a:pt x="1014" y="145"/>
                  </a:cubicBezTo>
                  <a:cubicBezTo>
                    <a:pt x="963" y="165"/>
                    <a:pt x="910" y="172"/>
                    <a:pt x="856" y="172"/>
                  </a:cubicBezTo>
                  <a:cubicBezTo>
                    <a:pt x="685" y="172"/>
                    <a:pt x="503" y="96"/>
                    <a:pt x="330" y="96"/>
                  </a:cubicBezTo>
                  <a:cubicBezTo>
                    <a:pt x="280" y="96"/>
                    <a:pt x="231" y="102"/>
                    <a:pt x="184" y="119"/>
                  </a:cubicBezTo>
                  <a:cubicBezTo>
                    <a:pt x="135" y="134"/>
                    <a:pt x="89" y="163"/>
                    <a:pt x="63" y="205"/>
                  </a:cubicBezTo>
                  <a:cubicBezTo>
                    <a:pt x="47" y="233"/>
                    <a:pt x="40" y="267"/>
                    <a:pt x="32" y="299"/>
                  </a:cubicBezTo>
                  <a:cubicBezTo>
                    <a:pt x="14" y="412"/>
                    <a:pt x="12" y="528"/>
                    <a:pt x="12" y="642"/>
                  </a:cubicBezTo>
                  <a:cubicBezTo>
                    <a:pt x="10" y="1307"/>
                    <a:pt x="6" y="1974"/>
                    <a:pt x="4" y="2639"/>
                  </a:cubicBezTo>
                  <a:cubicBezTo>
                    <a:pt x="2" y="2938"/>
                    <a:pt x="14" y="3227"/>
                    <a:pt x="7" y="3528"/>
                  </a:cubicBezTo>
                  <a:cubicBezTo>
                    <a:pt x="1" y="3860"/>
                    <a:pt x="6" y="4194"/>
                    <a:pt x="40" y="4527"/>
                  </a:cubicBezTo>
                  <a:cubicBezTo>
                    <a:pt x="51" y="4641"/>
                    <a:pt x="83" y="4777"/>
                    <a:pt x="191" y="4811"/>
                  </a:cubicBezTo>
                  <a:cubicBezTo>
                    <a:pt x="207" y="4817"/>
                    <a:pt x="224" y="4819"/>
                    <a:pt x="240" y="4819"/>
                  </a:cubicBezTo>
                  <a:cubicBezTo>
                    <a:pt x="322" y="4819"/>
                    <a:pt x="401" y="4758"/>
                    <a:pt x="461" y="4697"/>
                  </a:cubicBezTo>
                  <a:cubicBezTo>
                    <a:pt x="893" y="4261"/>
                    <a:pt x="1108" y="3664"/>
                    <a:pt x="1309" y="3087"/>
                  </a:cubicBezTo>
                  <a:cubicBezTo>
                    <a:pt x="1536" y="2429"/>
                    <a:pt x="1762" y="1758"/>
                    <a:pt x="1792" y="1063"/>
                  </a:cubicBezTo>
                  <a:cubicBezTo>
                    <a:pt x="1794" y="998"/>
                    <a:pt x="1795" y="934"/>
                    <a:pt x="1772" y="873"/>
                  </a:cubicBezTo>
                  <a:cubicBezTo>
                    <a:pt x="1748" y="811"/>
                    <a:pt x="1701" y="761"/>
                    <a:pt x="1659" y="709"/>
                  </a:cubicBezTo>
                  <a:cubicBezTo>
                    <a:pt x="1535" y="556"/>
                    <a:pt x="1430" y="360"/>
                    <a:pt x="1424" y="160"/>
                  </a:cubicBezTo>
                  <a:cubicBezTo>
                    <a:pt x="1422" y="40"/>
                    <a:pt x="1386" y="1"/>
                    <a:pt x="1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0"/>
            <p:cNvSpPr/>
            <p:nvPr/>
          </p:nvSpPr>
          <p:spPr>
            <a:xfrm>
              <a:off x="1570175" y="1282950"/>
              <a:ext cx="39050" cy="96100"/>
            </a:xfrm>
            <a:custGeom>
              <a:avLst/>
              <a:gdLst/>
              <a:ahLst/>
              <a:cxnLst/>
              <a:rect l="l" t="t" r="r" b="b"/>
              <a:pathLst>
                <a:path w="1562" h="3844" extrusionOk="0">
                  <a:moveTo>
                    <a:pt x="236" y="1"/>
                  </a:moveTo>
                  <a:cubicBezTo>
                    <a:pt x="185" y="1"/>
                    <a:pt x="135" y="17"/>
                    <a:pt x="101" y="53"/>
                  </a:cubicBezTo>
                  <a:cubicBezTo>
                    <a:pt x="40" y="112"/>
                    <a:pt x="36" y="207"/>
                    <a:pt x="35" y="291"/>
                  </a:cubicBezTo>
                  <a:cubicBezTo>
                    <a:pt x="27" y="984"/>
                    <a:pt x="21" y="1676"/>
                    <a:pt x="13" y="2370"/>
                  </a:cubicBezTo>
                  <a:cubicBezTo>
                    <a:pt x="9" y="2750"/>
                    <a:pt x="5" y="3129"/>
                    <a:pt x="1" y="3509"/>
                  </a:cubicBezTo>
                  <a:cubicBezTo>
                    <a:pt x="0" y="3630"/>
                    <a:pt x="21" y="3697"/>
                    <a:pt x="135" y="3728"/>
                  </a:cubicBezTo>
                  <a:cubicBezTo>
                    <a:pt x="271" y="3764"/>
                    <a:pt x="397" y="3816"/>
                    <a:pt x="539" y="3836"/>
                  </a:cubicBezTo>
                  <a:cubicBezTo>
                    <a:pt x="571" y="3840"/>
                    <a:pt x="604" y="3843"/>
                    <a:pt x="637" y="3843"/>
                  </a:cubicBezTo>
                  <a:cubicBezTo>
                    <a:pt x="696" y="3843"/>
                    <a:pt x="755" y="3833"/>
                    <a:pt x="803" y="3801"/>
                  </a:cubicBezTo>
                  <a:cubicBezTo>
                    <a:pt x="885" y="3748"/>
                    <a:pt x="931" y="3640"/>
                    <a:pt x="1026" y="3615"/>
                  </a:cubicBezTo>
                  <a:cubicBezTo>
                    <a:pt x="1049" y="3608"/>
                    <a:pt x="1073" y="3607"/>
                    <a:pt x="1098" y="3607"/>
                  </a:cubicBezTo>
                  <a:cubicBezTo>
                    <a:pt x="1104" y="3607"/>
                    <a:pt x="1109" y="3607"/>
                    <a:pt x="1115" y="3607"/>
                  </a:cubicBezTo>
                  <a:cubicBezTo>
                    <a:pt x="1127" y="3607"/>
                    <a:pt x="1139" y="3607"/>
                    <a:pt x="1150" y="3606"/>
                  </a:cubicBezTo>
                  <a:cubicBezTo>
                    <a:pt x="1293" y="3598"/>
                    <a:pt x="1337" y="3424"/>
                    <a:pt x="1330" y="3305"/>
                  </a:cubicBezTo>
                  <a:cubicBezTo>
                    <a:pt x="1320" y="3116"/>
                    <a:pt x="1324" y="2918"/>
                    <a:pt x="1407" y="2742"/>
                  </a:cubicBezTo>
                  <a:cubicBezTo>
                    <a:pt x="1465" y="2622"/>
                    <a:pt x="1561" y="2490"/>
                    <a:pt x="1506" y="2368"/>
                  </a:cubicBezTo>
                  <a:cubicBezTo>
                    <a:pt x="1468" y="2284"/>
                    <a:pt x="1371" y="2245"/>
                    <a:pt x="1286" y="2209"/>
                  </a:cubicBezTo>
                  <a:cubicBezTo>
                    <a:pt x="1096" y="2129"/>
                    <a:pt x="911" y="2014"/>
                    <a:pt x="797" y="1842"/>
                  </a:cubicBezTo>
                  <a:cubicBezTo>
                    <a:pt x="637" y="1599"/>
                    <a:pt x="643" y="1287"/>
                    <a:pt x="653" y="995"/>
                  </a:cubicBezTo>
                  <a:cubicBezTo>
                    <a:pt x="662" y="705"/>
                    <a:pt x="659" y="390"/>
                    <a:pt x="487" y="155"/>
                  </a:cubicBezTo>
                  <a:cubicBezTo>
                    <a:pt x="442" y="94"/>
                    <a:pt x="384" y="39"/>
                    <a:pt x="312" y="14"/>
                  </a:cubicBezTo>
                  <a:cubicBezTo>
                    <a:pt x="288" y="5"/>
                    <a:pt x="262" y="1"/>
                    <a:pt x="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0"/>
            <p:cNvSpPr/>
            <p:nvPr/>
          </p:nvSpPr>
          <p:spPr>
            <a:xfrm>
              <a:off x="1572600" y="1251400"/>
              <a:ext cx="87375" cy="82425"/>
            </a:xfrm>
            <a:custGeom>
              <a:avLst/>
              <a:gdLst/>
              <a:ahLst/>
              <a:cxnLst/>
              <a:rect l="l" t="t" r="r" b="b"/>
              <a:pathLst>
                <a:path w="3495" h="3297" extrusionOk="0">
                  <a:moveTo>
                    <a:pt x="3143" y="1"/>
                  </a:moveTo>
                  <a:cubicBezTo>
                    <a:pt x="3133" y="1"/>
                    <a:pt x="3123" y="1"/>
                    <a:pt x="3114" y="1"/>
                  </a:cubicBezTo>
                  <a:cubicBezTo>
                    <a:pt x="2596" y="11"/>
                    <a:pt x="2078" y="21"/>
                    <a:pt x="1561" y="31"/>
                  </a:cubicBezTo>
                  <a:cubicBezTo>
                    <a:pt x="1281" y="37"/>
                    <a:pt x="1002" y="42"/>
                    <a:pt x="723" y="48"/>
                  </a:cubicBezTo>
                  <a:cubicBezTo>
                    <a:pt x="554" y="52"/>
                    <a:pt x="382" y="54"/>
                    <a:pt x="212" y="58"/>
                  </a:cubicBezTo>
                  <a:cubicBezTo>
                    <a:pt x="161" y="59"/>
                    <a:pt x="108" y="62"/>
                    <a:pt x="66" y="92"/>
                  </a:cubicBezTo>
                  <a:cubicBezTo>
                    <a:pt x="2" y="139"/>
                    <a:pt x="1" y="233"/>
                    <a:pt x="10" y="311"/>
                  </a:cubicBezTo>
                  <a:cubicBezTo>
                    <a:pt x="26" y="475"/>
                    <a:pt x="59" y="639"/>
                    <a:pt x="108" y="799"/>
                  </a:cubicBezTo>
                  <a:cubicBezTo>
                    <a:pt x="124" y="854"/>
                    <a:pt x="141" y="909"/>
                    <a:pt x="175" y="956"/>
                  </a:cubicBezTo>
                  <a:cubicBezTo>
                    <a:pt x="253" y="1068"/>
                    <a:pt x="395" y="1114"/>
                    <a:pt x="506" y="1192"/>
                  </a:cubicBezTo>
                  <a:cubicBezTo>
                    <a:pt x="741" y="1356"/>
                    <a:pt x="834" y="1654"/>
                    <a:pt x="865" y="1934"/>
                  </a:cubicBezTo>
                  <a:cubicBezTo>
                    <a:pt x="896" y="2216"/>
                    <a:pt x="882" y="2505"/>
                    <a:pt x="967" y="2775"/>
                  </a:cubicBezTo>
                  <a:cubicBezTo>
                    <a:pt x="1032" y="2983"/>
                    <a:pt x="1203" y="3248"/>
                    <a:pt x="1438" y="3291"/>
                  </a:cubicBezTo>
                  <a:cubicBezTo>
                    <a:pt x="1457" y="3294"/>
                    <a:pt x="1474" y="3296"/>
                    <a:pt x="1490" y="3296"/>
                  </a:cubicBezTo>
                  <a:cubicBezTo>
                    <a:pt x="1698" y="3296"/>
                    <a:pt x="1660" y="3003"/>
                    <a:pt x="1821" y="2929"/>
                  </a:cubicBezTo>
                  <a:cubicBezTo>
                    <a:pt x="1842" y="2920"/>
                    <a:pt x="1864" y="2916"/>
                    <a:pt x="1887" y="2916"/>
                  </a:cubicBezTo>
                  <a:cubicBezTo>
                    <a:pt x="1928" y="2916"/>
                    <a:pt x="1970" y="2927"/>
                    <a:pt x="2011" y="2934"/>
                  </a:cubicBezTo>
                  <a:cubicBezTo>
                    <a:pt x="2037" y="2939"/>
                    <a:pt x="2064" y="2942"/>
                    <a:pt x="2091" y="2942"/>
                  </a:cubicBezTo>
                  <a:cubicBezTo>
                    <a:pt x="2155" y="2942"/>
                    <a:pt x="2218" y="2926"/>
                    <a:pt x="2263" y="2882"/>
                  </a:cubicBezTo>
                  <a:cubicBezTo>
                    <a:pt x="2343" y="2802"/>
                    <a:pt x="2326" y="2673"/>
                    <a:pt x="2312" y="2563"/>
                  </a:cubicBezTo>
                  <a:cubicBezTo>
                    <a:pt x="2261" y="2179"/>
                    <a:pt x="2299" y="1780"/>
                    <a:pt x="2445" y="1419"/>
                  </a:cubicBezTo>
                  <a:cubicBezTo>
                    <a:pt x="2589" y="1059"/>
                    <a:pt x="2845" y="739"/>
                    <a:pt x="3179" y="534"/>
                  </a:cubicBezTo>
                  <a:cubicBezTo>
                    <a:pt x="3256" y="485"/>
                    <a:pt x="3340" y="442"/>
                    <a:pt x="3400" y="375"/>
                  </a:cubicBezTo>
                  <a:cubicBezTo>
                    <a:pt x="3460" y="309"/>
                    <a:pt x="3495" y="208"/>
                    <a:pt x="3455" y="127"/>
                  </a:cubicBezTo>
                  <a:cubicBezTo>
                    <a:pt x="3404" y="21"/>
                    <a:pt x="3265" y="1"/>
                    <a:pt x="3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0"/>
            <p:cNvSpPr/>
            <p:nvPr/>
          </p:nvSpPr>
          <p:spPr>
            <a:xfrm>
              <a:off x="1635525" y="1251425"/>
              <a:ext cx="204400" cy="101100"/>
            </a:xfrm>
            <a:custGeom>
              <a:avLst/>
              <a:gdLst/>
              <a:ahLst/>
              <a:cxnLst/>
              <a:rect l="l" t="t" r="r" b="b"/>
              <a:pathLst>
                <a:path w="8176" h="4044" extrusionOk="0">
                  <a:moveTo>
                    <a:pt x="5991" y="1"/>
                  </a:moveTo>
                  <a:cubicBezTo>
                    <a:pt x="5486" y="1"/>
                    <a:pt x="4981" y="13"/>
                    <a:pt x="4476" y="36"/>
                  </a:cubicBezTo>
                  <a:cubicBezTo>
                    <a:pt x="3896" y="63"/>
                    <a:pt x="3316" y="107"/>
                    <a:pt x="2736" y="107"/>
                  </a:cubicBezTo>
                  <a:cubicBezTo>
                    <a:pt x="2634" y="107"/>
                    <a:pt x="2532" y="106"/>
                    <a:pt x="2430" y="103"/>
                  </a:cubicBezTo>
                  <a:cubicBezTo>
                    <a:pt x="2384" y="102"/>
                    <a:pt x="2338" y="101"/>
                    <a:pt x="2290" y="101"/>
                  </a:cubicBezTo>
                  <a:cubicBezTo>
                    <a:pt x="2024" y="101"/>
                    <a:pt x="1742" y="135"/>
                    <a:pt x="1603" y="346"/>
                  </a:cubicBezTo>
                  <a:cubicBezTo>
                    <a:pt x="1510" y="485"/>
                    <a:pt x="1446" y="577"/>
                    <a:pt x="1297" y="673"/>
                  </a:cubicBezTo>
                  <a:cubicBezTo>
                    <a:pt x="1167" y="758"/>
                    <a:pt x="1025" y="827"/>
                    <a:pt x="896" y="912"/>
                  </a:cubicBezTo>
                  <a:cubicBezTo>
                    <a:pt x="577" y="1123"/>
                    <a:pt x="345" y="1446"/>
                    <a:pt x="231" y="1805"/>
                  </a:cubicBezTo>
                  <a:cubicBezTo>
                    <a:pt x="177" y="1969"/>
                    <a:pt x="165" y="2130"/>
                    <a:pt x="152" y="2301"/>
                  </a:cubicBezTo>
                  <a:cubicBezTo>
                    <a:pt x="140" y="2451"/>
                    <a:pt x="0" y="2729"/>
                    <a:pt x="109" y="2856"/>
                  </a:cubicBezTo>
                  <a:cubicBezTo>
                    <a:pt x="140" y="2892"/>
                    <a:pt x="243" y="2906"/>
                    <a:pt x="288" y="2949"/>
                  </a:cubicBezTo>
                  <a:cubicBezTo>
                    <a:pt x="336" y="2997"/>
                    <a:pt x="371" y="3063"/>
                    <a:pt x="393" y="3128"/>
                  </a:cubicBezTo>
                  <a:cubicBezTo>
                    <a:pt x="441" y="3272"/>
                    <a:pt x="448" y="3434"/>
                    <a:pt x="535" y="3560"/>
                  </a:cubicBezTo>
                  <a:cubicBezTo>
                    <a:pt x="629" y="3695"/>
                    <a:pt x="800" y="3756"/>
                    <a:pt x="969" y="3756"/>
                  </a:cubicBezTo>
                  <a:cubicBezTo>
                    <a:pt x="1004" y="3756"/>
                    <a:pt x="1039" y="3753"/>
                    <a:pt x="1073" y="3748"/>
                  </a:cubicBezTo>
                  <a:cubicBezTo>
                    <a:pt x="1272" y="3720"/>
                    <a:pt x="1452" y="3620"/>
                    <a:pt x="1629" y="3528"/>
                  </a:cubicBezTo>
                  <a:cubicBezTo>
                    <a:pt x="2178" y="3240"/>
                    <a:pt x="2759" y="2990"/>
                    <a:pt x="3375" y="2914"/>
                  </a:cubicBezTo>
                  <a:cubicBezTo>
                    <a:pt x="3493" y="2899"/>
                    <a:pt x="3613" y="2892"/>
                    <a:pt x="3732" y="2892"/>
                  </a:cubicBezTo>
                  <a:cubicBezTo>
                    <a:pt x="4239" y="2892"/>
                    <a:pt x="4747" y="3027"/>
                    <a:pt x="5139" y="3335"/>
                  </a:cubicBezTo>
                  <a:cubicBezTo>
                    <a:pt x="5310" y="3470"/>
                    <a:pt x="5456" y="3634"/>
                    <a:pt x="5638" y="3755"/>
                  </a:cubicBezTo>
                  <a:cubicBezTo>
                    <a:pt x="5824" y="3879"/>
                    <a:pt x="6040" y="3951"/>
                    <a:pt x="6260" y="3995"/>
                  </a:cubicBezTo>
                  <a:cubicBezTo>
                    <a:pt x="6407" y="4025"/>
                    <a:pt x="6557" y="4044"/>
                    <a:pt x="6707" y="4044"/>
                  </a:cubicBezTo>
                  <a:cubicBezTo>
                    <a:pt x="6844" y="4044"/>
                    <a:pt x="6981" y="4028"/>
                    <a:pt x="7114" y="3993"/>
                  </a:cubicBezTo>
                  <a:cubicBezTo>
                    <a:pt x="7392" y="3919"/>
                    <a:pt x="7651" y="3747"/>
                    <a:pt x="7787" y="3500"/>
                  </a:cubicBezTo>
                  <a:cubicBezTo>
                    <a:pt x="7878" y="3336"/>
                    <a:pt x="7914" y="3151"/>
                    <a:pt x="7945" y="2969"/>
                  </a:cubicBezTo>
                  <a:cubicBezTo>
                    <a:pt x="8078" y="2180"/>
                    <a:pt x="8154" y="1381"/>
                    <a:pt x="8172" y="582"/>
                  </a:cubicBezTo>
                  <a:cubicBezTo>
                    <a:pt x="8176" y="396"/>
                    <a:pt x="8154" y="170"/>
                    <a:pt x="7983" y="89"/>
                  </a:cubicBezTo>
                  <a:cubicBezTo>
                    <a:pt x="7924" y="61"/>
                    <a:pt x="7856" y="56"/>
                    <a:pt x="7789" y="52"/>
                  </a:cubicBezTo>
                  <a:cubicBezTo>
                    <a:pt x="7190" y="18"/>
                    <a:pt x="6590" y="1"/>
                    <a:pt x="5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0"/>
            <p:cNvSpPr/>
            <p:nvPr/>
          </p:nvSpPr>
          <p:spPr>
            <a:xfrm>
              <a:off x="1659600" y="1331675"/>
              <a:ext cx="180575" cy="112325"/>
            </a:xfrm>
            <a:custGeom>
              <a:avLst/>
              <a:gdLst/>
              <a:ahLst/>
              <a:cxnLst/>
              <a:rect l="l" t="t" r="r" b="b"/>
              <a:pathLst>
                <a:path w="7223" h="4493" extrusionOk="0">
                  <a:moveTo>
                    <a:pt x="2632" y="0"/>
                  </a:moveTo>
                  <a:cubicBezTo>
                    <a:pt x="2459" y="0"/>
                    <a:pt x="2286" y="23"/>
                    <a:pt x="2120" y="70"/>
                  </a:cubicBezTo>
                  <a:cubicBezTo>
                    <a:pt x="1619" y="209"/>
                    <a:pt x="1170" y="552"/>
                    <a:pt x="651" y="562"/>
                  </a:cubicBezTo>
                  <a:cubicBezTo>
                    <a:pt x="642" y="562"/>
                    <a:pt x="632" y="562"/>
                    <a:pt x="623" y="562"/>
                  </a:cubicBezTo>
                  <a:cubicBezTo>
                    <a:pt x="583" y="562"/>
                    <a:pt x="542" y="561"/>
                    <a:pt x="502" y="561"/>
                  </a:cubicBezTo>
                  <a:cubicBezTo>
                    <a:pt x="441" y="561"/>
                    <a:pt x="382" y="564"/>
                    <a:pt x="323" y="578"/>
                  </a:cubicBezTo>
                  <a:cubicBezTo>
                    <a:pt x="216" y="606"/>
                    <a:pt x="113" y="688"/>
                    <a:pt x="106" y="797"/>
                  </a:cubicBezTo>
                  <a:cubicBezTo>
                    <a:pt x="96" y="927"/>
                    <a:pt x="216" y="1024"/>
                    <a:pt x="285" y="1136"/>
                  </a:cubicBezTo>
                  <a:cubicBezTo>
                    <a:pt x="390" y="1307"/>
                    <a:pt x="368" y="1546"/>
                    <a:pt x="235" y="1695"/>
                  </a:cubicBezTo>
                  <a:cubicBezTo>
                    <a:pt x="153" y="1786"/>
                    <a:pt x="26" y="1858"/>
                    <a:pt x="13" y="1981"/>
                  </a:cubicBezTo>
                  <a:cubicBezTo>
                    <a:pt x="0" y="2081"/>
                    <a:pt x="70" y="2171"/>
                    <a:pt x="149" y="2231"/>
                  </a:cubicBezTo>
                  <a:cubicBezTo>
                    <a:pt x="230" y="2289"/>
                    <a:pt x="323" y="2333"/>
                    <a:pt x="394" y="2401"/>
                  </a:cubicBezTo>
                  <a:cubicBezTo>
                    <a:pt x="616" y="2616"/>
                    <a:pt x="544" y="2985"/>
                    <a:pt x="651" y="3273"/>
                  </a:cubicBezTo>
                  <a:cubicBezTo>
                    <a:pt x="712" y="3437"/>
                    <a:pt x="831" y="3572"/>
                    <a:pt x="946" y="3703"/>
                  </a:cubicBezTo>
                  <a:cubicBezTo>
                    <a:pt x="1112" y="3891"/>
                    <a:pt x="1278" y="4077"/>
                    <a:pt x="1443" y="4265"/>
                  </a:cubicBezTo>
                  <a:cubicBezTo>
                    <a:pt x="1530" y="4362"/>
                    <a:pt x="1658" y="4493"/>
                    <a:pt x="1797" y="4493"/>
                  </a:cubicBezTo>
                  <a:cubicBezTo>
                    <a:pt x="1832" y="4493"/>
                    <a:pt x="1868" y="4484"/>
                    <a:pt x="1904" y="4465"/>
                  </a:cubicBezTo>
                  <a:cubicBezTo>
                    <a:pt x="2076" y="4368"/>
                    <a:pt x="2167" y="4062"/>
                    <a:pt x="2305" y="3916"/>
                  </a:cubicBezTo>
                  <a:cubicBezTo>
                    <a:pt x="2533" y="3675"/>
                    <a:pt x="2860" y="3557"/>
                    <a:pt x="3183" y="3475"/>
                  </a:cubicBezTo>
                  <a:cubicBezTo>
                    <a:pt x="3477" y="3401"/>
                    <a:pt x="3780" y="3351"/>
                    <a:pt x="4083" y="3351"/>
                  </a:cubicBezTo>
                  <a:cubicBezTo>
                    <a:pt x="4147" y="3351"/>
                    <a:pt x="4210" y="3354"/>
                    <a:pt x="4274" y="3358"/>
                  </a:cubicBezTo>
                  <a:cubicBezTo>
                    <a:pt x="4625" y="3384"/>
                    <a:pt x="4964" y="3484"/>
                    <a:pt x="5306" y="3567"/>
                  </a:cubicBezTo>
                  <a:cubicBezTo>
                    <a:pt x="5651" y="3650"/>
                    <a:pt x="5986" y="3716"/>
                    <a:pt x="6326" y="3823"/>
                  </a:cubicBezTo>
                  <a:cubicBezTo>
                    <a:pt x="6452" y="3862"/>
                    <a:pt x="6585" y="3901"/>
                    <a:pt x="6716" y="3901"/>
                  </a:cubicBezTo>
                  <a:cubicBezTo>
                    <a:pt x="6771" y="3901"/>
                    <a:pt x="6826" y="3894"/>
                    <a:pt x="6880" y="3877"/>
                  </a:cubicBezTo>
                  <a:cubicBezTo>
                    <a:pt x="7001" y="3839"/>
                    <a:pt x="7102" y="3749"/>
                    <a:pt x="7156" y="3635"/>
                  </a:cubicBezTo>
                  <a:cubicBezTo>
                    <a:pt x="7213" y="3514"/>
                    <a:pt x="7214" y="3376"/>
                    <a:pt x="7215" y="3242"/>
                  </a:cubicBezTo>
                  <a:cubicBezTo>
                    <a:pt x="7217" y="2788"/>
                    <a:pt x="7219" y="2336"/>
                    <a:pt x="7220" y="1883"/>
                  </a:cubicBezTo>
                  <a:cubicBezTo>
                    <a:pt x="7222" y="1595"/>
                    <a:pt x="7222" y="1303"/>
                    <a:pt x="7148" y="1024"/>
                  </a:cubicBezTo>
                  <a:cubicBezTo>
                    <a:pt x="7136" y="978"/>
                    <a:pt x="7119" y="929"/>
                    <a:pt x="7078" y="905"/>
                  </a:cubicBezTo>
                  <a:cubicBezTo>
                    <a:pt x="7056" y="893"/>
                    <a:pt x="7031" y="889"/>
                    <a:pt x="7007" y="889"/>
                  </a:cubicBezTo>
                  <a:cubicBezTo>
                    <a:pt x="7000" y="889"/>
                    <a:pt x="6994" y="889"/>
                    <a:pt x="6988" y="890"/>
                  </a:cubicBezTo>
                  <a:cubicBezTo>
                    <a:pt x="6750" y="900"/>
                    <a:pt x="6540" y="1044"/>
                    <a:pt x="6308" y="1099"/>
                  </a:cubicBezTo>
                  <a:cubicBezTo>
                    <a:pt x="6236" y="1117"/>
                    <a:pt x="6165" y="1122"/>
                    <a:pt x="6094" y="1122"/>
                  </a:cubicBezTo>
                  <a:cubicBezTo>
                    <a:pt x="6003" y="1122"/>
                    <a:pt x="5913" y="1114"/>
                    <a:pt x="5820" y="1114"/>
                  </a:cubicBezTo>
                  <a:cubicBezTo>
                    <a:pt x="5800" y="1114"/>
                    <a:pt x="5781" y="1114"/>
                    <a:pt x="5761" y="1115"/>
                  </a:cubicBezTo>
                  <a:cubicBezTo>
                    <a:pt x="5671" y="1119"/>
                    <a:pt x="5589" y="1125"/>
                    <a:pt x="5504" y="1125"/>
                  </a:cubicBezTo>
                  <a:cubicBezTo>
                    <a:pt x="5449" y="1125"/>
                    <a:pt x="5393" y="1122"/>
                    <a:pt x="5333" y="1115"/>
                  </a:cubicBezTo>
                  <a:cubicBezTo>
                    <a:pt x="4995" y="1071"/>
                    <a:pt x="4660" y="982"/>
                    <a:pt x="4366" y="803"/>
                  </a:cubicBezTo>
                  <a:cubicBezTo>
                    <a:pt x="4118" y="653"/>
                    <a:pt x="3909" y="445"/>
                    <a:pt x="3662" y="293"/>
                  </a:cubicBezTo>
                  <a:cubicBezTo>
                    <a:pt x="3356" y="100"/>
                    <a:pt x="2994" y="0"/>
                    <a:pt x="26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0"/>
            <p:cNvSpPr/>
            <p:nvPr/>
          </p:nvSpPr>
          <p:spPr>
            <a:xfrm>
              <a:off x="1703525" y="1422250"/>
              <a:ext cx="78050" cy="55875"/>
            </a:xfrm>
            <a:custGeom>
              <a:avLst/>
              <a:gdLst/>
              <a:ahLst/>
              <a:cxnLst/>
              <a:rect l="l" t="t" r="r" b="b"/>
              <a:pathLst>
                <a:path w="3122" h="2235" extrusionOk="0">
                  <a:moveTo>
                    <a:pt x="1830" y="1"/>
                  </a:moveTo>
                  <a:cubicBezTo>
                    <a:pt x="1656" y="1"/>
                    <a:pt x="1484" y="31"/>
                    <a:pt x="1314" y="64"/>
                  </a:cubicBezTo>
                  <a:cubicBezTo>
                    <a:pt x="1201" y="87"/>
                    <a:pt x="1085" y="110"/>
                    <a:pt x="984" y="166"/>
                  </a:cubicBezTo>
                  <a:cubicBezTo>
                    <a:pt x="691" y="324"/>
                    <a:pt x="585" y="684"/>
                    <a:pt x="383" y="948"/>
                  </a:cubicBezTo>
                  <a:cubicBezTo>
                    <a:pt x="262" y="1107"/>
                    <a:pt x="96" y="1243"/>
                    <a:pt x="39" y="1434"/>
                  </a:cubicBezTo>
                  <a:cubicBezTo>
                    <a:pt x="14" y="1513"/>
                    <a:pt x="10" y="1598"/>
                    <a:pt x="6" y="1682"/>
                  </a:cubicBezTo>
                  <a:cubicBezTo>
                    <a:pt x="3" y="1763"/>
                    <a:pt x="1" y="1851"/>
                    <a:pt x="52" y="1914"/>
                  </a:cubicBezTo>
                  <a:cubicBezTo>
                    <a:pt x="98" y="1970"/>
                    <a:pt x="174" y="1991"/>
                    <a:pt x="246" y="1991"/>
                  </a:cubicBezTo>
                  <a:cubicBezTo>
                    <a:pt x="249" y="1991"/>
                    <a:pt x="252" y="1991"/>
                    <a:pt x="256" y="1991"/>
                  </a:cubicBezTo>
                  <a:cubicBezTo>
                    <a:pt x="448" y="1989"/>
                    <a:pt x="620" y="1871"/>
                    <a:pt x="809" y="1832"/>
                  </a:cubicBezTo>
                  <a:cubicBezTo>
                    <a:pt x="857" y="1822"/>
                    <a:pt x="906" y="1817"/>
                    <a:pt x="955" y="1817"/>
                  </a:cubicBezTo>
                  <a:cubicBezTo>
                    <a:pt x="1085" y="1817"/>
                    <a:pt x="1214" y="1849"/>
                    <a:pt x="1336" y="1897"/>
                  </a:cubicBezTo>
                  <a:cubicBezTo>
                    <a:pt x="1502" y="1962"/>
                    <a:pt x="1656" y="2056"/>
                    <a:pt x="1814" y="2143"/>
                  </a:cubicBezTo>
                  <a:cubicBezTo>
                    <a:pt x="1896" y="2189"/>
                    <a:pt x="1992" y="2234"/>
                    <a:pt x="2084" y="2234"/>
                  </a:cubicBezTo>
                  <a:cubicBezTo>
                    <a:pt x="2119" y="2234"/>
                    <a:pt x="2153" y="2228"/>
                    <a:pt x="2187" y="2212"/>
                  </a:cubicBezTo>
                  <a:cubicBezTo>
                    <a:pt x="2311" y="2152"/>
                    <a:pt x="2347" y="1995"/>
                    <a:pt x="2420" y="1877"/>
                  </a:cubicBezTo>
                  <a:cubicBezTo>
                    <a:pt x="2543" y="1678"/>
                    <a:pt x="3122" y="1520"/>
                    <a:pt x="2803" y="1240"/>
                  </a:cubicBezTo>
                  <a:cubicBezTo>
                    <a:pt x="2731" y="1177"/>
                    <a:pt x="2637" y="1142"/>
                    <a:pt x="2554" y="1093"/>
                  </a:cubicBezTo>
                  <a:cubicBezTo>
                    <a:pt x="2370" y="986"/>
                    <a:pt x="2229" y="795"/>
                    <a:pt x="2213" y="583"/>
                  </a:cubicBezTo>
                  <a:cubicBezTo>
                    <a:pt x="2205" y="494"/>
                    <a:pt x="2221" y="404"/>
                    <a:pt x="2219" y="315"/>
                  </a:cubicBezTo>
                  <a:cubicBezTo>
                    <a:pt x="2215" y="227"/>
                    <a:pt x="2192" y="130"/>
                    <a:pt x="2123" y="72"/>
                  </a:cubicBezTo>
                  <a:cubicBezTo>
                    <a:pt x="2061" y="19"/>
                    <a:pt x="1977" y="7"/>
                    <a:pt x="1896" y="2"/>
                  </a:cubicBezTo>
                  <a:cubicBezTo>
                    <a:pt x="1874" y="1"/>
                    <a:pt x="1852" y="1"/>
                    <a:pt x="1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0"/>
            <p:cNvSpPr/>
            <p:nvPr/>
          </p:nvSpPr>
          <p:spPr>
            <a:xfrm>
              <a:off x="1694550" y="1471475"/>
              <a:ext cx="66425" cy="50400"/>
            </a:xfrm>
            <a:custGeom>
              <a:avLst/>
              <a:gdLst/>
              <a:ahLst/>
              <a:cxnLst/>
              <a:rect l="l" t="t" r="r" b="b"/>
              <a:pathLst>
                <a:path w="2657" h="2016" extrusionOk="0">
                  <a:moveTo>
                    <a:pt x="1286" y="1"/>
                  </a:moveTo>
                  <a:cubicBezTo>
                    <a:pt x="1234" y="1"/>
                    <a:pt x="1182" y="8"/>
                    <a:pt x="1131" y="24"/>
                  </a:cubicBezTo>
                  <a:cubicBezTo>
                    <a:pt x="953" y="79"/>
                    <a:pt x="816" y="238"/>
                    <a:pt x="632" y="273"/>
                  </a:cubicBezTo>
                  <a:cubicBezTo>
                    <a:pt x="592" y="281"/>
                    <a:pt x="551" y="282"/>
                    <a:pt x="510" y="282"/>
                  </a:cubicBezTo>
                  <a:cubicBezTo>
                    <a:pt x="485" y="282"/>
                    <a:pt x="459" y="282"/>
                    <a:pt x="434" y="282"/>
                  </a:cubicBezTo>
                  <a:cubicBezTo>
                    <a:pt x="415" y="282"/>
                    <a:pt x="396" y="282"/>
                    <a:pt x="377" y="283"/>
                  </a:cubicBezTo>
                  <a:cubicBezTo>
                    <a:pt x="292" y="289"/>
                    <a:pt x="200" y="318"/>
                    <a:pt x="154" y="390"/>
                  </a:cubicBezTo>
                  <a:cubicBezTo>
                    <a:pt x="100" y="477"/>
                    <a:pt x="129" y="590"/>
                    <a:pt x="156" y="689"/>
                  </a:cubicBezTo>
                  <a:cubicBezTo>
                    <a:pt x="240" y="1000"/>
                    <a:pt x="268" y="1356"/>
                    <a:pt x="87" y="1623"/>
                  </a:cubicBezTo>
                  <a:cubicBezTo>
                    <a:pt x="55" y="1672"/>
                    <a:pt x="14" y="1718"/>
                    <a:pt x="8" y="1777"/>
                  </a:cubicBezTo>
                  <a:cubicBezTo>
                    <a:pt x="0" y="1848"/>
                    <a:pt x="47" y="1917"/>
                    <a:pt x="110" y="1953"/>
                  </a:cubicBezTo>
                  <a:cubicBezTo>
                    <a:pt x="172" y="1989"/>
                    <a:pt x="245" y="2000"/>
                    <a:pt x="317" y="2006"/>
                  </a:cubicBezTo>
                  <a:cubicBezTo>
                    <a:pt x="413" y="2015"/>
                    <a:pt x="509" y="2016"/>
                    <a:pt x="606" y="2016"/>
                  </a:cubicBezTo>
                  <a:cubicBezTo>
                    <a:pt x="638" y="2016"/>
                    <a:pt x="670" y="2016"/>
                    <a:pt x="702" y="2016"/>
                  </a:cubicBezTo>
                  <a:cubicBezTo>
                    <a:pt x="1005" y="2016"/>
                    <a:pt x="1308" y="2015"/>
                    <a:pt x="1613" y="2015"/>
                  </a:cubicBezTo>
                  <a:cubicBezTo>
                    <a:pt x="1693" y="2015"/>
                    <a:pt x="1777" y="2014"/>
                    <a:pt x="1845" y="1972"/>
                  </a:cubicBezTo>
                  <a:cubicBezTo>
                    <a:pt x="1903" y="1937"/>
                    <a:pt x="1941" y="1876"/>
                    <a:pt x="1973" y="1817"/>
                  </a:cubicBezTo>
                  <a:cubicBezTo>
                    <a:pt x="2080" y="1627"/>
                    <a:pt x="2167" y="1412"/>
                    <a:pt x="2348" y="1289"/>
                  </a:cubicBezTo>
                  <a:cubicBezTo>
                    <a:pt x="2449" y="1221"/>
                    <a:pt x="2583" y="1176"/>
                    <a:pt x="2621" y="1062"/>
                  </a:cubicBezTo>
                  <a:cubicBezTo>
                    <a:pt x="2657" y="952"/>
                    <a:pt x="2589" y="846"/>
                    <a:pt x="2549" y="749"/>
                  </a:cubicBezTo>
                  <a:cubicBezTo>
                    <a:pt x="2518" y="674"/>
                    <a:pt x="2511" y="576"/>
                    <a:pt x="2461" y="510"/>
                  </a:cubicBezTo>
                  <a:cubicBezTo>
                    <a:pt x="2404" y="433"/>
                    <a:pt x="2284" y="397"/>
                    <a:pt x="2199" y="356"/>
                  </a:cubicBezTo>
                  <a:cubicBezTo>
                    <a:pt x="2071" y="293"/>
                    <a:pt x="1944" y="231"/>
                    <a:pt x="1817" y="168"/>
                  </a:cubicBezTo>
                  <a:cubicBezTo>
                    <a:pt x="1650" y="85"/>
                    <a:pt x="1467" y="1"/>
                    <a:pt x="1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0"/>
            <p:cNvSpPr/>
            <p:nvPr/>
          </p:nvSpPr>
          <p:spPr>
            <a:xfrm>
              <a:off x="1746600" y="1497750"/>
              <a:ext cx="49725" cy="23475"/>
            </a:xfrm>
            <a:custGeom>
              <a:avLst/>
              <a:gdLst/>
              <a:ahLst/>
              <a:cxnLst/>
              <a:rect l="l" t="t" r="r" b="b"/>
              <a:pathLst>
                <a:path w="1989" h="939" extrusionOk="0">
                  <a:moveTo>
                    <a:pt x="1383" y="1"/>
                  </a:moveTo>
                  <a:cubicBezTo>
                    <a:pt x="1237" y="1"/>
                    <a:pt x="1117" y="94"/>
                    <a:pt x="984" y="137"/>
                  </a:cubicBezTo>
                  <a:cubicBezTo>
                    <a:pt x="877" y="171"/>
                    <a:pt x="766" y="145"/>
                    <a:pt x="661" y="171"/>
                  </a:cubicBezTo>
                  <a:cubicBezTo>
                    <a:pt x="554" y="198"/>
                    <a:pt x="550" y="279"/>
                    <a:pt x="497" y="361"/>
                  </a:cubicBezTo>
                  <a:cubicBezTo>
                    <a:pt x="421" y="475"/>
                    <a:pt x="266" y="511"/>
                    <a:pt x="158" y="585"/>
                  </a:cubicBezTo>
                  <a:cubicBezTo>
                    <a:pt x="72" y="644"/>
                    <a:pt x="0" y="744"/>
                    <a:pt x="21" y="846"/>
                  </a:cubicBezTo>
                  <a:cubicBezTo>
                    <a:pt x="26" y="865"/>
                    <a:pt x="34" y="886"/>
                    <a:pt x="50" y="898"/>
                  </a:cubicBezTo>
                  <a:cubicBezTo>
                    <a:pt x="71" y="918"/>
                    <a:pt x="102" y="919"/>
                    <a:pt x="132" y="919"/>
                  </a:cubicBezTo>
                  <a:cubicBezTo>
                    <a:pt x="725" y="926"/>
                    <a:pt x="1320" y="932"/>
                    <a:pt x="1914" y="938"/>
                  </a:cubicBezTo>
                  <a:cubicBezTo>
                    <a:pt x="1939" y="938"/>
                    <a:pt x="1971" y="934"/>
                    <a:pt x="1981" y="910"/>
                  </a:cubicBezTo>
                  <a:cubicBezTo>
                    <a:pt x="1989" y="888"/>
                    <a:pt x="1971" y="865"/>
                    <a:pt x="1954" y="849"/>
                  </a:cubicBezTo>
                  <a:cubicBezTo>
                    <a:pt x="1878" y="779"/>
                    <a:pt x="1783" y="733"/>
                    <a:pt x="1699" y="675"/>
                  </a:cubicBezTo>
                  <a:cubicBezTo>
                    <a:pt x="1613" y="617"/>
                    <a:pt x="1534" y="542"/>
                    <a:pt x="1503" y="445"/>
                  </a:cubicBezTo>
                  <a:cubicBezTo>
                    <a:pt x="1464" y="320"/>
                    <a:pt x="1514" y="179"/>
                    <a:pt x="1469" y="55"/>
                  </a:cubicBezTo>
                  <a:cubicBezTo>
                    <a:pt x="1464" y="40"/>
                    <a:pt x="1457" y="27"/>
                    <a:pt x="1445" y="15"/>
                  </a:cubicBezTo>
                  <a:cubicBezTo>
                    <a:pt x="1430" y="3"/>
                    <a:pt x="1409" y="1"/>
                    <a:pt x="1390" y="1"/>
                  </a:cubicBezTo>
                  <a:cubicBezTo>
                    <a:pt x="1387" y="1"/>
                    <a:pt x="1385" y="1"/>
                    <a:pt x="1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0"/>
            <p:cNvSpPr/>
            <p:nvPr/>
          </p:nvSpPr>
          <p:spPr>
            <a:xfrm>
              <a:off x="1788200" y="1479650"/>
              <a:ext cx="52250" cy="40350"/>
            </a:xfrm>
            <a:custGeom>
              <a:avLst/>
              <a:gdLst/>
              <a:ahLst/>
              <a:cxnLst/>
              <a:rect l="l" t="t" r="r" b="b"/>
              <a:pathLst>
                <a:path w="2090" h="1614" extrusionOk="0">
                  <a:moveTo>
                    <a:pt x="1886" y="1"/>
                  </a:moveTo>
                  <a:cubicBezTo>
                    <a:pt x="1871" y="1"/>
                    <a:pt x="1855" y="2"/>
                    <a:pt x="1840" y="3"/>
                  </a:cubicBezTo>
                  <a:cubicBezTo>
                    <a:pt x="1746" y="16"/>
                    <a:pt x="1655" y="47"/>
                    <a:pt x="1572" y="95"/>
                  </a:cubicBezTo>
                  <a:cubicBezTo>
                    <a:pt x="1469" y="155"/>
                    <a:pt x="1382" y="242"/>
                    <a:pt x="1285" y="314"/>
                  </a:cubicBezTo>
                  <a:cubicBezTo>
                    <a:pt x="1194" y="382"/>
                    <a:pt x="1086" y="438"/>
                    <a:pt x="974" y="438"/>
                  </a:cubicBezTo>
                  <a:cubicBezTo>
                    <a:pt x="967" y="438"/>
                    <a:pt x="960" y="437"/>
                    <a:pt x="954" y="437"/>
                  </a:cubicBezTo>
                  <a:cubicBezTo>
                    <a:pt x="877" y="432"/>
                    <a:pt x="804" y="399"/>
                    <a:pt x="728" y="386"/>
                  </a:cubicBezTo>
                  <a:cubicBezTo>
                    <a:pt x="708" y="382"/>
                    <a:pt x="691" y="381"/>
                    <a:pt x="674" y="381"/>
                  </a:cubicBezTo>
                  <a:cubicBezTo>
                    <a:pt x="580" y="381"/>
                    <a:pt x="524" y="434"/>
                    <a:pt x="441" y="489"/>
                  </a:cubicBezTo>
                  <a:cubicBezTo>
                    <a:pt x="337" y="562"/>
                    <a:pt x="214" y="599"/>
                    <a:pt x="96" y="634"/>
                  </a:cubicBezTo>
                  <a:cubicBezTo>
                    <a:pt x="72" y="641"/>
                    <a:pt x="48" y="649"/>
                    <a:pt x="31" y="665"/>
                  </a:cubicBezTo>
                  <a:cubicBezTo>
                    <a:pt x="0" y="696"/>
                    <a:pt x="5" y="747"/>
                    <a:pt x="14" y="792"/>
                  </a:cubicBezTo>
                  <a:cubicBezTo>
                    <a:pt x="26" y="850"/>
                    <a:pt x="41" y="908"/>
                    <a:pt x="59" y="966"/>
                  </a:cubicBezTo>
                  <a:cubicBezTo>
                    <a:pt x="77" y="1028"/>
                    <a:pt x="101" y="1090"/>
                    <a:pt x="146" y="1134"/>
                  </a:cubicBezTo>
                  <a:cubicBezTo>
                    <a:pt x="242" y="1230"/>
                    <a:pt x="421" y="1235"/>
                    <a:pt x="482" y="1357"/>
                  </a:cubicBezTo>
                  <a:cubicBezTo>
                    <a:pt x="509" y="1410"/>
                    <a:pt x="506" y="1477"/>
                    <a:pt x="538" y="1527"/>
                  </a:cubicBezTo>
                  <a:cubicBezTo>
                    <a:pt x="588" y="1605"/>
                    <a:pt x="696" y="1614"/>
                    <a:pt x="788" y="1614"/>
                  </a:cubicBezTo>
                  <a:lnTo>
                    <a:pt x="1927" y="1614"/>
                  </a:lnTo>
                  <a:cubicBezTo>
                    <a:pt x="1945" y="1614"/>
                    <a:pt x="1965" y="1614"/>
                    <a:pt x="1982" y="1607"/>
                  </a:cubicBezTo>
                  <a:cubicBezTo>
                    <a:pt x="2009" y="1596"/>
                    <a:pt x="2030" y="1574"/>
                    <a:pt x="2044" y="1548"/>
                  </a:cubicBezTo>
                  <a:cubicBezTo>
                    <a:pt x="2089" y="1470"/>
                    <a:pt x="2088" y="1373"/>
                    <a:pt x="2086" y="1282"/>
                  </a:cubicBezTo>
                  <a:cubicBezTo>
                    <a:pt x="2079" y="917"/>
                    <a:pt x="2070" y="552"/>
                    <a:pt x="2063" y="186"/>
                  </a:cubicBezTo>
                  <a:cubicBezTo>
                    <a:pt x="2061" y="144"/>
                    <a:pt x="2060" y="99"/>
                    <a:pt x="2037" y="63"/>
                  </a:cubicBezTo>
                  <a:cubicBezTo>
                    <a:pt x="2005" y="15"/>
                    <a:pt x="1946" y="1"/>
                    <a:pt x="1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0"/>
            <p:cNvSpPr/>
            <p:nvPr/>
          </p:nvSpPr>
          <p:spPr>
            <a:xfrm>
              <a:off x="1806150" y="1434400"/>
              <a:ext cx="34600" cy="51050"/>
            </a:xfrm>
            <a:custGeom>
              <a:avLst/>
              <a:gdLst/>
              <a:ahLst/>
              <a:cxnLst/>
              <a:rect l="l" t="t" r="r" b="b"/>
              <a:pathLst>
                <a:path w="1384" h="2042" extrusionOk="0">
                  <a:moveTo>
                    <a:pt x="1250" y="0"/>
                  </a:moveTo>
                  <a:cubicBezTo>
                    <a:pt x="1201" y="0"/>
                    <a:pt x="1151" y="27"/>
                    <a:pt x="1109" y="54"/>
                  </a:cubicBezTo>
                  <a:cubicBezTo>
                    <a:pt x="951" y="158"/>
                    <a:pt x="801" y="294"/>
                    <a:pt x="612" y="312"/>
                  </a:cubicBezTo>
                  <a:cubicBezTo>
                    <a:pt x="594" y="314"/>
                    <a:pt x="577" y="314"/>
                    <a:pt x="559" y="314"/>
                  </a:cubicBezTo>
                  <a:cubicBezTo>
                    <a:pt x="501" y="314"/>
                    <a:pt x="441" y="308"/>
                    <a:pt x="383" y="308"/>
                  </a:cubicBezTo>
                  <a:cubicBezTo>
                    <a:pt x="315" y="308"/>
                    <a:pt x="250" y="317"/>
                    <a:pt x="196" y="358"/>
                  </a:cubicBezTo>
                  <a:cubicBezTo>
                    <a:pt x="138" y="403"/>
                    <a:pt x="96" y="495"/>
                    <a:pt x="101" y="569"/>
                  </a:cubicBezTo>
                  <a:cubicBezTo>
                    <a:pt x="103" y="603"/>
                    <a:pt x="114" y="634"/>
                    <a:pt x="117" y="667"/>
                  </a:cubicBezTo>
                  <a:cubicBezTo>
                    <a:pt x="118" y="721"/>
                    <a:pt x="117" y="773"/>
                    <a:pt x="117" y="825"/>
                  </a:cubicBezTo>
                  <a:cubicBezTo>
                    <a:pt x="117" y="875"/>
                    <a:pt x="117" y="926"/>
                    <a:pt x="98" y="973"/>
                  </a:cubicBezTo>
                  <a:cubicBezTo>
                    <a:pt x="75" y="1032"/>
                    <a:pt x="24" y="1083"/>
                    <a:pt x="14" y="1147"/>
                  </a:cubicBezTo>
                  <a:cubicBezTo>
                    <a:pt x="0" y="1232"/>
                    <a:pt x="62" y="1307"/>
                    <a:pt x="97" y="1384"/>
                  </a:cubicBezTo>
                  <a:cubicBezTo>
                    <a:pt x="159" y="1526"/>
                    <a:pt x="160" y="1714"/>
                    <a:pt x="94" y="1849"/>
                  </a:cubicBezTo>
                  <a:cubicBezTo>
                    <a:pt x="81" y="1879"/>
                    <a:pt x="62" y="1910"/>
                    <a:pt x="57" y="1942"/>
                  </a:cubicBezTo>
                  <a:cubicBezTo>
                    <a:pt x="52" y="1976"/>
                    <a:pt x="62" y="2013"/>
                    <a:pt x="92" y="2031"/>
                  </a:cubicBezTo>
                  <a:cubicBezTo>
                    <a:pt x="107" y="2039"/>
                    <a:pt x="125" y="2042"/>
                    <a:pt x="142" y="2042"/>
                  </a:cubicBezTo>
                  <a:cubicBezTo>
                    <a:pt x="251" y="2039"/>
                    <a:pt x="343" y="1962"/>
                    <a:pt x="423" y="1888"/>
                  </a:cubicBezTo>
                  <a:cubicBezTo>
                    <a:pt x="555" y="1767"/>
                    <a:pt x="695" y="1638"/>
                    <a:pt x="873" y="1608"/>
                  </a:cubicBezTo>
                  <a:cubicBezTo>
                    <a:pt x="991" y="1587"/>
                    <a:pt x="1122" y="1613"/>
                    <a:pt x="1226" y="1550"/>
                  </a:cubicBezTo>
                  <a:cubicBezTo>
                    <a:pt x="1295" y="1509"/>
                    <a:pt x="1339" y="1433"/>
                    <a:pt x="1360" y="1355"/>
                  </a:cubicBezTo>
                  <a:cubicBezTo>
                    <a:pt x="1381" y="1277"/>
                    <a:pt x="1381" y="1196"/>
                    <a:pt x="1382" y="1115"/>
                  </a:cubicBezTo>
                  <a:cubicBezTo>
                    <a:pt x="1383" y="820"/>
                    <a:pt x="1383" y="524"/>
                    <a:pt x="1384" y="229"/>
                  </a:cubicBezTo>
                  <a:cubicBezTo>
                    <a:pt x="1384" y="145"/>
                    <a:pt x="1373" y="44"/>
                    <a:pt x="1296" y="10"/>
                  </a:cubicBezTo>
                  <a:cubicBezTo>
                    <a:pt x="1281" y="3"/>
                    <a:pt x="1265" y="0"/>
                    <a:pt x="1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0"/>
            <p:cNvSpPr/>
            <p:nvPr/>
          </p:nvSpPr>
          <p:spPr>
            <a:xfrm>
              <a:off x="1763375" y="1420450"/>
              <a:ext cx="47900" cy="40175"/>
            </a:xfrm>
            <a:custGeom>
              <a:avLst/>
              <a:gdLst/>
              <a:ahLst/>
              <a:cxnLst/>
              <a:rect l="l" t="t" r="r" b="b"/>
              <a:pathLst>
                <a:path w="1916" h="1607" extrusionOk="0">
                  <a:moveTo>
                    <a:pt x="201" y="0"/>
                  </a:moveTo>
                  <a:cubicBezTo>
                    <a:pt x="144" y="0"/>
                    <a:pt x="90" y="13"/>
                    <a:pt x="52" y="54"/>
                  </a:cubicBezTo>
                  <a:cubicBezTo>
                    <a:pt x="0" y="109"/>
                    <a:pt x="0" y="193"/>
                    <a:pt x="3" y="269"/>
                  </a:cubicBezTo>
                  <a:cubicBezTo>
                    <a:pt x="8" y="392"/>
                    <a:pt x="12" y="516"/>
                    <a:pt x="17" y="640"/>
                  </a:cubicBezTo>
                  <a:cubicBezTo>
                    <a:pt x="18" y="675"/>
                    <a:pt x="20" y="711"/>
                    <a:pt x="30" y="746"/>
                  </a:cubicBezTo>
                  <a:cubicBezTo>
                    <a:pt x="65" y="864"/>
                    <a:pt x="191" y="925"/>
                    <a:pt x="308" y="967"/>
                  </a:cubicBezTo>
                  <a:cubicBezTo>
                    <a:pt x="423" y="1008"/>
                    <a:pt x="551" y="1051"/>
                    <a:pt x="613" y="1158"/>
                  </a:cubicBezTo>
                  <a:cubicBezTo>
                    <a:pt x="675" y="1266"/>
                    <a:pt x="611" y="1555"/>
                    <a:pt x="769" y="1555"/>
                  </a:cubicBezTo>
                  <a:cubicBezTo>
                    <a:pt x="788" y="1555"/>
                    <a:pt x="811" y="1551"/>
                    <a:pt x="838" y="1541"/>
                  </a:cubicBezTo>
                  <a:cubicBezTo>
                    <a:pt x="911" y="1515"/>
                    <a:pt x="954" y="1482"/>
                    <a:pt x="1032" y="1482"/>
                  </a:cubicBezTo>
                  <a:cubicBezTo>
                    <a:pt x="1037" y="1482"/>
                    <a:pt x="1043" y="1482"/>
                    <a:pt x="1049" y="1482"/>
                  </a:cubicBezTo>
                  <a:cubicBezTo>
                    <a:pt x="1160" y="1493"/>
                    <a:pt x="1270" y="1532"/>
                    <a:pt x="1371" y="1578"/>
                  </a:cubicBezTo>
                  <a:cubicBezTo>
                    <a:pt x="1400" y="1592"/>
                    <a:pt x="1431" y="1607"/>
                    <a:pt x="1462" y="1607"/>
                  </a:cubicBezTo>
                  <a:cubicBezTo>
                    <a:pt x="1471" y="1607"/>
                    <a:pt x="1480" y="1605"/>
                    <a:pt x="1488" y="1603"/>
                  </a:cubicBezTo>
                  <a:cubicBezTo>
                    <a:pt x="1545" y="1584"/>
                    <a:pt x="1561" y="1513"/>
                    <a:pt x="1563" y="1455"/>
                  </a:cubicBezTo>
                  <a:cubicBezTo>
                    <a:pt x="1566" y="1375"/>
                    <a:pt x="1561" y="1295"/>
                    <a:pt x="1546" y="1217"/>
                  </a:cubicBezTo>
                  <a:cubicBezTo>
                    <a:pt x="1516" y="1068"/>
                    <a:pt x="1455" y="901"/>
                    <a:pt x="1540" y="772"/>
                  </a:cubicBezTo>
                  <a:cubicBezTo>
                    <a:pt x="1607" y="670"/>
                    <a:pt x="1739" y="638"/>
                    <a:pt x="1839" y="565"/>
                  </a:cubicBezTo>
                  <a:cubicBezTo>
                    <a:pt x="1878" y="535"/>
                    <a:pt x="1916" y="494"/>
                    <a:pt x="1916" y="443"/>
                  </a:cubicBezTo>
                  <a:cubicBezTo>
                    <a:pt x="1915" y="357"/>
                    <a:pt x="1810" y="319"/>
                    <a:pt x="1727" y="301"/>
                  </a:cubicBezTo>
                  <a:lnTo>
                    <a:pt x="332" y="16"/>
                  </a:lnTo>
                  <a:cubicBezTo>
                    <a:pt x="291" y="7"/>
                    <a:pt x="245"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30"/>
          <p:cNvGrpSpPr/>
          <p:nvPr/>
        </p:nvGrpSpPr>
        <p:grpSpPr>
          <a:xfrm>
            <a:off x="7496410" y="2672175"/>
            <a:ext cx="1142997" cy="1143000"/>
            <a:chOff x="1242100" y="1251400"/>
            <a:chExt cx="271000" cy="270475"/>
          </a:xfrm>
        </p:grpSpPr>
        <p:sp>
          <p:nvSpPr>
            <p:cNvPr id="1186" name="Google Shape;1186;p30"/>
            <p:cNvSpPr/>
            <p:nvPr/>
          </p:nvSpPr>
          <p:spPr>
            <a:xfrm>
              <a:off x="1283275" y="1332400"/>
              <a:ext cx="41875" cy="65925"/>
            </a:xfrm>
            <a:custGeom>
              <a:avLst/>
              <a:gdLst/>
              <a:ahLst/>
              <a:cxnLst/>
              <a:rect l="l" t="t" r="r" b="b"/>
              <a:pathLst>
                <a:path w="1675" h="2637" extrusionOk="0">
                  <a:moveTo>
                    <a:pt x="824" y="0"/>
                  </a:moveTo>
                  <a:cubicBezTo>
                    <a:pt x="491" y="0"/>
                    <a:pt x="170" y="312"/>
                    <a:pt x="110" y="635"/>
                  </a:cubicBezTo>
                  <a:cubicBezTo>
                    <a:pt x="9" y="1174"/>
                    <a:pt x="1" y="1838"/>
                    <a:pt x="371" y="2279"/>
                  </a:cubicBezTo>
                  <a:cubicBezTo>
                    <a:pt x="535" y="2474"/>
                    <a:pt x="822" y="2637"/>
                    <a:pt x="1072" y="2637"/>
                  </a:cubicBezTo>
                  <a:cubicBezTo>
                    <a:pt x="1261" y="2637"/>
                    <a:pt x="1429" y="2543"/>
                    <a:pt x="1506" y="2300"/>
                  </a:cubicBezTo>
                  <a:cubicBezTo>
                    <a:pt x="1675" y="1764"/>
                    <a:pt x="1627" y="1180"/>
                    <a:pt x="1465" y="649"/>
                  </a:cubicBezTo>
                  <a:cubicBezTo>
                    <a:pt x="1397" y="424"/>
                    <a:pt x="1291" y="193"/>
                    <a:pt x="1087" y="73"/>
                  </a:cubicBezTo>
                  <a:cubicBezTo>
                    <a:pt x="1002" y="23"/>
                    <a:pt x="912" y="0"/>
                    <a:pt x="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0"/>
            <p:cNvSpPr/>
            <p:nvPr/>
          </p:nvSpPr>
          <p:spPr>
            <a:xfrm>
              <a:off x="1433450" y="1464525"/>
              <a:ext cx="43850" cy="31675"/>
            </a:xfrm>
            <a:custGeom>
              <a:avLst/>
              <a:gdLst/>
              <a:ahLst/>
              <a:cxnLst/>
              <a:rect l="l" t="t" r="r" b="b"/>
              <a:pathLst>
                <a:path w="1754" h="1267" extrusionOk="0">
                  <a:moveTo>
                    <a:pt x="1268" y="0"/>
                  </a:moveTo>
                  <a:cubicBezTo>
                    <a:pt x="702" y="0"/>
                    <a:pt x="1" y="349"/>
                    <a:pt x="111" y="992"/>
                  </a:cubicBezTo>
                  <a:cubicBezTo>
                    <a:pt x="121" y="1052"/>
                    <a:pt x="139" y="1111"/>
                    <a:pt x="177" y="1158"/>
                  </a:cubicBezTo>
                  <a:cubicBezTo>
                    <a:pt x="244" y="1242"/>
                    <a:pt x="354" y="1267"/>
                    <a:pt x="466" y="1267"/>
                  </a:cubicBezTo>
                  <a:cubicBezTo>
                    <a:pt x="509" y="1267"/>
                    <a:pt x="552" y="1263"/>
                    <a:pt x="593" y="1258"/>
                  </a:cubicBezTo>
                  <a:cubicBezTo>
                    <a:pt x="861" y="1223"/>
                    <a:pt x="1130" y="1151"/>
                    <a:pt x="1352" y="996"/>
                  </a:cubicBezTo>
                  <a:cubicBezTo>
                    <a:pt x="1573" y="840"/>
                    <a:pt x="1742" y="592"/>
                    <a:pt x="1752" y="323"/>
                  </a:cubicBezTo>
                  <a:cubicBezTo>
                    <a:pt x="1754" y="263"/>
                    <a:pt x="1748" y="201"/>
                    <a:pt x="1718" y="151"/>
                  </a:cubicBezTo>
                  <a:cubicBezTo>
                    <a:pt x="1668" y="68"/>
                    <a:pt x="1567" y="33"/>
                    <a:pt x="1471" y="16"/>
                  </a:cubicBezTo>
                  <a:cubicBezTo>
                    <a:pt x="1407" y="5"/>
                    <a:pt x="1338" y="0"/>
                    <a:pt x="1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0"/>
            <p:cNvSpPr/>
            <p:nvPr/>
          </p:nvSpPr>
          <p:spPr>
            <a:xfrm>
              <a:off x="1259450" y="1393250"/>
              <a:ext cx="111125" cy="127725"/>
            </a:xfrm>
            <a:custGeom>
              <a:avLst/>
              <a:gdLst/>
              <a:ahLst/>
              <a:cxnLst/>
              <a:rect l="l" t="t" r="r" b="b"/>
              <a:pathLst>
                <a:path w="4445" h="5109" extrusionOk="0">
                  <a:moveTo>
                    <a:pt x="2779" y="0"/>
                  </a:moveTo>
                  <a:cubicBezTo>
                    <a:pt x="2581" y="0"/>
                    <a:pt x="2557" y="237"/>
                    <a:pt x="2430" y="351"/>
                  </a:cubicBezTo>
                  <a:cubicBezTo>
                    <a:pt x="2326" y="443"/>
                    <a:pt x="2192" y="471"/>
                    <a:pt x="2054" y="471"/>
                  </a:cubicBezTo>
                  <a:cubicBezTo>
                    <a:pt x="1954" y="471"/>
                    <a:pt x="1851" y="456"/>
                    <a:pt x="1754" y="440"/>
                  </a:cubicBezTo>
                  <a:cubicBezTo>
                    <a:pt x="1712" y="432"/>
                    <a:pt x="1669" y="425"/>
                    <a:pt x="1626" y="425"/>
                  </a:cubicBezTo>
                  <a:cubicBezTo>
                    <a:pt x="1602" y="425"/>
                    <a:pt x="1579" y="427"/>
                    <a:pt x="1555" y="433"/>
                  </a:cubicBezTo>
                  <a:cubicBezTo>
                    <a:pt x="1382" y="479"/>
                    <a:pt x="1321" y="693"/>
                    <a:pt x="1289" y="873"/>
                  </a:cubicBezTo>
                  <a:cubicBezTo>
                    <a:pt x="1192" y="1401"/>
                    <a:pt x="1098" y="1930"/>
                    <a:pt x="1001" y="2457"/>
                  </a:cubicBezTo>
                  <a:cubicBezTo>
                    <a:pt x="913" y="2944"/>
                    <a:pt x="816" y="3452"/>
                    <a:pt x="522" y="3844"/>
                  </a:cubicBezTo>
                  <a:cubicBezTo>
                    <a:pt x="321" y="4112"/>
                    <a:pt x="21" y="4347"/>
                    <a:pt x="3" y="4686"/>
                  </a:cubicBezTo>
                  <a:cubicBezTo>
                    <a:pt x="0" y="4747"/>
                    <a:pt x="7" y="4810"/>
                    <a:pt x="36" y="4861"/>
                  </a:cubicBezTo>
                  <a:cubicBezTo>
                    <a:pt x="88" y="4950"/>
                    <a:pt x="192" y="4988"/>
                    <a:pt x="290" y="5009"/>
                  </a:cubicBezTo>
                  <a:cubicBezTo>
                    <a:pt x="483" y="5051"/>
                    <a:pt x="683" y="5055"/>
                    <a:pt x="882" y="5059"/>
                  </a:cubicBezTo>
                  <a:cubicBezTo>
                    <a:pt x="1771" y="5076"/>
                    <a:pt x="2659" y="5092"/>
                    <a:pt x="3548" y="5108"/>
                  </a:cubicBezTo>
                  <a:cubicBezTo>
                    <a:pt x="3574" y="5108"/>
                    <a:pt x="3600" y="5109"/>
                    <a:pt x="3626" y="5109"/>
                  </a:cubicBezTo>
                  <a:cubicBezTo>
                    <a:pt x="3738" y="5109"/>
                    <a:pt x="3852" y="5099"/>
                    <a:pt x="3952" y="5046"/>
                  </a:cubicBezTo>
                  <a:cubicBezTo>
                    <a:pt x="4183" y="4923"/>
                    <a:pt x="4250" y="4610"/>
                    <a:pt x="4231" y="4343"/>
                  </a:cubicBezTo>
                  <a:cubicBezTo>
                    <a:pt x="4212" y="4076"/>
                    <a:pt x="4134" y="3808"/>
                    <a:pt x="4178" y="3544"/>
                  </a:cubicBezTo>
                  <a:cubicBezTo>
                    <a:pt x="4228" y="3247"/>
                    <a:pt x="4433" y="2986"/>
                    <a:pt x="4440" y="2683"/>
                  </a:cubicBezTo>
                  <a:cubicBezTo>
                    <a:pt x="4445" y="2460"/>
                    <a:pt x="4341" y="2247"/>
                    <a:pt x="4206" y="2072"/>
                  </a:cubicBezTo>
                  <a:cubicBezTo>
                    <a:pt x="4072" y="1897"/>
                    <a:pt x="3904" y="1751"/>
                    <a:pt x="3758" y="1587"/>
                  </a:cubicBezTo>
                  <a:cubicBezTo>
                    <a:pt x="3482" y="1278"/>
                    <a:pt x="3276" y="901"/>
                    <a:pt x="3160" y="499"/>
                  </a:cubicBezTo>
                  <a:cubicBezTo>
                    <a:pt x="3106" y="307"/>
                    <a:pt x="3031" y="5"/>
                    <a:pt x="2784" y="0"/>
                  </a:cubicBezTo>
                  <a:cubicBezTo>
                    <a:pt x="2782" y="0"/>
                    <a:pt x="2781"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0"/>
            <p:cNvSpPr/>
            <p:nvPr/>
          </p:nvSpPr>
          <p:spPr>
            <a:xfrm>
              <a:off x="1242100" y="1378600"/>
              <a:ext cx="44900" cy="120500"/>
            </a:xfrm>
            <a:custGeom>
              <a:avLst/>
              <a:gdLst/>
              <a:ahLst/>
              <a:cxnLst/>
              <a:rect l="l" t="t" r="r" b="b"/>
              <a:pathLst>
                <a:path w="1796" h="4820" extrusionOk="0">
                  <a:moveTo>
                    <a:pt x="1334" y="1"/>
                  </a:moveTo>
                  <a:cubicBezTo>
                    <a:pt x="1248" y="1"/>
                    <a:pt x="1119" y="106"/>
                    <a:pt x="1015" y="145"/>
                  </a:cubicBezTo>
                  <a:cubicBezTo>
                    <a:pt x="964" y="165"/>
                    <a:pt x="911" y="172"/>
                    <a:pt x="857" y="172"/>
                  </a:cubicBezTo>
                  <a:cubicBezTo>
                    <a:pt x="686" y="172"/>
                    <a:pt x="504" y="96"/>
                    <a:pt x="331" y="96"/>
                  </a:cubicBezTo>
                  <a:cubicBezTo>
                    <a:pt x="281" y="96"/>
                    <a:pt x="231" y="102"/>
                    <a:pt x="183" y="119"/>
                  </a:cubicBezTo>
                  <a:cubicBezTo>
                    <a:pt x="136" y="134"/>
                    <a:pt x="90" y="163"/>
                    <a:pt x="64" y="205"/>
                  </a:cubicBezTo>
                  <a:cubicBezTo>
                    <a:pt x="47" y="233"/>
                    <a:pt x="40" y="267"/>
                    <a:pt x="33" y="299"/>
                  </a:cubicBezTo>
                  <a:cubicBezTo>
                    <a:pt x="14" y="412"/>
                    <a:pt x="13" y="528"/>
                    <a:pt x="13" y="642"/>
                  </a:cubicBezTo>
                  <a:cubicBezTo>
                    <a:pt x="10" y="1307"/>
                    <a:pt x="6" y="1974"/>
                    <a:pt x="4" y="2639"/>
                  </a:cubicBezTo>
                  <a:cubicBezTo>
                    <a:pt x="3" y="2938"/>
                    <a:pt x="14" y="3227"/>
                    <a:pt x="8" y="3528"/>
                  </a:cubicBezTo>
                  <a:cubicBezTo>
                    <a:pt x="0" y="3860"/>
                    <a:pt x="6" y="4194"/>
                    <a:pt x="40" y="4527"/>
                  </a:cubicBezTo>
                  <a:cubicBezTo>
                    <a:pt x="51" y="4641"/>
                    <a:pt x="83" y="4777"/>
                    <a:pt x="191" y="4811"/>
                  </a:cubicBezTo>
                  <a:cubicBezTo>
                    <a:pt x="207" y="4817"/>
                    <a:pt x="224" y="4819"/>
                    <a:pt x="241" y="4819"/>
                  </a:cubicBezTo>
                  <a:cubicBezTo>
                    <a:pt x="323" y="4819"/>
                    <a:pt x="401" y="4758"/>
                    <a:pt x="461" y="4697"/>
                  </a:cubicBezTo>
                  <a:cubicBezTo>
                    <a:pt x="893" y="4261"/>
                    <a:pt x="1108" y="3664"/>
                    <a:pt x="1309" y="3087"/>
                  </a:cubicBezTo>
                  <a:cubicBezTo>
                    <a:pt x="1536" y="2429"/>
                    <a:pt x="1762" y="1758"/>
                    <a:pt x="1792" y="1063"/>
                  </a:cubicBezTo>
                  <a:cubicBezTo>
                    <a:pt x="1794" y="998"/>
                    <a:pt x="1796" y="934"/>
                    <a:pt x="1772" y="873"/>
                  </a:cubicBezTo>
                  <a:cubicBezTo>
                    <a:pt x="1748" y="811"/>
                    <a:pt x="1701" y="761"/>
                    <a:pt x="1659" y="709"/>
                  </a:cubicBezTo>
                  <a:cubicBezTo>
                    <a:pt x="1534" y="556"/>
                    <a:pt x="1429" y="360"/>
                    <a:pt x="1424" y="160"/>
                  </a:cubicBezTo>
                  <a:cubicBezTo>
                    <a:pt x="1421" y="40"/>
                    <a:pt x="1386" y="1"/>
                    <a:pt x="1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0"/>
            <p:cNvSpPr/>
            <p:nvPr/>
          </p:nvSpPr>
          <p:spPr>
            <a:xfrm>
              <a:off x="1242450" y="1282950"/>
              <a:ext cx="39050" cy="96100"/>
            </a:xfrm>
            <a:custGeom>
              <a:avLst/>
              <a:gdLst/>
              <a:ahLst/>
              <a:cxnLst/>
              <a:rect l="l" t="t" r="r" b="b"/>
              <a:pathLst>
                <a:path w="1562" h="3844" extrusionOk="0">
                  <a:moveTo>
                    <a:pt x="237" y="1"/>
                  </a:moveTo>
                  <a:cubicBezTo>
                    <a:pt x="186" y="1"/>
                    <a:pt x="136" y="17"/>
                    <a:pt x="102" y="53"/>
                  </a:cubicBezTo>
                  <a:cubicBezTo>
                    <a:pt x="41" y="112"/>
                    <a:pt x="37" y="207"/>
                    <a:pt x="36" y="291"/>
                  </a:cubicBezTo>
                  <a:cubicBezTo>
                    <a:pt x="28" y="984"/>
                    <a:pt x="21" y="1676"/>
                    <a:pt x="14" y="2370"/>
                  </a:cubicBezTo>
                  <a:cubicBezTo>
                    <a:pt x="10" y="2750"/>
                    <a:pt x="6" y="3129"/>
                    <a:pt x="2" y="3509"/>
                  </a:cubicBezTo>
                  <a:cubicBezTo>
                    <a:pt x="1" y="3630"/>
                    <a:pt x="21" y="3697"/>
                    <a:pt x="135" y="3728"/>
                  </a:cubicBezTo>
                  <a:cubicBezTo>
                    <a:pt x="272" y="3764"/>
                    <a:pt x="398" y="3816"/>
                    <a:pt x="539" y="3836"/>
                  </a:cubicBezTo>
                  <a:cubicBezTo>
                    <a:pt x="571" y="3840"/>
                    <a:pt x="605" y="3843"/>
                    <a:pt x="638" y="3843"/>
                  </a:cubicBezTo>
                  <a:cubicBezTo>
                    <a:pt x="697" y="3843"/>
                    <a:pt x="755" y="3833"/>
                    <a:pt x="803" y="3801"/>
                  </a:cubicBezTo>
                  <a:cubicBezTo>
                    <a:pt x="886" y="3748"/>
                    <a:pt x="932" y="3640"/>
                    <a:pt x="1026" y="3615"/>
                  </a:cubicBezTo>
                  <a:cubicBezTo>
                    <a:pt x="1049" y="3608"/>
                    <a:pt x="1074" y="3607"/>
                    <a:pt x="1099" y="3607"/>
                  </a:cubicBezTo>
                  <a:cubicBezTo>
                    <a:pt x="1105" y="3607"/>
                    <a:pt x="1110" y="3607"/>
                    <a:pt x="1116" y="3607"/>
                  </a:cubicBezTo>
                  <a:cubicBezTo>
                    <a:pt x="1128" y="3607"/>
                    <a:pt x="1139" y="3607"/>
                    <a:pt x="1151" y="3606"/>
                  </a:cubicBezTo>
                  <a:cubicBezTo>
                    <a:pt x="1294" y="3598"/>
                    <a:pt x="1338" y="3424"/>
                    <a:pt x="1331" y="3305"/>
                  </a:cubicBezTo>
                  <a:cubicBezTo>
                    <a:pt x="1321" y="3116"/>
                    <a:pt x="1325" y="2918"/>
                    <a:pt x="1408" y="2742"/>
                  </a:cubicBezTo>
                  <a:cubicBezTo>
                    <a:pt x="1465" y="2622"/>
                    <a:pt x="1562" y="2490"/>
                    <a:pt x="1506" y="2368"/>
                  </a:cubicBezTo>
                  <a:cubicBezTo>
                    <a:pt x="1468" y="2284"/>
                    <a:pt x="1372" y="2245"/>
                    <a:pt x="1286" y="2209"/>
                  </a:cubicBezTo>
                  <a:cubicBezTo>
                    <a:pt x="1096" y="2129"/>
                    <a:pt x="911" y="2014"/>
                    <a:pt x="797" y="1842"/>
                  </a:cubicBezTo>
                  <a:cubicBezTo>
                    <a:pt x="638" y="1599"/>
                    <a:pt x="644" y="1287"/>
                    <a:pt x="653" y="995"/>
                  </a:cubicBezTo>
                  <a:cubicBezTo>
                    <a:pt x="663" y="705"/>
                    <a:pt x="660" y="390"/>
                    <a:pt x="488" y="155"/>
                  </a:cubicBezTo>
                  <a:cubicBezTo>
                    <a:pt x="443" y="94"/>
                    <a:pt x="385" y="39"/>
                    <a:pt x="313" y="14"/>
                  </a:cubicBezTo>
                  <a:cubicBezTo>
                    <a:pt x="289" y="5"/>
                    <a:pt x="263" y="1"/>
                    <a:pt x="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0"/>
            <p:cNvSpPr/>
            <p:nvPr/>
          </p:nvSpPr>
          <p:spPr>
            <a:xfrm>
              <a:off x="1244900" y="1251400"/>
              <a:ext cx="87375" cy="82425"/>
            </a:xfrm>
            <a:custGeom>
              <a:avLst/>
              <a:gdLst/>
              <a:ahLst/>
              <a:cxnLst/>
              <a:rect l="l" t="t" r="r" b="b"/>
              <a:pathLst>
                <a:path w="3495" h="3297" extrusionOk="0">
                  <a:moveTo>
                    <a:pt x="3143" y="1"/>
                  </a:moveTo>
                  <a:cubicBezTo>
                    <a:pt x="3133" y="1"/>
                    <a:pt x="3123" y="1"/>
                    <a:pt x="3113" y="1"/>
                  </a:cubicBezTo>
                  <a:cubicBezTo>
                    <a:pt x="2595" y="11"/>
                    <a:pt x="2077" y="21"/>
                    <a:pt x="1559" y="31"/>
                  </a:cubicBezTo>
                  <a:cubicBezTo>
                    <a:pt x="1281" y="37"/>
                    <a:pt x="1001" y="42"/>
                    <a:pt x="722" y="48"/>
                  </a:cubicBezTo>
                  <a:cubicBezTo>
                    <a:pt x="553" y="52"/>
                    <a:pt x="382" y="54"/>
                    <a:pt x="212" y="58"/>
                  </a:cubicBezTo>
                  <a:cubicBezTo>
                    <a:pt x="161" y="59"/>
                    <a:pt x="107" y="62"/>
                    <a:pt x="66" y="92"/>
                  </a:cubicBezTo>
                  <a:cubicBezTo>
                    <a:pt x="2" y="139"/>
                    <a:pt x="0" y="233"/>
                    <a:pt x="10" y="311"/>
                  </a:cubicBezTo>
                  <a:cubicBezTo>
                    <a:pt x="26" y="475"/>
                    <a:pt x="59" y="639"/>
                    <a:pt x="107" y="799"/>
                  </a:cubicBezTo>
                  <a:cubicBezTo>
                    <a:pt x="124" y="854"/>
                    <a:pt x="141" y="909"/>
                    <a:pt x="175" y="956"/>
                  </a:cubicBezTo>
                  <a:cubicBezTo>
                    <a:pt x="253" y="1068"/>
                    <a:pt x="395" y="1114"/>
                    <a:pt x="507" y="1192"/>
                  </a:cubicBezTo>
                  <a:cubicBezTo>
                    <a:pt x="740" y="1356"/>
                    <a:pt x="834" y="1654"/>
                    <a:pt x="865" y="1934"/>
                  </a:cubicBezTo>
                  <a:cubicBezTo>
                    <a:pt x="896" y="2216"/>
                    <a:pt x="882" y="2505"/>
                    <a:pt x="967" y="2775"/>
                  </a:cubicBezTo>
                  <a:cubicBezTo>
                    <a:pt x="1032" y="2983"/>
                    <a:pt x="1203" y="3248"/>
                    <a:pt x="1438" y="3291"/>
                  </a:cubicBezTo>
                  <a:cubicBezTo>
                    <a:pt x="1457" y="3294"/>
                    <a:pt x="1474" y="3296"/>
                    <a:pt x="1489" y="3296"/>
                  </a:cubicBezTo>
                  <a:cubicBezTo>
                    <a:pt x="1697" y="3296"/>
                    <a:pt x="1659" y="3003"/>
                    <a:pt x="1821" y="2929"/>
                  </a:cubicBezTo>
                  <a:cubicBezTo>
                    <a:pt x="1841" y="2920"/>
                    <a:pt x="1863" y="2916"/>
                    <a:pt x="1886" y="2916"/>
                  </a:cubicBezTo>
                  <a:cubicBezTo>
                    <a:pt x="1927" y="2916"/>
                    <a:pt x="1970" y="2927"/>
                    <a:pt x="2011" y="2934"/>
                  </a:cubicBezTo>
                  <a:cubicBezTo>
                    <a:pt x="2037" y="2939"/>
                    <a:pt x="2064" y="2942"/>
                    <a:pt x="2091" y="2942"/>
                  </a:cubicBezTo>
                  <a:cubicBezTo>
                    <a:pt x="2155" y="2942"/>
                    <a:pt x="2218" y="2926"/>
                    <a:pt x="2262" y="2882"/>
                  </a:cubicBezTo>
                  <a:cubicBezTo>
                    <a:pt x="2343" y="2802"/>
                    <a:pt x="2326" y="2673"/>
                    <a:pt x="2312" y="2563"/>
                  </a:cubicBezTo>
                  <a:cubicBezTo>
                    <a:pt x="2260" y="2179"/>
                    <a:pt x="2298" y="1780"/>
                    <a:pt x="2444" y="1419"/>
                  </a:cubicBezTo>
                  <a:cubicBezTo>
                    <a:pt x="2589" y="1059"/>
                    <a:pt x="2845" y="739"/>
                    <a:pt x="3179" y="534"/>
                  </a:cubicBezTo>
                  <a:cubicBezTo>
                    <a:pt x="3256" y="485"/>
                    <a:pt x="3339" y="442"/>
                    <a:pt x="3400" y="375"/>
                  </a:cubicBezTo>
                  <a:cubicBezTo>
                    <a:pt x="3460" y="309"/>
                    <a:pt x="3495" y="208"/>
                    <a:pt x="3455" y="127"/>
                  </a:cubicBezTo>
                  <a:cubicBezTo>
                    <a:pt x="3404" y="21"/>
                    <a:pt x="3265" y="1"/>
                    <a:pt x="3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0"/>
            <p:cNvSpPr/>
            <p:nvPr/>
          </p:nvSpPr>
          <p:spPr>
            <a:xfrm>
              <a:off x="1307825" y="1251425"/>
              <a:ext cx="204400" cy="101100"/>
            </a:xfrm>
            <a:custGeom>
              <a:avLst/>
              <a:gdLst/>
              <a:ahLst/>
              <a:cxnLst/>
              <a:rect l="l" t="t" r="r" b="b"/>
              <a:pathLst>
                <a:path w="8176" h="4044" extrusionOk="0">
                  <a:moveTo>
                    <a:pt x="5990" y="1"/>
                  </a:moveTo>
                  <a:cubicBezTo>
                    <a:pt x="5485" y="1"/>
                    <a:pt x="4980" y="13"/>
                    <a:pt x="4476" y="36"/>
                  </a:cubicBezTo>
                  <a:cubicBezTo>
                    <a:pt x="3896" y="63"/>
                    <a:pt x="3316" y="107"/>
                    <a:pt x="2736" y="107"/>
                  </a:cubicBezTo>
                  <a:cubicBezTo>
                    <a:pt x="2633" y="107"/>
                    <a:pt x="2531" y="106"/>
                    <a:pt x="2429" y="103"/>
                  </a:cubicBezTo>
                  <a:cubicBezTo>
                    <a:pt x="2383" y="102"/>
                    <a:pt x="2337" y="101"/>
                    <a:pt x="2289" y="101"/>
                  </a:cubicBezTo>
                  <a:cubicBezTo>
                    <a:pt x="2023" y="101"/>
                    <a:pt x="1741" y="135"/>
                    <a:pt x="1601" y="346"/>
                  </a:cubicBezTo>
                  <a:cubicBezTo>
                    <a:pt x="1509" y="485"/>
                    <a:pt x="1446" y="577"/>
                    <a:pt x="1297" y="673"/>
                  </a:cubicBezTo>
                  <a:cubicBezTo>
                    <a:pt x="1167" y="758"/>
                    <a:pt x="1025" y="827"/>
                    <a:pt x="895" y="912"/>
                  </a:cubicBezTo>
                  <a:cubicBezTo>
                    <a:pt x="577" y="1123"/>
                    <a:pt x="345" y="1446"/>
                    <a:pt x="229" y="1805"/>
                  </a:cubicBezTo>
                  <a:cubicBezTo>
                    <a:pt x="177" y="1969"/>
                    <a:pt x="165" y="2130"/>
                    <a:pt x="151" y="2301"/>
                  </a:cubicBezTo>
                  <a:cubicBezTo>
                    <a:pt x="140" y="2451"/>
                    <a:pt x="0" y="2729"/>
                    <a:pt x="109" y="2856"/>
                  </a:cubicBezTo>
                  <a:cubicBezTo>
                    <a:pt x="140" y="2892"/>
                    <a:pt x="243" y="2906"/>
                    <a:pt x="288" y="2949"/>
                  </a:cubicBezTo>
                  <a:cubicBezTo>
                    <a:pt x="336" y="2997"/>
                    <a:pt x="372" y="3063"/>
                    <a:pt x="393" y="3128"/>
                  </a:cubicBezTo>
                  <a:cubicBezTo>
                    <a:pt x="441" y="3272"/>
                    <a:pt x="447" y="3434"/>
                    <a:pt x="535" y="3560"/>
                  </a:cubicBezTo>
                  <a:cubicBezTo>
                    <a:pt x="628" y="3695"/>
                    <a:pt x="800" y="3756"/>
                    <a:pt x="969" y="3756"/>
                  </a:cubicBezTo>
                  <a:cubicBezTo>
                    <a:pt x="1004" y="3756"/>
                    <a:pt x="1039" y="3753"/>
                    <a:pt x="1073" y="3748"/>
                  </a:cubicBezTo>
                  <a:cubicBezTo>
                    <a:pt x="1272" y="3720"/>
                    <a:pt x="1451" y="3620"/>
                    <a:pt x="1629" y="3528"/>
                  </a:cubicBezTo>
                  <a:cubicBezTo>
                    <a:pt x="2178" y="3240"/>
                    <a:pt x="2758" y="2990"/>
                    <a:pt x="3374" y="2914"/>
                  </a:cubicBezTo>
                  <a:cubicBezTo>
                    <a:pt x="3492" y="2899"/>
                    <a:pt x="3611" y="2892"/>
                    <a:pt x="3731" y="2892"/>
                  </a:cubicBezTo>
                  <a:cubicBezTo>
                    <a:pt x="4238" y="2892"/>
                    <a:pt x="4747" y="3027"/>
                    <a:pt x="5139" y="3335"/>
                  </a:cubicBezTo>
                  <a:cubicBezTo>
                    <a:pt x="5309" y="3470"/>
                    <a:pt x="5456" y="3634"/>
                    <a:pt x="5638" y="3755"/>
                  </a:cubicBezTo>
                  <a:cubicBezTo>
                    <a:pt x="5824" y="3879"/>
                    <a:pt x="6040" y="3951"/>
                    <a:pt x="6260" y="3995"/>
                  </a:cubicBezTo>
                  <a:cubicBezTo>
                    <a:pt x="6407" y="4025"/>
                    <a:pt x="6557" y="4044"/>
                    <a:pt x="6707" y="4044"/>
                  </a:cubicBezTo>
                  <a:cubicBezTo>
                    <a:pt x="6844" y="4044"/>
                    <a:pt x="6981" y="4028"/>
                    <a:pt x="7114" y="3993"/>
                  </a:cubicBezTo>
                  <a:cubicBezTo>
                    <a:pt x="7391" y="3918"/>
                    <a:pt x="7649" y="3747"/>
                    <a:pt x="7787" y="3500"/>
                  </a:cubicBezTo>
                  <a:cubicBezTo>
                    <a:pt x="7878" y="3336"/>
                    <a:pt x="7914" y="3151"/>
                    <a:pt x="7944" y="2969"/>
                  </a:cubicBezTo>
                  <a:cubicBezTo>
                    <a:pt x="8078" y="2180"/>
                    <a:pt x="8153" y="1381"/>
                    <a:pt x="8171" y="582"/>
                  </a:cubicBezTo>
                  <a:cubicBezTo>
                    <a:pt x="8176" y="396"/>
                    <a:pt x="8154" y="170"/>
                    <a:pt x="7982" y="89"/>
                  </a:cubicBezTo>
                  <a:cubicBezTo>
                    <a:pt x="7924" y="61"/>
                    <a:pt x="7855" y="56"/>
                    <a:pt x="7788" y="52"/>
                  </a:cubicBezTo>
                  <a:cubicBezTo>
                    <a:pt x="7190" y="18"/>
                    <a:pt x="6590" y="1"/>
                    <a:pt x="5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0"/>
            <p:cNvSpPr/>
            <p:nvPr/>
          </p:nvSpPr>
          <p:spPr>
            <a:xfrm>
              <a:off x="1331950" y="1331675"/>
              <a:ext cx="180525" cy="112325"/>
            </a:xfrm>
            <a:custGeom>
              <a:avLst/>
              <a:gdLst/>
              <a:ahLst/>
              <a:cxnLst/>
              <a:rect l="l" t="t" r="r" b="b"/>
              <a:pathLst>
                <a:path w="7221" h="4493" extrusionOk="0">
                  <a:moveTo>
                    <a:pt x="2631" y="0"/>
                  </a:moveTo>
                  <a:cubicBezTo>
                    <a:pt x="2458" y="0"/>
                    <a:pt x="2285" y="23"/>
                    <a:pt x="2118" y="70"/>
                  </a:cubicBezTo>
                  <a:cubicBezTo>
                    <a:pt x="1619" y="209"/>
                    <a:pt x="1169" y="552"/>
                    <a:pt x="650" y="562"/>
                  </a:cubicBezTo>
                  <a:cubicBezTo>
                    <a:pt x="641" y="562"/>
                    <a:pt x="631" y="562"/>
                    <a:pt x="622" y="562"/>
                  </a:cubicBezTo>
                  <a:cubicBezTo>
                    <a:pt x="582" y="562"/>
                    <a:pt x="541" y="561"/>
                    <a:pt x="500" y="561"/>
                  </a:cubicBezTo>
                  <a:cubicBezTo>
                    <a:pt x="440" y="561"/>
                    <a:pt x="380" y="564"/>
                    <a:pt x="322" y="578"/>
                  </a:cubicBezTo>
                  <a:cubicBezTo>
                    <a:pt x="216" y="606"/>
                    <a:pt x="113" y="688"/>
                    <a:pt x="105" y="797"/>
                  </a:cubicBezTo>
                  <a:cubicBezTo>
                    <a:pt x="95" y="927"/>
                    <a:pt x="216" y="1024"/>
                    <a:pt x="284" y="1136"/>
                  </a:cubicBezTo>
                  <a:cubicBezTo>
                    <a:pt x="389" y="1307"/>
                    <a:pt x="367" y="1546"/>
                    <a:pt x="234" y="1695"/>
                  </a:cubicBezTo>
                  <a:cubicBezTo>
                    <a:pt x="151" y="1786"/>
                    <a:pt x="26" y="1858"/>
                    <a:pt x="12" y="1981"/>
                  </a:cubicBezTo>
                  <a:cubicBezTo>
                    <a:pt x="0" y="2081"/>
                    <a:pt x="69" y="2171"/>
                    <a:pt x="149" y="2231"/>
                  </a:cubicBezTo>
                  <a:cubicBezTo>
                    <a:pt x="228" y="2289"/>
                    <a:pt x="322" y="2333"/>
                    <a:pt x="393" y="2401"/>
                  </a:cubicBezTo>
                  <a:cubicBezTo>
                    <a:pt x="615" y="2616"/>
                    <a:pt x="543" y="2985"/>
                    <a:pt x="650" y="3273"/>
                  </a:cubicBezTo>
                  <a:cubicBezTo>
                    <a:pt x="710" y="3437"/>
                    <a:pt x="830" y="3572"/>
                    <a:pt x="946" y="3703"/>
                  </a:cubicBezTo>
                  <a:cubicBezTo>
                    <a:pt x="1111" y="3891"/>
                    <a:pt x="1277" y="4077"/>
                    <a:pt x="1442" y="4265"/>
                  </a:cubicBezTo>
                  <a:cubicBezTo>
                    <a:pt x="1528" y="4362"/>
                    <a:pt x="1657" y="4493"/>
                    <a:pt x="1796" y="4493"/>
                  </a:cubicBezTo>
                  <a:cubicBezTo>
                    <a:pt x="1831" y="4493"/>
                    <a:pt x="1867" y="4484"/>
                    <a:pt x="1903" y="4465"/>
                  </a:cubicBezTo>
                  <a:cubicBezTo>
                    <a:pt x="2075" y="4368"/>
                    <a:pt x="2166" y="4062"/>
                    <a:pt x="2303" y="3916"/>
                  </a:cubicBezTo>
                  <a:cubicBezTo>
                    <a:pt x="2532" y="3675"/>
                    <a:pt x="2859" y="3557"/>
                    <a:pt x="3182" y="3475"/>
                  </a:cubicBezTo>
                  <a:cubicBezTo>
                    <a:pt x="3476" y="3401"/>
                    <a:pt x="3779" y="3351"/>
                    <a:pt x="4082" y="3351"/>
                  </a:cubicBezTo>
                  <a:cubicBezTo>
                    <a:pt x="4146" y="3351"/>
                    <a:pt x="4209" y="3354"/>
                    <a:pt x="4272" y="3358"/>
                  </a:cubicBezTo>
                  <a:cubicBezTo>
                    <a:pt x="4625" y="3384"/>
                    <a:pt x="4963" y="3484"/>
                    <a:pt x="5305" y="3567"/>
                  </a:cubicBezTo>
                  <a:cubicBezTo>
                    <a:pt x="5650" y="3650"/>
                    <a:pt x="5985" y="3716"/>
                    <a:pt x="6325" y="3823"/>
                  </a:cubicBezTo>
                  <a:cubicBezTo>
                    <a:pt x="6451" y="3862"/>
                    <a:pt x="6584" y="3901"/>
                    <a:pt x="6715" y="3901"/>
                  </a:cubicBezTo>
                  <a:cubicBezTo>
                    <a:pt x="6770" y="3901"/>
                    <a:pt x="6825" y="3894"/>
                    <a:pt x="6879" y="3877"/>
                  </a:cubicBezTo>
                  <a:cubicBezTo>
                    <a:pt x="7000" y="3839"/>
                    <a:pt x="7101" y="3749"/>
                    <a:pt x="7155" y="3635"/>
                  </a:cubicBezTo>
                  <a:cubicBezTo>
                    <a:pt x="7212" y="3514"/>
                    <a:pt x="7213" y="3376"/>
                    <a:pt x="7215" y="3242"/>
                  </a:cubicBezTo>
                  <a:cubicBezTo>
                    <a:pt x="7216" y="2788"/>
                    <a:pt x="7218" y="2336"/>
                    <a:pt x="7220" y="1883"/>
                  </a:cubicBezTo>
                  <a:cubicBezTo>
                    <a:pt x="7221" y="1595"/>
                    <a:pt x="7221" y="1303"/>
                    <a:pt x="7147" y="1024"/>
                  </a:cubicBezTo>
                  <a:cubicBezTo>
                    <a:pt x="7135" y="978"/>
                    <a:pt x="7118" y="929"/>
                    <a:pt x="7077" y="905"/>
                  </a:cubicBezTo>
                  <a:cubicBezTo>
                    <a:pt x="7055" y="893"/>
                    <a:pt x="7030" y="889"/>
                    <a:pt x="7005" y="889"/>
                  </a:cubicBezTo>
                  <a:cubicBezTo>
                    <a:pt x="6999" y="889"/>
                    <a:pt x="6993" y="889"/>
                    <a:pt x="6987" y="890"/>
                  </a:cubicBezTo>
                  <a:cubicBezTo>
                    <a:pt x="6749" y="900"/>
                    <a:pt x="6538" y="1044"/>
                    <a:pt x="6307" y="1099"/>
                  </a:cubicBezTo>
                  <a:cubicBezTo>
                    <a:pt x="6234" y="1117"/>
                    <a:pt x="6163" y="1122"/>
                    <a:pt x="6093" y="1122"/>
                  </a:cubicBezTo>
                  <a:cubicBezTo>
                    <a:pt x="6002" y="1122"/>
                    <a:pt x="5912" y="1114"/>
                    <a:pt x="5819" y="1114"/>
                  </a:cubicBezTo>
                  <a:cubicBezTo>
                    <a:pt x="5799" y="1114"/>
                    <a:pt x="5779" y="1114"/>
                    <a:pt x="5759" y="1115"/>
                  </a:cubicBezTo>
                  <a:cubicBezTo>
                    <a:pt x="5670" y="1119"/>
                    <a:pt x="5588" y="1125"/>
                    <a:pt x="5503" y="1125"/>
                  </a:cubicBezTo>
                  <a:cubicBezTo>
                    <a:pt x="5448" y="1125"/>
                    <a:pt x="5392" y="1122"/>
                    <a:pt x="5332" y="1115"/>
                  </a:cubicBezTo>
                  <a:cubicBezTo>
                    <a:pt x="4995" y="1071"/>
                    <a:pt x="4659" y="982"/>
                    <a:pt x="4365" y="803"/>
                  </a:cubicBezTo>
                  <a:cubicBezTo>
                    <a:pt x="4117" y="653"/>
                    <a:pt x="3908" y="445"/>
                    <a:pt x="3661" y="293"/>
                  </a:cubicBezTo>
                  <a:cubicBezTo>
                    <a:pt x="3354" y="100"/>
                    <a:pt x="2992" y="0"/>
                    <a:pt x="2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0"/>
            <p:cNvSpPr/>
            <p:nvPr/>
          </p:nvSpPr>
          <p:spPr>
            <a:xfrm>
              <a:off x="1375850" y="1422250"/>
              <a:ext cx="78050" cy="55875"/>
            </a:xfrm>
            <a:custGeom>
              <a:avLst/>
              <a:gdLst/>
              <a:ahLst/>
              <a:cxnLst/>
              <a:rect l="l" t="t" r="r" b="b"/>
              <a:pathLst>
                <a:path w="3122" h="2235" extrusionOk="0">
                  <a:moveTo>
                    <a:pt x="1829" y="1"/>
                  </a:moveTo>
                  <a:cubicBezTo>
                    <a:pt x="1656" y="1"/>
                    <a:pt x="1484" y="31"/>
                    <a:pt x="1314" y="64"/>
                  </a:cubicBezTo>
                  <a:cubicBezTo>
                    <a:pt x="1201" y="87"/>
                    <a:pt x="1085" y="110"/>
                    <a:pt x="984" y="166"/>
                  </a:cubicBezTo>
                  <a:cubicBezTo>
                    <a:pt x="691" y="324"/>
                    <a:pt x="584" y="684"/>
                    <a:pt x="383" y="948"/>
                  </a:cubicBezTo>
                  <a:cubicBezTo>
                    <a:pt x="262" y="1107"/>
                    <a:pt x="96" y="1243"/>
                    <a:pt x="39" y="1434"/>
                  </a:cubicBezTo>
                  <a:cubicBezTo>
                    <a:pt x="14" y="1513"/>
                    <a:pt x="10" y="1598"/>
                    <a:pt x="6" y="1682"/>
                  </a:cubicBezTo>
                  <a:cubicBezTo>
                    <a:pt x="3" y="1763"/>
                    <a:pt x="1" y="1851"/>
                    <a:pt x="52" y="1914"/>
                  </a:cubicBezTo>
                  <a:cubicBezTo>
                    <a:pt x="98" y="1970"/>
                    <a:pt x="173" y="1991"/>
                    <a:pt x="245" y="1991"/>
                  </a:cubicBezTo>
                  <a:cubicBezTo>
                    <a:pt x="249" y="1991"/>
                    <a:pt x="252" y="1991"/>
                    <a:pt x="255" y="1991"/>
                  </a:cubicBezTo>
                  <a:cubicBezTo>
                    <a:pt x="448" y="1989"/>
                    <a:pt x="620" y="1871"/>
                    <a:pt x="809" y="1832"/>
                  </a:cubicBezTo>
                  <a:cubicBezTo>
                    <a:pt x="858" y="1822"/>
                    <a:pt x="907" y="1817"/>
                    <a:pt x="956" y="1817"/>
                  </a:cubicBezTo>
                  <a:cubicBezTo>
                    <a:pt x="1085" y="1817"/>
                    <a:pt x="1215" y="1849"/>
                    <a:pt x="1336" y="1897"/>
                  </a:cubicBezTo>
                  <a:cubicBezTo>
                    <a:pt x="1503" y="1962"/>
                    <a:pt x="1657" y="2056"/>
                    <a:pt x="1813" y="2143"/>
                  </a:cubicBezTo>
                  <a:cubicBezTo>
                    <a:pt x="1896" y="2189"/>
                    <a:pt x="1992" y="2234"/>
                    <a:pt x="2084" y="2234"/>
                  </a:cubicBezTo>
                  <a:cubicBezTo>
                    <a:pt x="2119" y="2234"/>
                    <a:pt x="2154" y="2228"/>
                    <a:pt x="2187" y="2212"/>
                  </a:cubicBezTo>
                  <a:cubicBezTo>
                    <a:pt x="2311" y="2152"/>
                    <a:pt x="2347" y="1995"/>
                    <a:pt x="2420" y="1877"/>
                  </a:cubicBezTo>
                  <a:cubicBezTo>
                    <a:pt x="2543" y="1678"/>
                    <a:pt x="3122" y="1520"/>
                    <a:pt x="2803" y="1240"/>
                  </a:cubicBezTo>
                  <a:cubicBezTo>
                    <a:pt x="2731" y="1177"/>
                    <a:pt x="2637" y="1142"/>
                    <a:pt x="2553" y="1093"/>
                  </a:cubicBezTo>
                  <a:cubicBezTo>
                    <a:pt x="2369" y="986"/>
                    <a:pt x="2229" y="795"/>
                    <a:pt x="2213" y="583"/>
                  </a:cubicBezTo>
                  <a:cubicBezTo>
                    <a:pt x="2205" y="494"/>
                    <a:pt x="2220" y="404"/>
                    <a:pt x="2218" y="315"/>
                  </a:cubicBezTo>
                  <a:cubicBezTo>
                    <a:pt x="2215" y="227"/>
                    <a:pt x="2192" y="130"/>
                    <a:pt x="2123" y="72"/>
                  </a:cubicBezTo>
                  <a:cubicBezTo>
                    <a:pt x="2061" y="19"/>
                    <a:pt x="1977" y="7"/>
                    <a:pt x="1896" y="2"/>
                  </a:cubicBezTo>
                  <a:cubicBezTo>
                    <a:pt x="1874" y="1"/>
                    <a:pt x="1852" y="1"/>
                    <a:pt x="1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0"/>
            <p:cNvSpPr/>
            <p:nvPr/>
          </p:nvSpPr>
          <p:spPr>
            <a:xfrm>
              <a:off x="1366825" y="1471475"/>
              <a:ext cx="66450" cy="50400"/>
            </a:xfrm>
            <a:custGeom>
              <a:avLst/>
              <a:gdLst/>
              <a:ahLst/>
              <a:cxnLst/>
              <a:rect l="l" t="t" r="r" b="b"/>
              <a:pathLst>
                <a:path w="2658" h="2016" extrusionOk="0">
                  <a:moveTo>
                    <a:pt x="1287" y="1"/>
                  </a:moveTo>
                  <a:cubicBezTo>
                    <a:pt x="1235" y="1"/>
                    <a:pt x="1183" y="8"/>
                    <a:pt x="1131" y="24"/>
                  </a:cubicBezTo>
                  <a:cubicBezTo>
                    <a:pt x="954" y="79"/>
                    <a:pt x="817" y="238"/>
                    <a:pt x="633" y="273"/>
                  </a:cubicBezTo>
                  <a:cubicBezTo>
                    <a:pt x="591" y="281"/>
                    <a:pt x="549" y="282"/>
                    <a:pt x="506" y="282"/>
                  </a:cubicBezTo>
                  <a:cubicBezTo>
                    <a:pt x="484" y="282"/>
                    <a:pt x="463" y="281"/>
                    <a:pt x="442" y="281"/>
                  </a:cubicBezTo>
                  <a:cubicBezTo>
                    <a:pt x="420" y="281"/>
                    <a:pt x="399" y="282"/>
                    <a:pt x="378" y="283"/>
                  </a:cubicBezTo>
                  <a:cubicBezTo>
                    <a:pt x="293" y="289"/>
                    <a:pt x="201" y="318"/>
                    <a:pt x="155" y="390"/>
                  </a:cubicBezTo>
                  <a:cubicBezTo>
                    <a:pt x="101" y="477"/>
                    <a:pt x="129" y="590"/>
                    <a:pt x="157" y="689"/>
                  </a:cubicBezTo>
                  <a:cubicBezTo>
                    <a:pt x="240" y="1000"/>
                    <a:pt x="270" y="1356"/>
                    <a:pt x="88" y="1623"/>
                  </a:cubicBezTo>
                  <a:cubicBezTo>
                    <a:pt x="55" y="1672"/>
                    <a:pt x="15" y="1718"/>
                    <a:pt x="9" y="1777"/>
                  </a:cubicBezTo>
                  <a:cubicBezTo>
                    <a:pt x="1" y="1848"/>
                    <a:pt x="49" y="1917"/>
                    <a:pt x="111" y="1953"/>
                  </a:cubicBezTo>
                  <a:cubicBezTo>
                    <a:pt x="173" y="1989"/>
                    <a:pt x="245" y="2000"/>
                    <a:pt x="317" y="2006"/>
                  </a:cubicBezTo>
                  <a:cubicBezTo>
                    <a:pt x="414" y="2015"/>
                    <a:pt x="510" y="2016"/>
                    <a:pt x="606" y="2016"/>
                  </a:cubicBezTo>
                  <a:cubicBezTo>
                    <a:pt x="639" y="2016"/>
                    <a:pt x="671" y="2016"/>
                    <a:pt x="703" y="2016"/>
                  </a:cubicBezTo>
                  <a:cubicBezTo>
                    <a:pt x="1006" y="2016"/>
                    <a:pt x="1309" y="2015"/>
                    <a:pt x="1613" y="2015"/>
                  </a:cubicBezTo>
                  <a:cubicBezTo>
                    <a:pt x="1694" y="2015"/>
                    <a:pt x="1778" y="2014"/>
                    <a:pt x="1846" y="1972"/>
                  </a:cubicBezTo>
                  <a:cubicBezTo>
                    <a:pt x="1904" y="1937"/>
                    <a:pt x="1942" y="1876"/>
                    <a:pt x="1974" y="1817"/>
                  </a:cubicBezTo>
                  <a:cubicBezTo>
                    <a:pt x="2081" y="1627"/>
                    <a:pt x="2168" y="1412"/>
                    <a:pt x="2349" y="1289"/>
                  </a:cubicBezTo>
                  <a:cubicBezTo>
                    <a:pt x="2450" y="1221"/>
                    <a:pt x="2583" y="1176"/>
                    <a:pt x="2622" y="1062"/>
                  </a:cubicBezTo>
                  <a:cubicBezTo>
                    <a:pt x="2657" y="952"/>
                    <a:pt x="2590" y="846"/>
                    <a:pt x="2550" y="749"/>
                  </a:cubicBezTo>
                  <a:cubicBezTo>
                    <a:pt x="2519" y="674"/>
                    <a:pt x="2512" y="576"/>
                    <a:pt x="2462" y="510"/>
                  </a:cubicBezTo>
                  <a:cubicBezTo>
                    <a:pt x="2405" y="433"/>
                    <a:pt x="2284" y="397"/>
                    <a:pt x="2200" y="356"/>
                  </a:cubicBezTo>
                  <a:cubicBezTo>
                    <a:pt x="2074" y="293"/>
                    <a:pt x="1946" y="231"/>
                    <a:pt x="1818" y="168"/>
                  </a:cubicBezTo>
                  <a:cubicBezTo>
                    <a:pt x="1651" y="85"/>
                    <a:pt x="1468" y="1"/>
                    <a:pt x="1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0"/>
            <p:cNvSpPr/>
            <p:nvPr/>
          </p:nvSpPr>
          <p:spPr>
            <a:xfrm>
              <a:off x="1418900" y="1497750"/>
              <a:ext cx="49725" cy="23475"/>
            </a:xfrm>
            <a:custGeom>
              <a:avLst/>
              <a:gdLst/>
              <a:ahLst/>
              <a:cxnLst/>
              <a:rect l="l" t="t" r="r" b="b"/>
              <a:pathLst>
                <a:path w="1989" h="939" extrusionOk="0">
                  <a:moveTo>
                    <a:pt x="1382" y="1"/>
                  </a:moveTo>
                  <a:cubicBezTo>
                    <a:pt x="1238" y="1"/>
                    <a:pt x="1117" y="94"/>
                    <a:pt x="984" y="137"/>
                  </a:cubicBezTo>
                  <a:cubicBezTo>
                    <a:pt x="877" y="171"/>
                    <a:pt x="766" y="145"/>
                    <a:pt x="661" y="171"/>
                  </a:cubicBezTo>
                  <a:cubicBezTo>
                    <a:pt x="554" y="198"/>
                    <a:pt x="550" y="279"/>
                    <a:pt x="496" y="361"/>
                  </a:cubicBezTo>
                  <a:cubicBezTo>
                    <a:pt x="420" y="475"/>
                    <a:pt x="266" y="511"/>
                    <a:pt x="158" y="585"/>
                  </a:cubicBezTo>
                  <a:cubicBezTo>
                    <a:pt x="72" y="644"/>
                    <a:pt x="0" y="744"/>
                    <a:pt x="21" y="846"/>
                  </a:cubicBezTo>
                  <a:cubicBezTo>
                    <a:pt x="26" y="865"/>
                    <a:pt x="34" y="886"/>
                    <a:pt x="49" y="898"/>
                  </a:cubicBezTo>
                  <a:cubicBezTo>
                    <a:pt x="71" y="918"/>
                    <a:pt x="102" y="919"/>
                    <a:pt x="132" y="919"/>
                  </a:cubicBezTo>
                  <a:cubicBezTo>
                    <a:pt x="725" y="926"/>
                    <a:pt x="1320" y="932"/>
                    <a:pt x="1914" y="938"/>
                  </a:cubicBezTo>
                  <a:cubicBezTo>
                    <a:pt x="1939" y="938"/>
                    <a:pt x="1971" y="934"/>
                    <a:pt x="1980" y="910"/>
                  </a:cubicBezTo>
                  <a:cubicBezTo>
                    <a:pt x="1989" y="888"/>
                    <a:pt x="1971" y="865"/>
                    <a:pt x="1953" y="849"/>
                  </a:cubicBezTo>
                  <a:cubicBezTo>
                    <a:pt x="1878" y="779"/>
                    <a:pt x="1784" y="733"/>
                    <a:pt x="1699" y="675"/>
                  </a:cubicBezTo>
                  <a:cubicBezTo>
                    <a:pt x="1612" y="617"/>
                    <a:pt x="1533" y="542"/>
                    <a:pt x="1502" y="445"/>
                  </a:cubicBezTo>
                  <a:cubicBezTo>
                    <a:pt x="1463" y="320"/>
                    <a:pt x="1514" y="179"/>
                    <a:pt x="1469" y="55"/>
                  </a:cubicBezTo>
                  <a:cubicBezTo>
                    <a:pt x="1463" y="40"/>
                    <a:pt x="1457" y="27"/>
                    <a:pt x="1445" y="15"/>
                  </a:cubicBezTo>
                  <a:cubicBezTo>
                    <a:pt x="1430" y="3"/>
                    <a:pt x="1409" y="1"/>
                    <a:pt x="1389" y="1"/>
                  </a:cubicBezTo>
                  <a:cubicBezTo>
                    <a:pt x="1387" y="1"/>
                    <a:pt x="1385" y="1"/>
                    <a:pt x="1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0"/>
            <p:cNvSpPr/>
            <p:nvPr/>
          </p:nvSpPr>
          <p:spPr>
            <a:xfrm>
              <a:off x="1460475" y="1479650"/>
              <a:ext cx="52275" cy="40350"/>
            </a:xfrm>
            <a:custGeom>
              <a:avLst/>
              <a:gdLst/>
              <a:ahLst/>
              <a:cxnLst/>
              <a:rect l="l" t="t" r="r" b="b"/>
              <a:pathLst>
                <a:path w="2091" h="1614" extrusionOk="0">
                  <a:moveTo>
                    <a:pt x="1887" y="1"/>
                  </a:moveTo>
                  <a:cubicBezTo>
                    <a:pt x="1871" y="1"/>
                    <a:pt x="1856" y="2"/>
                    <a:pt x="1840" y="3"/>
                  </a:cubicBezTo>
                  <a:cubicBezTo>
                    <a:pt x="1747" y="16"/>
                    <a:pt x="1655" y="47"/>
                    <a:pt x="1573" y="95"/>
                  </a:cubicBezTo>
                  <a:cubicBezTo>
                    <a:pt x="1469" y="155"/>
                    <a:pt x="1383" y="242"/>
                    <a:pt x="1285" y="314"/>
                  </a:cubicBezTo>
                  <a:cubicBezTo>
                    <a:pt x="1195" y="382"/>
                    <a:pt x="1087" y="438"/>
                    <a:pt x="975" y="438"/>
                  </a:cubicBezTo>
                  <a:cubicBezTo>
                    <a:pt x="968" y="438"/>
                    <a:pt x="961" y="437"/>
                    <a:pt x="955" y="437"/>
                  </a:cubicBezTo>
                  <a:cubicBezTo>
                    <a:pt x="877" y="432"/>
                    <a:pt x="804" y="399"/>
                    <a:pt x="728" y="386"/>
                  </a:cubicBezTo>
                  <a:cubicBezTo>
                    <a:pt x="709" y="382"/>
                    <a:pt x="691" y="381"/>
                    <a:pt x="675" y="381"/>
                  </a:cubicBezTo>
                  <a:cubicBezTo>
                    <a:pt x="580" y="381"/>
                    <a:pt x="525" y="434"/>
                    <a:pt x="442" y="489"/>
                  </a:cubicBezTo>
                  <a:cubicBezTo>
                    <a:pt x="339" y="562"/>
                    <a:pt x="216" y="599"/>
                    <a:pt x="96" y="634"/>
                  </a:cubicBezTo>
                  <a:cubicBezTo>
                    <a:pt x="73" y="641"/>
                    <a:pt x="49" y="649"/>
                    <a:pt x="32" y="665"/>
                  </a:cubicBezTo>
                  <a:cubicBezTo>
                    <a:pt x="1" y="696"/>
                    <a:pt x="6" y="747"/>
                    <a:pt x="15" y="792"/>
                  </a:cubicBezTo>
                  <a:cubicBezTo>
                    <a:pt x="27" y="850"/>
                    <a:pt x="42" y="908"/>
                    <a:pt x="59" y="966"/>
                  </a:cubicBezTo>
                  <a:cubicBezTo>
                    <a:pt x="78" y="1028"/>
                    <a:pt x="102" y="1090"/>
                    <a:pt x="147" y="1134"/>
                  </a:cubicBezTo>
                  <a:cubicBezTo>
                    <a:pt x="242" y="1230"/>
                    <a:pt x="422" y="1235"/>
                    <a:pt x="483" y="1357"/>
                  </a:cubicBezTo>
                  <a:cubicBezTo>
                    <a:pt x="510" y="1410"/>
                    <a:pt x="506" y="1477"/>
                    <a:pt x="538" y="1527"/>
                  </a:cubicBezTo>
                  <a:cubicBezTo>
                    <a:pt x="589" y="1605"/>
                    <a:pt x="696" y="1614"/>
                    <a:pt x="789" y="1614"/>
                  </a:cubicBezTo>
                  <a:lnTo>
                    <a:pt x="1928" y="1614"/>
                  </a:lnTo>
                  <a:cubicBezTo>
                    <a:pt x="1946" y="1614"/>
                    <a:pt x="1966" y="1614"/>
                    <a:pt x="1983" y="1607"/>
                  </a:cubicBezTo>
                  <a:cubicBezTo>
                    <a:pt x="2010" y="1596"/>
                    <a:pt x="2031" y="1574"/>
                    <a:pt x="2045" y="1548"/>
                  </a:cubicBezTo>
                  <a:cubicBezTo>
                    <a:pt x="2090" y="1470"/>
                    <a:pt x="2088" y="1373"/>
                    <a:pt x="2087" y="1282"/>
                  </a:cubicBezTo>
                  <a:cubicBezTo>
                    <a:pt x="2080" y="917"/>
                    <a:pt x="2071" y="552"/>
                    <a:pt x="2062" y="186"/>
                  </a:cubicBezTo>
                  <a:cubicBezTo>
                    <a:pt x="2061" y="144"/>
                    <a:pt x="2060" y="99"/>
                    <a:pt x="2037" y="63"/>
                  </a:cubicBezTo>
                  <a:cubicBezTo>
                    <a:pt x="2006" y="15"/>
                    <a:pt x="1946" y="1"/>
                    <a:pt x="1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0"/>
            <p:cNvSpPr/>
            <p:nvPr/>
          </p:nvSpPr>
          <p:spPr>
            <a:xfrm>
              <a:off x="1478475" y="1434400"/>
              <a:ext cx="34625" cy="51050"/>
            </a:xfrm>
            <a:custGeom>
              <a:avLst/>
              <a:gdLst/>
              <a:ahLst/>
              <a:cxnLst/>
              <a:rect l="l" t="t" r="r" b="b"/>
              <a:pathLst>
                <a:path w="1385" h="2042" extrusionOk="0">
                  <a:moveTo>
                    <a:pt x="1250" y="0"/>
                  </a:moveTo>
                  <a:cubicBezTo>
                    <a:pt x="1201" y="0"/>
                    <a:pt x="1151" y="27"/>
                    <a:pt x="1109" y="54"/>
                  </a:cubicBezTo>
                  <a:cubicBezTo>
                    <a:pt x="951" y="158"/>
                    <a:pt x="801" y="294"/>
                    <a:pt x="612" y="312"/>
                  </a:cubicBezTo>
                  <a:cubicBezTo>
                    <a:pt x="594" y="314"/>
                    <a:pt x="577" y="314"/>
                    <a:pt x="559" y="314"/>
                  </a:cubicBezTo>
                  <a:cubicBezTo>
                    <a:pt x="501" y="314"/>
                    <a:pt x="441" y="308"/>
                    <a:pt x="383" y="308"/>
                  </a:cubicBezTo>
                  <a:cubicBezTo>
                    <a:pt x="315" y="308"/>
                    <a:pt x="249" y="317"/>
                    <a:pt x="195" y="358"/>
                  </a:cubicBezTo>
                  <a:cubicBezTo>
                    <a:pt x="138" y="403"/>
                    <a:pt x="96" y="495"/>
                    <a:pt x="101" y="569"/>
                  </a:cubicBezTo>
                  <a:cubicBezTo>
                    <a:pt x="103" y="603"/>
                    <a:pt x="115" y="634"/>
                    <a:pt x="116" y="667"/>
                  </a:cubicBezTo>
                  <a:cubicBezTo>
                    <a:pt x="117" y="721"/>
                    <a:pt x="116" y="773"/>
                    <a:pt x="116" y="825"/>
                  </a:cubicBezTo>
                  <a:cubicBezTo>
                    <a:pt x="116" y="875"/>
                    <a:pt x="116" y="926"/>
                    <a:pt x="98" y="973"/>
                  </a:cubicBezTo>
                  <a:cubicBezTo>
                    <a:pt x="75" y="1032"/>
                    <a:pt x="24" y="1083"/>
                    <a:pt x="14" y="1147"/>
                  </a:cubicBezTo>
                  <a:cubicBezTo>
                    <a:pt x="0" y="1232"/>
                    <a:pt x="62" y="1307"/>
                    <a:pt x="97" y="1384"/>
                  </a:cubicBezTo>
                  <a:cubicBezTo>
                    <a:pt x="158" y="1526"/>
                    <a:pt x="160" y="1714"/>
                    <a:pt x="95" y="1849"/>
                  </a:cubicBezTo>
                  <a:cubicBezTo>
                    <a:pt x="80" y="1879"/>
                    <a:pt x="62" y="1910"/>
                    <a:pt x="57" y="1942"/>
                  </a:cubicBezTo>
                  <a:cubicBezTo>
                    <a:pt x="52" y="1976"/>
                    <a:pt x="62" y="2013"/>
                    <a:pt x="92" y="2031"/>
                  </a:cubicBezTo>
                  <a:cubicBezTo>
                    <a:pt x="107" y="2039"/>
                    <a:pt x="126" y="2042"/>
                    <a:pt x="142" y="2042"/>
                  </a:cubicBezTo>
                  <a:cubicBezTo>
                    <a:pt x="251" y="2039"/>
                    <a:pt x="342" y="1962"/>
                    <a:pt x="424" y="1888"/>
                  </a:cubicBezTo>
                  <a:cubicBezTo>
                    <a:pt x="555" y="1767"/>
                    <a:pt x="696" y="1639"/>
                    <a:pt x="873" y="1608"/>
                  </a:cubicBezTo>
                  <a:cubicBezTo>
                    <a:pt x="991" y="1587"/>
                    <a:pt x="1122" y="1613"/>
                    <a:pt x="1226" y="1550"/>
                  </a:cubicBezTo>
                  <a:cubicBezTo>
                    <a:pt x="1295" y="1509"/>
                    <a:pt x="1339" y="1433"/>
                    <a:pt x="1360" y="1355"/>
                  </a:cubicBezTo>
                  <a:cubicBezTo>
                    <a:pt x="1380" y="1277"/>
                    <a:pt x="1380" y="1196"/>
                    <a:pt x="1381" y="1115"/>
                  </a:cubicBezTo>
                  <a:cubicBezTo>
                    <a:pt x="1382" y="820"/>
                    <a:pt x="1382" y="524"/>
                    <a:pt x="1385" y="229"/>
                  </a:cubicBezTo>
                  <a:cubicBezTo>
                    <a:pt x="1385" y="145"/>
                    <a:pt x="1374" y="44"/>
                    <a:pt x="1297" y="10"/>
                  </a:cubicBezTo>
                  <a:cubicBezTo>
                    <a:pt x="1282" y="3"/>
                    <a:pt x="1266" y="0"/>
                    <a:pt x="1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0"/>
            <p:cNvSpPr/>
            <p:nvPr/>
          </p:nvSpPr>
          <p:spPr>
            <a:xfrm>
              <a:off x="1435700" y="1420450"/>
              <a:ext cx="47900" cy="40175"/>
            </a:xfrm>
            <a:custGeom>
              <a:avLst/>
              <a:gdLst/>
              <a:ahLst/>
              <a:cxnLst/>
              <a:rect l="l" t="t" r="r" b="b"/>
              <a:pathLst>
                <a:path w="1916" h="1607" extrusionOk="0">
                  <a:moveTo>
                    <a:pt x="201" y="0"/>
                  </a:moveTo>
                  <a:cubicBezTo>
                    <a:pt x="144" y="0"/>
                    <a:pt x="89" y="13"/>
                    <a:pt x="51" y="54"/>
                  </a:cubicBezTo>
                  <a:cubicBezTo>
                    <a:pt x="0" y="109"/>
                    <a:pt x="0" y="193"/>
                    <a:pt x="3" y="269"/>
                  </a:cubicBezTo>
                  <a:cubicBezTo>
                    <a:pt x="8" y="392"/>
                    <a:pt x="12" y="516"/>
                    <a:pt x="18" y="640"/>
                  </a:cubicBezTo>
                  <a:cubicBezTo>
                    <a:pt x="19" y="675"/>
                    <a:pt x="20" y="711"/>
                    <a:pt x="30" y="746"/>
                  </a:cubicBezTo>
                  <a:cubicBezTo>
                    <a:pt x="65" y="864"/>
                    <a:pt x="192" y="925"/>
                    <a:pt x="307" y="967"/>
                  </a:cubicBezTo>
                  <a:cubicBezTo>
                    <a:pt x="424" y="1008"/>
                    <a:pt x="552" y="1051"/>
                    <a:pt x="614" y="1158"/>
                  </a:cubicBezTo>
                  <a:cubicBezTo>
                    <a:pt x="675" y="1266"/>
                    <a:pt x="612" y="1555"/>
                    <a:pt x="769" y="1555"/>
                  </a:cubicBezTo>
                  <a:cubicBezTo>
                    <a:pt x="789" y="1555"/>
                    <a:pt x="811" y="1551"/>
                    <a:pt x="838" y="1541"/>
                  </a:cubicBezTo>
                  <a:cubicBezTo>
                    <a:pt x="912" y="1515"/>
                    <a:pt x="954" y="1482"/>
                    <a:pt x="1032" y="1482"/>
                  </a:cubicBezTo>
                  <a:cubicBezTo>
                    <a:pt x="1037" y="1482"/>
                    <a:pt x="1043" y="1482"/>
                    <a:pt x="1048" y="1482"/>
                  </a:cubicBezTo>
                  <a:cubicBezTo>
                    <a:pt x="1159" y="1493"/>
                    <a:pt x="1271" y="1532"/>
                    <a:pt x="1371" y="1578"/>
                  </a:cubicBezTo>
                  <a:cubicBezTo>
                    <a:pt x="1400" y="1592"/>
                    <a:pt x="1431" y="1607"/>
                    <a:pt x="1462" y="1607"/>
                  </a:cubicBezTo>
                  <a:cubicBezTo>
                    <a:pt x="1471" y="1607"/>
                    <a:pt x="1480" y="1605"/>
                    <a:pt x="1488" y="1603"/>
                  </a:cubicBezTo>
                  <a:cubicBezTo>
                    <a:pt x="1545" y="1584"/>
                    <a:pt x="1561" y="1513"/>
                    <a:pt x="1564" y="1455"/>
                  </a:cubicBezTo>
                  <a:cubicBezTo>
                    <a:pt x="1566" y="1375"/>
                    <a:pt x="1561" y="1295"/>
                    <a:pt x="1546" y="1217"/>
                  </a:cubicBezTo>
                  <a:cubicBezTo>
                    <a:pt x="1516" y="1068"/>
                    <a:pt x="1456" y="901"/>
                    <a:pt x="1540" y="772"/>
                  </a:cubicBezTo>
                  <a:cubicBezTo>
                    <a:pt x="1606" y="670"/>
                    <a:pt x="1740" y="638"/>
                    <a:pt x="1839" y="565"/>
                  </a:cubicBezTo>
                  <a:cubicBezTo>
                    <a:pt x="1879" y="535"/>
                    <a:pt x="1916" y="494"/>
                    <a:pt x="1916" y="443"/>
                  </a:cubicBezTo>
                  <a:cubicBezTo>
                    <a:pt x="1915" y="357"/>
                    <a:pt x="1811" y="319"/>
                    <a:pt x="1727" y="301"/>
                  </a:cubicBezTo>
                  <a:lnTo>
                    <a:pt x="332" y="16"/>
                  </a:lnTo>
                  <a:cubicBezTo>
                    <a:pt x="290" y="7"/>
                    <a:pt x="245"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30"/>
          <p:cNvGrpSpPr/>
          <p:nvPr/>
        </p:nvGrpSpPr>
        <p:grpSpPr>
          <a:xfrm>
            <a:off x="7496400" y="3908997"/>
            <a:ext cx="1142996" cy="1142998"/>
            <a:chOff x="1895775" y="270950"/>
            <a:chExt cx="273150" cy="271625"/>
          </a:xfrm>
        </p:grpSpPr>
        <p:sp>
          <p:nvSpPr>
            <p:cNvPr id="1201" name="Google Shape;1201;p30"/>
            <p:cNvSpPr/>
            <p:nvPr/>
          </p:nvSpPr>
          <p:spPr>
            <a:xfrm>
              <a:off x="1998225" y="475750"/>
              <a:ext cx="38700" cy="28825"/>
            </a:xfrm>
            <a:custGeom>
              <a:avLst/>
              <a:gdLst/>
              <a:ahLst/>
              <a:cxnLst/>
              <a:rect l="l" t="t" r="r" b="b"/>
              <a:pathLst>
                <a:path w="1548" h="1153" extrusionOk="0">
                  <a:moveTo>
                    <a:pt x="370" y="1"/>
                  </a:moveTo>
                  <a:cubicBezTo>
                    <a:pt x="352" y="1"/>
                    <a:pt x="335" y="1"/>
                    <a:pt x="319" y="2"/>
                  </a:cubicBezTo>
                  <a:cubicBezTo>
                    <a:pt x="255" y="6"/>
                    <a:pt x="188" y="16"/>
                    <a:pt x="131" y="54"/>
                  </a:cubicBezTo>
                  <a:cubicBezTo>
                    <a:pt x="71" y="92"/>
                    <a:pt x="21" y="161"/>
                    <a:pt x="11" y="248"/>
                  </a:cubicBezTo>
                  <a:cubicBezTo>
                    <a:pt x="0" y="329"/>
                    <a:pt x="26" y="410"/>
                    <a:pt x="60" y="477"/>
                  </a:cubicBezTo>
                  <a:cubicBezTo>
                    <a:pt x="134" y="624"/>
                    <a:pt x="250" y="724"/>
                    <a:pt x="367" y="804"/>
                  </a:cubicBezTo>
                  <a:cubicBezTo>
                    <a:pt x="634" y="991"/>
                    <a:pt x="927" y="1107"/>
                    <a:pt x="1226" y="1147"/>
                  </a:cubicBezTo>
                  <a:cubicBezTo>
                    <a:pt x="1250" y="1150"/>
                    <a:pt x="1274" y="1152"/>
                    <a:pt x="1298" y="1152"/>
                  </a:cubicBezTo>
                  <a:cubicBezTo>
                    <a:pt x="1384" y="1152"/>
                    <a:pt x="1471" y="1127"/>
                    <a:pt x="1516" y="1034"/>
                  </a:cubicBezTo>
                  <a:cubicBezTo>
                    <a:pt x="1541" y="984"/>
                    <a:pt x="1547" y="922"/>
                    <a:pt x="1546" y="863"/>
                  </a:cubicBezTo>
                  <a:cubicBezTo>
                    <a:pt x="1527" y="223"/>
                    <a:pt x="763" y="1"/>
                    <a:pt x="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0"/>
            <p:cNvSpPr/>
            <p:nvPr/>
          </p:nvSpPr>
          <p:spPr>
            <a:xfrm>
              <a:off x="1951550" y="299050"/>
              <a:ext cx="35500" cy="32875"/>
            </a:xfrm>
            <a:custGeom>
              <a:avLst/>
              <a:gdLst/>
              <a:ahLst/>
              <a:cxnLst/>
              <a:rect l="l" t="t" r="r" b="b"/>
              <a:pathLst>
                <a:path w="1420" h="1315" extrusionOk="0">
                  <a:moveTo>
                    <a:pt x="1025" y="1"/>
                  </a:moveTo>
                  <a:cubicBezTo>
                    <a:pt x="942" y="1"/>
                    <a:pt x="859" y="19"/>
                    <a:pt x="792" y="53"/>
                  </a:cubicBezTo>
                  <a:cubicBezTo>
                    <a:pt x="592" y="154"/>
                    <a:pt x="400" y="356"/>
                    <a:pt x="266" y="532"/>
                  </a:cubicBezTo>
                  <a:cubicBezTo>
                    <a:pt x="175" y="654"/>
                    <a:pt x="99" y="789"/>
                    <a:pt x="43" y="932"/>
                  </a:cubicBezTo>
                  <a:cubicBezTo>
                    <a:pt x="21" y="991"/>
                    <a:pt x="0" y="1053"/>
                    <a:pt x="2" y="1118"/>
                  </a:cubicBezTo>
                  <a:cubicBezTo>
                    <a:pt x="5" y="1182"/>
                    <a:pt x="35" y="1247"/>
                    <a:pt x="89" y="1279"/>
                  </a:cubicBezTo>
                  <a:cubicBezTo>
                    <a:pt x="120" y="1298"/>
                    <a:pt x="156" y="1304"/>
                    <a:pt x="192" y="1308"/>
                  </a:cubicBezTo>
                  <a:cubicBezTo>
                    <a:pt x="231" y="1312"/>
                    <a:pt x="269" y="1314"/>
                    <a:pt x="308" y="1314"/>
                  </a:cubicBezTo>
                  <a:cubicBezTo>
                    <a:pt x="532" y="1314"/>
                    <a:pt x="756" y="1246"/>
                    <a:pt x="940" y="1120"/>
                  </a:cubicBezTo>
                  <a:cubicBezTo>
                    <a:pt x="1156" y="971"/>
                    <a:pt x="1317" y="743"/>
                    <a:pt x="1383" y="488"/>
                  </a:cubicBezTo>
                  <a:cubicBezTo>
                    <a:pt x="1408" y="394"/>
                    <a:pt x="1419" y="293"/>
                    <a:pt x="1383" y="203"/>
                  </a:cubicBezTo>
                  <a:cubicBezTo>
                    <a:pt x="1326" y="62"/>
                    <a:pt x="1175" y="1"/>
                    <a:pt x="1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0"/>
            <p:cNvSpPr/>
            <p:nvPr/>
          </p:nvSpPr>
          <p:spPr>
            <a:xfrm>
              <a:off x="2108450" y="343350"/>
              <a:ext cx="22450" cy="50400"/>
            </a:xfrm>
            <a:custGeom>
              <a:avLst/>
              <a:gdLst/>
              <a:ahLst/>
              <a:cxnLst/>
              <a:rect l="l" t="t" r="r" b="b"/>
              <a:pathLst>
                <a:path w="898" h="2016" extrusionOk="0">
                  <a:moveTo>
                    <a:pt x="324" y="1"/>
                  </a:moveTo>
                  <a:cubicBezTo>
                    <a:pt x="0" y="1"/>
                    <a:pt x="125" y="866"/>
                    <a:pt x="149" y="1033"/>
                  </a:cubicBezTo>
                  <a:cubicBezTo>
                    <a:pt x="192" y="1329"/>
                    <a:pt x="286" y="1621"/>
                    <a:pt x="450" y="1873"/>
                  </a:cubicBezTo>
                  <a:cubicBezTo>
                    <a:pt x="490" y="1935"/>
                    <a:pt x="542" y="1998"/>
                    <a:pt x="614" y="2013"/>
                  </a:cubicBezTo>
                  <a:cubicBezTo>
                    <a:pt x="623" y="2015"/>
                    <a:pt x="633" y="2015"/>
                    <a:pt x="643" y="2015"/>
                  </a:cubicBezTo>
                  <a:cubicBezTo>
                    <a:pt x="697" y="2015"/>
                    <a:pt x="751" y="1988"/>
                    <a:pt x="790" y="1948"/>
                  </a:cubicBezTo>
                  <a:cubicBezTo>
                    <a:pt x="893" y="1844"/>
                    <a:pt x="897" y="1681"/>
                    <a:pt x="892" y="1536"/>
                  </a:cubicBezTo>
                  <a:cubicBezTo>
                    <a:pt x="882" y="1258"/>
                    <a:pt x="857" y="980"/>
                    <a:pt x="786" y="710"/>
                  </a:cubicBezTo>
                  <a:cubicBezTo>
                    <a:pt x="735" y="512"/>
                    <a:pt x="631" y="103"/>
                    <a:pt x="416" y="20"/>
                  </a:cubicBezTo>
                  <a:cubicBezTo>
                    <a:pt x="382" y="7"/>
                    <a:pt x="352" y="1"/>
                    <a:pt x="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0"/>
            <p:cNvSpPr/>
            <p:nvPr/>
          </p:nvSpPr>
          <p:spPr>
            <a:xfrm>
              <a:off x="2016925" y="414300"/>
              <a:ext cx="95750" cy="68300"/>
            </a:xfrm>
            <a:custGeom>
              <a:avLst/>
              <a:gdLst/>
              <a:ahLst/>
              <a:cxnLst/>
              <a:rect l="l" t="t" r="r" b="b"/>
              <a:pathLst>
                <a:path w="3830" h="2732" extrusionOk="0">
                  <a:moveTo>
                    <a:pt x="3558" y="1"/>
                  </a:moveTo>
                  <a:cubicBezTo>
                    <a:pt x="3257" y="1"/>
                    <a:pt x="2978" y="183"/>
                    <a:pt x="2741" y="377"/>
                  </a:cubicBezTo>
                  <a:cubicBezTo>
                    <a:pt x="2488" y="586"/>
                    <a:pt x="2241" y="828"/>
                    <a:pt x="1923" y="919"/>
                  </a:cubicBezTo>
                  <a:cubicBezTo>
                    <a:pt x="1813" y="950"/>
                    <a:pt x="1698" y="962"/>
                    <a:pt x="1582" y="962"/>
                  </a:cubicBezTo>
                  <a:cubicBezTo>
                    <a:pt x="1503" y="962"/>
                    <a:pt x="1425" y="957"/>
                    <a:pt x="1347" y="948"/>
                  </a:cubicBezTo>
                  <a:cubicBezTo>
                    <a:pt x="1248" y="938"/>
                    <a:pt x="1145" y="925"/>
                    <a:pt x="1045" y="925"/>
                  </a:cubicBezTo>
                  <a:cubicBezTo>
                    <a:pt x="920" y="925"/>
                    <a:pt x="800" y="946"/>
                    <a:pt x="700" y="1017"/>
                  </a:cubicBezTo>
                  <a:cubicBezTo>
                    <a:pt x="582" y="1104"/>
                    <a:pt x="518" y="1246"/>
                    <a:pt x="479" y="1387"/>
                  </a:cubicBezTo>
                  <a:cubicBezTo>
                    <a:pt x="441" y="1529"/>
                    <a:pt x="422" y="1677"/>
                    <a:pt x="365" y="1812"/>
                  </a:cubicBezTo>
                  <a:cubicBezTo>
                    <a:pt x="323" y="1911"/>
                    <a:pt x="262" y="2003"/>
                    <a:pt x="182" y="2080"/>
                  </a:cubicBezTo>
                  <a:cubicBezTo>
                    <a:pt x="128" y="2134"/>
                    <a:pt x="1" y="2198"/>
                    <a:pt x="35" y="2295"/>
                  </a:cubicBezTo>
                  <a:cubicBezTo>
                    <a:pt x="66" y="2383"/>
                    <a:pt x="206" y="2368"/>
                    <a:pt x="280" y="2388"/>
                  </a:cubicBezTo>
                  <a:cubicBezTo>
                    <a:pt x="387" y="2418"/>
                    <a:pt x="490" y="2465"/>
                    <a:pt x="579" y="2530"/>
                  </a:cubicBezTo>
                  <a:cubicBezTo>
                    <a:pt x="681" y="2602"/>
                    <a:pt x="773" y="2697"/>
                    <a:pt x="896" y="2724"/>
                  </a:cubicBezTo>
                  <a:cubicBezTo>
                    <a:pt x="919" y="2729"/>
                    <a:pt x="943" y="2732"/>
                    <a:pt x="966" y="2732"/>
                  </a:cubicBezTo>
                  <a:cubicBezTo>
                    <a:pt x="1136" y="2732"/>
                    <a:pt x="1294" y="2609"/>
                    <a:pt x="1459" y="2542"/>
                  </a:cubicBezTo>
                  <a:cubicBezTo>
                    <a:pt x="1605" y="2484"/>
                    <a:pt x="1760" y="2468"/>
                    <a:pt x="1918" y="2468"/>
                  </a:cubicBezTo>
                  <a:cubicBezTo>
                    <a:pt x="2044" y="2468"/>
                    <a:pt x="2172" y="2478"/>
                    <a:pt x="2297" y="2484"/>
                  </a:cubicBezTo>
                  <a:cubicBezTo>
                    <a:pt x="2337" y="2486"/>
                    <a:pt x="2377" y="2487"/>
                    <a:pt x="2417" y="2487"/>
                  </a:cubicBezTo>
                  <a:cubicBezTo>
                    <a:pt x="2664" y="2487"/>
                    <a:pt x="2919" y="2447"/>
                    <a:pt x="3099" y="2283"/>
                  </a:cubicBezTo>
                  <a:cubicBezTo>
                    <a:pt x="3197" y="2195"/>
                    <a:pt x="3262" y="2077"/>
                    <a:pt x="3322" y="1960"/>
                  </a:cubicBezTo>
                  <a:cubicBezTo>
                    <a:pt x="3584" y="1441"/>
                    <a:pt x="3754" y="873"/>
                    <a:pt x="3818" y="295"/>
                  </a:cubicBezTo>
                  <a:cubicBezTo>
                    <a:pt x="3828" y="210"/>
                    <a:pt x="3830" y="111"/>
                    <a:pt x="3766" y="53"/>
                  </a:cubicBezTo>
                  <a:cubicBezTo>
                    <a:pt x="3730" y="20"/>
                    <a:pt x="3679" y="9"/>
                    <a:pt x="3629" y="4"/>
                  </a:cubicBezTo>
                  <a:cubicBezTo>
                    <a:pt x="3605" y="2"/>
                    <a:pt x="3582" y="1"/>
                    <a:pt x="35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0"/>
            <p:cNvSpPr/>
            <p:nvPr/>
          </p:nvSpPr>
          <p:spPr>
            <a:xfrm>
              <a:off x="2043475" y="440400"/>
              <a:ext cx="95000" cy="80225"/>
            </a:xfrm>
            <a:custGeom>
              <a:avLst/>
              <a:gdLst/>
              <a:ahLst/>
              <a:cxnLst/>
              <a:rect l="l" t="t" r="r" b="b"/>
              <a:pathLst>
                <a:path w="3800" h="3209" extrusionOk="0">
                  <a:moveTo>
                    <a:pt x="3484" y="1"/>
                  </a:moveTo>
                  <a:cubicBezTo>
                    <a:pt x="3434" y="1"/>
                    <a:pt x="3382" y="13"/>
                    <a:pt x="3338" y="37"/>
                  </a:cubicBezTo>
                  <a:cubicBezTo>
                    <a:pt x="3225" y="99"/>
                    <a:pt x="3153" y="213"/>
                    <a:pt x="3085" y="323"/>
                  </a:cubicBezTo>
                  <a:lnTo>
                    <a:pt x="2473" y="1322"/>
                  </a:lnTo>
                  <a:cubicBezTo>
                    <a:pt x="2391" y="1455"/>
                    <a:pt x="2304" y="1593"/>
                    <a:pt x="2172" y="1675"/>
                  </a:cubicBezTo>
                  <a:cubicBezTo>
                    <a:pt x="2067" y="1740"/>
                    <a:pt x="1944" y="1764"/>
                    <a:pt x="1820" y="1764"/>
                  </a:cubicBezTo>
                  <a:cubicBezTo>
                    <a:pt x="1768" y="1764"/>
                    <a:pt x="1715" y="1759"/>
                    <a:pt x="1663" y="1752"/>
                  </a:cubicBezTo>
                  <a:cubicBezTo>
                    <a:pt x="1489" y="1728"/>
                    <a:pt x="1322" y="1675"/>
                    <a:pt x="1148" y="1652"/>
                  </a:cubicBezTo>
                  <a:cubicBezTo>
                    <a:pt x="1087" y="1644"/>
                    <a:pt x="1026" y="1640"/>
                    <a:pt x="965" y="1640"/>
                  </a:cubicBezTo>
                  <a:cubicBezTo>
                    <a:pt x="763" y="1640"/>
                    <a:pt x="562" y="1681"/>
                    <a:pt x="376" y="1763"/>
                  </a:cubicBezTo>
                  <a:cubicBezTo>
                    <a:pt x="276" y="1805"/>
                    <a:pt x="14" y="1863"/>
                    <a:pt x="5" y="1983"/>
                  </a:cubicBezTo>
                  <a:cubicBezTo>
                    <a:pt x="0" y="2047"/>
                    <a:pt x="54" y="2123"/>
                    <a:pt x="59" y="2190"/>
                  </a:cubicBezTo>
                  <a:cubicBezTo>
                    <a:pt x="64" y="2257"/>
                    <a:pt x="39" y="2327"/>
                    <a:pt x="84" y="2386"/>
                  </a:cubicBezTo>
                  <a:cubicBezTo>
                    <a:pt x="112" y="2422"/>
                    <a:pt x="157" y="2438"/>
                    <a:pt x="203" y="2438"/>
                  </a:cubicBezTo>
                  <a:cubicBezTo>
                    <a:pt x="229" y="2438"/>
                    <a:pt x="256" y="2433"/>
                    <a:pt x="281" y="2423"/>
                  </a:cubicBezTo>
                  <a:cubicBezTo>
                    <a:pt x="348" y="2398"/>
                    <a:pt x="403" y="2349"/>
                    <a:pt x="463" y="2311"/>
                  </a:cubicBezTo>
                  <a:cubicBezTo>
                    <a:pt x="570" y="2246"/>
                    <a:pt x="695" y="2216"/>
                    <a:pt x="821" y="2216"/>
                  </a:cubicBezTo>
                  <a:cubicBezTo>
                    <a:pt x="899" y="2216"/>
                    <a:pt x="977" y="2227"/>
                    <a:pt x="1051" y="2250"/>
                  </a:cubicBezTo>
                  <a:cubicBezTo>
                    <a:pt x="1247" y="2308"/>
                    <a:pt x="1415" y="2434"/>
                    <a:pt x="1551" y="2586"/>
                  </a:cubicBezTo>
                  <a:cubicBezTo>
                    <a:pt x="1735" y="2789"/>
                    <a:pt x="1876" y="3053"/>
                    <a:pt x="2130" y="3158"/>
                  </a:cubicBezTo>
                  <a:cubicBezTo>
                    <a:pt x="2217" y="3194"/>
                    <a:pt x="2310" y="3208"/>
                    <a:pt x="2405" y="3208"/>
                  </a:cubicBezTo>
                  <a:cubicBezTo>
                    <a:pt x="2466" y="3208"/>
                    <a:pt x="2527" y="3202"/>
                    <a:pt x="2588" y="3193"/>
                  </a:cubicBezTo>
                  <a:cubicBezTo>
                    <a:pt x="3114" y="3112"/>
                    <a:pt x="3609" y="2737"/>
                    <a:pt x="3741" y="2221"/>
                  </a:cubicBezTo>
                  <a:cubicBezTo>
                    <a:pt x="3787" y="2038"/>
                    <a:pt x="3790" y="1850"/>
                    <a:pt x="3791" y="1662"/>
                  </a:cubicBezTo>
                  <a:cubicBezTo>
                    <a:pt x="3795" y="1179"/>
                    <a:pt x="3800" y="694"/>
                    <a:pt x="3715" y="218"/>
                  </a:cubicBezTo>
                  <a:cubicBezTo>
                    <a:pt x="3709" y="178"/>
                    <a:pt x="3702" y="137"/>
                    <a:pt x="3681" y="101"/>
                  </a:cubicBezTo>
                  <a:cubicBezTo>
                    <a:pt x="3642" y="32"/>
                    <a:pt x="3564" y="1"/>
                    <a:pt x="3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0"/>
            <p:cNvSpPr/>
            <p:nvPr/>
          </p:nvSpPr>
          <p:spPr>
            <a:xfrm>
              <a:off x="2018550" y="503400"/>
              <a:ext cx="101300" cy="39175"/>
            </a:xfrm>
            <a:custGeom>
              <a:avLst/>
              <a:gdLst/>
              <a:ahLst/>
              <a:cxnLst/>
              <a:rect l="l" t="t" r="r" b="b"/>
              <a:pathLst>
                <a:path w="4052" h="1567" extrusionOk="0">
                  <a:moveTo>
                    <a:pt x="1749" y="0"/>
                  </a:moveTo>
                  <a:cubicBezTo>
                    <a:pt x="1627" y="0"/>
                    <a:pt x="1514" y="76"/>
                    <a:pt x="1407" y="143"/>
                  </a:cubicBezTo>
                  <a:cubicBezTo>
                    <a:pt x="1324" y="194"/>
                    <a:pt x="1225" y="241"/>
                    <a:pt x="1130" y="241"/>
                  </a:cubicBezTo>
                  <a:cubicBezTo>
                    <a:pt x="1091" y="241"/>
                    <a:pt x="1054" y="234"/>
                    <a:pt x="1019" y="216"/>
                  </a:cubicBezTo>
                  <a:cubicBezTo>
                    <a:pt x="949" y="180"/>
                    <a:pt x="893" y="106"/>
                    <a:pt x="817" y="106"/>
                  </a:cubicBezTo>
                  <a:cubicBezTo>
                    <a:pt x="813" y="106"/>
                    <a:pt x="808" y="106"/>
                    <a:pt x="804" y="107"/>
                  </a:cubicBezTo>
                  <a:cubicBezTo>
                    <a:pt x="769" y="111"/>
                    <a:pt x="739" y="131"/>
                    <a:pt x="708" y="148"/>
                  </a:cubicBezTo>
                  <a:cubicBezTo>
                    <a:pt x="619" y="199"/>
                    <a:pt x="516" y="226"/>
                    <a:pt x="413" y="228"/>
                  </a:cubicBezTo>
                  <a:cubicBezTo>
                    <a:pt x="408" y="228"/>
                    <a:pt x="402" y="228"/>
                    <a:pt x="396" y="228"/>
                  </a:cubicBezTo>
                  <a:cubicBezTo>
                    <a:pt x="315" y="228"/>
                    <a:pt x="240" y="209"/>
                    <a:pt x="163" y="191"/>
                  </a:cubicBezTo>
                  <a:cubicBezTo>
                    <a:pt x="141" y="186"/>
                    <a:pt x="108" y="176"/>
                    <a:pt x="78" y="176"/>
                  </a:cubicBezTo>
                  <a:cubicBezTo>
                    <a:pt x="52" y="176"/>
                    <a:pt x="29" y="184"/>
                    <a:pt x="21" y="210"/>
                  </a:cubicBezTo>
                  <a:cubicBezTo>
                    <a:pt x="0" y="272"/>
                    <a:pt x="122" y="375"/>
                    <a:pt x="152" y="422"/>
                  </a:cubicBezTo>
                  <a:cubicBezTo>
                    <a:pt x="203" y="500"/>
                    <a:pt x="239" y="590"/>
                    <a:pt x="234" y="683"/>
                  </a:cubicBezTo>
                  <a:cubicBezTo>
                    <a:pt x="226" y="819"/>
                    <a:pt x="138" y="936"/>
                    <a:pt x="85" y="1063"/>
                  </a:cubicBezTo>
                  <a:cubicBezTo>
                    <a:pt x="30" y="1188"/>
                    <a:pt x="25" y="1363"/>
                    <a:pt x="141" y="1435"/>
                  </a:cubicBezTo>
                  <a:cubicBezTo>
                    <a:pt x="190" y="1465"/>
                    <a:pt x="250" y="1470"/>
                    <a:pt x="309" y="1470"/>
                  </a:cubicBezTo>
                  <a:cubicBezTo>
                    <a:pt x="319" y="1470"/>
                    <a:pt x="329" y="1470"/>
                    <a:pt x="338" y="1470"/>
                  </a:cubicBezTo>
                  <a:cubicBezTo>
                    <a:pt x="744" y="1462"/>
                    <a:pt x="1150" y="1444"/>
                    <a:pt x="1554" y="1444"/>
                  </a:cubicBezTo>
                  <a:cubicBezTo>
                    <a:pt x="1902" y="1444"/>
                    <a:pt x="2249" y="1457"/>
                    <a:pt x="2593" y="1500"/>
                  </a:cubicBezTo>
                  <a:cubicBezTo>
                    <a:pt x="2771" y="1523"/>
                    <a:pt x="2948" y="1553"/>
                    <a:pt x="3127" y="1563"/>
                  </a:cubicBezTo>
                  <a:cubicBezTo>
                    <a:pt x="3170" y="1566"/>
                    <a:pt x="3214" y="1567"/>
                    <a:pt x="3257" y="1567"/>
                  </a:cubicBezTo>
                  <a:cubicBezTo>
                    <a:pt x="3378" y="1567"/>
                    <a:pt x="3500" y="1557"/>
                    <a:pt x="3620" y="1538"/>
                  </a:cubicBezTo>
                  <a:cubicBezTo>
                    <a:pt x="3730" y="1521"/>
                    <a:pt x="3843" y="1495"/>
                    <a:pt x="3935" y="1433"/>
                  </a:cubicBezTo>
                  <a:cubicBezTo>
                    <a:pt x="3997" y="1391"/>
                    <a:pt x="4051" y="1320"/>
                    <a:pt x="4028" y="1250"/>
                  </a:cubicBezTo>
                  <a:cubicBezTo>
                    <a:pt x="4009" y="1194"/>
                    <a:pt x="3950" y="1166"/>
                    <a:pt x="3893" y="1151"/>
                  </a:cubicBezTo>
                  <a:cubicBezTo>
                    <a:pt x="3791" y="1123"/>
                    <a:pt x="3684" y="1120"/>
                    <a:pt x="3578" y="1120"/>
                  </a:cubicBezTo>
                  <a:cubicBezTo>
                    <a:pt x="3543" y="1120"/>
                    <a:pt x="3509" y="1120"/>
                    <a:pt x="3474" y="1120"/>
                  </a:cubicBezTo>
                  <a:cubicBezTo>
                    <a:pt x="3465" y="1120"/>
                    <a:pt x="3456" y="1120"/>
                    <a:pt x="3447" y="1120"/>
                  </a:cubicBezTo>
                  <a:cubicBezTo>
                    <a:pt x="3208" y="1117"/>
                    <a:pt x="2963" y="1081"/>
                    <a:pt x="2742" y="987"/>
                  </a:cubicBezTo>
                  <a:cubicBezTo>
                    <a:pt x="2521" y="891"/>
                    <a:pt x="2322" y="732"/>
                    <a:pt x="2207" y="520"/>
                  </a:cubicBezTo>
                  <a:cubicBezTo>
                    <a:pt x="2150" y="418"/>
                    <a:pt x="2114" y="307"/>
                    <a:pt x="2055" y="209"/>
                  </a:cubicBezTo>
                  <a:cubicBezTo>
                    <a:pt x="1995" y="109"/>
                    <a:pt x="1904" y="19"/>
                    <a:pt x="1789" y="3"/>
                  </a:cubicBezTo>
                  <a:cubicBezTo>
                    <a:pt x="1776" y="1"/>
                    <a:pt x="1762" y="0"/>
                    <a:pt x="1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0"/>
            <p:cNvSpPr/>
            <p:nvPr/>
          </p:nvSpPr>
          <p:spPr>
            <a:xfrm>
              <a:off x="1896975" y="470825"/>
              <a:ext cx="100325" cy="69800"/>
            </a:xfrm>
            <a:custGeom>
              <a:avLst/>
              <a:gdLst/>
              <a:ahLst/>
              <a:cxnLst/>
              <a:rect l="l" t="t" r="r" b="b"/>
              <a:pathLst>
                <a:path w="4013" h="2792" extrusionOk="0">
                  <a:moveTo>
                    <a:pt x="1279" y="1"/>
                  </a:moveTo>
                  <a:cubicBezTo>
                    <a:pt x="1167" y="1"/>
                    <a:pt x="1056" y="9"/>
                    <a:pt x="945" y="23"/>
                  </a:cubicBezTo>
                  <a:cubicBezTo>
                    <a:pt x="747" y="49"/>
                    <a:pt x="532" y="109"/>
                    <a:pt x="427" y="276"/>
                  </a:cubicBezTo>
                  <a:cubicBezTo>
                    <a:pt x="375" y="361"/>
                    <a:pt x="357" y="460"/>
                    <a:pt x="352" y="558"/>
                  </a:cubicBezTo>
                  <a:cubicBezTo>
                    <a:pt x="329" y="960"/>
                    <a:pt x="487" y="1384"/>
                    <a:pt x="331" y="1755"/>
                  </a:cubicBezTo>
                  <a:cubicBezTo>
                    <a:pt x="243" y="1967"/>
                    <a:pt x="58" y="2139"/>
                    <a:pt x="17" y="2367"/>
                  </a:cubicBezTo>
                  <a:cubicBezTo>
                    <a:pt x="0" y="2457"/>
                    <a:pt x="10" y="2550"/>
                    <a:pt x="17" y="2640"/>
                  </a:cubicBezTo>
                  <a:cubicBezTo>
                    <a:pt x="21" y="2681"/>
                    <a:pt x="26" y="2726"/>
                    <a:pt x="54" y="2757"/>
                  </a:cubicBezTo>
                  <a:cubicBezTo>
                    <a:pt x="79" y="2783"/>
                    <a:pt x="113" y="2791"/>
                    <a:pt x="149" y="2791"/>
                  </a:cubicBezTo>
                  <a:cubicBezTo>
                    <a:pt x="181" y="2791"/>
                    <a:pt x="213" y="2785"/>
                    <a:pt x="243" y="2778"/>
                  </a:cubicBezTo>
                  <a:cubicBezTo>
                    <a:pt x="730" y="2661"/>
                    <a:pt x="1241" y="2530"/>
                    <a:pt x="1595" y="2178"/>
                  </a:cubicBezTo>
                  <a:cubicBezTo>
                    <a:pt x="1890" y="1887"/>
                    <a:pt x="2055" y="1463"/>
                    <a:pt x="2409" y="1252"/>
                  </a:cubicBezTo>
                  <a:cubicBezTo>
                    <a:pt x="2717" y="1068"/>
                    <a:pt x="3100" y="1086"/>
                    <a:pt x="3458" y="1076"/>
                  </a:cubicBezTo>
                  <a:cubicBezTo>
                    <a:pt x="3540" y="1073"/>
                    <a:pt x="3613" y="1062"/>
                    <a:pt x="3690" y="1037"/>
                  </a:cubicBezTo>
                  <a:cubicBezTo>
                    <a:pt x="3736" y="1021"/>
                    <a:pt x="3779" y="1016"/>
                    <a:pt x="3816" y="995"/>
                  </a:cubicBezTo>
                  <a:cubicBezTo>
                    <a:pt x="3836" y="983"/>
                    <a:pt x="3854" y="965"/>
                    <a:pt x="3870" y="942"/>
                  </a:cubicBezTo>
                  <a:cubicBezTo>
                    <a:pt x="3891" y="902"/>
                    <a:pt x="3902" y="859"/>
                    <a:pt x="3901" y="814"/>
                  </a:cubicBezTo>
                  <a:cubicBezTo>
                    <a:pt x="3899" y="756"/>
                    <a:pt x="3874" y="702"/>
                    <a:pt x="3855" y="648"/>
                  </a:cubicBezTo>
                  <a:cubicBezTo>
                    <a:pt x="3823" y="554"/>
                    <a:pt x="3835" y="479"/>
                    <a:pt x="3891" y="400"/>
                  </a:cubicBezTo>
                  <a:cubicBezTo>
                    <a:pt x="3941" y="331"/>
                    <a:pt x="4004" y="260"/>
                    <a:pt x="4011" y="168"/>
                  </a:cubicBezTo>
                  <a:cubicBezTo>
                    <a:pt x="4012" y="157"/>
                    <a:pt x="4011" y="146"/>
                    <a:pt x="4006" y="135"/>
                  </a:cubicBezTo>
                  <a:cubicBezTo>
                    <a:pt x="3999" y="125"/>
                    <a:pt x="3989" y="117"/>
                    <a:pt x="3977" y="112"/>
                  </a:cubicBezTo>
                  <a:cubicBezTo>
                    <a:pt x="3933" y="89"/>
                    <a:pt x="3883" y="79"/>
                    <a:pt x="3833" y="79"/>
                  </a:cubicBezTo>
                  <a:cubicBezTo>
                    <a:pt x="3771" y="79"/>
                    <a:pt x="3707" y="94"/>
                    <a:pt x="3650" y="117"/>
                  </a:cubicBezTo>
                  <a:cubicBezTo>
                    <a:pt x="3546" y="158"/>
                    <a:pt x="3453" y="227"/>
                    <a:pt x="3356" y="283"/>
                  </a:cubicBezTo>
                  <a:cubicBezTo>
                    <a:pt x="3244" y="347"/>
                    <a:pt x="3119" y="416"/>
                    <a:pt x="2990" y="416"/>
                  </a:cubicBezTo>
                  <a:cubicBezTo>
                    <a:pt x="2980" y="416"/>
                    <a:pt x="2969" y="416"/>
                    <a:pt x="2959" y="415"/>
                  </a:cubicBezTo>
                  <a:cubicBezTo>
                    <a:pt x="2817" y="404"/>
                    <a:pt x="2684" y="384"/>
                    <a:pt x="2548" y="342"/>
                  </a:cubicBezTo>
                  <a:cubicBezTo>
                    <a:pt x="2277" y="257"/>
                    <a:pt x="2023" y="122"/>
                    <a:pt x="1746" y="54"/>
                  </a:cubicBezTo>
                  <a:cubicBezTo>
                    <a:pt x="1594" y="17"/>
                    <a:pt x="1437" y="1"/>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0"/>
            <p:cNvSpPr/>
            <p:nvPr/>
          </p:nvSpPr>
          <p:spPr>
            <a:xfrm>
              <a:off x="1930250" y="496650"/>
              <a:ext cx="89875" cy="44825"/>
            </a:xfrm>
            <a:custGeom>
              <a:avLst/>
              <a:gdLst/>
              <a:ahLst/>
              <a:cxnLst/>
              <a:rect l="l" t="t" r="r" b="b"/>
              <a:pathLst>
                <a:path w="3595" h="1793" extrusionOk="0">
                  <a:moveTo>
                    <a:pt x="2695" y="1"/>
                  </a:moveTo>
                  <a:cubicBezTo>
                    <a:pt x="2694" y="1"/>
                    <a:pt x="2692" y="1"/>
                    <a:pt x="2691" y="1"/>
                  </a:cubicBezTo>
                  <a:cubicBezTo>
                    <a:pt x="2622" y="3"/>
                    <a:pt x="2579" y="74"/>
                    <a:pt x="2525" y="109"/>
                  </a:cubicBezTo>
                  <a:cubicBezTo>
                    <a:pt x="2468" y="147"/>
                    <a:pt x="2426" y="202"/>
                    <a:pt x="2369" y="239"/>
                  </a:cubicBezTo>
                  <a:cubicBezTo>
                    <a:pt x="2299" y="283"/>
                    <a:pt x="2215" y="294"/>
                    <a:pt x="2133" y="297"/>
                  </a:cubicBezTo>
                  <a:cubicBezTo>
                    <a:pt x="2090" y="299"/>
                    <a:pt x="2047" y="300"/>
                    <a:pt x="2005" y="300"/>
                  </a:cubicBezTo>
                  <a:cubicBezTo>
                    <a:pt x="1924" y="300"/>
                    <a:pt x="1842" y="297"/>
                    <a:pt x="1761" y="297"/>
                  </a:cubicBezTo>
                  <a:cubicBezTo>
                    <a:pt x="1709" y="297"/>
                    <a:pt x="1656" y="298"/>
                    <a:pt x="1603" y="302"/>
                  </a:cubicBezTo>
                  <a:cubicBezTo>
                    <a:pt x="1426" y="315"/>
                    <a:pt x="1246" y="357"/>
                    <a:pt x="1109" y="469"/>
                  </a:cubicBezTo>
                  <a:cubicBezTo>
                    <a:pt x="938" y="608"/>
                    <a:pt x="859" y="828"/>
                    <a:pt x="735" y="1009"/>
                  </a:cubicBezTo>
                  <a:cubicBezTo>
                    <a:pt x="626" y="1167"/>
                    <a:pt x="479" y="1298"/>
                    <a:pt x="309" y="1386"/>
                  </a:cubicBezTo>
                  <a:cubicBezTo>
                    <a:pt x="210" y="1439"/>
                    <a:pt x="0" y="1514"/>
                    <a:pt x="16" y="1660"/>
                  </a:cubicBezTo>
                  <a:cubicBezTo>
                    <a:pt x="27" y="1779"/>
                    <a:pt x="187" y="1789"/>
                    <a:pt x="277" y="1789"/>
                  </a:cubicBezTo>
                  <a:cubicBezTo>
                    <a:pt x="436" y="1790"/>
                    <a:pt x="596" y="1790"/>
                    <a:pt x="755" y="1790"/>
                  </a:cubicBezTo>
                  <a:cubicBezTo>
                    <a:pt x="1083" y="1790"/>
                    <a:pt x="1412" y="1791"/>
                    <a:pt x="1740" y="1792"/>
                  </a:cubicBezTo>
                  <a:cubicBezTo>
                    <a:pt x="1802" y="1792"/>
                    <a:pt x="1864" y="1793"/>
                    <a:pt x="1926" y="1793"/>
                  </a:cubicBezTo>
                  <a:cubicBezTo>
                    <a:pt x="2131" y="1793"/>
                    <a:pt x="2336" y="1789"/>
                    <a:pt x="2540" y="1771"/>
                  </a:cubicBezTo>
                  <a:cubicBezTo>
                    <a:pt x="2656" y="1761"/>
                    <a:pt x="2795" y="1730"/>
                    <a:pt x="2834" y="1620"/>
                  </a:cubicBezTo>
                  <a:cubicBezTo>
                    <a:pt x="2862" y="1539"/>
                    <a:pt x="2822" y="1447"/>
                    <a:pt x="2852" y="1368"/>
                  </a:cubicBezTo>
                  <a:cubicBezTo>
                    <a:pt x="2892" y="1258"/>
                    <a:pt x="3030" y="1230"/>
                    <a:pt x="3143" y="1208"/>
                  </a:cubicBezTo>
                  <a:cubicBezTo>
                    <a:pt x="3297" y="1178"/>
                    <a:pt x="3467" y="1113"/>
                    <a:pt x="3523" y="967"/>
                  </a:cubicBezTo>
                  <a:cubicBezTo>
                    <a:pt x="3595" y="783"/>
                    <a:pt x="3458" y="600"/>
                    <a:pt x="3341" y="474"/>
                  </a:cubicBezTo>
                  <a:cubicBezTo>
                    <a:pt x="3293" y="422"/>
                    <a:pt x="3212" y="420"/>
                    <a:pt x="3144" y="396"/>
                  </a:cubicBezTo>
                  <a:cubicBezTo>
                    <a:pt x="3067" y="369"/>
                    <a:pt x="3007" y="309"/>
                    <a:pt x="2956" y="245"/>
                  </a:cubicBezTo>
                  <a:cubicBezTo>
                    <a:pt x="2904" y="183"/>
                    <a:pt x="2861" y="114"/>
                    <a:pt x="2804" y="57"/>
                  </a:cubicBezTo>
                  <a:cubicBezTo>
                    <a:pt x="2774" y="28"/>
                    <a:pt x="2736" y="1"/>
                    <a:pt x="2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0"/>
            <p:cNvSpPr/>
            <p:nvPr/>
          </p:nvSpPr>
          <p:spPr>
            <a:xfrm>
              <a:off x="1917025" y="423600"/>
              <a:ext cx="98125" cy="53525"/>
            </a:xfrm>
            <a:custGeom>
              <a:avLst/>
              <a:gdLst/>
              <a:ahLst/>
              <a:cxnLst/>
              <a:rect l="l" t="t" r="r" b="b"/>
              <a:pathLst>
                <a:path w="3925" h="2141" extrusionOk="0">
                  <a:moveTo>
                    <a:pt x="2779" y="1"/>
                  </a:moveTo>
                  <a:cubicBezTo>
                    <a:pt x="2679" y="1"/>
                    <a:pt x="2579" y="12"/>
                    <a:pt x="2482" y="38"/>
                  </a:cubicBezTo>
                  <a:cubicBezTo>
                    <a:pt x="1999" y="165"/>
                    <a:pt x="1676" y="622"/>
                    <a:pt x="1229" y="844"/>
                  </a:cubicBezTo>
                  <a:cubicBezTo>
                    <a:pt x="1020" y="947"/>
                    <a:pt x="789" y="998"/>
                    <a:pt x="558" y="1029"/>
                  </a:cubicBezTo>
                  <a:cubicBezTo>
                    <a:pt x="433" y="1045"/>
                    <a:pt x="303" y="1058"/>
                    <a:pt x="194" y="1120"/>
                  </a:cubicBezTo>
                  <a:cubicBezTo>
                    <a:pt x="85" y="1182"/>
                    <a:pt x="1" y="1310"/>
                    <a:pt x="35" y="1430"/>
                  </a:cubicBezTo>
                  <a:cubicBezTo>
                    <a:pt x="67" y="1547"/>
                    <a:pt x="191" y="1613"/>
                    <a:pt x="311" y="1626"/>
                  </a:cubicBezTo>
                  <a:cubicBezTo>
                    <a:pt x="334" y="1628"/>
                    <a:pt x="357" y="1629"/>
                    <a:pt x="379" y="1629"/>
                  </a:cubicBezTo>
                  <a:cubicBezTo>
                    <a:pt x="476" y="1629"/>
                    <a:pt x="572" y="1610"/>
                    <a:pt x="669" y="1606"/>
                  </a:cubicBezTo>
                  <a:cubicBezTo>
                    <a:pt x="682" y="1606"/>
                    <a:pt x="694" y="1605"/>
                    <a:pt x="707" y="1605"/>
                  </a:cubicBezTo>
                  <a:cubicBezTo>
                    <a:pt x="921" y="1605"/>
                    <a:pt x="1135" y="1678"/>
                    <a:pt x="1305" y="1809"/>
                  </a:cubicBezTo>
                  <a:cubicBezTo>
                    <a:pt x="1473" y="1937"/>
                    <a:pt x="1617" y="2128"/>
                    <a:pt x="1827" y="2140"/>
                  </a:cubicBezTo>
                  <a:cubicBezTo>
                    <a:pt x="1834" y="2140"/>
                    <a:pt x="1841" y="2140"/>
                    <a:pt x="1847" y="2140"/>
                  </a:cubicBezTo>
                  <a:cubicBezTo>
                    <a:pt x="2021" y="2140"/>
                    <a:pt x="2169" y="2016"/>
                    <a:pt x="2316" y="1922"/>
                  </a:cubicBezTo>
                  <a:cubicBezTo>
                    <a:pt x="2484" y="1814"/>
                    <a:pt x="2691" y="1731"/>
                    <a:pt x="2893" y="1731"/>
                  </a:cubicBezTo>
                  <a:cubicBezTo>
                    <a:pt x="2900" y="1731"/>
                    <a:pt x="2907" y="1731"/>
                    <a:pt x="2914" y="1732"/>
                  </a:cubicBezTo>
                  <a:cubicBezTo>
                    <a:pt x="2997" y="1734"/>
                    <a:pt x="3079" y="1751"/>
                    <a:pt x="3159" y="1783"/>
                  </a:cubicBezTo>
                  <a:cubicBezTo>
                    <a:pt x="3189" y="1796"/>
                    <a:pt x="3220" y="1814"/>
                    <a:pt x="3240" y="1840"/>
                  </a:cubicBezTo>
                  <a:cubicBezTo>
                    <a:pt x="3269" y="1876"/>
                    <a:pt x="3277" y="1929"/>
                    <a:pt x="3310" y="1963"/>
                  </a:cubicBezTo>
                  <a:cubicBezTo>
                    <a:pt x="3336" y="1989"/>
                    <a:pt x="3373" y="2000"/>
                    <a:pt x="3410" y="2000"/>
                  </a:cubicBezTo>
                  <a:cubicBezTo>
                    <a:pt x="3424" y="2000"/>
                    <a:pt x="3438" y="1998"/>
                    <a:pt x="3451" y="1996"/>
                  </a:cubicBezTo>
                  <a:cubicBezTo>
                    <a:pt x="3499" y="1986"/>
                    <a:pt x="3544" y="1964"/>
                    <a:pt x="3592" y="1948"/>
                  </a:cubicBezTo>
                  <a:cubicBezTo>
                    <a:pt x="3645" y="1931"/>
                    <a:pt x="3702" y="1921"/>
                    <a:pt x="3759" y="1921"/>
                  </a:cubicBezTo>
                  <a:cubicBezTo>
                    <a:pt x="3768" y="1921"/>
                    <a:pt x="3778" y="1921"/>
                    <a:pt x="3788" y="1922"/>
                  </a:cubicBezTo>
                  <a:cubicBezTo>
                    <a:pt x="3798" y="1922"/>
                    <a:pt x="3809" y="1923"/>
                    <a:pt x="3819" y="1923"/>
                  </a:cubicBezTo>
                  <a:cubicBezTo>
                    <a:pt x="3840" y="1923"/>
                    <a:pt x="3860" y="1920"/>
                    <a:pt x="3875" y="1906"/>
                  </a:cubicBezTo>
                  <a:cubicBezTo>
                    <a:pt x="3925" y="1865"/>
                    <a:pt x="3895" y="1774"/>
                    <a:pt x="3878" y="1723"/>
                  </a:cubicBezTo>
                  <a:cubicBezTo>
                    <a:pt x="3855" y="1658"/>
                    <a:pt x="3829" y="1579"/>
                    <a:pt x="3767" y="1538"/>
                  </a:cubicBezTo>
                  <a:cubicBezTo>
                    <a:pt x="3729" y="1506"/>
                    <a:pt x="3685" y="1482"/>
                    <a:pt x="3648" y="1449"/>
                  </a:cubicBezTo>
                  <a:cubicBezTo>
                    <a:pt x="3565" y="1373"/>
                    <a:pt x="3529" y="1257"/>
                    <a:pt x="3521" y="1144"/>
                  </a:cubicBezTo>
                  <a:cubicBezTo>
                    <a:pt x="3514" y="1033"/>
                    <a:pt x="3529" y="920"/>
                    <a:pt x="3530" y="807"/>
                  </a:cubicBezTo>
                  <a:cubicBezTo>
                    <a:pt x="3531" y="647"/>
                    <a:pt x="3503" y="489"/>
                    <a:pt x="3447" y="340"/>
                  </a:cubicBezTo>
                  <a:cubicBezTo>
                    <a:pt x="3413" y="253"/>
                    <a:pt x="3367" y="166"/>
                    <a:pt x="3293" y="111"/>
                  </a:cubicBezTo>
                  <a:cubicBezTo>
                    <a:pt x="3230" y="67"/>
                    <a:pt x="3154" y="46"/>
                    <a:pt x="3078" y="32"/>
                  </a:cubicBezTo>
                  <a:cubicBezTo>
                    <a:pt x="2980" y="12"/>
                    <a:pt x="2879" y="1"/>
                    <a:pt x="2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0"/>
            <p:cNvSpPr/>
            <p:nvPr/>
          </p:nvSpPr>
          <p:spPr>
            <a:xfrm>
              <a:off x="2015400" y="361150"/>
              <a:ext cx="93825" cy="74350"/>
            </a:xfrm>
            <a:custGeom>
              <a:avLst/>
              <a:gdLst/>
              <a:ahLst/>
              <a:cxnLst/>
              <a:rect l="l" t="t" r="r" b="b"/>
              <a:pathLst>
                <a:path w="3753" h="2974" extrusionOk="0">
                  <a:moveTo>
                    <a:pt x="3452" y="0"/>
                  </a:moveTo>
                  <a:cubicBezTo>
                    <a:pt x="3350" y="0"/>
                    <a:pt x="3232" y="78"/>
                    <a:pt x="3172" y="140"/>
                  </a:cubicBezTo>
                  <a:cubicBezTo>
                    <a:pt x="3068" y="250"/>
                    <a:pt x="3003" y="393"/>
                    <a:pt x="2905" y="510"/>
                  </a:cubicBezTo>
                  <a:cubicBezTo>
                    <a:pt x="2703" y="752"/>
                    <a:pt x="2380" y="854"/>
                    <a:pt x="2073" y="922"/>
                  </a:cubicBezTo>
                  <a:cubicBezTo>
                    <a:pt x="1799" y="984"/>
                    <a:pt x="1522" y="1029"/>
                    <a:pt x="1243" y="1057"/>
                  </a:cubicBezTo>
                  <a:cubicBezTo>
                    <a:pt x="1126" y="1069"/>
                    <a:pt x="1008" y="1078"/>
                    <a:pt x="897" y="1117"/>
                  </a:cubicBezTo>
                  <a:cubicBezTo>
                    <a:pt x="749" y="1168"/>
                    <a:pt x="623" y="1268"/>
                    <a:pt x="507" y="1376"/>
                  </a:cubicBezTo>
                  <a:cubicBezTo>
                    <a:pt x="334" y="1538"/>
                    <a:pt x="175" y="1724"/>
                    <a:pt x="95" y="1949"/>
                  </a:cubicBezTo>
                  <a:cubicBezTo>
                    <a:pt x="1" y="2221"/>
                    <a:pt x="36" y="2521"/>
                    <a:pt x="93" y="2802"/>
                  </a:cubicBezTo>
                  <a:cubicBezTo>
                    <a:pt x="109" y="2879"/>
                    <a:pt x="154" y="2973"/>
                    <a:pt x="226" y="2973"/>
                  </a:cubicBezTo>
                  <a:cubicBezTo>
                    <a:pt x="231" y="2973"/>
                    <a:pt x="237" y="2973"/>
                    <a:pt x="242" y="2972"/>
                  </a:cubicBezTo>
                  <a:cubicBezTo>
                    <a:pt x="274" y="2967"/>
                    <a:pt x="300" y="2942"/>
                    <a:pt x="319" y="2916"/>
                  </a:cubicBezTo>
                  <a:cubicBezTo>
                    <a:pt x="402" y="2809"/>
                    <a:pt x="418" y="2659"/>
                    <a:pt x="510" y="2561"/>
                  </a:cubicBezTo>
                  <a:cubicBezTo>
                    <a:pt x="586" y="2478"/>
                    <a:pt x="701" y="2446"/>
                    <a:pt x="816" y="2446"/>
                  </a:cubicBezTo>
                  <a:cubicBezTo>
                    <a:pt x="847" y="2446"/>
                    <a:pt x="878" y="2448"/>
                    <a:pt x="908" y="2453"/>
                  </a:cubicBezTo>
                  <a:cubicBezTo>
                    <a:pt x="1049" y="2473"/>
                    <a:pt x="1183" y="2530"/>
                    <a:pt x="1323" y="2562"/>
                  </a:cubicBezTo>
                  <a:cubicBezTo>
                    <a:pt x="1405" y="2581"/>
                    <a:pt x="1490" y="2590"/>
                    <a:pt x="1575" y="2590"/>
                  </a:cubicBezTo>
                  <a:cubicBezTo>
                    <a:pt x="1758" y="2590"/>
                    <a:pt x="1942" y="2547"/>
                    <a:pt x="2106" y="2463"/>
                  </a:cubicBezTo>
                  <a:cubicBezTo>
                    <a:pt x="2344" y="2341"/>
                    <a:pt x="2538" y="2133"/>
                    <a:pt x="2643" y="1886"/>
                  </a:cubicBezTo>
                  <a:cubicBezTo>
                    <a:pt x="2758" y="1618"/>
                    <a:pt x="2787" y="1285"/>
                    <a:pt x="3025" y="1117"/>
                  </a:cubicBezTo>
                  <a:cubicBezTo>
                    <a:pt x="3174" y="1013"/>
                    <a:pt x="3366" y="1003"/>
                    <a:pt x="3541" y="958"/>
                  </a:cubicBezTo>
                  <a:cubicBezTo>
                    <a:pt x="3582" y="948"/>
                    <a:pt x="3625" y="936"/>
                    <a:pt x="3657" y="907"/>
                  </a:cubicBezTo>
                  <a:cubicBezTo>
                    <a:pt x="3753" y="824"/>
                    <a:pt x="3712" y="670"/>
                    <a:pt x="3676" y="547"/>
                  </a:cubicBezTo>
                  <a:cubicBezTo>
                    <a:pt x="3638" y="417"/>
                    <a:pt x="3658" y="147"/>
                    <a:pt x="3567" y="49"/>
                  </a:cubicBezTo>
                  <a:cubicBezTo>
                    <a:pt x="3535" y="14"/>
                    <a:pt x="3495" y="0"/>
                    <a:pt x="3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0"/>
            <p:cNvSpPr/>
            <p:nvPr/>
          </p:nvSpPr>
          <p:spPr>
            <a:xfrm>
              <a:off x="2086650" y="387675"/>
              <a:ext cx="46550" cy="57750"/>
            </a:xfrm>
            <a:custGeom>
              <a:avLst/>
              <a:gdLst/>
              <a:ahLst/>
              <a:cxnLst/>
              <a:rect l="l" t="t" r="r" b="b"/>
              <a:pathLst>
                <a:path w="1862" h="2310" extrusionOk="0">
                  <a:moveTo>
                    <a:pt x="906" y="1"/>
                  </a:moveTo>
                  <a:cubicBezTo>
                    <a:pt x="856" y="1"/>
                    <a:pt x="798" y="36"/>
                    <a:pt x="768" y="65"/>
                  </a:cubicBezTo>
                  <a:cubicBezTo>
                    <a:pt x="718" y="113"/>
                    <a:pt x="685" y="177"/>
                    <a:pt x="641" y="230"/>
                  </a:cubicBezTo>
                  <a:cubicBezTo>
                    <a:pt x="593" y="291"/>
                    <a:pt x="528" y="338"/>
                    <a:pt x="458" y="369"/>
                  </a:cubicBezTo>
                  <a:cubicBezTo>
                    <a:pt x="391" y="399"/>
                    <a:pt x="317" y="412"/>
                    <a:pt x="252" y="446"/>
                  </a:cubicBezTo>
                  <a:cubicBezTo>
                    <a:pt x="129" y="512"/>
                    <a:pt x="49" y="643"/>
                    <a:pt x="18" y="779"/>
                  </a:cubicBezTo>
                  <a:cubicBezTo>
                    <a:pt x="7" y="828"/>
                    <a:pt x="1" y="879"/>
                    <a:pt x="13" y="928"/>
                  </a:cubicBezTo>
                  <a:cubicBezTo>
                    <a:pt x="26" y="977"/>
                    <a:pt x="58" y="1023"/>
                    <a:pt x="106" y="1040"/>
                  </a:cubicBezTo>
                  <a:cubicBezTo>
                    <a:pt x="122" y="1045"/>
                    <a:pt x="138" y="1048"/>
                    <a:pt x="155" y="1048"/>
                  </a:cubicBezTo>
                  <a:cubicBezTo>
                    <a:pt x="182" y="1048"/>
                    <a:pt x="210" y="1042"/>
                    <a:pt x="237" y="1036"/>
                  </a:cubicBezTo>
                  <a:cubicBezTo>
                    <a:pt x="331" y="1015"/>
                    <a:pt x="422" y="986"/>
                    <a:pt x="510" y="950"/>
                  </a:cubicBezTo>
                  <a:cubicBezTo>
                    <a:pt x="624" y="903"/>
                    <a:pt x="743" y="844"/>
                    <a:pt x="864" y="844"/>
                  </a:cubicBezTo>
                  <a:cubicBezTo>
                    <a:pt x="882" y="844"/>
                    <a:pt x="900" y="845"/>
                    <a:pt x="917" y="848"/>
                  </a:cubicBezTo>
                  <a:cubicBezTo>
                    <a:pt x="1040" y="867"/>
                    <a:pt x="1147" y="959"/>
                    <a:pt x="1183" y="1076"/>
                  </a:cubicBezTo>
                  <a:cubicBezTo>
                    <a:pt x="1200" y="1135"/>
                    <a:pt x="1201" y="1200"/>
                    <a:pt x="1198" y="1261"/>
                  </a:cubicBezTo>
                  <a:cubicBezTo>
                    <a:pt x="1177" y="1596"/>
                    <a:pt x="1011" y="1917"/>
                    <a:pt x="1046" y="2251"/>
                  </a:cubicBezTo>
                  <a:cubicBezTo>
                    <a:pt x="1047" y="2274"/>
                    <a:pt x="1054" y="2300"/>
                    <a:pt x="1076" y="2307"/>
                  </a:cubicBezTo>
                  <a:cubicBezTo>
                    <a:pt x="1079" y="2309"/>
                    <a:pt x="1083" y="2309"/>
                    <a:pt x="1087" y="2309"/>
                  </a:cubicBezTo>
                  <a:cubicBezTo>
                    <a:pt x="1104" y="2309"/>
                    <a:pt x="1121" y="2294"/>
                    <a:pt x="1134" y="2281"/>
                  </a:cubicBezTo>
                  <a:cubicBezTo>
                    <a:pt x="1199" y="2208"/>
                    <a:pt x="1245" y="2120"/>
                    <a:pt x="1309" y="2047"/>
                  </a:cubicBezTo>
                  <a:cubicBezTo>
                    <a:pt x="1458" y="1878"/>
                    <a:pt x="1703" y="1791"/>
                    <a:pt x="1801" y="1587"/>
                  </a:cubicBezTo>
                  <a:cubicBezTo>
                    <a:pt x="1862" y="1465"/>
                    <a:pt x="1853" y="1311"/>
                    <a:pt x="1781" y="1195"/>
                  </a:cubicBezTo>
                  <a:cubicBezTo>
                    <a:pt x="1705" y="1072"/>
                    <a:pt x="1559" y="978"/>
                    <a:pt x="1553" y="833"/>
                  </a:cubicBezTo>
                  <a:cubicBezTo>
                    <a:pt x="1549" y="758"/>
                    <a:pt x="1588" y="687"/>
                    <a:pt x="1605" y="614"/>
                  </a:cubicBezTo>
                  <a:cubicBezTo>
                    <a:pt x="1622" y="540"/>
                    <a:pt x="1609" y="446"/>
                    <a:pt x="1539" y="415"/>
                  </a:cubicBezTo>
                  <a:cubicBezTo>
                    <a:pt x="1519" y="407"/>
                    <a:pt x="1498" y="405"/>
                    <a:pt x="1476" y="405"/>
                  </a:cubicBezTo>
                  <a:cubicBezTo>
                    <a:pt x="1460" y="405"/>
                    <a:pt x="1443" y="406"/>
                    <a:pt x="1426" y="406"/>
                  </a:cubicBezTo>
                  <a:cubicBezTo>
                    <a:pt x="1423" y="406"/>
                    <a:pt x="1421" y="406"/>
                    <a:pt x="1418" y="406"/>
                  </a:cubicBezTo>
                  <a:cubicBezTo>
                    <a:pt x="1273" y="406"/>
                    <a:pt x="1136" y="327"/>
                    <a:pt x="1050" y="209"/>
                  </a:cubicBezTo>
                  <a:cubicBezTo>
                    <a:pt x="1013" y="157"/>
                    <a:pt x="1003" y="62"/>
                    <a:pt x="960" y="21"/>
                  </a:cubicBezTo>
                  <a:cubicBezTo>
                    <a:pt x="945" y="7"/>
                    <a:pt x="926" y="1"/>
                    <a:pt x="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0"/>
            <p:cNvSpPr/>
            <p:nvPr/>
          </p:nvSpPr>
          <p:spPr>
            <a:xfrm>
              <a:off x="2129850" y="380925"/>
              <a:ext cx="37200" cy="78275"/>
            </a:xfrm>
            <a:custGeom>
              <a:avLst/>
              <a:gdLst/>
              <a:ahLst/>
              <a:cxnLst/>
              <a:rect l="l" t="t" r="r" b="b"/>
              <a:pathLst>
                <a:path w="1488" h="3131" extrusionOk="0">
                  <a:moveTo>
                    <a:pt x="326" y="0"/>
                  </a:moveTo>
                  <a:cubicBezTo>
                    <a:pt x="261" y="0"/>
                    <a:pt x="208" y="52"/>
                    <a:pt x="194" y="140"/>
                  </a:cubicBezTo>
                  <a:cubicBezTo>
                    <a:pt x="177" y="259"/>
                    <a:pt x="194" y="366"/>
                    <a:pt x="104" y="465"/>
                  </a:cubicBezTo>
                  <a:cubicBezTo>
                    <a:pt x="77" y="495"/>
                    <a:pt x="43" y="524"/>
                    <a:pt x="38" y="563"/>
                  </a:cubicBezTo>
                  <a:cubicBezTo>
                    <a:pt x="30" y="632"/>
                    <a:pt x="109" y="679"/>
                    <a:pt x="129" y="746"/>
                  </a:cubicBezTo>
                  <a:cubicBezTo>
                    <a:pt x="160" y="854"/>
                    <a:pt x="26" y="942"/>
                    <a:pt x="13" y="1054"/>
                  </a:cubicBezTo>
                  <a:cubicBezTo>
                    <a:pt x="0" y="1161"/>
                    <a:pt x="97" y="1243"/>
                    <a:pt x="167" y="1324"/>
                  </a:cubicBezTo>
                  <a:cubicBezTo>
                    <a:pt x="360" y="1541"/>
                    <a:pt x="403" y="1851"/>
                    <a:pt x="417" y="2140"/>
                  </a:cubicBezTo>
                  <a:cubicBezTo>
                    <a:pt x="432" y="2428"/>
                    <a:pt x="424" y="2731"/>
                    <a:pt x="540" y="2997"/>
                  </a:cubicBezTo>
                  <a:cubicBezTo>
                    <a:pt x="562" y="3050"/>
                    <a:pt x="597" y="3107"/>
                    <a:pt x="654" y="3125"/>
                  </a:cubicBezTo>
                  <a:cubicBezTo>
                    <a:pt x="665" y="3128"/>
                    <a:pt x="676" y="3130"/>
                    <a:pt x="687" y="3130"/>
                  </a:cubicBezTo>
                  <a:cubicBezTo>
                    <a:pt x="764" y="3130"/>
                    <a:pt x="832" y="3054"/>
                    <a:pt x="866" y="2978"/>
                  </a:cubicBezTo>
                  <a:cubicBezTo>
                    <a:pt x="946" y="2801"/>
                    <a:pt x="942" y="2600"/>
                    <a:pt x="958" y="2406"/>
                  </a:cubicBezTo>
                  <a:cubicBezTo>
                    <a:pt x="976" y="2212"/>
                    <a:pt x="1023" y="2005"/>
                    <a:pt x="1171" y="1879"/>
                  </a:cubicBezTo>
                  <a:cubicBezTo>
                    <a:pt x="1204" y="1851"/>
                    <a:pt x="1241" y="1827"/>
                    <a:pt x="1274" y="1799"/>
                  </a:cubicBezTo>
                  <a:cubicBezTo>
                    <a:pt x="1374" y="1713"/>
                    <a:pt x="1434" y="1586"/>
                    <a:pt x="1461" y="1455"/>
                  </a:cubicBezTo>
                  <a:cubicBezTo>
                    <a:pt x="1487" y="1326"/>
                    <a:pt x="1485" y="1190"/>
                    <a:pt x="1484" y="1056"/>
                  </a:cubicBezTo>
                  <a:cubicBezTo>
                    <a:pt x="1481" y="925"/>
                    <a:pt x="1480" y="793"/>
                    <a:pt x="1477" y="661"/>
                  </a:cubicBezTo>
                  <a:cubicBezTo>
                    <a:pt x="1476" y="598"/>
                    <a:pt x="1475" y="534"/>
                    <a:pt x="1446" y="478"/>
                  </a:cubicBezTo>
                  <a:cubicBezTo>
                    <a:pt x="1398" y="381"/>
                    <a:pt x="1282" y="340"/>
                    <a:pt x="1176" y="330"/>
                  </a:cubicBezTo>
                  <a:cubicBezTo>
                    <a:pt x="1069" y="320"/>
                    <a:pt x="958" y="332"/>
                    <a:pt x="854" y="306"/>
                  </a:cubicBezTo>
                  <a:cubicBezTo>
                    <a:pt x="689" y="267"/>
                    <a:pt x="562" y="140"/>
                    <a:pt x="427" y="38"/>
                  </a:cubicBezTo>
                  <a:cubicBezTo>
                    <a:pt x="392" y="12"/>
                    <a:pt x="358"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0"/>
            <p:cNvSpPr/>
            <p:nvPr/>
          </p:nvSpPr>
          <p:spPr>
            <a:xfrm>
              <a:off x="1997150" y="326475"/>
              <a:ext cx="107900" cy="65150"/>
            </a:xfrm>
            <a:custGeom>
              <a:avLst/>
              <a:gdLst/>
              <a:ahLst/>
              <a:cxnLst/>
              <a:rect l="l" t="t" r="r" b="b"/>
              <a:pathLst>
                <a:path w="4316" h="2606" extrusionOk="0">
                  <a:moveTo>
                    <a:pt x="1712" y="1"/>
                  </a:moveTo>
                  <a:cubicBezTo>
                    <a:pt x="1692" y="1"/>
                    <a:pt x="1673" y="1"/>
                    <a:pt x="1653" y="2"/>
                  </a:cubicBezTo>
                  <a:cubicBezTo>
                    <a:pt x="1570" y="6"/>
                    <a:pt x="1485" y="22"/>
                    <a:pt x="1409" y="58"/>
                  </a:cubicBezTo>
                  <a:cubicBezTo>
                    <a:pt x="1341" y="92"/>
                    <a:pt x="1281" y="140"/>
                    <a:pt x="1229" y="197"/>
                  </a:cubicBezTo>
                  <a:cubicBezTo>
                    <a:pt x="906" y="554"/>
                    <a:pt x="958" y="1142"/>
                    <a:pt x="634" y="1500"/>
                  </a:cubicBezTo>
                  <a:cubicBezTo>
                    <a:pt x="444" y="1708"/>
                    <a:pt x="139" y="1824"/>
                    <a:pt x="42" y="2091"/>
                  </a:cubicBezTo>
                  <a:cubicBezTo>
                    <a:pt x="0" y="2207"/>
                    <a:pt x="7" y="2335"/>
                    <a:pt x="16" y="2461"/>
                  </a:cubicBezTo>
                  <a:cubicBezTo>
                    <a:pt x="18" y="2513"/>
                    <a:pt x="28" y="2576"/>
                    <a:pt x="75" y="2597"/>
                  </a:cubicBezTo>
                  <a:cubicBezTo>
                    <a:pt x="88" y="2603"/>
                    <a:pt x="101" y="2606"/>
                    <a:pt x="115" y="2606"/>
                  </a:cubicBezTo>
                  <a:cubicBezTo>
                    <a:pt x="135" y="2606"/>
                    <a:pt x="157" y="2600"/>
                    <a:pt x="176" y="2594"/>
                  </a:cubicBezTo>
                  <a:cubicBezTo>
                    <a:pt x="582" y="2466"/>
                    <a:pt x="906" y="2122"/>
                    <a:pt x="1325" y="2046"/>
                  </a:cubicBezTo>
                  <a:cubicBezTo>
                    <a:pt x="1392" y="2034"/>
                    <a:pt x="1458" y="2029"/>
                    <a:pt x="1526" y="2029"/>
                  </a:cubicBezTo>
                  <a:cubicBezTo>
                    <a:pt x="1843" y="2029"/>
                    <a:pt x="2164" y="2142"/>
                    <a:pt x="2481" y="2142"/>
                  </a:cubicBezTo>
                  <a:cubicBezTo>
                    <a:pt x="2549" y="2142"/>
                    <a:pt x="2616" y="2137"/>
                    <a:pt x="2682" y="2124"/>
                  </a:cubicBezTo>
                  <a:cubicBezTo>
                    <a:pt x="3083" y="2052"/>
                    <a:pt x="3390" y="1736"/>
                    <a:pt x="3651" y="1424"/>
                  </a:cubicBezTo>
                  <a:cubicBezTo>
                    <a:pt x="3728" y="1331"/>
                    <a:pt x="3809" y="1235"/>
                    <a:pt x="3920" y="1188"/>
                  </a:cubicBezTo>
                  <a:cubicBezTo>
                    <a:pt x="4028" y="1143"/>
                    <a:pt x="4169" y="1142"/>
                    <a:pt x="4228" y="1040"/>
                  </a:cubicBezTo>
                  <a:cubicBezTo>
                    <a:pt x="4280" y="953"/>
                    <a:pt x="4270" y="787"/>
                    <a:pt x="4293" y="690"/>
                  </a:cubicBezTo>
                  <a:cubicBezTo>
                    <a:pt x="4315" y="585"/>
                    <a:pt x="4255" y="485"/>
                    <a:pt x="4133" y="465"/>
                  </a:cubicBezTo>
                  <a:cubicBezTo>
                    <a:pt x="4118" y="462"/>
                    <a:pt x="4104" y="461"/>
                    <a:pt x="4090" y="461"/>
                  </a:cubicBezTo>
                  <a:cubicBezTo>
                    <a:pt x="4002" y="461"/>
                    <a:pt x="3916" y="503"/>
                    <a:pt x="3845" y="559"/>
                  </a:cubicBezTo>
                  <a:cubicBezTo>
                    <a:pt x="3808" y="588"/>
                    <a:pt x="3774" y="621"/>
                    <a:pt x="3733" y="643"/>
                  </a:cubicBezTo>
                  <a:cubicBezTo>
                    <a:pt x="3674" y="674"/>
                    <a:pt x="3604" y="684"/>
                    <a:pt x="3537" y="684"/>
                  </a:cubicBezTo>
                  <a:cubicBezTo>
                    <a:pt x="3201" y="684"/>
                    <a:pt x="2909" y="474"/>
                    <a:pt x="2621" y="303"/>
                  </a:cubicBezTo>
                  <a:cubicBezTo>
                    <a:pt x="2342" y="139"/>
                    <a:pt x="2033" y="1"/>
                    <a:pt x="17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0"/>
            <p:cNvSpPr/>
            <p:nvPr/>
          </p:nvSpPr>
          <p:spPr>
            <a:xfrm>
              <a:off x="2037150" y="274850"/>
              <a:ext cx="85175" cy="62500"/>
            </a:xfrm>
            <a:custGeom>
              <a:avLst/>
              <a:gdLst/>
              <a:ahLst/>
              <a:cxnLst/>
              <a:rect l="l" t="t" r="r" b="b"/>
              <a:pathLst>
                <a:path w="3407" h="2500" extrusionOk="0">
                  <a:moveTo>
                    <a:pt x="2230" y="1"/>
                  </a:moveTo>
                  <a:cubicBezTo>
                    <a:pt x="2171" y="1"/>
                    <a:pt x="2111" y="9"/>
                    <a:pt x="2053" y="18"/>
                  </a:cubicBezTo>
                  <a:cubicBezTo>
                    <a:pt x="1726" y="73"/>
                    <a:pt x="1394" y="180"/>
                    <a:pt x="1069" y="180"/>
                  </a:cubicBezTo>
                  <a:cubicBezTo>
                    <a:pt x="967" y="180"/>
                    <a:pt x="866" y="169"/>
                    <a:pt x="765" y="143"/>
                  </a:cubicBezTo>
                  <a:cubicBezTo>
                    <a:pt x="619" y="104"/>
                    <a:pt x="480" y="33"/>
                    <a:pt x="328" y="26"/>
                  </a:cubicBezTo>
                  <a:cubicBezTo>
                    <a:pt x="321" y="26"/>
                    <a:pt x="314" y="26"/>
                    <a:pt x="307" y="26"/>
                  </a:cubicBezTo>
                  <a:cubicBezTo>
                    <a:pt x="209" y="26"/>
                    <a:pt x="105" y="59"/>
                    <a:pt x="57" y="143"/>
                  </a:cubicBezTo>
                  <a:cubicBezTo>
                    <a:pt x="0" y="242"/>
                    <a:pt x="47" y="375"/>
                    <a:pt x="130" y="452"/>
                  </a:cubicBezTo>
                  <a:cubicBezTo>
                    <a:pt x="214" y="529"/>
                    <a:pt x="325" y="566"/>
                    <a:pt x="434" y="603"/>
                  </a:cubicBezTo>
                  <a:cubicBezTo>
                    <a:pt x="641" y="675"/>
                    <a:pt x="852" y="764"/>
                    <a:pt x="996" y="929"/>
                  </a:cubicBezTo>
                  <a:cubicBezTo>
                    <a:pt x="1153" y="1106"/>
                    <a:pt x="1208" y="1350"/>
                    <a:pt x="1244" y="1583"/>
                  </a:cubicBezTo>
                  <a:cubicBezTo>
                    <a:pt x="1280" y="1818"/>
                    <a:pt x="1300" y="2058"/>
                    <a:pt x="1405" y="2272"/>
                  </a:cubicBezTo>
                  <a:cubicBezTo>
                    <a:pt x="1438" y="2340"/>
                    <a:pt x="1482" y="2406"/>
                    <a:pt x="1546" y="2450"/>
                  </a:cubicBezTo>
                  <a:cubicBezTo>
                    <a:pt x="1602" y="2485"/>
                    <a:pt x="1668" y="2499"/>
                    <a:pt x="1734" y="2499"/>
                  </a:cubicBezTo>
                  <a:cubicBezTo>
                    <a:pt x="1769" y="2499"/>
                    <a:pt x="1805" y="2495"/>
                    <a:pt x="1839" y="2489"/>
                  </a:cubicBezTo>
                  <a:cubicBezTo>
                    <a:pt x="2006" y="2457"/>
                    <a:pt x="2156" y="2364"/>
                    <a:pt x="2322" y="2333"/>
                  </a:cubicBezTo>
                  <a:cubicBezTo>
                    <a:pt x="2362" y="2326"/>
                    <a:pt x="2401" y="2323"/>
                    <a:pt x="2439" y="2323"/>
                  </a:cubicBezTo>
                  <a:cubicBezTo>
                    <a:pt x="2569" y="2323"/>
                    <a:pt x="2691" y="2362"/>
                    <a:pt x="2809" y="2422"/>
                  </a:cubicBezTo>
                  <a:cubicBezTo>
                    <a:pt x="2862" y="2449"/>
                    <a:pt x="2897" y="2475"/>
                    <a:pt x="2944" y="2475"/>
                  </a:cubicBezTo>
                  <a:cubicBezTo>
                    <a:pt x="2960" y="2475"/>
                    <a:pt x="2977" y="2472"/>
                    <a:pt x="2997" y="2465"/>
                  </a:cubicBezTo>
                  <a:cubicBezTo>
                    <a:pt x="3067" y="2440"/>
                    <a:pt x="3102" y="2370"/>
                    <a:pt x="3184" y="2364"/>
                  </a:cubicBezTo>
                  <a:cubicBezTo>
                    <a:pt x="3190" y="2364"/>
                    <a:pt x="3196" y="2364"/>
                    <a:pt x="3202" y="2364"/>
                  </a:cubicBezTo>
                  <a:cubicBezTo>
                    <a:pt x="3225" y="2364"/>
                    <a:pt x="3249" y="2367"/>
                    <a:pt x="3272" y="2367"/>
                  </a:cubicBezTo>
                  <a:cubicBezTo>
                    <a:pt x="3290" y="2367"/>
                    <a:pt x="3307" y="2365"/>
                    <a:pt x="3324" y="2358"/>
                  </a:cubicBezTo>
                  <a:cubicBezTo>
                    <a:pt x="3403" y="2325"/>
                    <a:pt x="3406" y="2211"/>
                    <a:pt x="3370" y="2133"/>
                  </a:cubicBezTo>
                  <a:cubicBezTo>
                    <a:pt x="3245" y="1862"/>
                    <a:pt x="2850" y="1786"/>
                    <a:pt x="2746" y="1505"/>
                  </a:cubicBezTo>
                  <a:cubicBezTo>
                    <a:pt x="2713" y="1419"/>
                    <a:pt x="2714" y="1322"/>
                    <a:pt x="2717" y="1230"/>
                  </a:cubicBezTo>
                  <a:cubicBezTo>
                    <a:pt x="2719" y="1099"/>
                    <a:pt x="2721" y="967"/>
                    <a:pt x="2723" y="834"/>
                  </a:cubicBezTo>
                  <a:cubicBezTo>
                    <a:pt x="2726" y="678"/>
                    <a:pt x="2728" y="519"/>
                    <a:pt x="2682" y="367"/>
                  </a:cubicBezTo>
                  <a:cubicBezTo>
                    <a:pt x="2635" y="217"/>
                    <a:pt x="2533" y="77"/>
                    <a:pt x="2385" y="25"/>
                  </a:cubicBezTo>
                  <a:cubicBezTo>
                    <a:pt x="2335" y="7"/>
                    <a:pt x="2283" y="1"/>
                    <a:pt x="2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0"/>
            <p:cNvSpPr/>
            <p:nvPr/>
          </p:nvSpPr>
          <p:spPr>
            <a:xfrm>
              <a:off x="2110950" y="273450"/>
              <a:ext cx="47175" cy="71750"/>
            </a:xfrm>
            <a:custGeom>
              <a:avLst/>
              <a:gdLst/>
              <a:ahLst/>
              <a:cxnLst/>
              <a:rect l="l" t="t" r="r" b="b"/>
              <a:pathLst>
                <a:path w="1887" h="2870" extrusionOk="0">
                  <a:moveTo>
                    <a:pt x="1193" y="0"/>
                  </a:moveTo>
                  <a:cubicBezTo>
                    <a:pt x="1072" y="0"/>
                    <a:pt x="949" y="56"/>
                    <a:pt x="841" y="118"/>
                  </a:cubicBezTo>
                  <a:cubicBezTo>
                    <a:pt x="594" y="262"/>
                    <a:pt x="371" y="445"/>
                    <a:pt x="182" y="659"/>
                  </a:cubicBezTo>
                  <a:cubicBezTo>
                    <a:pt x="113" y="739"/>
                    <a:pt x="46" y="825"/>
                    <a:pt x="18" y="926"/>
                  </a:cubicBezTo>
                  <a:cubicBezTo>
                    <a:pt x="1" y="995"/>
                    <a:pt x="2" y="1067"/>
                    <a:pt x="10" y="1136"/>
                  </a:cubicBezTo>
                  <a:cubicBezTo>
                    <a:pt x="32" y="1321"/>
                    <a:pt x="104" y="1504"/>
                    <a:pt x="237" y="1632"/>
                  </a:cubicBezTo>
                  <a:cubicBezTo>
                    <a:pt x="352" y="1743"/>
                    <a:pt x="512" y="1812"/>
                    <a:pt x="606" y="1942"/>
                  </a:cubicBezTo>
                  <a:cubicBezTo>
                    <a:pt x="685" y="2054"/>
                    <a:pt x="700" y="2203"/>
                    <a:pt x="654" y="2329"/>
                  </a:cubicBezTo>
                  <a:cubicBezTo>
                    <a:pt x="637" y="2384"/>
                    <a:pt x="581" y="2439"/>
                    <a:pt x="596" y="2496"/>
                  </a:cubicBezTo>
                  <a:cubicBezTo>
                    <a:pt x="612" y="2555"/>
                    <a:pt x="681" y="2603"/>
                    <a:pt x="701" y="2670"/>
                  </a:cubicBezTo>
                  <a:cubicBezTo>
                    <a:pt x="722" y="2747"/>
                    <a:pt x="735" y="2850"/>
                    <a:pt x="813" y="2867"/>
                  </a:cubicBezTo>
                  <a:cubicBezTo>
                    <a:pt x="819" y="2869"/>
                    <a:pt x="826" y="2870"/>
                    <a:pt x="832" y="2870"/>
                  </a:cubicBezTo>
                  <a:cubicBezTo>
                    <a:pt x="873" y="2870"/>
                    <a:pt x="911" y="2841"/>
                    <a:pt x="936" y="2809"/>
                  </a:cubicBezTo>
                  <a:cubicBezTo>
                    <a:pt x="964" y="2770"/>
                    <a:pt x="981" y="2723"/>
                    <a:pt x="1007" y="2682"/>
                  </a:cubicBezTo>
                  <a:cubicBezTo>
                    <a:pt x="1107" y="2527"/>
                    <a:pt x="1315" y="2499"/>
                    <a:pt x="1488" y="2436"/>
                  </a:cubicBezTo>
                  <a:cubicBezTo>
                    <a:pt x="1570" y="2405"/>
                    <a:pt x="1649" y="2364"/>
                    <a:pt x="1712" y="2302"/>
                  </a:cubicBezTo>
                  <a:cubicBezTo>
                    <a:pt x="1846" y="2172"/>
                    <a:pt x="1887" y="1967"/>
                    <a:pt x="1850" y="1784"/>
                  </a:cubicBezTo>
                  <a:cubicBezTo>
                    <a:pt x="1814" y="1603"/>
                    <a:pt x="1707" y="1442"/>
                    <a:pt x="1580" y="1304"/>
                  </a:cubicBezTo>
                  <a:cubicBezTo>
                    <a:pt x="1459" y="1171"/>
                    <a:pt x="1311" y="1049"/>
                    <a:pt x="1245" y="882"/>
                  </a:cubicBezTo>
                  <a:cubicBezTo>
                    <a:pt x="1190" y="739"/>
                    <a:pt x="1200" y="576"/>
                    <a:pt x="1255" y="432"/>
                  </a:cubicBezTo>
                  <a:cubicBezTo>
                    <a:pt x="1297" y="321"/>
                    <a:pt x="1365" y="213"/>
                    <a:pt x="1359" y="94"/>
                  </a:cubicBezTo>
                  <a:cubicBezTo>
                    <a:pt x="1358" y="77"/>
                    <a:pt x="1356" y="59"/>
                    <a:pt x="1347" y="46"/>
                  </a:cubicBezTo>
                  <a:cubicBezTo>
                    <a:pt x="1337" y="31"/>
                    <a:pt x="1318" y="23"/>
                    <a:pt x="1301" y="17"/>
                  </a:cubicBezTo>
                  <a:cubicBezTo>
                    <a:pt x="1265" y="5"/>
                    <a:pt x="1229" y="0"/>
                    <a:pt x="1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0"/>
            <p:cNvSpPr/>
            <p:nvPr/>
          </p:nvSpPr>
          <p:spPr>
            <a:xfrm>
              <a:off x="2131675" y="333850"/>
              <a:ext cx="37250" cy="30750"/>
            </a:xfrm>
            <a:custGeom>
              <a:avLst/>
              <a:gdLst/>
              <a:ahLst/>
              <a:cxnLst/>
              <a:rect l="l" t="t" r="r" b="b"/>
              <a:pathLst>
                <a:path w="1490" h="1230" extrusionOk="0">
                  <a:moveTo>
                    <a:pt x="1301" y="0"/>
                  </a:moveTo>
                  <a:cubicBezTo>
                    <a:pt x="1280" y="0"/>
                    <a:pt x="1258" y="9"/>
                    <a:pt x="1242" y="21"/>
                  </a:cubicBezTo>
                  <a:cubicBezTo>
                    <a:pt x="1216" y="39"/>
                    <a:pt x="1197" y="64"/>
                    <a:pt x="1177" y="85"/>
                  </a:cubicBezTo>
                  <a:cubicBezTo>
                    <a:pt x="1079" y="193"/>
                    <a:pt x="936" y="257"/>
                    <a:pt x="792" y="260"/>
                  </a:cubicBezTo>
                  <a:cubicBezTo>
                    <a:pt x="788" y="260"/>
                    <a:pt x="785" y="260"/>
                    <a:pt x="782" y="260"/>
                  </a:cubicBezTo>
                  <a:cubicBezTo>
                    <a:pt x="717" y="260"/>
                    <a:pt x="651" y="250"/>
                    <a:pt x="587" y="250"/>
                  </a:cubicBezTo>
                  <a:cubicBezTo>
                    <a:pt x="538" y="250"/>
                    <a:pt x="490" y="256"/>
                    <a:pt x="446" y="278"/>
                  </a:cubicBezTo>
                  <a:cubicBezTo>
                    <a:pt x="349" y="324"/>
                    <a:pt x="318" y="431"/>
                    <a:pt x="238" y="491"/>
                  </a:cubicBezTo>
                  <a:cubicBezTo>
                    <a:pt x="170" y="542"/>
                    <a:pt x="60" y="548"/>
                    <a:pt x="19" y="630"/>
                  </a:cubicBezTo>
                  <a:cubicBezTo>
                    <a:pt x="0" y="663"/>
                    <a:pt x="3" y="704"/>
                    <a:pt x="12" y="742"/>
                  </a:cubicBezTo>
                  <a:cubicBezTo>
                    <a:pt x="21" y="779"/>
                    <a:pt x="39" y="814"/>
                    <a:pt x="52" y="850"/>
                  </a:cubicBezTo>
                  <a:cubicBezTo>
                    <a:pt x="91" y="951"/>
                    <a:pt x="52" y="1175"/>
                    <a:pt x="178" y="1222"/>
                  </a:cubicBezTo>
                  <a:cubicBezTo>
                    <a:pt x="192" y="1227"/>
                    <a:pt x="206" y="1229"/>
                    <a:pt x="220" y="1229"/>
                  </a:cubicBezTo>
                  <a:cubicBezTo>
                    <a:pt x="250" y="1229"/>
                    <a:pt x="280" y="1220"/>
                    <a:pt x="307" y="1206"/>
                  </a:cubicBezTo>
                  <a:cubicBezTo>
                    <a:pt x="348" y="1186"/>
                    <a:pt x="384" y="1158"/>
                    <a:pt x="425" y="1141"/>
                  </a:cubicBezTo>
                  <a:cubicBezTo>
                    <a:pt x="469" y="1124"/>
                    <a:pt x="519" y="1118"/>
                    <a:pt x="567" y="1118"/>
                  </a:cubicBezTo>
                  <a:cubicBezTo>
                    <a:pt x="571" y="1118"/>
                    <a:pt x="576" y="1118"/>
                    <a:pt x="580" y="1118"/>
                  </a:cubicBezTo>
                  <a:cubicBezTo>
                    <a:pt x="751" y="1122"/>
                    <a:pt x="918" y="1184"/>
                    <a:pt x="1090" y="1189"/>
                  </a:cubicBezTo>
                  <a:cubicBezTo>
                    <a:pt x="1094" y="1189"/>
                    <a:pt x="1099" y="1189"/>
                    <a:pt x="1103" y="1189"/>
                  </a:cubicBezTo>
                  <a:cubicBezTo>
                    <a:pt x="1140" y="1189"/>
                    <a:pt x="1179" y="1185"/>
                    <a:pt x="1212" y="1169"/>
                  </a:cubicBezTo>
                  <a:cubicBezTo>
                    <a:pt x="1257" y="1144"/>
                    <a:pt x="1286" y="1098"/>
                    <a:pt x="1309" y="1052"/>
                  </a:cubicBezTo>
                  <a:cubicBezTo>
                    <a:pt x="1460" y="759"/>
                    <a:pt x="1489" y="405"/>
                    <a:pt x="1388" y="92"/>
                  </a:cubicBezTo>
                  <a:cubicBezTo>
                    <a:pt x="1377" y="57"/>
                    <a:pt x="1361" y="20"/>
                    <a:pt x="1327" y="5"/>
                  </a:cubicBezTo>
                  <a:cubicBezTo>
                    <a:pt x="1319" y="2"/>
                    <a:pt x="131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0"/>
            <p:cNvSpPr/>
            <p:nvPr/>
          </p:nvSpPr>
          <p:spPr>
            <a:xfrm>
              <a:off x="2135850" y="364750"/>
              <a:ext cx="31375" cy="22400"/>
            </a:xfrm>
            <a:custGeom>
              <a:avLst/>
              <a:gdLst/>
              <a:ahLst/>
              <a:cxnLst/>
              <a:rect l="l" t="t" r="r" b="b"/>
              <a:pathLst>
                <a:path w="1255" h="896" extrusionOk="0">
                  <a:moveTo>
                    <a:pt x="366" y="0"/>
                  </a:moveTo>
                  <a:cubicBezTo>
                    <a:pt x="342" y="0"/>
                    <a:pt x="318" y="3"/>
                    <a:pt x="294" y="11"/>
                  </a:cubicBezTo>
                  <a:cubicBezTo>
                    <a:pt x="219" y="33"/>
                    <a:pt x="145" y="87"/>
                    <a:pt x="74" y="121"/>
                  </a:cubicBezTo>
                  <a:cubicBezTo>
                    <a:pt x="1" y="156"/>
                    <a:pt x="33" y="221"/>
                    <a:pt x="16" y="294"/>
                  </a:cubicBezTo>
                  <a:cubicBezTo>
                    <a:pt x="9" y="323"/>
                    <a:pt x="1" y="351"/>
                    <a:pt x="4" y="380"/>
                  </a:cubicBezTo>
                  <a:cubicBezTo>
                    <a:pt x="11" y="427"/>
                    <a:pt x="50" y="463"/>
                    <a:pt x="93" y="485"/>
                  </a:cubicBezTo>
                  <a:cubicBezTo>
                    <a:pt x="135" y="506"/>
                    <a:pt x="183" y="516"/>
                    <a:pt x="225" y="540"/>
                  </a:cubicBezTo>
                  <a:cubicBezTo>
                    <a:pt x="291" y="575"/>
                    <a:pt x="355" y="627"/>
                    <a:pt x="414" y="673"/>
                  </a:cubicBezTo>
                  <a:cubicBezTo>
                    <a:pt x="490" y="729"/>
                    <a:pt x="568" y="784"/>
                    <a:pt x="654" y="825"/>
                  </a:cubicBezTo>
                  <a:cubicBezTo>
                    <a:pt x="743" y="867"/>
                    <a:pt x="840" y="895"/>
                    <a:pt x="938" y="895"/>
                  </a:cubicBezTo>
                  <a:cubicBezTo>
                    <a:pt x="970" y="895"/>
                    <a:pt x="1003" y="892"/>
                    <a:pt x="1035" y="885"/>
                  </a:cubicBezTo>
                  <a:cubicBezTo>
                    <a:pt x="1079" y="876"/>
                    <a:pt x="1127" y="858"/>
                    <a:pt x="1162" y="825"/>
                  </a:cubicBezTo>
                  <a:cubicBezTo>
                    <a:pt x="1202" y="786"/>
                    <a:pt x="1196" y="741"/>
                    <a:pt x="1204" y="688"/>
                  </a:cubicBezTo>
                  <a:cubicBezTo>
                    <a:pt x="1222" y="552"/>
                    <a:pt x="1236" y="418"/>
                    <a:pt x="1247" y="283"/>
                  </a:cubicBezTo>
                  <a:cubicBezTo>
                    <a:pt x="1251" y="243"/>
                    <a:pt x="1255" y="201"/>
                    <a:pt x="1239" y="164"/>
                  </a:cubicBezTo>
                  <a:cubicBezTo>
                    <a:pt x="1210" y="91"/>
                    <a:pt x="1124" y="60"/>
                    <a:pt x="1044" y="60"/>
                  </a:cubicBezTo>
                  <a:cubicBezTo>
                    <a:pt x="1035" y="60"/>
                    <a:pt x="1025" y="60"/>
                    <a:pt x="1016" y="61"/>
                  </a:cubicBezTo>
                  <a:cubicBezTo>
                    <a:pt x="933" y="68"/>
                    <a:pt x="852" y="97"/>
                    <a:pt x="769" y="97"/>
                  </a:cubicBezTo>
                  <a:cubicBezTo>
                    <a:pt x="765" y="97"/>
                    <a:pt x="761" y="97"/>
                    <a:pt x="757" y="97"/>
                  </a:cubicBezTo>
                  <a:cubicBezTo>
                    <a:pt x="623" y="90"/>
                    <a:pt x="49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0"/>
            <p:cNvSpPr/>
            <p:nvPr/>
          </p:nvSpPr>
          <p:spPr>
            <a:xfrm>
              <a:off x="1955350" y="320825"/>
              <a:ext cx="55375" cy="103475"/>
            </a:xfrm>
            <a:custGeom>
              <a:avLst/>
              <a:gdLst/>
              <a:ahLst/>
              <a:cxnLst/>
              <a:rect l="l" t="t" r="r" b="b"/>
              <a:pathLst>
                <a:path w="2215" h="4139" extrusionOk="0">
                  <a:moveTo>
                    <a:pt x="1262" y="1"/>
                  </a:moveTo>
                  <a:cubicBezTo>
                    <a:pt x="1187" y="1"/>
                    <a:pt x="1159" y="111"/>
                    <a:pt x="1115" y="175"/>
                  </a:cubicBezTo>
                  <a:cubicBezTo>
                    <a:pt x="996" y="352"/>
                    <a:pt x="816" y="488"/>
                    <a:pt x="611" y="551"/>
                  </a:cubicBezTo>
                  <a:cubicBezTo>
                    <a:pt x="551" y="568"/>
                    <a:pt x="487" y="582"/>
                    <a:pt x="431" y="611"/>
                  </a:cubicBezTo>
                  <a:cubicBezTo>
                    <a:pt x="374" y="638"/>
                    <a:pt x="323" y="686"/>
                    <a:pt x="311" y="747"/>
                  </a:cubicBezTo>
                  <a:cubicBezTo>
                    <a:pt x="293" y="829"/>
                    <a:pt x="351" y="912"/>
                    <a:pt x="417" y="963"/>
                  </a:cubicBezTo>
                  <a:cubicBezTo>
                    <a:pt x="484" y="1017"/>
                    <a:pt x="563" y="1050"/>
                    <a:pt x="624" y="1109"/>
                  </a:cubicBezTo>
                  <a:cubicBezTo>
                    <a:pt x="747" y="1228"/>
                    <a:pt x="770" y="1415"/>
                    <a:pt x="774" y="1587"/>
                  </a:cubicBezTo>
                  <a:cubicBezTo>
                    <a:pt x="776" y="1711"/>
                    <a:pt x="774" y="1837"/>
                    <a:pt x="742" y="1958"/>
                  </a:cubicBezTo>
                  <a:cubicBezTo>
                    <a:pt x="692" y="2144"/>
                    <a:pt x="575" y="2299"/>
                    <a:pt x="475" y="2461"/>
                  </a:cubicBezTo>
                  <a:cubicBezTo>
                    <a:pt x="431" y="2533"/>
                    <a:pt x="414" y="2612"/>
                    <a:pt x="367" y="2683"/>
                  </a:cubicBezTo>
                  <a:cubicBezTo>
                    <a:pt x="322" y="2751"/>
                    <a:pt x="266" y="2811"/>
                    <a:pt x="220" y="2878"/>
                  </a:cubicBezTo>
                  <a:cubicBezTo>
                    <a:pt x="45" y="3125"/>
                    <a:pt x="0" y="3459"/>
                    <a:pt x="103" y="3743"/>
                  </a:cubicBezTo>
                  <a:cubicBezTo>
                    <a:pt x="131" y="3818"/>
                    <a:pt x="169" y="3891"/>
                    <a:pt x="230" y="3938"/>
                  </a:cubicBezTo>
                  <a:cubicBezTo>
                    <a:pt x="293" y="3987"/>
                    <a:pt x="373" y="4006"/>
                    <a:pt x="453" y="4006"/>
                  </a:cubicBezTo>
                  <a:cubicBezTo>
                    <a:pt x="474" y="4006"/>
                    <a:pt x="494" y="4004"/>
                    <a:pt x="514" y="4002"/>
                  </a:cubicBezTo>
                  <a:cubicBezTo>
                    <a:pt x="614" y="3990"/>
                    <a:pt x="707" y="3956"/>
                    <a:pt x="802" y="3928"/>
                  </a:cubicBezTo>
                  <a:cubicBezTo>
                    <a:pt x="941" y="3889"/>
                    <a:pt x="1087" y="3867"/>
                    <a:pt x="1232" y="3867"/>
                  </a:cubicBezTo>
                  <a:cubicBezTo>
                    <a:pt x="1462" y="3867"/>
                    <a:pt x="1688" y="3922"/>
                    <a:pt x="1876" y="4051"/>
                  </a:cubicBezTo>
                  <a:cubicBezTo>
                    <a:pt x="1922" y="4082"/>
                    <a:pt x="1966" y="4118"/>
                    <a:pt x="2020" y="4134"/>
                  </a:cubicBezTo>
                  <a:cubicBezTo>
                    <a:pt x="2033" y="4137"/>
                    <a:pt x="2046" y="4139"/>
                    <a:pt x="2060" y="4139"/>
                  </a:cubicBezTo>
                  <a:cubicBezTo>
                    <a:pt x="2103" y="4139"/>
                    <a:pt x="2146" y="4121"/>
                    <a:pt x="2166" y="4084"/>
                  </a:cubicBezTo>
                  <a:cubicBezTo>
                    <a:pt x="2176" y="4062"/>
                    <a:pt x="2178" y="4037"/>
                    <a:pt x="2178" y="4013"/>
                  </a:cubicBezTo>
                  <a:cubicBezTo>
                    <a:pt x="2186" y="3725"/>
                    <a:pt x="2071" y="3418"/>
                    <a:pt x="1832" y="3258"/>
                  </a:cubicBezTo>
                  <a:cubicBezTo>
                    <a:pt x="1739" y="3196"/>
                    <a:pt x="1631" y="3156"/>
                    <a:pt x="1550" y="3082"/>
                  </a:cubicBezTo>
                  <a:cubicBezTo>
                    <a:pt x="1408" y="2952"/>
                    <a:pt x="1397" y="2755"/>
                    <a:pt x="1434" y="2579"/>
                  </a:cubicBezTo>
                  <a:cubicBezTo>
                    <a:pt x="1490" y="2306"/>
                    <a:pt x="1649" y="2062"/>
                    <a:pt x="1845" y="1864"/>
                  </a:cubicBezTo>
                  <a:cubicBezTo>
                    <a:pt x="1936" y="1773"/>
                    <a:pt x="2038" y="1687"/>
                    <a:pt x="2105" y="1578"/>
                  </a:cubicBezTo>
                  <a:cubicBezTo>
                    <a:pt x="2191" y="1438"/>
                    <a:pt x="2215" y="1262"/>
                    <a:pt x="2171" y="1105"/>
                  </a:cubicBezTo>
                  <a:cubicBezTo>
                    <a:pt x="2126" y="947"/>
                    <a:pt x="2014" y="809"/>
                    <a:pt x="1870" y="735"/>
                  </a:cubicBezTo>
                  <a:cubicBezTo>
                    <a:pt x="1729" y="661"/>
                    <a:pt x="1539" y="628"/>
                    <a:pt x="1480" y="479"/>
                  </a:cubicBezTo>
                  <a:cubicBezTo>
                    <a:pt x="1456" y="416"/>
                    <a:pt x="1464" y="345"/>
                    <a:pt x="1457" y="278"/>
                  </a:cubicBezTo>
                  <a:cubicBezTo>
                    <a:pt x="1448" y="185"/>
                    <a:pt x="1396" y="58"/>
                    <a:pt x="1307" y="12"/>
                  </a:cubicBezTo>
                  <a:cubicBezTo>
                    <a:pt x="1290" y="4"/>
                    <a:pt x="1275" y="1"/>
                    <a:pt x="1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0"/>
            <p:cNvSpPr/>
            <p:nvPr/>
          </p:nvSpPr>
          <p:spPr>
            <a:xfrm>
              <a:off x="1990550" y="293850"/>
              <a:ext cx="69300" cy="43450"/>
            </a:xfrm>
            <a:custGeom>
              <a:avLst/>
              <a:gdLst/>
              <a:ahLst/>
              <a:cxnLst/>
              <a:rect l="l" t="t" r="r" b="b"/>
              <a:pathLst>
                <a:path w="2772" h="1738" extrusionOk="0">
                  <a:moveTo>
                    <a:pt x="1975" y="0"/>
                  </a:moveTo>
                  <a:cubicBezTo>
                    <a:pt x="1736" y="0"/>
                    <a:pt x="1496" y="65"/>
                    <a:pt x="1292" y="191"/>
                  </a:cubicBezTo>
                  <a:cubicBezTo>
                    <a:pt x="1097" y="312"/>
                    <a:pt x="930" y="485"/>
                    <a:pt x="714" y="564"/>
                  </a:cubicBezTo>
                  <a:cubicBezTo>
                    <a:pt x="641" y="591"/>
                    <a:pt x="564" y="605"/>
                    <a:pt x="486" y="607"/>
                  </a:cubicBezTo>
                  <a:cubicBezTo>
                    <a:pt x="481" y="608"/>
                    <a:pt x="476" y="608"/>
                    <a:pt x="470" y="608"/>
                  </a:cubicBezTo>
                  <a:cubicBezTo>
                    <a:pt x="434" y="608"/>
                    <a:pt x="396" y="604"/>
                    <a:pt x="364" y="587"/>
                  </a:cubicBezTo>
                  <a:cubicBezTo>
                    <a:pt x="310" y="560"/>
                    <a:pt x="278" y="504"/>
                    <a:pt x="234" y="462"/>
                  </a:cubicBezTo>
                  <a:cubicBezTo>
                    <a:pt x="206" y="434"/>
                    <a:pt x="166" y="414"/>
                    <a:pt x="129" y="414"/>
                  </a:cubicBezTo>
                  <a:cubicBezTo>
                    <a:pt x="108" y="414"/>
                    <a:pt x="88" y="420"/>
                    <a:pt x="72" y="436"/>
                  </a:cubicBezTo>
                  <a:cubicBezTo>
                    <a:pt x="29" y="478"/>
                    <a:pt x="48" y="547"/>
                    <a:pt x="41" y="601"/>
                  </a:cubicBezTo>
                  <a:cubicBezTo>
                    <a:pt x="35" y="659"/>
                    <a:pt x="4" y="714"/>
                    <a:pt x="2" y="772"/>
                  </a:cubicBezTo>
                  <a:cubicBezTo>
                    <a:pt x="0" y="828"/>
                    <a:pt x="33" y="871"/>
                    <a:pt x="59" y="920"/>
                  </a:cubicBezTo>
                  <a:cubicBezTo>
                    <a:pt x="93" y="983"/>
                    <a:pt x="111" y="1054"/>
                    <a:pt x="124" y="1128"/>
                  </a:cubicBezTo>
                  <a:cubicBezTo>
                    <a:pt x="144" y="1256"/>
                    <a:pt x="157" y="1391"/>
                    <a:pt x="234" y="1493"/>
                  </a:cubicBezTo>
                  <a:cubicBezTo>
                    <a:pt x="296" y="1574"/>
                    <a:pt x="391" y="1624"/>
                    <a:pt x="485" y="1663"/>
                  </a:cubicBezTo>
                  <a:cubicBezTo>
                    <a:pt x="577" y="1703"/>
                    <a:pt x="676" y="1738"/>
                    <a:pt x="777" y="1738"/>
                  </a:cubicBezTo>
                  <a:cubicBezTo>
                    <a:pt x="778" y="1738"/>
                    <a:pt x="780" y="1738"/>
                    <a:pt x="781" y="1738"/>
                  </a:cubicBezTo>
                  <a:cubicBezTo>
                    <a:pt x="951" y="1734"/>
                    <a:pt x="1101" y="1630"/>
                    <a:pt x="1226" y="1518"/>
                  </a:cubicBezTo>
                  <a:cubicBezTo>
                    <a:pt x="1352" y="1405"/>
                    <a:pt x="1469" y="1276"/>
                    <a:pt x="1622" y="1205"/>
                  </a:cubicBezTo>
                  <a:cubicBezTo>
                    <a:pt x="1736" y="1151"/>
                    <a:pt x="1863" y="1133"/>
                    <a:pt x="1988" y="1127"/>
                  </a:cubicBezTo>
                  <a:cubicBezTo>
                    <a:pt x="2004" y="1127"/>
                    <a:pt x="2021" y="1127"/>
                    <a:pt x="2038" y="1127"/>
                  </a:cubicBezTo>
                  <a:cubicBezTo>
                    <a:pt x="2169" y="1127"/>
                    <a:pt x="2301" y="1146"/>
                    <a:pt x="2407" y="1219"/>
                  </a:cubicBezTo>
                  <a:cubicBezTo>
                    <a:pt x="2465" y="1259"/>
                    <a:pt x="2514" y="1313"/>
                    <a:pt x="2578" y="1342"/>
                  </a:cubicBezTo>
                  <a:cubicBezTo>
                    <a:pt x="2599" y="1352"/>
                    <a:pt x="2624" y="1357"/>
                    <a:pt x="2648" y="1357"/>
                  </a:cubicBezTo>
                  <a:cubicBezTo>
                    <a:pt x="2696" y="1357"/>
                    <a:pt x="2742" y="1337"/>
                    <a:pt x="2762" y="1295"/>
                  </a:cubicBezTo>
                  <a:cubicBezTo>
                    <a:pt x="2772" y="1271"/>
                    <a:pt x="2772" y="1246"/>
                    <a:pt x="2769" y="1222"/>
                  </a:cubicBezTo>
                  <a:cubicBezTo>
                    <a:pt x="2757" y="1117"/>
                    <a:pt x="2695" y="1028"/>
                    <a:pt x="2665" y="927"/>
                  </a:cubicBezTo>
                  <a:cubicBezTo>
                    <a:pt x="2628" y="798"/>
                    <a:pt x="2649" y="660"/>
                    <a:pt x="2655" y="525"/>
                  </a:cubicBezTo>
                  <a:cubicBezTo>
                    <a:pt x="2659" y="391"/>
                    <a:pt x="2639" y="243"/>
                    <a:pt x="2541" y="151"/>
                  </a:cubicBezTo>
                  <a:cubicBezTo>
                    <a:pt x="2490" y="105"/>
                    <a:pt x="2426" y="79"/>
                    <a:pt x="2362" y="59"/>
                  </a:cubicBezTo>
                  <a:cubicBezTo>
                    <a:pt x="2237" y="19"/>
                    <a:pt x="2106" y="0"/>
                    <a:pt x="19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0"/>
            <p:cNvSpPr/>
            <p:nvPr/>
          </p:nvSpPr>
          <p:spPr>
            <a:xfrm>
              <a:off x="1982500" y="271950"/>
              <a:ext cx="53650" cy="31850"/>
            </a:xfrm>
            <a:custGeom>
              <a:avLst/>
              <a:gdLst/>
              <a:ahLst/>
              <a:cxnLst/>
              <a:rect l="l" t="t" r="r" b="b"/>
              <a:pathLst>
                <a:path w="2146" h="1274" extrusionOk="0">
                  <a:moveTo>
                    <a:pt x="1458" y="1"/>
                  </a:moveTo>
                  <a:cubicBezTo>
                    <a:pt x="1440" y="1"/>
                    <a:pt x="1422" y="1"/>
                    <a:pt x="1405" y="2"/>
                  </a:cubicBezTo>
                  <a:cubicBezTo>
                    <a:pt x="1228" y="5"/>
                    <a:pt x="1051" y="7"/>
                    <a:pt x="874" y="7"/>
                  </a:cubicBezTo>
                  <a:cubicBezTo>
                    <a:pt x="724" y="7"/>
                    <a:pt x="574" y="5"/>
                    <a:pt x="424" y="3"/>
                  </a:cubicBezTo>
                  <a:cubicBezTo>
                    <a:pt x="414" y="2"/>
                    <a:pt x="405" y="2"/>
                    <a:pt x="395" y="2"/>
                  </a:cubicBezTo>
                  <a:cubicBezTo>
                    <a:pt x="309" y="2"/>
                    <a:pt x="218" y="9"/>
                    <a:pt x="155" y="66"/>
                  </a:cubicBezTo>
                  <a:cubicBezTo>
                    <a:pt x="97" y="120"/>
                    <a:pt x="79" y="205"/>
                    <a:pt x="85" y="284"/>
                  </a:cubicBezTo>
                  <a:cubicBezTo>
                    <a:pt x="92" y="362"/>
                    <a:pt x="120" y="436"/>
                    <a:pt x="141" y="512"/>
                  </a:cubicBezTo>
                  <a:cubicBezTo>
                    <a:pt x="164" y="588"/>
                    <a:pt x="179" y="667"/>
                    <a:pt x="161" y="745"/>
                  </a:cubicBezTo>
                  <a:cubicBezTo>
                    <a:pt x="141" y="824"/>
                    <a:pt x="79" y="842"/>
                    <a:pt x="42" y="904"/>
                  </a:cubicBezTo>
                  <a:cubicBezTo>
                    <a:pt x="0" y="975"/>
                    <a:pt x="97" y="969"/>
                    <a:pt x="136" y="1004"/>
                  </a:cubicBezTo>
                  <a:cubicBezTo>
                    <a:pt x="187" y="1048"/>
                    <a:pt x="183" y="1143"/>
                    <a:pt x="246" y="1173"/>
                  </a:cubicBezTo>
                  <a:cubicBezTo>
                    <a:pt x="257" y="1178"/>
                    <a:pt x="269" y="1180"/>
                    <a:pt x="281" y="1180"/>
                  </a:cubicBezTo>
                  <a:cubicBezTo>
                    <a:pt x="310" y="1180"/>
                    <a:pt x="341" y="1167"/>
                    <a:pt x="366" y="1150"/>
                  </a:cubicBezTo>
                  <a:cubicBezTo>
                    <a:pt x="402" y="1128"/>
                    <a:pt x="436" y="1097"/>
                    <a:pt x="477" y="1088"/>
                  </a:cubicBezTo>
                  <a:cubicBezTo>
                    <a:pt x="487" y="1086"/>
                    <a:pt x="497" y="1085"/>
                    <a:pt x="507" y="1085"/>
                  </a:cubicBezTo>
                  <a:cubicBezTo>
                    <a:pt x="565" y="1085"/>
                    <a:pt x="620" y="1121"/>
                    <a:pt x="665" y="1161"/>
                  </a:cubicBezTo>
                  <a:cubicBezTo>
                    <a:pt x="718" y="1207"/>
                    <a:pt x="771" y="1260"/>
                    <a:pt x="840" y="1272"/>
                  </a:cubicBezTo>
                  <a:cubicBezTo>
                    <a:pt x="849" y="1273"/>
                    <a:pt x="858" y="1274"/>
                    <a:pt x="867" y="1274"/>
                  </a:cubicBezTo>
                  <a:cubicBezTo>
                    <a:pt x="937" y="1274"/>
                    <a:pt x="1001" y="1232"/>
                    <a:pt x="1057" y="1190"/>
                  </a:cubicBezTo>
                  <a:cubicBezTo>
                    <a:pt x="1123" y="1138"/>
                    <a:pt x="1183" y="1082"/>
                    <a:pt x="1239" y="1021"/>
                  </a:cubicBezTo>
                  <a:cubicBezTo>
                    <a:pt x="1348" y="902"/>
                    <a:pt x="1451" y="757"/>
                    <a:pt x="1609" y="726"/>
                  </a:cubicBezTo>
                  <a:cubicBezTo>
                    <a:pt x="1632" y="721"/>
                    <a:pt x="1655" y="720"/>
                    <a:pt x="1678" y="720"/>
                  </a:cubicBezTo>
                  <a:cubicBezTo>
                    <a:pt x="1765" y="720"/>
                    <a:pt x="1855" y="745"/>
                    <a:pt x="1941" y="745"/>
                  </a:cubicBezTo>
                  <a:cubicBezTo>
                    <a:pt x="1972" y="745"/>
                    <a:pt x="2002" y="742"/>
                    <a:pt x="2032" y="733"/>
                  </a:cubicBezTo>
                  <a:cubicBezTo>
                    <a:pt x="2089" y="717"/>
                    <a:pt x="2145" y="667"/>
                    <a:pt x="2134" y="610"/>
                  </a:cubicBezTo>
                  <a:cubicBezTo>
                    <a:pt x="2122" y="548"/>
                    <a:pt x="2047" y="529"/>
                    <a:pt x="1990" y="502"/>
                  </a:cubicBezTo>
                  <a:cubicBezTo>
                    <a:pt x="1937" y="477"/>
                    <a:pt x="1890" y="436"/>
                    <a:pt x="1860" y="385"/>
                  </a:cubicBezTo>
                  <a:cubicBezTo>
                    <a:pt x="1800" y="286"/>
                    <a:pt x="1796" y="154"/>
                    <a:pt x="1713" y="74"/>
                  </a:cubicBezTo>
                  <a:cubicBezTo>
                    <a:pt x="1647" y="11"/>
                    <a:pt x="1551" y="1"/>
                    <a:pt x="1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0"/>
            <p:cNvSpPr/>
            <p:nvPr/>
          </p:nvSpPr>
          <p:spPr>
            <a:xfrm>
              <a:off x="1895775" y="332800"/>
              <a:ext cx="68275" cy="102725"/>
            </a:xfrm>
            <a:custGeom>
              <a:avLst/>
              <a:gdLst/>
              <a:ahLst/>
              <a:cxnLst/>
              <a:rect l="l" t="t" r="r" b="b"/>
              <a:pathLst>
                <a:path w="2731" h="4109" extrusionOk="0">
                  <a:moveTo>
                    <a:pt x="1768" y="1"/>
                  </a:moveTo>
                  <a:cubicBezTo>
                    <a:pt x="1631" y="1"/>
                    <a:pt x="1539" y="161"/>
                    <a:pt x="1538" y="301"/>
                  </a:cubicBezTo>
                  <a:cubicBezTo>
                    <a:pt x="1538" y="443"/>
                    <a:pt x="1594" y="584"/>
                    <a:pt x="1589" y="726"/>
                  </a:cubicBezTo>
                  <a:cubicBezTo>
                    <a:pt x="1581" y="941"/>
                    <a:pt x="1436" y="1131"/>
                    <a:pt x="1263" y="1262"/>
                  </a:cubicBezTo>
                  <a:cubicBezTo>
                    <a:pt x="1091" y="1393"/>
                    <a:pt x="891" y="1481"/>
                    <a:pt x="711" y="1599"/>
                  </a:cubicBezTo>
                  <a:cubicBezTo>
                    <a:pt x="485" y="1747"/>
                    <a:pt x="291" y="1943"/>
                    <a:pt x="146" y="2170"/>
                  </a:cubicBezTo>
                  <a:cubicBezTo>
                    <a:pt x="83" y="2269"/>
                    <a:pt x="27" y="2378"/>
                    <a:pt x="16" y="2495"/>
                  </a:cubicBezTo>
                  <a:cubicBezTo>
                    <a:pt x="1" y="2667"/>
                    <a:pt x="83" y="2830"/>
                    <a:pt x="161" y="2983"/>
                  </a:cubicBezTo>
                  <a:cubicBezTo>
                    <a:pt x="214" y="3086"/>
                    <a:pt x="268" y="3190"/>
                    <a:pt x="321" y="3293"/>
                  </a:cubicBezTo>
                  <a:cubicBezTo>
                    <a:pt x="382" y="3412"/>
                    <a:pt x="448" y="3535"/>
                    <a:pt x="557" y="3612"/>
                  </a:cubicBezTo>
                  <a:cubicBezTo>
                    <a:pt x="810" y="3790"/>
                    <a:pt x="1177" y="3647"/>
                    <a:pt x="1457" y="3775"/>
                  </a:cubicBezTo>
                  <a:cubicBezTo>
                    <a:pt x="1590" y="3834"/>
                    <a:pt x="1691" y="3949"/>
                    <a:pt x="1811" y="4029"/>
                  </a:cubicBezTo>
                  <a:cubicBezTo>
                    <a:pt x="1882" y="4076"/>
                    <a:pt x="1972" y="4109"/>
                    <a:pt x="2056" y="4109"/>
                  </a:cubicBezTo>
                  <a:cubicBezTo>
                    <a:pt x="2114" y="4109"/>
                    <a:pt x="2170" y="4093"/>
                    <a:pt x="2216" y="4055"/>
                  </a:cubicBezTo>
                  <a:cubicBezTo>
                    <a:pt x="2330" y="3961"/>
                    <a:pt x="2317" y="3777"/>
                    <a:pt x="2252" y="3642"/>
                  </a:cubicBezTo>
                  <a:cubicBezTo>
                    <a:pt x="2186" y="3509"/>
                    <a:pt x="2079" y="3396"/>
                    <a:pt x="2030" y="3254"/>
                  </a:cubicBezTo>
                  <a:cubicBezTo>
                    <a:pt x="1955" y="3045"/>
                    <a:pt x="2015" y="2810"/>
                    <a:pt x="2120" y="2613"/>
                  </a:cubicBezTo>
                  <a:cubicBezTo>
                    <a:pt x="2226" y="2416"/>
                    <a:pt x="2371" y="2246"/>
                    <a:pt x="2483" y="2053"/>
                  </a:cubicBezTo>
                  <a:cubicBezTo>
                    <a:pt x="2564" y="1913"/>
                    <a:pt x="2625" y="1762"/>
                    <a:pt x="2664" y="1601"/>
                  </a:cubicBezTo>
                  <a:cubicBezTo>
                    <a:pt x="2687" y="1512"/>
                    <a:pt x="2704" y="1421"/>
                    <a:pt x="2713" y="1330"/>
                  </a:cubicBezTo>
                  <a:cubicBezTo>
                    <a:pt x="2717" y="1285"/>
                    <a:pt x="2720" y="1238"/>
                    <a:pt x="2721" y="1192"/>
                  </a:cubicBezTo>
                  <a:cubicBezTo>
                    <a:pt x="2722" y="1152"/>
                    <a:pt x="2731" y="1114"/>
                    <a:pt x="2731" y="1074"/>
                  </a:cubicBezTo>
                  <a:cubicBezTo>
                    <a:pt x="2731" y="882"/>
                    <a:pt x="2700" y="688"/>
                    <a:pt x="2639" y="505"/>
                  </a:cubicBezTo>
                  <a:cubicBezTo>
                    <a:pt x="2617" y="437"/>
                    <a:pt x="2590" y="368"/>
                    <a:pt x="2534" y="323"/>
                  </a:cubicBezTo>
                  <a:cubicBezTo>
                    <a:pt x="2464" y="266"/>
                    <a:pt x="2370" y="258"/>
                    <a:pt x="2282" y="242"/>
                  </a:cubicBezTo>
                  <a:cubicBezTo>
                    <a:pt x="2182" y="222"/>
                    <a:pt x="2087" y="188"/>
                    <a:pt x="2001" y="132"/>
                  </a:cubicBezTo>
                  <a:cubicBezTo>
                    <a:pt x="1928" y="82"/>
                    <a:pt x="1874" y="6"/>
                    <a:pt x="1777" y="1"/>
                  </a:cubicBezTo>
                  <a:cubicBezTo>
                    <a:pt x="1774" y="1"/>
                    <a:pt x="1771" y="1"/>
                    <a:pt x="17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0"/>
            <p:cNvSpPr/>
            <p:nvPr/>
          </p:nvSpPr>
          <p:spPr>
            <a:xfrm>
              <a:off x="1896050" y="297800"/>
              <a:ext cx="56825" cy="66775"/>
            </a:xfrm>
            <a:custGeom>
              <a:avLst/>
              <a:gdLst/>
              <a:ahLst/>
              <a:cxnLst/>
              <a:rect l="l" t="t" r="r" b="b"/>
              <a:pathLst>
                <a:path w="2273" h="2671" extrusionOk="0">
                  <a:moveTo>
                    <a:pt x="763" y="0"/>
                  </a:moveTo>
                  <a:cubicBezTo>
                    <a:pt x="564" y="0"/>
                    <a:pt x="365" y="120"/>
                    <a:pt x="282" y="301"/>
                  </a:cubicBezTo>
                  <a:cubicBezTo>
                    <a:pt x="231" y="409"/>
                    <a:pt x="220" y="531"/>
                    <a:pt x="220" y="650"/>
                  </a:cubicBezTo>
                  <a:cubicBezTo>
                    <a:pt x="221" y="1007"/>
                    <a:pt x="324" y="1373"/>
                    <a:pt x="222" y="1715"/>
                  </a:cubicBezTo>
                  <a:cubicBezTo>
                    <a:pt x="186" y="1840"/>
                    <a:pt x="124" y="1954"/>
                    <a:pt x="77" y="2074"/>
                  </a:cubicBezTo>
                  <a:cubicBezTo>
                    <a:pt x="31" y="2195"/>
                    <a:pt x="0" y="2328"/>
                    <a:pt x="28" y="2453"/>
                  </a:cubicBezTo>
                  <a:cubicBezTo>
                    <a:pt x="37" y="2492"/>
                    <a:pt x="52" y="2531"/>
                    <a:pt x="76" y="2561"/>
                  </a:cubicBezTo>
                  <a:cubicBezTo>
                    <a:pt x="107" y="2601"/>
                    <a:pt x="151" y="2628"/>
                    <a:pt x="198" y="2645"/>
                  </a:cubicBezTo>
                  <a:cubicBezTo>
                    <a:pt x="246" y="2663"/>
                    <a:pt x="297" y="2670"/>
                    <a:pt x="348" y="2670"/>
                  </a:cubicBezTo>
                  <a:cubicBezTo>
                    <a:pt x="467" y="2670"/>
                    <a:pt x="587" y="2628"/>
                    <a:pt x="693" y="2570"/>
                  </a:cubicBezTo>
                  <a:cubicBezTo>
                    <a:pt x="961" y="2421"/>
                    <a:pt x="1182" y="2155"/>
                    <a:pt x="1208" y="1850"/>
                  </a:cubicBezTo>
                  <a:cubicBezTo>
                    <a:pt x="1217" y="1747"/>
                    <a:pt x="1204" y="1643"/>
                    <a:pt x="1205" y="1540"/>
                  </a:cubicBezTo>
                  <a:cubicBezTo>
                    <a:pt x="1208" y="1437"/>
                    <a:pt x="1225" y="1329"/>
                    <a:pt x="1289" y="1247"/>
                  </a:cubicBezTo>
                  <a:cubicBezTo>
                    <a:pt x="1368" y="1143"/>
                    <a:pt x="1484" y="1106"/>
                    <a:pt x="1604" y="1106"/>
                  </a:cubicBezTo>
                  <a:cubicBezTo>
                    <a:pt x="1684" y="1106"/>
                    <a:pt x="1767" y="1122"/>
                    <a:pt x="1841" y="1147"/>
                  </a:cubicBezTo>
                  <a:cubicBezTo>
                    <a:pt x="1876" y="1159"/>
                    <a:pt x="1913" y="1173"/>
                    <a:pt x="1948" y="1173"/>
                  </a:cubicBezTo>
                  <a:cubicBezTo>
                    <a:pt x="1963" y="1173"/>
                    <a:pt x="1977" y="1171"/>
                    <a:pt x="1991" y="1165"/>
                  </a:cubicBezTo>
                  <a:cubicBezTo>
                    <a:pt x="2020" y="1152"/>
                    <a:pt x="2040" y="1127"/>
                    <a:pt x="2053" y="1098"/>
                  </a:cubicBezTo>
                  <a:cubicBezTo>
                    <a:pt x="2082" y="1035"/>
                    <a:pt x="2076" y="961"/>
                    <a:pt x="2082" y="891"/>
                  </a:cubicBezTo>
                  <a:cubicBezTo>
                    <a:pt x="2097" y="743"/>
                    <a:pt x="2272" y="515"/>
                    <a:pt x="2103" y="398"/>
                  </a:cubicBezTo>
                  <a:cubicBezTo>
                    <a:pt x="2077" y="380"/>
                    <a:pt x="2049" y="373"/>
                    <a:pt x="2021" y="373"/>
                  </a:cubicBezTo>
                  <a:cubicBezTo>
                    <a:pt x="1933" y="373"/>
                    <a:pt x="1839" y="440"/>
                    <a:pt x="1770" y="478"/>
                  </a:cubicBezTo>
                  <a:cubicBezTo>
                    <a:pt x="1738" y="496"/>
                    <a:pt x="1705" y="504"/>
                    <a:pt x="1670" y="504"/>
                  </a:cubicBezTo>
                  <a:cubicBezTo>
                    <a:pt x="1643" y="504"/>
                    <a:pt x="1615" y="499"/>
                    <a:pt x="1587" y="488"/>
                  </a:cubicBezTo>
                  <a:cubicBezTo>
                    <a:pt x="1527" y="466"/>
                    <a:pt x="1476" y="425"/>
                    <a:pt x="1429" y="384"/>
                  </a:cubicBezTo>
                  <a:cubicBezTo>
                    <a:pt x="1250" y="230"/>
                    <a:pt x="1074" y="45"/>
                    <a:pt x="842" y="7"/>
                  </a:cubicBezTo>
                  <a:cubicBezTo>
                    <a:pt x="816" y="2"/>
                    <a:pt x="789" y="0"/>
                    <a:pt x="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0"/>
            <p:cNvSpPr/>
            <p:nvPr/>
          </p:nvSpPr>
          <p:spPr>
            <a:xfrm>
              <a:off x="1907625" y="270950"/>
              <a:ext cx="68450" cy="35550"/>
            </a:xfrm>
            <a:custGeom>
              <a:avLst/>
              <a:gdLst/>
              <a:ahLst/>
              <a:cxnLst/>
              <a:rect l="l" t="t" r="r" b="b"/>
              <a:pathLst>
                <a:path w="2738" h="1422" extrusionOk="0">
                  <a:moveTo>
                    <a:pt x="329" y="1"/>
                  </a:moveTo>
                  <a:cubicBezTo>
                    <a:pt x="297" y="1"/>
                    <a:pt x="265" y="3"/>
                    <a:pt x="236" y="17"/>
                  </a:cubicBezTo>
                  <a:cubicBezTo>
                    <a:pt x="196" y="33"/>
                    <a:pt x="161" y="72"/>
                    <a:pt x="163" y="115"/>
                  </a:cubicBezTo>
                  <a:cubicBezTo>
                    <a:pt x="165" y="196"/>
                    <a:pt x="276" y="244"/>
                    <a:pt x="267" y="322"/>
                  </a:cubicBezTo>
                  <a:cubicBezTo>
                    <a:pt x="261" y="389"/>
                    <a:pt x="179" y="414"/>
                    <a:pt x="123" y="449"/>
                  </a:cubicBezTo>
                  <a:cubicBezTo>
                    <a:pt x="42" y="502"/>
                    <a:pt x="1" y="608"/>
                    <a:pt x="24" y="701"/>
                  </a:cubicBezTo>
                  <a:cubicBezTo>
                    <a:pt x="45" y="781"/>
                    <a:pt x="107" y="845"/>
                    <a:pt x="176" y="886"/>
                  </a:cubicBezTo>
                  <a:cubicBezTo>
                    <a:pt x="248" y="927"/>
                    <a:pt x="329" y="949"/>
                    <a:pt x="408" y="970"/>
                  </a:cubicBezTo>
                  <a:cubicBezTo>
                    <a:pt x="567" y="1013"/>
                    <a:pt x="728" y="1054"/>
                    <a:pt x="888" y="1096"/>
                  </a:cubicBezTo>
                  <a:cubicBezTo>
                    <a:pt x="946" y="1111"/>
                    <a:pt x="1009" y="1131"/>
                    <a:pt x="1042" y="1182"/>
                  </a:cubicBezTo>
                  <a:cubicBezTo>
                    <a:pt x="1076" y="1237"/>
                    <a:pt x="1062" y="1316"/>
                    <a:pt x="1103" y="1364"/>
                  </a:cubicBezTo>
                  <a:cubicBezTo>
                    <a:pt x="1135" y="1404"/>
                    <a:pt x="1192" y="1413"/>
                    <a:pt x="1242" y="1417"/>
                  </a:cubicBezTo>
                  <a:cubicBezTo>
                    <a:pt x="1269" y="1419"/>
                    <a:pt x="1297" y="1421"/>
                    <a:pt x="1325" y="1421"/>
                  </a:cubicBezTo>
                  <a:cubicBezTo>
                    <a:pt x="1389" y="1421"/>
                    <a:pt x="1452" y="1410"/>
                    <a:pt x="1501" y="1372"/>
                  </a:cubicBezTo>
                  <a:cubicBezTo>
                    <a:pt x="1543" y="1339"/>
                    <a:pt x="1574" y="1290"/>
                    <a:pt x="1626" y="1277"/>
                  </a:cubicBezTo>
                  <a:cubicBezTo>
                    <a:pt x="1635" y="1274"/>
                    <a:pt x="1645" y="1273"/>
                    <a:pt x="1654" y="1273"/>
                  </a:cubicBezTo>
                  <a:cubicBezTo>
                    <a:pt x="1740" y="1273"/>
                    <a:pt x="1806" y="1368"/>
                    <a:pt x="1894" y="1368"/>
                  </a:cubicBezTo>
                  <a:cubicBezTo>
                    <a:pt x="1903" y="1368"/>
                    <a:pt x="1913" y="1366"/>
                    <a:pt x="1923" y="1364"/>
                  </a:cubicBezTo>
                  <a:cubicBezTo>
                    <a:pt x="1951" y="1358"/>
                    <a:pt x="1975" y="1339"/>
                    <a:pt x="2000" y="1323"/>
                  </a:cubicBezTo>
                  <a:cubicBezTo>
                    <a:pt x="2034" y="1300"/>
                    <a:pt x="2066" y="1277"/>
                    <a:pt x="2098" y="1251"/>
                  </a:cubicBezTo>
                  <a:cubicBezTo>
                    <a:pt x="2118" y="1236"/>
                    <a:pt x="2137" y="1220"/>
                    <a:pt x="2158" y="1208"/>
                  </a:cubicBezTo>
                  <a:cubicBezTo>
                    <a:pt x="2298" y="1117"/>
                    <a:pt x="2466" y="1108"/>
                    <a:pt x="2620" y="1057"/>
                  </a:cubicBezTo>
                  <a:cubicBezTo>
                    <a:pt x="2645" y="1050"/>
                    <a:pt x="2669" y="1040"/>
                    <a:pt x="2687" y="1023"/>
                  </a:cubicBezTo>
                  <a:cubicBezTo>
                    <a:pt x="2723" y="987"/>
                    <a:pt x="2721" y="928"/>
                    <a:pt x="2718" y="879"/>
                  </a:cubicBezTo>
                  <a:cubicBezTo>
                    <a:pt x="2714" y="838"/>
                    <a:pt x="2709" y="788"/>
                    <a:pt x="2677" y="758"/>
                  </a:cubicBezTo>
                  <a:cubicBezTo>
                    <a:pt x="2646" y="730"/>
                    <a:pt x="2628" y="706"/>
                    <a:pt x="2619" y="661"/>
                  </a:cubicBezTo>
                  <a:cubicBezTo>
                    <a:pt x="2602" y="577"/>
                    <a:pt x="2632" y="486"/>
                    <a:pt x="2662" y="409"/>
                  </a:cubicBezTo>
                  <a:cubicBezTo>
                    <a:pt x="2698" y="320"/>
                    <a:pt x="2737" y="209"/>
                    <a:pt x="2679" y="131"/>
                  </a:cubicBezTo>
                  <a:cubicBezTo>
                    <a:pt x="2631" y="64"/>
                    <a:pt x="2539" y="55"/>
                    <a:pt x="2456" y="55"/>
                  </a:cubicBezTo>
                  <a:cubicBezTo>
                    <a:pt x="2451" y="55"/>
                    <a:pt x="2446" y="55"/>
                    <a:pt x="2440" y="55"/>
                  </a:cubicBezTo>
                  <a:cubicBezTo>
                    <a:pt x="2081" y="57"/>
                    <a:pt x="1721" y="57"/>
                    <a:pt x="1361" y="58"/>
                  </a:cubicBezTo>
                  <a:cubicBezTo>
                    <a:pt x="1338" y="58"/>
                    <a:pt x="1314" y="58"/>
                    <a:pt x="1291" y="58"/>
                  </a:cubicBezTo>
                  <a:cubicBezTo>
                    <a:pt x="1150" y="58"/>
                    <a:pt x="1009" y="57"/>
                    <a:pt x="868" y="47"/>
                  </a:cubicBezTo>
                  <a:cubicBezTo>
                    <a:pt x="700" y="33"/>
                    <a:pt x="533" y="8"/>
                    <a:pt x="365" y="1"/>
                  </a:cubicBezTo>
                  <a:cubicBezTo>
                    <a:pt x="353" y="1"/>
                    <a:pt x="341" y="1"/>
                    <a:pt x="3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0"/>
            <p:cNvSpPr/>
            <p:nvPr/>
          </p:nvSpPr>
          <p:spPr>
            <a:xfrm>
              <a:off x="2142525" y="439525"/>
              <a:ext cx="23375" cy="75100"/>
            </a:xfrm>
            <a:custGeom>
              <a:avLst/>
              <a:gdLst/>
              <a:ahLst/>
              <a:cxnLst/>
              <a:rect l="l" t="t" r="r" b="b"/>
              <a:pathLst>
                <a:path w="935" h="3004" extrusionOk="0">
                  <a:moveTo>
                    <a:pt x="795" y="0"/>
                  </a:moveTo>
                  <a:cubicBezTo>
                    <a:pt x="776" y="0"/>
                    <a:pt x="758" y="15"/>
                    <a:pt x="743" y="28"/>
                  </a:cubicBezTo>
                  <a:cubicBezTo>
                    <a:pt x="538" y="222"/>
                    <a:pt x="717" y="510"/>
                    <a:pt x="583" y="721"/>
                  </a:cubicBezTo>
                  <a:cubicBezTo>
                    <a:pt x="506" y="842"/>
                    <a:pt x="335" y="867"/>
                    <a:pt x="234" y="970"/>
                  </a:cubicBezTo>
                  <a:cubicBezTo>
                    <a:pt x="130" y="1076"/>
                    <a:pt x="121" y="1241"/>
                    <a:pt x="130" y="1390"/>
                  </a:cubicBezTo>
                  <a:cubicBezTo>
                    <a:pt x="146" y="1672"/>
                    <a:pt x="198" y="1965"/>
                    <a:pt x="104" y="2231"/>
                  </a:cubicBezTo>
                  <a:cubicBezTo>
                    <a:pt x="65" y="2339"/>
                    <a:pt x="1" y="2447"/>
                    <a:pt x="21" y="2560"/>
                  </a:cubicBezTo>
                  <a:cubicBezTo>
                    <a:pt x="44" y="2692"/>
                    <a:pt x="170" y="2776"/>
                    <a:pt x="285" y="2844"/>
                  </a:cubicBezTo>
                  <a:cubicBezTo>
                    <a:pt x="415" y="2923"/>
                    <a:pt x="554" y="3003"/>
                    <a:pt x="707" y="3003"/>
                  </a:cubicBezTo>
                  <a:cubicBezTo>
                    <a:pt x="742" y="3003"/>
                    <a:pt x="777" y="3000"/>
                    <a:pt x="806" y="2981"/>
                  </a:cubicBezTo>
                  <a:cubicBezTo>
                    <a:pt x="834" y="2965"/>
                    <a:pt x="854" y="2936"/>
                    <a:pt x="869" y="2907"/>
                  </a:cubicBezTo>
                  <a:cubicBezTo>
                    <a:pt x="931" y="2790"/>
                    <a:pt x="933" y="2652"/>
                    <a:pt x="933" y="2518"/>
                  </a:cubicBezTo>
                  <a:cubicBezTo>
                    <a:pt x="933" y="1842"/>
                    <a:pt x="934" y="1168"/>
                    <a:pt x="934" y="492"/>
                  </a:cubicBezTo>
                  <a:cubicBezTo>
                    <a:pt x="934" y="336"/>
                    <a:pt x="932" y="172"/>
                    <a:pt x="850" y="41"/>
                  </a:cubicBezTo>
                  <a:cubicBezTo>
                    <a:pt x="836" y="22"/>
                    <a:pt x="820" y="1"/>
                    <a:pt x="797" y="0"/>
                  </a:cubicBezTo>
                  <a:cubicBezTo>
                    <a:pt x="797" y="0"/>
                    <a:pt x="796" y="0"/>
                    <a:pt x="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0"/>
            <p:cNvSpPr/>
            <p:nvPr/>
          </p:nvSpPr>
          <p:spPr>
            <a:xfrm>
              <a:off x="2122175" y="509700"/>
              <a:ext cx="45250" cy="32050"/>
            </a:xfrm>
            <a:custGeom>
              <a:avLst/>
              <a:gdLst/>
              <a:ahLst/>
              <a:cxnLst/>
              <a:rect l="l" t="t" r="r" b="b"/>
              <a:pathLst>
                <a:path w="1810" h="1282" extrusionOk="0">
                  <a:moveTo>
                    <a:pt x="721" y="1"/>
                  </a:moveTo>
                  <a:cubicBezTo>
                    <a:pt x="709" y="1"/>
                    <a:pt x="697" y="3"/>
                    <a:pt x="685" y="9"/>
                  </a:cubicBezTo>
                  <a:cubicBezTo>
                    <a:pt x="647" y="29"/>
                    <a:pt x="612" y="82"/>
                    <a:pt x="587" y="116"/>
                  </a:cubicBezTo>
                  <a:cubicBezTo>
                    <a:pt x="554" y="160"/>
                    <a:pt x="529" y="203"/>
                    <a:pt x="485" y="240"/>
                  </a:cubicBezTo>
                  <a:cubicBezTo>
                    <a:pt x="401" y="314"/>
                    <a:pt x="296" y="358"/>
                    <a:pt x="190" y="391"/>
                  </a:cubicBezTo>
                  <a:cubicBezTo>
                    <a:pt x="117" y="415"/>
                    <a:pt x="31" y="447"/>
                    <a:pt x="15" y="522"/>
                  </a:cubicBezTo>
                  <a:cubicBezTo>
                    <a:pt x="1" y="591"/>
                    <a:pt x="58" y="652"/>
                    <a:pt x="102" y="708"/>
                  </a:cubicBezTo>
                  <a:cubicBezTo>
                    <a:pt x="139" y="755"/>
                    <a:pt x="171" y="810"/>
                    <a:pt x="181" y="868"/>
                  </a:cubicBezTo>
                  <a:cubicBezTo>
                    <a:pt x="191" y="928"/>
                    <a:pt x="179" y="995"/>
                    <a:pt x="136" y="1037"/>
                  </a:cubicBezTo>
                  <a:cubicBezTo>
                    <a:pt x="104" y="1070"/>
                    <a:pt x="50" y="1100"/>
                    <a:pt x="61" y="1147"/>
                  </a:cubicBezTo>
                  <a:cubicBezTo>
                    <a:pt x="67" y="1180"/>
                    <a:pt x="102" y="1195"/>
                    <a:pt x="134" y="1205"/>
                  </a:cubicBezTo>
                  <a:cubicBezTo>
                    <a:pt x="253" y="1242"/>
                    <a:pt x="379" y="1248"/>
                    <a:pt x="504" y="1254"/>
                  </a:cubicBezTo>
                  <a:cubicBezTo>
                    <a:pt x="787" y="1267"/>
                    <a:pt x="1070" y="1281"/>
                    <a:pt x="1354" y="1281"/>
                  </a:cubicBezTo>
                  <a:cubicBezTo>
                    <a:pt x="1414" y="1281"/>
                    <a:pt x="1475" y="1281"/>
                    <a:pt x="1535" y="1279"/>
                  </a:cubicBezTo>
                  <a:cubicBezTo>
                    <a:pt x="1574" y="1278"/>
                    <a:pt x="1618" y="1277"/>
                    <a:pt x="1651" y="1257"/>
                  </a:cubicBezTo>
                  <a:cubicBezTo>
                    <a:pt x="1700" y="1229"/>
                    <a:pt x="1722" y="1174"/>
                    <a:pt x="1740" y="1123"/>
                  </a:cubicBezTo>
                  <a:cubicBezTo>
                    <a:pt x="1783" y="991"/>
                    <a:pt x="1806" y="853"/>
                    <a:pt x="1809" y="714"/>
                  </a:cubicBezTo>
                  <a:cubicBezTo>
                    <a:pt x="1810" y="606"/>
                    <a:pt x="1796" y="489"/>
                    <a:pt x="1721" y="412"/>
                  </a:cubicBezTo>
                  <a:cubicBezTo>
                    <a:pt x="1665" y="354"/>
                    <a:pt x="1583" y="328"/>
                    <a:pt x="1501" y="317"/>
                  </a:cubicBezTo>
                  <a:cubicBezTo>
                    <a:pt x="1420" y="308"/>
                    <a:pt x="1340" y="313"/>
                    <a:pt x="1259" y="307"/>
                  </a:cubicBezTo>
                  <a:cubicBezTo>
                    <a:pt x="1119" y="297"/>
                    <a:pt x="975" y="246"/>
                    <a:pt x="887" y="137"/>
                  </a:cubicBezTo>
                  <a:cubicBezTo>
                    <a:pt x="859" y="104"/>
                    <a:pt x="838" y="66"/>
                    <a:pt x="806" y="36"/>
                  </a:cubicBezTo>
                  <a:cubicBezTo>
                    <a:pt x="782" y="16"/>
                    <a:pt x="751"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0"/>
            <p:cNvSpPr/>
            <p:nvPr/>
          </p:nvSpPr>
          <p:spPr>
            <a:xfrm>
              <a:off x="2102275" y="272600"/>
              <a:ext cx="21450" cy="16525"/>
            </a:xfrm>
            <a:custGeom>
              <a:avLst/>
              <a:gdLst/>
              <a:ahLst/>
              <a:cxnLst/>
              <a:rect l="l" t="t" r="r" b="b"/>
              <a:pathLst>
                <a:path w="858" h="661" extrusionOk="0">
                  <a:moveTo>
                    <a:pt x="714" y="1"/>
                  </a:moveTo>
                  <a:cubicBezTo>
                    <a:pt x="707" y="1"/>
                    <a:pt x="700" y="1"/>
                    <a:pt x="693" y="1"/>
                  </a:cubicBezTo>
                  <a:cubicBezTo>
                    <a:pt x="563" y="4"/>
                    <a:pt x="432" y="15"/>
                    <a:pt x="302" y="19"/>
                  </a:cubicBezTo>
                  <a:cubicBezTo>
                    <a:pt x="237" y="19"/>
                    <a:pt x="170" y="19"/>
                    <a:pt x="106" y="14"/>
                  </a:cubicBezTo>
                  <a:cubicBezTo>
                    <a:pt x="89" y="12"/>
                    <a:pt x="69" y="6"/>
                    <a:pt x="51" y="6"/>
                  </a:cubicBezTo>
                  <a:cubicBezTo>
                    <a:pt x="29" y="6"/>
                    <a:pt x="11" y="15"/>
                    <a:pt x="6" y="48"/>
                  </a:cubicBezTo>
                  <a:cubicBezTo>
                    <a:pt x="1" y="76"/>
                    <a:pt x="15" y="104"/>
                    <a:pt x="29" y="128"/>
                  </a:cubicBezTo>
                  <a:cubicBezTo>
                    <a:pt x="44" y="150"/>
                    <a:pt x="59" y="172"/>
                    <a:pt x="77" y="192"/>
                  </a:cubicBezTo>
                  <a:cubicBezTo>
                    <a:pt x="93" y="212"/>
                    <a:pt x="113" y="228"/>
                    <a:pt x="128" y="249"/>
                  </a:cubicBezTo>
                  <a:cubicBezTo>
                    <a:pt x="168" y="300"/>
                    <a:pt x="182" y="367"/>
                    <a:pt x="188" y="431"/>
                  </a:cubicBezTo>
                  <a:cubicBezTo>
                    <a:pt x="191" y="469"/>
                    <a:pt x="190" y="506"/>
                    <a:pt x="198" y="543"/>
                  </a:cubicBezTo>
                  <a:cubicBezTo>
                    <a:pt x="205" y="580"/>
                    <a:pt x="220" y="616"/>
                    <a:pt x="249" y="640"/>
                  </a:cubicBezTo>
                  <a:cubicBezTo>
                    <a:pt x="265" y="653"/>
                    <a:pt x="286" y="661"/>
                    <a:pt x="305" y="661"/>
                  </a:cubicBezTo>
                  <a:cubicBezTo>
                    <a:pt x="318" y="661"/>
                    <a:pt x="330" y="657"/>
                    <a:pt x="340" y="649"/>
                  </a:cubicBezTo>
                  <a:cubicBezTo>
                    <a:pt x="349" y="640"/>
                    <a:pt x="355" y="629"/>
                    <a:pt x="360" y="618"/>
                  </a:cubicBezTo>
                  <a:cubicBezTo>
                    <a:pt x="385" y="564"/>
                    <a:pt x="400" y="507"/>
                    <a:pt x="430" y="456"/>
                  </a:cubicBezTo>
                  <a:cubicBezTo>
                    <a:pt x="487" y="359"/>
                    <a:pt x="590" y="300"/>
                    <a:pt x="692" y="253"/>
                  </a:cubicBezTo>
                  <a:cubicBezTo>
                    <a:pt x="735" y="232"/>
                    <a:pt x="782" y="212"/>
                    <a:pt x="814" y="174"/>
                  </a:cubicBezTo>
                  <a:cubicBezTo>
                    <a:pt x="846" y="137"/>
                    <a:pt x="858" y="78"/>
                    <a:pt x="827" y="39"/>
                  </a:cubicBezTo>
                  <a:cubicBezTo>
                    <a:pt x="800" y="8"/>
                    <a:pt x="756"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0"/>
            <p:cNvSpPr/>
            <p:nvPr/>
          </p:nvSpPr>
          <p:spPr>
            <a:xfrm>
              <a:off x="2144975" y="271650"/>
              <a:ext cx="22075" cy="40400"/>
            </a:xfrm>
            <a:custGeom>
              <a:avLst/>
              <a:gdLst/>
              <a:ahLst/>
              <a:cxnLst/>
              <a:rect l="l" t="t" r="r" b="b"/>
              <a:pathLst>
                <a:path w="883" h="1616" extrusionOk="0">
                  <a:moveTo>
                    <a:pt x="592" y="0"/>
                  </a:moveTo>
                  <a:cubicBezTo>
                    <a:pt x="526" y="1"/>
                    <a:pt x="459" y="8"/>
                    <a:pt x="393" y="16"/>
                  </a:cubicBezTo>
                  <a:cubicBezTo>
                    <a:pt x="358" y="20"/>
                    <a:pt x="316" y="21"/>
                    <a:pt x="291" y="49"/>
                  </a:cubicBezTo>
                  <a:cubicBezTo>
                    <a:pt x="262" y="82"/>
                    <a:pt x="261" y="142"/>
                    <a:pt x="240" y="181"/>
                  </a:cubicBezTo>
                  <a:cubicBezTo>
                    <a:pt x="213" y="232"/>
                    <a:pt x="178" y="282"/>
                    <a:pt x="146" y="331"/>
                  </a:cubicBezTo>
                  <a:cubicBezTo>
                    <a:pt x="63" y="460"/>
                    <a:pt x="1" y="611"/>
                    <a:pt x="22" y="760"/>
                  </a:cubicBezTo>
                  <a:cubicBezTo>
                    <a:pt x="37" y="856"/>
                    <a:pt x="85" y="947"/>
                    <a:pt x="153" y="1022"/>
                  </a:cubicBezTo>
                  <a:cubicBezTo>
                    <a:pt x="219" y="1096"/>
                    <a:pt x="305" y="1156"/>
                    <a:pt x="393" y="1207"/>
                  </a:cubicBezTo>
                  <a:cubicBezTo>
                    <a:pt x="445" y="1236"/>
                    <a:pt x="498" y="1262"/>
                    <a:pt x="542" y="1301"/>
                  </a:cubicBezTo>
                  <a:cubicBezTo>
                    <a:pt x="626" y="1378"/>
                    <a:pt x="656" y="1494"/>
                    <a:pt x="717" y="1589"/>
                  </a:cubicBezTo>
                  <a:cubicBezTo>
                    <a:pt x="722" y="1598"/>
                    <a:pt x="728" y="1607"/>
                    <a:pt x="738" y="1613"/>
                  </a:cubicBezTo>
                  <a:cubicBezTo>
                    <a:pt x="743" y="1615"/>
                    <a:pt x="748" y="1616"/>
                    <a:pt x="753" y="1616"/>
                  </a:cubicBezTo>
                  <a:cubicBezTo>
                    <a:pt x="756" y="1616"/>
                    <a:pt x="760" y="1616"/>
                    <a:pt x="763" y="1615"/>
                  </a:cubicBezTo>
                  <a:cubicBezTo>
                    <a:pt x="806" y="1612"/>
                    <a:pt x="842" y="1577"/>
                    <a:pt x="858" y="1538"/>
                  </a:cubicBezTo>
                  <a:cubicBezTo>
                    <a:pt x="873" y="1500"/>
                    <a:pt x="875" y="1457"/>
                    <a:pt x="875" y="1416"/>
                  </a:cubicBezTo>
                  <a:cubicBezTo>
                    <a:pt x="877" y="1068"/>
                    <a:pt x="880" y="721"/>
                    <a:pt x="882" y="373"/>
                  </a:cubicBezTo>
                  <a:cubicBezTo>
                    <a:pt x="882" y="284"/>
                    <a:pt x="882" y="190"/>
                    <a:pt x="839" y="112"/>
                  </a:cubicBezTo>
                  <a:cubicBezTo>
                    <a:pt x="824" y="85"/>
                    <a:pt x="803" y="60"/>
                    <a:pt x="777" y="41"/>
                  </a:cubicBezTo>
                  <a:cubicBezTo>
                    <a:pt x="726" y="5"/>
                    <a:pt x="657" y="0"/>
                    <a:pt x="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0"/>
            <p:cNvSpPr/>
            <p:nvPr/>
          </p:nvSpPr>
          <p:spPr>
            <a:xfrm>
              <a:off x="1897325" y="417325"/>
              <a:ext cx="41825" cy="36000"/>
            </a:xfrm>
            <a:custGeom>
              <a:avLst/>
              <a:gdLst/>
              <a:ahLst/>
              <a:cxnLst/>
              <a:rect l="l" t="t" r="r" b="b"/>
              <a:pathLst>
                <a:path w="1673" h="1440" extrusionOk="0">
                  <a:moveTo>
                    <a:pt x="173" y="0"/>
                  </a:moveTo>
                  <a:cubicBezTo>
                    <a:pt x="172" y="0"/>
                    <a:pt x="171" y="0"/>
                    <a:pt x="170" y="0"/>
                  </a:cubicBezTo>
                  <a:cubicBezTo>
                    <a:pt x="114" y="4"/>
                    <a:pt x="82" y="71"/>
                    <a:pt x="66" y="129"/>
                  </a:cubicBezTo>
                  <a:cubicBezTo>
                    <a:pt x="7" y="342"/>
                    <a:pt x="1" y="566"/>
                    <a:pt x="17" y="786"/>
                  </a:cubicBezTo>
                  <a:cubicBezTo>
                    <a:pt x="26" y="895"/>
                    <a:pt x="42" y="1005"/>
                    <a:pt x="57" y="1113"/>
                  </a:cubicBezTo>
                  <a:cubicBezTo>
                    <a:pt x="66" y="1175"/>
                    <a:pt x="74" y="1232"/>
                    <a:pt x="105" y="1285"/>
                  </a:cubicBezTo>
                  <a:cubicBezTo>
                    <a:pt x="161" y="1376"/>
                    <a:pt x="231" y="1433"/>
                    <a:pt x="332" y="1439"/>
                  </a:cubicBezTo>
                  <a:cubicBezTo>
                    <a:pt x="340" y="1440"/>
                    <a:pt x="349" y="1440"/>
                    <a:pt x="357" y="1440"/>
                  </a:cubicBezTo>
                  <a:cubicBezTo>
                    <a:pt x="420" y="1440"/>
                    <a:pt x="482" y="1423"/>
                    <a:pt x="536" y="1392"/>
                  </a:cubicBezTo>
                  <a:cubicBezTo>
                    <a:pt x="665" y="1318"/>
                    <a:pt x="748" y="1172"/>
                    <a:pt x="883" y="1110"/>
                  </a:cubicBezTo>
                  <a:cubicBezTo>
                    <a:pt x="938" y="1085"/>
                    <a:pt x="995" y="1077"/>
                    <a:pt x="1054" y="1077"/>
                  </a:cubicBezTo>
                  <a:cubicBezTo>
                    <a:pt x="1179" y="1077"/>
                    <a:pt x="1310" y="1115"/>
                    <a:pt x="1434" y="1115"/>
                  </a:cubicBezTo>
                  <a:cubicBezTo>
                    <a:pt x="1495" y="1115"/>
                    <a:pt x="1553" y="1106"/>
                    <a:pt x="1609" y="1079"/>
                  </a:cubicBezTo>
                  <a:cubicBezTo>
                    <a:pt x="1625" y="1072"/>
                    <a:pt x="1642" y="1062"/>
                    <a:pt x="1654" y="1044"/>
                  </a:cubicBezTo>
                  <a:cubicBezTo>
                    <a:pt x="1673" y="1018"/>
                    <a:pt x="1671" y="981"/>
                    <a:pt x="1664" y="947"/>
                  </a:cubicBezTo>
                  <a:cubicBezTo>
                    <a:pt x="1645" y="853"/>
                    <a:pt x="1596" y="770"/>
                    <a:pt x="1541" y="693"/>
                  </a:cubicBezTo>
                  <a:cubicBezTo>
                    <a:pt x="1501" y="636"/>
                    <a:pt x="1456" y="582"/>
                    <a:pt x="1398" y="548"/>
                  </a:cubicBezTo>
                  <a:cubicBezTo>
                    <a:pt x="1347" y="517"/>
                    <a:pt x="1286" y="503"/>
                    <a:pt x="1228" y="494"/>
                  </a:cubicBezTo>
                  <a:cubicBezTo>
                    <a:pt x="1138" y="482"/>
                    <a:pt x="1048" y="481"/>
                    <a:pt x="957" y="481"/>
                  </a:cubicBezTo>
                  <a:cubicBezTo>
                    <a:pt x="939" y="481"/>
                    <a:pt x="922" y="481"/>
                    <a:pt x="904" y="481"/>
                  </a:cubicBezTo>
                  <a:cubicBezTo>
                    <a:pt x="773" y="481"/>
                    <a:pt x="644" y="479"/>
                    <a:pt x="519" y="445"/>
                  </a:cubicBezTo>
                  <a:cubicBezTo>
                    <a:pt x="488" y="436"/>
                    <a:pt x="457" y="426"/>
                    <a:pt x="429" y="407"/>
                  </a:cubicBezTo>
                  <a:cubicBezTo>
                    <a:pt x="339" y="344"/>
                    <a:pt x="323" y="214"/>
                    <a:pt x="282" y="106"/>
                  </a:cubicBezTo>
                  <a:cubicBezTo>
                    <a:pt x="262" y="54"/>
                    <a:pt x="224"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0"/>
            <p:cNvSpPr/>
            <p:nvPr/>
          </p:nvSpPr>
          <p:spPr>
            <a:xfrm>
              <a:off x="1897875" y="455300"/>
              <a:ext cx="20200" cy="19775"/>
            </a:xfrm>
            <a:custGeom>
              <a:avLst/>
              <a:gdLst/>
              <a:ahLst/>
              <a:cxnLst/>
              <a:rect l="l" t="t" r="r" b="b"/>
              <a:pathLst>
                <a:path w="808" h="791" extrusionOk="0">
                  <a:moveTo>
                    <a:pt x="543" y="1"/>
                  </a:moveTo>
                  <a:cubicBezTo>
                    <a:pt x="526" y="1"/>
                    <a:pt x="509" y="5"/>
                    <a:pt x="489" y="19"/>
                  </a:cubicBezTo>
                  <a:cubicBezTo>
                    <a:pt x="453" y="44"/>
                    <a:pt x="422" y="77"/>
                    <a:pt x="385" y="103"/>
                  </a:cubicBezTo>
                  <a:cubicBezTo>
                    <a:pt x="370" y="110"/>
                    <a:pt x="356" y="113"/>
                    <a:pt x="340" y="113"/>
                  </a:cubicBezTo>
                  <a:cubicBezTo>
                    <a:pt x="298" y="113"/>
                    <a:pt x="253" y="89"/>
                    <a:pt x="211" y="74"/>
                  </a:cubicBezTo>
                  <a:cubicBezTo>
                    <a:pt x="187" y="65"/>
                    <a:pt x="161" y="60"/>
                    <a:pt x="135" y="60"/>
                  </a:cubicBezTo>
                  <a:cubicBezTo>
                    <a:pt x="99" y="60"/>
                    <a:pt x="64" y="70"/>
                    <a:pt x="40" y="96"/>
                  </a:cubicBezTo>
                  <a:cubicBezTo>
                    <a:pt x="9" y="131"/>
                    <a:pt x="6" y="182"/>
                    <a:pt x="5" y="229"/>
                  </a:cubicBezTo>
                  <a:cubicBezTo>
                    <a:pt x="2" y="372"/>
                    <a:pt x="0" y="517"/>
                    <a:pt x="40" y="655"/>
                  </a:cubicBezTo>
                  <a:cubicBezTo>
                    <a:pt x="52" y="695"/>
                    <a:pt x="68" y="736"/>
                    <a:pt x="103" y="761"/>
                  </a:cubicBezTo>
                  <a:cubicBezTo>
                    <a:pt x="133" y="781"/>
                    <a:pt x="171" y="784"/>
                    <a:pt x="207" y="788"/>
                  </a:cubicBezTo>
                  <a:cubicBezTo>
                    <a:pt x="218" y="790"/>
                    <a:pt x="230" y="791"/>
                    <a:pt x="242" y="791"/>
                  </a:cubicBezTo>
                  <a:cubicBezTo>
                    <a:pt x="260" y="791"/>
                    <a:pt x="278" y="788"/>
                    <a:pt x="294" y="779"/>
                  </a:cubicBezTo>
                  <a:cubicBezTo>
                    <a:pt x="326" y="762"/>
                    <a:pt x="339" y="724"/>
                    <a:pt x="359" y="695"/>
                  </a:cubicBezTo>
                  <a:cubicBezTo>
                    <a:pt x="406" y="618"/>
                    <a:pt x="498" y="578"/>
                    <a:pt x="587" y="561"/>
                  </a:cubicBezTo>
                  <a:cubicBezTo>
                    <a:pt x="631" y="552"/>
                    <a:pt x="674" y="548"/>
                    <a:pt x="714" y="531"/>
                  </a:cubicBezTo>
                  <a:cubicBezTo>
                    <a:pt x="755" y="515"/>
                    <a:pt x="792" y="483"/>
                    <a:pt x="800" y="440"/>
                  </a:cubicBezTo>
                  <a:cubicBezTo>
                    <a:pt x="808" y="394"/>
                    <a:pt x="781" y="347"/>
                    <a:pt x="749" y="314"/>
                  </a:cubicBezTo>
                  <a:cubicBezTo>
                    <a:pt x="725" y="285"/>
                    <a:pt x="694" y="264"/>
                    <a:pt x="680" y="229"/>
                  </a:cubicBezTo>
                  <a:cubicBezTo>
                    <a:pt x="664" y="187"/>
                    <a:pt x="667" y="132"/>
                    <a:pt x="662" y="87"/>
                  </a:cubicBezTo>
                  <a:cubicBezTo>
                    <a:pt x="659" y="60"/>
                    <a:pt x="654" y="31"/>
                    <a:pt x="631" y="18"/>
                  </a:cubicBezTo>
                  <a:cubicBezTo>
                    <a:pt x="622" y="12"/>
                    <a:pt x="611" y="10"/>
                    <a:pt x="600" y="8"/>
                  </a:cubicBezTo>
                  <a:cubicBezTo>
                    <a:pt x="578" y="5"/>
                    <a:pt x="560" y="1"/>
                    <a:pt x="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0"/>
            <p:cNvSpPr/>
            <p:nvPr/>
          </p:nvSpPr>
          <p:spPr>
            <a:xfrm>
              <a:off x="1898275" y="272775"/>
              <a:ext cx="9975" cy="9025"/>
            </a:xfrm>
            <a:custGeom>
              <a:avLst/>
              <a:gdLst/>
              <a:ahLst/>
              <a:cxnLst/>
              <a:rect l="l" t="t" r="r" b="b"/>
              <a:pathLst>
                <a:path w="399" h="361" extrusionOk="0">
                  <a:moveTo>
                    <a:pt x="165" y="1"/>
                  </a:moveTo>
                  <a:cubicBezTo>
                    <a:pt x="105" y="1"/>
                    <a:pt x="50" y="25"/>
                    <a:pt x="25" y="82"/>
                  </a:cubicBezTo>
                  <a:cubicBezTo>
                    <a:pt x="2" y="135"/>
                    <a:pt x="1" y="254"/>
                    <a:pt x="30" y="305"/>
                  </a:cubicBezTo>
                  <a:cubicBezTo>
                    <a:pt x="52" y="343"/>
                    <a:pt x="100" y="361"/>
                    <a:pt x="148" y="361"/>
                  </a:cubicBezTo>
                  <a:cubicBezTo>
                    <a:pt x="189" y="361"/>
                    <a:pt x="230" y="348"/>
                    <a:pt x="257" y="325"/>
                  </a:cubicBezTo>
                  <a:cubicBezTo>
                    <a:pt x="270" y="315"/>
                    <a:pt x="280" y="300"/>
                    <a:pt x="292" y="290"/>
                  </a:cubicBezTo>
                  <a:cubicBezTo>
                    <a:pt x="321" y="267"/>
                    <a:pt x="364" y="257"/>
                    <a:pt x="385" y="225"/>
                  </a:cubicBezTo>
                  <a:cubicBezTo>
                    <a:pt x="395" y="208"/>
                    <a:pt x="398" y="187"/>
                    <a:pt x="396" y="169"/>
                  </a:cubicBezTo>
                  <a:cubicBezTo>
                    <a:pt x="388" y="72"/>
                    <a:pt x="269"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0"/>
            <p:cNvSpPr/>
            <p:nvPr/>
          </p:nvSpPr>
          <p:spPr>
            <a:xfrm>
              <a:off x="1898275" y="285350"/>
              <a:ext cx="8600" cy="13675"/>
            </a:xfrm>
            <a:custGeom>
              <a:avLst/>
              <a:gdLst/>
              <a:ahLst/>
              <a:cxnLst/>
              <a:rect l="l" t="t" r="r" b="b"/>
              <a:pathLst>
                <a:path w="344" h="547" extrusionOk="0">
                  <a:moveTo>
                    <a:pt x="132" y="1"/>
                  </a:moveTo>
                  <a:cubicBezTo>
                    <a:pt x="126" y="1"/>
                    <a:pt x="119" y="1"/>
                    <a:pt x="114" y="3"/>
                  </a:cubicBezTo>
                  <a:cubicBezTo>
                    <a:pt x="107" y="7"/>
                    <a:pt x="101" y="16"/>
                    <a:pt x="96" y="25"/>
                  </a:cubicBezTo>
                  <a:cubicBezTo>
                    <a:pt x="42" y="137"/>
                    <a:pt x="1" y="543"/>
                    <a:pt x="165" y="547"/>
                  </a:cubicBezTo>
                  <a:cubicBezTo>
                    <a:pt x="169" y="547"/>
                    <a:pt x="173" y="547"/>
                    <a:pt x="177" y="547"/>
                  </a:cubicBezTo>
                  <a:cubicBezTo>
                    <a:pt x="223" y="547"/>
                    <a:pt x="271" y="540"/>
                    <a:pt x="303" y="502"/>
                  </a:cubicBezTo>
                  <a:cubicBezTo>
                    <a:pt x="344" y="455"/>
                    <a:pt x="343" y="378"/>
                    <a:pt x="324" y="316"/>
                  </a:cubicBezTo>
                  <a:cubicBezTo>
                    <a:pt x="307" y="254"/>
                    <a:pt x="276" y="198"/>
                    <a:pt x="261" y="135"/>
                  </a:cubicBezTo>
                  <a:cubicBezTo>
                    <a:pt x="252" y="99"/>
                    <a:pt x="249" y="58"/>
                    <a:pt x="227" y="33"/>
                  </a:cubicBezTo>
                  <a:cubicBezTo>
                    <a:pt x="204" y="5"/>
                    <a:pt x="165" y="1"/>
                    <a:pt x="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30"/>
          <p:cNvGrpSpPr/>
          <p:nvPr/>
        </p:nvGrpSpPr>
        <p:grpSpPr>
          <a:xfrm>
            <a:off x="91494" y="2669938"/>
            <a:ext cx="2377455" cy="2377426"/>
            <a:chOff x="1891375" y="2217650"/>
            <a:chExt cx="612825" cy="608925"/>
          </a:xfrm>
        </p:grpSpPr>
        <p:sp>
          <p:nvSpPr>
            <p:cNvPr id="1233" name="Google Shape;1233;p30"/>
            <p:cNvSpPr/>
            <p:nvPr/>
          </p:nvSpPr>
          <p:spPr>
            <a:xfrm>
              <a:off x="2056525" y="2226150"/>
              <a:ext cx="105850" cy="284750"/>
            </a:xfrm>
            <a:custGeom>
              <a:avLst/>
              <a:gdLst/>
              <a:ahLst/>
              <a:cxnLst/>
              <a:rect l="l" t="t" r="r" b="b"/>
              <a:pathLst>
                <a:path w="4234" h="11390" extrusionOk="0">
                  <a:moveTo>
                    <a:pt x="2302" y="0"/>
                  </a:moveTo>
                  <a:cubicBezTo>
                    <a:pt x="2180" y="0"/>
                    <a:pt x="2046" y="93"/>
                    <a:pt x="1911" y="325"/>
                  </a:cubicBezTo>
                  <a:cubicBezTo>
                    <a:pt x="1676" y="726"/>
                    <a:pt x="1603" y="1190"/>
                    <a:pt x="1409" y="1606"/>
                  </a:cubicBezTo>
                  <a:cubicBezTo>
                    <a:pt x="1245" y="2005"/>
                    <a:pt x="1080" y="2402"/>
                    <a:pt x="916" y="2799"/>
                  </a:cubicBezTo>
                  <a:cubicBezTo>
                    <a:pt x="646" y="3557"/>
                    <a:pt x="253" y="4305"/>
                    <a:pt x="128" y="5114"/>
                  </a:cubicBezTo>
                  <a:cubicBezTo>
                    <a:pt x="0" y="5934"/>
                    <a:pt x="154" y="6780"/>
                    <a:pt x="446" y="7559"/>
                  </a:cubicBezTo>
                  <a:cubicBezTo>
                    <a:pt x="739" y="8336"/>
                    <a:pt x="1166" y="9055"/>
                    <a:pt x="1599" y="9764"/>
                  </a:cubicBezTo>
                  <a:cubicBezTo>
                    <a:pt x="1809" y="10105"/>
                    <a:pt x="1974" y="10470"/>
                    <a:pt x="2204" y="10802"/>
                  </a:cubicBezTo>
                  <a:cubicBezTo>
                    <a:pt x="2336" y="10994"/>
                    <a:pt x="2485" y="11187"/>
                    <a:pt x="2670" y="11333"/>
                  </a:cubicBezTo>
                  <a:cubicBezTo>
                    <a:pt x="2692" y="11351"/>
                    <a:pt x="2716" y="11369"/>
                    <a:pt x="2743" y="11390"/>
                  </a:cubicBezTo>
                  <a:cubicBezTo>
                    <a:pt x="2985" y="11295"/>
                    <a:pt x="3236" y="11230"/>
                    <a:pt x="3483" y="11198"/>
                  </a:cubicBezTo>
                  <a:cubicBezTo>
                    <a:pt x="3495" y="11144"/>
                    <a:pt x="3503" y="11089"/>
                    <a:pt x="3493" y="11027"/>
                  </a:cubicBezTo>
                  <a:cubicBezTo>
                    <a:pt x="3454" y="10741"/>
                    <a:pt x="3276" y="10484"/>
                    <a:pt x="3256" y="10197"/>
                  </a:cubicBezTo>
                  <a:cubicBezTo>
                    <a:pt x="3213" y="9608"/>
                    <a:pt x="3384" y="9019"/>
                    <a:pt x="3588" y="8472"/>
                  </a:cubicBezTo>
                  <a:cubicBezTo>
                    <a:pt x="3870" y="7717"/>
                    <a:pt x="4230" y="6962"/>
                    <a:pt x="4232" y="6156"/>
                  </a:cubicBezTo>
                  <a:cubicBezTo>
                    <a:pt x="4233" y="5264"/>
                    <a:pt x="3799" y="4441"/>
                    <a:pt x="3495" y="3603"/>
                  </a:cubicBezTo>
                  <a:cubicBezTo>
                    <a:pt x="3158" y="2669"/>
                    <a:pt x="2979" y="1687"/>
                    <a:pt x="2799" y="711"/>
                  </a:cubicBezTo>
                  <a:cubicBezTo>
                    <a:pt x="2732" y="353"/>
                    <a:pt x="2540" y="0"/>
                    <a:pt x="2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0"/>
            <p:cNvSpPr/>
            <p:nvPr/>
          </p:nvSpPr>
          <p:spPr>
            <a:xfrm>
              <a:off x="2150300" y="2228250"/>
              <a:ext cx="97875" cy="277700"/>
            </a:xfrm>
            <a:custGeom>
              <a:avLst/>
              <a:gdLst/>
              <a:ahLst/>
              <a:cxnLst/>
              <a:rect l="l" t="t" r="r" b="b"/>
              <a:pathLst>
                <a:path w="3915" h="11108" extrusionOk="0">
                  <a:moveTo>
                    <a:pt x="3060" y="1"/>
                  </a:moveTo>
                  <a:cubicBezTo>
                    <a:pt x="3055" y="1"/>
                    <a:pt x="3051" y="1"/>
                    <a:pt x="3046" y="1"/>
                  </a:cubicBezTo>
                  <a:cubicBezTo>
                    <a:pt x="2657" y="15"/>
                    <a:pt x="2336" y="293"/>
                    <a:pt x="2021" y="523"/>
                  </a:cubicBezTo>
                  <a:cubicBezTo>
                    <a:pt x="1420" y="965"/>
                    <a:pt x="690" y="1322"/>
                    <a:pt x="376" y="1999"/>
                  </a:cubicBezTo>
                  <a:cubicBezTo>
                    <a:pt x="179" y="2427"/>
                    <a:pt x="181" y="2920"/>
                    <a:pt x="240" y="3388"/>
                  </a:cubicBezTo>
                  <a:cubicBezTo>
                    <a:pt x="303" y="3903"/>
                    <a:pt x="430" y="4410"/>
                    <a:pt x="613" y="4896"/>
                  </a:cubicBezTo>
                  <a:cubicBezTo>
                    <a:pt x="803" y="5397"/>
                    <a:pt x="1057" y="5877"/>
                    <a:pt x="1203" y="6392"/>
                  </a:cubicBezTo>
                  <a:cubicBezTo>
                    <a:pt x="1348" y="6909"/>
                    <a:pt x="1376" y="7487"/>
                    <a:pt x="1125" y="7961"/>
                  </a:cubicBezTo>
                  <a:cubicBezTo>
                    <a:pt x="842" y="8495"/>
                    <a:pt x="238" y="8839"/>
                    <a:pt x="67" y="9420"/>
                  </a:cubicBezTo>
                  <a:cubicBezTo>
                    <a:pt x="0" y="9646"/>
                    <a:pt x="9" y="9888"/>
                    <a:pt x="27" y="10123"/>
                  </a:cubicBezTo>
                  <a:cubicBezTo>
                    <a:pt x="37" y="10245"/>
                    <a:pt x="71" y="10660"/>
                    <a:pt x="184" y="10945"/>
                  </a:cubicBezTo>
                  <a:cubicBezTo>
                    <a:pt x="211" y="11013"/>
                    <a:pt x="274" y="11058"/>
                    <a:pt x="346" y="11070"/>
                  </a:cubicBezTo>
                  <a:cubicBezTo>
                    <a:pt x="411" y="11080"/>
                    <a:pt x="476" y="11093"/>
                    <a:pt x="540" y="11108"/>
                  </a:cubicBezTo>
                  <a:cubicBezTo>
                    <a:pt x="622" y="11075"/>
                    <a:pt x="682" y="11053"/>
                    <a:pt x="764" y="11021"/>
                  </a:cubicBezTo>
                  <a:cubicBezTo>
                    <a:pt x="998" y="10648"/>
                    <a:pt x="901" y="9872"/>
                    <a:pt x="1057" y="9502"/>
                  </a:cubicBezTo>
                  <a:cubicBezTo>
                    <a:pt x="1197" y="9171"/>
                    <a:pt x="1460" y="8909"/>
                    <a:pt x="1718" y="8660"/>
                  </a:cubicBezTo>
                  <a:cubicBezTo>
                    <a:pt x="2254" y="8145"/>
                    <a:pt x="2804" y="7634"/>
                    <a:pt x="3220" y="7017"/>
                  </a:cubicBezTo>
                  <a:cubicBezTo>
                    <a:pt x="3637" y="6401"/>
                    <a:pt x="3915" y="5659"/>
                    <a:pt x="3835" y="4921"/>
                  </a:cubicBezTo>
                  <a:cubicBezTo>
                    <a:pt x="3768" y="4301"/>
                    <a:pt x="3459" y="3739"/>
                    <a:pt x="3199" y="3172"/>
                  </a:cubicBezTo>
                  <a:cubicBezTo>
                    <a:pt x="2938" y="2606"/>
                    <a:pt x="2714" y="1984"/>
                    <a:pt x="2831" y="1371"/>
                  </a:cubicBezTo>
                  <a:cubicBezTo>
                    <a:pt x="2910" y="946"/>
                    <a:pt x="3150" y="553"/>
                    <a:pt x="3160" y="121"/>
                  </a:cubicBezTo>
                  <a:cubicBezTo>
                    <a:pt x="3161" y="86"/>
                    <a:pt x="3159" y="45"/>
                    <a:pt x="3133" y="22"/>
                  </a:cubicBezTo>
                  <a:cubicBezTo>
                    <a:pt x="3113" y="4"/>
                    <a:pt x="3086"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0"/>
            <p:cNvSpPr/>
            <p:nvPr/>
          </p:nvSpPr>
          <p:spPr>
            <a:xfrm>
              <a:off x="2179850" y="2233150"/>
              <a:ext cx="176150" cy="293575"/>
            </a:xfrm>
            <a:custGeom>
              <a:avLst/>
              <a:gdLst/>
              <a:ahLst/>
              <a:cxnLst/>
              <a:rect l="l" t="t" r="r" b="b"/>
              <a:pathLst>
                <a:path w="7046" h="11743" extrusionOk="0">
                  <a:moveTo>
                    <a:pt x="4597" y="0"/>
                  </a:moveTo>
                  <a:cubicBezTo>
                    <a:pt x="4589" y="0"/>
                    <a:pt x="4580" y="1"/>
                    <a:pt x="4571" y="3"/>
                  </a:cubicBezTo>
                  <a:cubicBezTo>
                    <a:pt x="4295" y="56"/>
                    <a:pt x="4057" y="304"/>
                    <a:pt x="3859" y="534"/>
                  </a:cubicBezTo>
                  <a:cubicBezTo>
                    <a:pt x="3396" y="1079"/>
                    <a:pt x="2920" y="1667"/>
                    <a:pt x="2799" y="2388"/>
                  </a:cubicBezTo>
                  <a:cubicBezTo>
                    <a:pt x="2689" y="3027"/>
                    <a:pt x="2877" y="3680"/>
                    <a:pt x="3103" y="4284"/>
                  </a:cubicBezTo>
                  <a:cubicBezTo>
                    <a:pt x="3330" y="4887"/>
                    <a:pt x="3601" y="5485"/>
                    <a:pt x="3674" y="6130"/>
                  </a:cubicBezTo>
                  <a:cubicBezTo>
                    <a:pt x="3808" y="7318"/>
                    <a:pt x="3172" y="8560"/>
                    <a:pt x="2158" y="9094"/>
                  </a:cubicBezTo>
                  <a:cubicBezTo>
                    <a:pt x="1771" y="9298"/>
                    <a:pt x="1341" y="9403"/>
                    <a:pt x="949" y="9596"/>
                  </a:cubicBezTo>
                  <a:cubicBezTo>
                    <a:pt x="555" y="9788"/>
                    <a:pt x="179" y="10100"/>
                    <a:pt x="60" y="10538"/>
                  </a:cubicBezTo>
                  <a:cubicBezTo>
                    <a:pt x="0" y="10757"/>
                    <a:pt x="10" y="10983"/>
                    <a:pt x="13" y="11208"/>
                  </a:cubicBezTo>
                  <a:cubicBezTo>
                    <a:pt x="13" y="11241"/>
                    <a:pt x="11" y="11278"/>
                    <a:pt x="8" y="11317"/>
                  </a:cubicBezTo>
                  <a:cubicBezTo>
                    <a:pt x="67" y="11357"/>
                    <a:pt x="124" y="11401"/>
                    <a:pt x="179" y="11448"/>
                  </a:cubicBezTo>
                  <a:cubicBezTo>
                    <a:pt x="263" y="11523"/>
                    <a:pt x="339" y="11605"/>
                    <a:pt x="410" y="11691"/>
                  </a:cubicBezTo>
                  <a:cubicBezTo>
                    <a:pt x="439" y="11725"/>
                    <a:pt x="480" y="11743"/>
                    <a:pt x="520" y="11743"/>
                  </a:cubicBezTo>
                  <a:cubicBezTo>
                    <a:pt x="565" y="11743"/>
                    <a:pt x="610" y="11721"/>
                    <a:pt x="637" y="11678"/>
                  </a:cubicBezTo>
                  <a:cubicBezTo>
                    <a:pt x="653" y="11653"/>
                    <a:pt x="667" y="11628"/>
                    <a:pt x="679" y="11606"/>
                  </a:cubicBezTo>
                  <a:cubicBezTo>
                    <a:pt x="967" y="11046"/>
                    <a:pt x="1288" y="10456"/>
                    <a:pt x="1822" y="10159"/>
                  </a:cubicBezTo>
                  <a:cubicBezTo>
                    <a:pt x="2132" y="9988"/>
                    <a:pt x="2466" y="9938"/>
                    <a:pt x="2812" y="9938"/>
                  </a:cubicBezTo>
                  <a:cubicBezTo>
                    <a:pt x="3305" y="9938"/>
                    <a:pt x="3820" y="10039"/>
                    <a:pt x="4323" y="10039"/>
                  </a:cubicBezTo>
                  <a:cubicBezTo>
                    <a:pt x="4498" y="10039"/>
                    <a:pt x="4671" y="10027"/>
                    <a:pt x="4841" y="9994"/>
                  </a:cubicBezTo>
                  <a:cubicBezTo>
                    <a:pt x="5761" y="9815"/>
                    <a:pt x="6510" y="9000"/>
                    <a:pt x="6778" y="8052"/>
                  </a:cubicBezTo>
                  <a:cubicBezTo>
                    <a:pt x="7046" y="7105"/>
                    <a:pt x="6878" y="6058"/>
                    <a:pt x="6452" y="5178"/>
                  </a:cubicBezTo>
                  <a:cubicBezTo>
                    <a:pt x="6103" y="4459"/>
                    <a:pt x="5594" y="3842"/>
                    <a:pt x="5188" y="3158"/>
                  </a:cubicBezTo>
                  <a:cubicBezTo>
                    <a:pt x="4780" y="2472"/>
                    <a:pt x="4471" y="1669"/>
                    <a:pt x="4589" y="872"/>
                  </a:cubicBezTo>
                  <a:cubicBezTo>
                    <a:pt x="4624" y="635"/>
                    <a:pt x="4697" y="403"/>
                    <a:pt x="4734" y="165"/>
                  </a:cubicBezTo>
                  <a:cubicBezTo>
                    <a:pt x="4748" y="79"/>
                    <a:pt x="4680" y="0"/>
                    <a:pt x="4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0"/>
            <p:cNvSpPr/>
            <p:nvPr/>
          </p:nvSpPr>
          <p:spPr>
            <a:xfrm>
              <a:off x="1951350" y="2220000"/>
              <a:ext cx="158150" cy="306700"/>
            </a:xfrm>
            <a:custGeom>
              <a:avLst/>
              <a:gdLst/>
              <a:ahLst/>
              <a:cxnLst/>
              <a:rect l="l" t="t" r="r" b="b"/>
              <a:pathLst>
                <a:path w="6326" h="12268" extrusionOk="0">
                  <a:moveTo>
                    <a:pt x="4128" y="0"/>
                  </a:moveTo>
                  <a:cubicBezTo>
                    <a:pt x="4042" y="0"/>
                    <a:pt x="3966" y="63"/>
                    <a:pt x="3904" y="125"/>
                  </a:cubicBezTo>
                  <a:cubicBezTo>
                    <a:pt x="2922" y="1094"/>
                    <a:pt x="2654" y="2579"/>
                    <a:pt x="1838" y="3692"/>
                  </a:cubicBezTo>
                  <a:cubicBezTo>
                    <a:pt x="1432" y="4246"/>
                    <a:pt x="897" y="4698"/>
                    <a:pt x="530" y="5279"/>
                  </a:cubicBezTo>
                  <a:cubicBezTo>
                    <a:pt x="164" y="5859"/>
                    <a:pt x="1" y="6652"/>
                    <a:pt x="391" y="7215"/>
                  </a:cubicBezTo>
                  <a:cubicBezTo>
                    <a:pt x="669" y="7615"/>
                    <a:pt x="1152" y="7803"/>
                    <a:pt x="1594" y="8008"/>
                  </a:cubicBezTo>
                  <a:cubicBezTo>
                    <a:pt x="3099" y="8710"/>
                    <a:pt x="4427" y="9883"/>
                    <a:pt x="5096" y="11403"/>
                  </a:cubicBezTo>
                  <a:cubicBezTo>
                    <a:pt x="5186" y="11605"/>
                    <a:pt x="5265" y="11816"/>
                    <a:pt x="5399" y="11994"/>
                  </a:cubicBezTo>
                  <a:cubicBezTo>
                    <a:pt x="5486" y="12107"/>
                    <a:pt x="5606" y="12204"/>
                    <a:pt x="5737" y="12257"/>
                  </a:cubicBezTo>
                  <a:cubicBezTo>
                    <a:pt x="5755" y="12264"/>
                    <a:pt x="5774" y="12268"/>
                    <a:pt x="5792" y="12268"/>
                  </a:cubicBezTo>
                  <a:cubicBezTo>
                    <a:pt x="5844" y="12268"/>
                    <a:pt x="5895" y="12239"/>
                    <a:pt x="5929" y="12195"/>
                  </a:cubicBezTo>
                  <a:cubicBezTo>
                    <a:pt x="6020" y="12073"/>
                    <a:pt x="6127" y="11963"/>
                    <a:pt x="6247" y="11862"/>
                  </a:cubicBezTo>
                  <a:cubicBezTo>
                    <a:pt x="6315" y="11805"/>
                    <a:pt x="6325" y="11707"/>
                    <a:pt x="6275" y="11634"/>
                  </a:cubicBezTo>
                  <a:cubicBezTo>
                    <a:pt x="6220" y="11553"/>
                    <a:pt x="6153" y="11474"/>
                    <a:pt x="6093" y="11397"/>
                  </a:cubicBezTo>
                  <a:cubicBezTo>
                    <a:pt x="5636" y="10811"/>
                    <a:pt x="5327" y="10127"/>
                    <a:pt x="4965" y="9481"/>
                  </a:cubicBezTo>
                  <a:cubicBezTo>
                    <a:pt x="4454" y="8568"/>
                    <a:pt x="3815" y="7687"/>
                    <a:pt x="3656" y="6654"/>
                  </a:cubicBezTo>
                  <a:cubicBezTo>
                    <a:pt x="3456" y="5344"/>
                    <a:pt x="4063" y="4065"/>
                    <a:pt x="4342" y="2770"/>
                  </a:cubicBezTo>
                  <a:cubicBezTo>
                    <a:pt x="4463" y="2207"/>
                    <a:pt x="4523" y="1630"/>
                    <a:pt x="4520" y="1055"/>
                  </a:cubicBezTo>
                  <a:cubicBezTo>
                    <a:pt x="4519" y="752"/>
                    <a:pt x="4495" y="437"/>
                    <a:pt x="4348" y="172"/>
                  </a:cubicBezTo>
                  <a:cubicBezTo>
                    <a:pt x="4304" y="93"/>
                    <a:pt x="4238" y="12"/>
                    <a:pt x="4147" y="1"/>
                  </a:cubicBezTo>
                  <a:cubicBezTo>
                    <a:pt x="4140" y="1"/>
                    <a:pt x="4134" y="0"/>
                    <a:pt x="4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0"/>
            <p:cNvSpPr/>
            <p:nvPr/>
          </p:nvSpPr>
          <p:spPr>
            <a:xfrm>
              <a:off x="1895950" y="2321850"/>
              <a:ext cx="198125" cy="229775"/>
            </a:xfrm>
            <a:custGeom>
              <a:avLst/>
              <a:gdLst/>
              <a:ahLst/>
              <a:cxnLst/>
              <a:rect l="l" t="t" r="r" b="b"/>
              <a:pathLst>
                <a:path w="7925" h="9191" extrusionOk="0">
                  <a:moveTo>
                    <a:pt x="1075" y="0"/>
                  </a:moveTo>
                  <a:cubicBezTo>
                    <a:pt x="833" y="0"/>
                    <a:pt x="649" y="241"/>
                    <a:pt x="553" y="471"/>
                  </a:cubicBezTo>
                  <a:cubicBezTo>
                    <a:pt x="274" y="1132"/>
                    <a:pt x="298" y="1877"/>
                    <a:pt x="324" y="2593"/>
                  </a:cubicBezTo>
                  <a:cubicBezTo>
                    <a:pt x="360" y="3605"/>
                    <a:pt x="387" y="4631"/>
                    <a:pt x="165" y="5620"/>
                  </a:cubicBezTo>
                  <a:cubicBezTo>
                    <a:pt x="103" y="5896"/>
                    <a:pt x="21" y="6172"/>
                    <a:pt x="10" y="6455"/>
                  </a:cubicBezTo>
                  <a:cubicBezTo>
                    <a:pt x="0" y="6739"/>
                    <a:pt x="73" y="7040"/>
                    <a:pt x="277" y="7237"/>
                  </a:cubicBezTo>
                  <a:cubicBezTo>
                    <a:pt x="501" y="7456"/>
                    <a:pt x="838" y="7507"/>
                    <a:pt x="1150" y="7522"/>
                  </a:cubicBezTo>
                  <a:cubicBezTo>
                    <a:pt x="1276" y="7528"/>
                    <a:pt x="1403" y="7531"/>
                    <a:pt x="1530" y="7531"/>
                  </a:cubicBezTo>
                  <a:cubicBezTo>
                    <a:pt x="1958" y="7531"/>
                    <a:pt x="2389" y="7503"/>
                    <a:pt x="2816" y="7503"/>
                  </a:cubicBezTo>
                  <a:cubicBezTo>
                    <a:pt x="3256" y="7503"/>
                    <a:pt x="3690" y="7532"/>
                    <a:pt x="4112" y="7653"/>
                  </a:cubicBezTo>
                  <a:cubicBezTo>
                    <a:pt x="4955" y="7895"/>
                    <a:pt x="5644" y="8462"/>
                    <a:pt x="6425" y="8836"/>
                  </a:cubicBezTo>
                  <a:cubicBezTo>
                    <a:pt x="6649" y="8943"/>
                    <a:pt x="7134" y="9191"/>
                    <a:pt x="7462" y="9191"/>
                  </a:cubicBezTo>
                  <a:cubicBezTo>
                    <a:pt x="7526" y="9191"/>
                    <a:pt x="7584" y="9182"/>
                    <a:pt x="7633" y="9160"/>
                  </a:cubicBezTo>
                  <a:cubicBezTo>
                    <a:pt x="7925" y="9034"/>
                    <a:pt x="7643" y="8634"/>
                    <a:pt x="7514" y="8472"/>
                  </a:cubicBezTo>
                  <a:cubicBezTo>
                    <a:pt x="7180" y="8059"/>
                    <a:pt x="6830" y="7752"/>
                    <a:pt x="6593" y="7262"/>
                  </a:cubicBezTo>
                  <a:cubicBezTo>
                    <a:pt x="6313" y="6686"/>
                    <a:pt x="6108" y="6058"/>
                    <a:pt x="5683" y="5578"/>
                  </a:cubicBezTo>
                  <a:cubicBezTo>
                    <a:pt x="5195" y="5028"/>
                    <a:pt x="4476" y="4739"/>
                    <a:pt x="3761" y="4564"/>
                  </a:cubicBezTo>
                  <a:cubicBezTo>
                    <a:pt x="3138" y="4411"/>
                    <a:pt x="2441" y="4299"/>
                    <a:pt x="2027" y="3809"/>
                  </a:cubicBezTo>
                  <a:cubicBezTo>
                    <a:pt x="1653" y="3364"/>
                    <a:pt x="1619" y="2731"/>
                    <a:pt x="1651" y="2150"/>
                  </a:cubicBezTo>
                  <a:cubicBezTo>
                    <a:pt x="1682" y="1569"/>
                    <a:pt x="1759" y="966"/>
                    <a:pt x="1547" y="425"/>
                  </a:cubicBezTo>
                  <a:cubicBezTo>
                    <a:pt x="1470" y="227"/>
                    <a:pt x="1326" y="25"/>
                    <a:pt x="1114" y="2"/>
                  </a:cubicBezTo>
                  <a:cubicBezTo>
                    <a:pt x="1101" y="1"/>
                    <a:pt x="1088"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0"/>
            <p:cNvSpPr/>
            <p:nvPr/>
          </p:nvSpPr>
          <p:spPr>
            <a:xfrm>
              <a:off x="1901575" y="2523300"/>
              <a:ext cx="198650" cy="73475"/>
            </a:xfrm>
            <a:custGeom>
              <a:avLst/>
              <a:gdLst/>
              <a:ahLst/>
              <a:cxnLst/>
              <a:rect l="l" t="t" r="r" b="b"/>
              <a:pathLst>
                <a:path w="7946" h="2939" extrusionOk="0">
                  <a:moveTo>
                    <a:pt x="3200" y="0"/>
                  </a:moveTo>
                  <a:cubicBezTo>
                    <a:pt x="2964" y="0"/>
                    <a:pt x="2728" y="35"/>
                    <a:pt x="2506" y="115"/>
                  </a:cubicBezTo>
                  <a:cubicBezTo>
                    <a:pt x="2161" y="240"/>
                    <a:pt x="1857" y="468"/>
                    <a:pt x="1502" y="554"/>
                  </a:cubicBezTo>
                  <a:cubicBezTo>
                    <a:pt x="1376" y="584"/>
                    <a:pt x="1248" y="596"/>
                    <a:pt x="1119" y="596"/>
                  </a:cubicBezTo>
                  <a:cubicBezTo>
                    <a:pt x="928" y="596"/>
                    <a:pt x="736" y="570"/>
                    <a:pt x="547" y="540"/>
                  </a:cubicBezTo>
                  <a:cubicBezTo>
                    <a:pt x="488" y="530"/>
                    <a:pt x="423" y="522"/>
                    <a:pt x="360" y="522"/>
                  </a:cubicBezTo>
                  <a:cubicBezTo>
                    <a:pt x="234" y="522"/>
                    <a:pt x="115" y="553"/>
                    <a:pt x="58" y="658"/>
                  </a:cubicBezTo>
                  <a:cubicBezTo>
                    <a:pt x="0" y="763"/>
                    <a:pt x="43" y="901"/>
                    <a:pt x="126" y="988"/>
                  </a:cubicBezTo>
                  <a:cubicBezTo>
                    <a:pt x="209" y="1075"/>
                    <a:pt x="324" y="1123"/>
                    <a:pt x="434" y="1169"/>
                  </a:cubicBezTo>
                  <a:cubicBezTo>
                    <a:pt x="967" y="1393"/>
                    <a:pt x="1512" y="1640"/>
                    <a:pt x="1896" y="2072"/>
                  </a:cubicBezTo>
                  <a:cubicBezTo>
                    <a:pt x="2017" y="2207"/>
                    <a:pt x="2119" y="2360"/>
                    <a:pt x="2260" y="2475"/>
                  </a:cubicBezTo>
                  <a:cubicBezTo>
                    <a:pt x="2404" y="2595"/>
                    <a:pt x="2580" y="2669"/>
                    <a:pt x="2756" y="2730"/>
                  </a:cubicBezTo>
                  <a:cubicBezTo>
                    <a:pt x="3123" y="2854"/>
                    <a:pt x="3507" y="2924"/>
                    <a:pt x="3894" y="2936"/>
                  </a:cubicBezTo>
                  <a:cubicBezTo>
                    <a:pt x="3940" y="2938"/>
                    <a:pt x="3985" y="2939"/>
                    <a:pt x="4031" y="2939"/>
                  </a:cubicBezTo>
                  <a:cubicBezTo>
                    <a:pt x="4377" y="2939"/>
                    <a:pt x="4722" y="2895"/>
                    <a:pt x="5063" y="2834"/>
                  </a:cubicBezTo>
                  <a:cubicBezTo>
                    <a:pt x="5461" y="2764"/>
                    <a:pt x="5857" y="2667"/>
                    <a:pt x="6238" y="2534"/>
                  </a:cubicBezTo>
                  <a:cubicBezTo>
                    <a:pt x="6516" y="2436"/>
                    <a:pt x="6788" y="2319"/>
                    <a:pt x="7080" y="2276"/>
                  </a:cubicBezTo>
                  <a:cubicBezTo>
                    <a:pt x="7330" y="2238"/>
                    <a:pt x="7587" y="2257"/>
                    <a:pt x="7835" y="2217"/>
                  </a:cubicBezTo>
                  <a:cubicBezTo>
                    <a:pt x="7882" y="2140"/>
                    <a:pt x="7899" y="2112"/>
                    <a:pt x="7945" y="2035"/>
                  </a:cubicBezTo>
                  <a:cubicBezTo>
                    <a:pt x="7898" y="1883"/>
                    <a:pt x="7857" y="1728"/>
                    <a:pt x="7826" y="1572"/>
                  </a:cubicBezTo>
                  <a:cubicBezTo>
                    <a:pt x="7798" y="1566"/>
                    <a:pt x="7771" y="1563"/>
                    <a:pt x="7746" y="1563"/>
                  </a:cubicBezTo>
                  <a:cubicBezTo>
                    <a:pt x="7742" y="1563"/>
                    <a:pt x="7737" y="1563"/>
                    <a:pt x="7733" y="1563"/>
                  </a:cubicBezTo>
                  <a:cubicBezTo>
                    <a:pt x="7685" y="1565"/>
                    <a:pt x="7638" y="1566"/>
                    <a:pt x="7591" y="1566"/>
                  </a:cubicBezTo>
                  <a:cubicBezTo>
                    <a:pt x="7207" y="1566"/>
                    <a:pt x="6854" y="1511"/>
                    <a:pt x="6487" y="1364"/>
                  </a:cubicBezTo>
                  <a:cubicBezTo>
                    <a:pt x="6037" y="1184"/>
                    <a:pt x="5625" y="921"/>
                    <a:pt x="5205" y="680"/>
                  </a:cubicBezTo>
                  <a:cubicBezTo>
                    <a:pt x="4794" y="442"/>
                    <a:pt x="4368" y="221"/>
                    <a:pt x="3909" y="98"/>
                  </a:cubicBezTo>
                  <a:cubicBezTo>
                    <a:pt x="3679" y="36"/>
                    <a:pt x="3439" y="0"/>
                    <a:pt x="3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0"/>
            <p:cNvSpPr/>
            <p:nvPr/>
          </p:nvSpPr>
          <p:spPr>
            <a:xfrm>
              <a:off x="1906875" y="2402350"/>
              <a:ext cx="597325" cy="424225"/>
            </a:xfrm>
            <a:custGeom>
              <a:avLst/>
              <a:gdLst/>
              <a:ahLst/>
              <a:cxnLst/>
              <a:rect l="l" t="t" r="r" b="b"/>
              <a:pathLst>
                <a:path w="23893" h="16969" extrusionOk="0">
                  <a:moveTo>
                    <a:pt x="19752" y="1"/>
                  </a:moveTo>
                  <a:cubicBezTo>
                    <a:pt x="19704" y="1"/>
                    <a:pt x="19656" y="10"/>
                    <a:pt x="19612" y="29"/>
                  </a:cubicBezTo>
                  <a:cubicBezTo>
                    <a:pt x="19484" y="83"/>
                    <a:pt x="19390" y="196"/>
                    <a:pt x="19310" y="312"/>
                  </a:cubicBezTo>
                  <a:cubicBezTo>
                    <a:pt x="18812" y="1034"/>
                    <a:pt x="18648" y="1979"/>
                    <a:pt x="18016" y="2590"/>
                  </a:cubicBezTo>
                  <a:cubicBezTo>
                    <a:pt x="17629" y="2964"/>
                    <a:pt x="17106" y="3165"/>
                    <a:pt x="16583" y="3299"/>
                  </a:cubicBezTo>
                  <a:cubicBezTo>
                    <a:pt x="16061" y="3431"/>
                    <a:pt x="15522" y="3505"/>
                    <a:pt x="14983" y="3518"/>
                  </a:cubicBezTo>
                  <a:cubicBezTo>
                    <a:pt x="14899" y="3520"/>
                    <a:pt x="14814" y="3520"/>
                    <a:pt x="14730" y="3520"/>
                  </a:cubicBezTo>
                  <a:cubicBezTo>
                    <a:pt x="14677" y="3520"/>
                    <a:pt x="14623" y="3520"/>
                    <a:pt x="14570" y="3520"/>
                  </a:cubicBezTo>
                  <a:cubicBezTo>
                    <a:pt x="14329" y="3520"/>
                    <a:pt x="14088" y="3523"/>
                    <a:pt x="13849" y="3555"/>
                  </a:cubicBezTo>
                  <a:cubicBezTo>
                    <a:pt x="13474" y="3605"/>
                    <a:pt x="13097" y="3736"/>
                    <a:pt x="12830" y="4003"/>
                  </a:cubicBezTo>
                  <a:cubicBezTo>
                    <a:pt x="12487" y="4343"/>
                    <a:pt x="12376" y="4851"/>
                    <a:pt x="12342" y="5332"/>
                  </a:cubicBezTo>
                  <a:cubicBezTo>
                    <a:pt x="12325" y="5601"/>
                    <a:pt x="12322" y="5884"/>
                    <a:pt x="12186" y="6118"/>
                  </a:cubicBezTo>
                  <a:cubicBezTo>
                    <a:pt x="12059" y="6335"/>
                    <a:pt x="11834" y="6474"/>
                    <a:pt x="11679" y="6671"/>
                  </a:cubicBezTo>
                  <a:cubicBezTo>
                    <a:pt x="11444" y="6968"/>
                    <a:pt x="11390" y="7366"/>
                    <a:pt x="11391" y="7744"/>
                  </a:cubicBezTo>
                  <a:cubicBezTo>
                    <a:pt x="11393" y="8269"/>
                    <a:pt x="11509" y="8826"/>
                    <a:pt x="11835" y="9227"/>
                  </a:cubicBezTo>
                  <a:cubicBezTo>
                    <a:pt x="11798" y="9211"/>
                    <a:pt x="11762" y="9194"/>
                    <a:pt x="11726" y="9175"/>
                  </a:cubicBezTo>
                  <a:cubicBezTo>
                    <a:pt x="11166" y="8875"/>
                    <a:pt x="10956" y="8184"/>
                    <a:pt x="10858" y="7557"/>
                  </a:cubicBezTo>
                  <a:cubicBezTo>
                    <a:pt x="10823" y="7322"/>
                    <a:pt x="10807" y="7048"/>
                    <a:pt x="10980" y="6885"/>
                  </a:cubicBezTo>
                  <a:cubicBezTo>
                    <a:pt x="11057" y="6813"/>
                    <a:pt x="11162" y="6773"/>
                    <a:pt x="11228" y="6693"/>
                  </a:cubicBezTo>
                  <a:cubicBezTo>
                    <a:pt x="11364" y="6529"/>
                    <a:pt x="11280" y="6283"/>
                    <a:pt x="11191" y="6090"/>
                  </a:cubicBezTo>
                  <a:cubicBezTo>
                    <a:pt x="11036" y="5749"/>
                    <a:pt x="10877" y="5400"/>
                    <a:pt x="10630" y="5118"/>
                  </a:cubicBezTo>
                  <a:cubicBezTo>
                    <a:pt x="10385" y="4835"/>
                    <a:pt x="10037" y="4620"/>
                    <a:pt x="9663" y="4620"/>
                  </a:cubicBezTo>
                  <a:cubicBezTo>
                    <a:pt x="9662" y="4620"/>
                    <a:pt x="9660" y="4620"/>
                    <a:pt x="9658" y="4620"/>
                  </a:cubicBezTo>
                  <a:cubicBezTo>
                    <a:pt x="9338" y="4623"/>
                    <a:pt x="9039" y="4780"/>
                    <a:pt x="8779" y="4964"/>
                  </a:cubicBezTo>
                  <a:cubicBezTo>
                    <a:pt x="8572" y="5109"/>
                    <a:pt x="8374" y="5281"/>
                    <a:pt x="8272" y="5512"/>
                  </a:cubicBezTo>
                  <a:cubicBezTo>
                    <a:pt x="8024" y="6077"/>
                    <a:pt x="8464" y="6823"/>
                    <a:pt x="8889" y="7183"/>
                  </a:cubicBezTo>
                  <a:cubicBezTo>
                    <a:pt x="9022" y="7297"/>
                    <a:pt x="9171" y="7389"/>
                    <a:pt x="9298" y="7510"/>
                  </a:cubicBezTo>
                  <a:cubicBezTo>
                    <a:pt x="9424" y="7629"/>
                    <a:pt x="9527" y="7770"/>
                    <a:pt x="9617" y="7919"/>
                  </a:cubicBezTo>
                  <a:cubicBezTo>
                    <a:pt x="9785" y="8197"/>
                    <a:pt x="9900" y="8485"/>
                    <a:pt x="10065" y="8761"/>
                  </a:cubicBezTo>
                  <a:cubicBezTo>
                    <a:pt x="10414" y="9340"/>
                    <a:pt x="10910" y="9885"/>
                    <a:pt x="11568" y="10074"/>
                  </a:cubicBezTo>
                  <a:cubicBezTo>
                    <a:pt x="11857" y="10157"/>
                    <a:pt x="12157" y="10194"/>
                    <a:pt x="12458" y="10194"/>
                  </a:cubicBezTo>
                  <a:cubicBezTo>
                    <a:pt x="12650" y="10194"/>
                    <a:pt x="12843" y="10179"/>
                    <a:pt x="13034" y="10151"/>
                  </a:cubicBezTo>
                  <a:lnTo>
                    <a:pt x="13034" y="10151"/>
                  </a:lnTo>
                  <a:cubicBezTo>
                    <a:pt x="12798" y="10432"/>
                    <a:pt x="12446" y="10629"/>
                    <a:pt x="12081" y="10706"/>
                  </a:cubicBezTo>
                  <a:cubicBezTo>
                    <a:pt x="11927" y="10739"/>
                    <a:pt x="11772" y="10753"/>
                    <a:pt x="11615" y="10753"/>
                  </a:cubicBezTo>
                  <a:cubicBezTo>
                    <a:pt x="11211" y="10753"/>
                    <a:pt x="10804" y="10658"/>
                    <a:pt x="10417" y="10533"/>
                  </a:cubicBezTo>
                  <a:cubicBezTo>
                    <a:pt x="8901" y="10045"/>
                    <a:pt x="7503" y="9094"/>
                    <a:pt x="5914" y="9007"/>
                  </a:cubicBezTo>
                  <a:cubicBezTo>
                    <a:pt x="5844" y="9003"/>
                    <a:pt x="5774" y="9000"/>
                    <a:pt x="5703" y="9000"/>
                  </a:cubicBezTo>
                  <a:cubicBezTo>
                    <a:pt x="5443" y="9000"/>
                    <a:pt x="5182" y="9030"/>
                    <a:pt x="4934" y="9109"/>
                  </a:cubicBezTo>
                  <a:cubicBezTo>
                    <a:pt x="3961" y="9419"/>
                    <a:pt x="3380" y="10398"/>
                    <a:pt x="2557" y="11001"/>
                  </a:cubicBezTo>
                  <a:cubicBezTo>
                    <a:pt x="1853" y="11516"/>
                    <a:pt x="979" y="11751"/>
                    <a:pt x="253" y="12235"/>
                  </a:cubicBezTo>
                  <a:cubicBezTo>
                    <a:pt x="132" y="12315"/>
                    <a:pt x="1" y="12430"/>
                    <a:pt x="77" y="12594"/>
                  </a:cubicBezTo>
                  <a:cubicBezTo>
                    <a:pt x="122" y="12692"/>
                    <a:pt x="226" y="12748"/>
                    <a:pt x="334" y="12752"/>
                  </a:cubicBezTo>
                  <a:cubicBezTo>
                    <a:pt x="410" y="12753"/>
                    <a:pt x="487" y="12754"/>
                    <a:pt x="564" y="12754"/>
                  </a:cubicBezTo>
                  <a:cubicBezTo>
                    <a:pt x="891" y="12754"/>
                    <a:pt x="1219" y="12735"/>
                    <a:pt x="1535" y="12657"/>
                  </a:cubicBezTo>
                  <a:cubicBezTo>
                    <a:pt x="1928" y="12561"/>
                    <a:pt x="2293" y="12376"/>
                    <a:pt x="2654" y="12192"/>
                  </a:cubicBezTo>
                  <a:cubicBezTo>
                    <a:pt x="3227" y="11902"/>
                    <a:pt x="3800" y="11611"/>
                    <a:pt x="4374" y="11320"/>
                  </a:cubicBezTo>
                  <a:cubicBezTo>
                    <a:pt x="4797" y="11105"/>
                    <a:pt x="5224" y="10889"/>
                    <a:pt x="5678" y="10755"/>
                  </a:cubicBezTo>
                  <a:cubicBezTo>
                    <a:pt x="6055" y="10644"/>
                    <a:pt x="6447" y="10591"/>
                    <a:pt x="6839" y="10591"/>
                  </a:cubicBezTo>
                  <a:cubicBezTo>
                    <a:pt x="7227" y="10591"/>
                    <a:pt x="7616" y="10642"/>
                    <a:pt x="7991" y="10739"/>
                  </a:cubicBezTo>
                  <a:cubicBezTo>
                    <a:pt x="8606" y="10898"/>
                    <a:pt x="9183" y="11174"/>
                    <a:pt x="9784" y="11382"/>
                  </a:cubicBezTo>
                  <a:cubicBezTo>
                    <a:pt x="10228" y="11536"/>
                    <a:pt x="10698" y="11653"/>
                    <a:pt x="11165" y="11653"/>
                  </a:cubicBezTo>
                  <a:cubicBezTo>
                    <a:pt x="11328" y="11653"/>
                    <a:pt x="11491" y="11639"/>
                    <a:pt x="11652" y="11607"/>
                  </a:cubicBezTo>
                  <a:cubicBezTo>
                    <a:pt x="12528" y="11432"/>
                    <a:pt x="13211" y="10764"/>
                    <a:pt x="13708" y="10004"/>
                  </a:cubicBezTo>
                  <a:cubicBezTo>
                    <a:pt x="13726" y="9999"/>
                    <a:pt x="13745" y="9994"/>
                    <a:pt x="13764" y="9989"/>
                  </a:cubicBezTo>
                  <a:cubicBezTo>
                    <a:pt x="14531" y="9753"/>
                    <a:pt x="15239" y="9361"/>
                    <a:pt x="15951" y="8988"/>
                  </a:cubicBezTo>
                  <a:lnTo>
                    <a:pt x="15951" y="8988"/>
                  </a:lnTo>
                  <a:cubicBezTo>
                    <a:pt x="16217" y="9471"/>
                    <a:pt x="16148" y="10091"/>
                    <a:pt x="15907" y="10591"/>
                  </a:cubicBezTo>
                  <a:cubicBezTo>
                    <a:pt x="15655" y="11115"/>
                    <a:pt x="15244" y="11541"/>
                    <a:pt x="14856" y="11976"/>
                  </a:cubicBezTo>
                  <a:cubicBezTo>
                    <a:pt x="14664" y="12191"/>
                    <a:pt x="14475" y="12413"/>
                    <a:pt x="14249" y="12595"/>
                  </a:cubicBezTo>
                  <a:cubicBezTo>
                    <a:pt x="14065" y="12744"/>
                    <a:pt x="13859" y="12866"/>
                    <a:pt x="13646" y="12967"/>
                  </a:cubicBezTo>
                  <a:cubicBezTo>
                    <a:pt x="13177" y="13191"/>
                    <a:pt x="12654" y="13325"/>
                    <a:pt x="12137" y="13325"/>
                  </a:cubicBezTo>
                  <a:cubicBezTo>
                    <a:pt x="11844" y="13325"/>
                    <a:pt x="11553" y="13282"/>
                    <a:pt x="11275" y="13188"/>
                  </a:cubicBezTo>
                  <a:cubicBezTo>
                    <a:pt x="11090" y="13125"/>
                    <a:pt x="10913" y="13041"/>
                    <a:pt x="10729" y="12975"/>
                  </a:cubicBezTo>
                  <a:cubicBezTo>
                    <a:pt x="10166" y="12769"/>
                    <a:pt x="9528" y="12710"/>
                    <a:pt x="8910" y="12710"/>
                  </a:cubicBezTo>
                  <a:cubicBezTo>
                    <a:pt x="8693" y="12710"/>
                    <a:pt x="8477" y="12717"/>
                    <a:pt x="8269" y="12728"/>
                  </a:cubicBezTo>
                  <a:cubicBezTo>
                    <a:pt x="7430" y="12772"/>
                    <a:pt x="6664" y="13731"/>
                    <a:pt x="6159" y="14306"/>
                  </a:cubicBezTo>
                  <a:cubicBezTo>
                    <a:pt x="5573" y="14972"/>
                    <a:pt x="4973" y="15702"/>
                    <a:pt x="4121" y="16031"/>
                  </a:cubicBezTo>
                  <a:cubicBezTo>
                    <a:pt x="3610" y="16228"/>
                    <a:pt x="3052" y="16259"/>
                    <a:pt x="2506" y="16295"/>
                  </a:cubicBezTo>
                  <a:cubicBezTo>
                    <a:pt x="2246" y="16312"/>
                    <a:pt x="1964" y="16344"/>
                    <a:pt x="1738" y="16457"/>
                  </a:cubicBezTo>
                  <a:cubicBezTo>
                    <a:pt x="1603" y="16525"/>
                    <a:pt x="1637" y="16729"/>
                    <a:pt x="1786" y="16752"/>
                  </a:cubicBezTo>
                  <a:cubicBezTo>
                    <a:pt x="2490" y="16868"/>
                    <a:pt x="3199" y="16969"/>
                    <a:pt x="3911" y="16969"/>
                  </a:cubicBezTo>
                  <a:cubicBezTo>
                    <a:pt x="3945" y="16969"/>
                    <a:pt x="3979" y="16969"/>
                    <a:pt x="4013" y="16968"/>
                  </a:cubicBezTo>
                  <a:cubicBezTo>
                    <a:pt x="4874" y="16956"/>
                    <a:pt x="5749" y="16778"/>
                    <a:pt x="6480" y="16325"/>
                  </a:cubicBezTo>
                  <a:cubicBezTo>
                    <a:pt x="6986" y="16010"/>
                    <a:pt x="7423" y="15564"/>
                    <a:pt x="7988" y="15375"/>
                  </a:cubicBezTo>
                  <a:cubicBezTo>
                    <a:pt x="8209" y="15302"/>
                    <a:pt x="8432" y="15272"/>
                    <a:pt x="8656" y="15272"/>
                  </a:cubicBezTo>
                  <a:cubicBezTo>
                    <a:pt x="9459" y="15272"/>
                    <a:pt x="10283" y="15657"/>
                    <a:pt x="11097" y="15832"/>
                  </a:cubicBezTo>
                  <a:cubicBezTo>
                    <a:pt x="11418" y="15901"/>
                    <a:pt x="11746" y="15934"/>
                    <a:pt x="12075" y="15934"/>
                  </a:cubicBezTo>
                  <a:cubicBezTo>
                    <a:pt x="13200" y="15934"/>
                    <a:pt x="14327" y="15538"/>
                    <a:pt x="15189" y="14813"/>
                  </a:cubicBezTo>
                  <a:cubicBezTo>
                    <a:pt x="16303" y="13877"/>
                    <a:pt x="16951" y="12409"/>
                    <a:pt x="16894" y="10955"/>
                  </a:cubicBezTo>
                  <a:cubicBezTo>
                    <a:pt x="16864" y="10199"/>
                    <a:pt x="16657" y="9463"/>
                    <a:pt x="16446" y="8734"/>
                  </a:cubicBezTo>
                  <a:cubicBezTo>
                    <a:pt x="17298" y="8316"/>
                    <a:pt x="18173" y="8027"/>
                    <a:pt x="19122" y="8027"/>
                  </a:cubicBezTo>
                  <a:cubicBezTo>
                    <a:pt x="19173" y="8027"/>
                    <a:pt x="19223" y="8028"/>
                    <a:pt x="19274" y="8029"/>
                  </a:cubicBezTo>
                  <a:cubicBezTo>
                    <a:pt x="19853" y="8047"/>
                    <a:pt x="20354" y="8513"/>
                    <a:pt x="20541" y="9063"/>
                  </a:cubicBezTo>
                  <a:cubicBezTo>
                    <a:pt x="20471" y="9096"/>
                    <a:pt x="20393" y="9115"/>
                    <a:pt x="20316" y="9115"/>
                  </a:cubicBezTo>
                  <a:cubicBezTo>
                    <a:pt x="20305" y="9115"/>
                    <a:pt x="20293" y="9114"/>
                    <a:pt x="20282" y="9113"/>
                  </a:cubicBezTo>
                  <a:cubicBezTo>
                    <a:pt x="20082" y="9098"/>
                    <a:pt x="19901" y="8988"/>
                    <a:pt x="19726" y="8889"/>
                  </a:cubicBezTo>
                  <a:cubicBezTo>
                    <a:pt x="19418" y="8716"/>
                    <a:pt x="19088" y="8560"/>
                    <a:pt x="18735" y="8531"/>
                  </a:cubicBezTo>
                  <a:cubicBezTo>
                    <a:pt x="18702" y="8528"/>
                    <a:pt x="18669" y="8527"/>
                    <a:pt x="18637" y="8527"/>
                  </a:cubicBezTo>
                  <a:cubicBezTo>
                    <a:pt x="18312" y="8527"/>
                    <a:pt x="17980" y="8652"/>
                    <a:pt x="17794" y="8914"/>
                  </a:cubicBezTo>
                  <a:cubicBezTo>
                    <a:pt x="17645" y="9125"/>
                    <a:pt x="17607" y="9396"/>
                    <a:pt x="17625" y="9653"/>
                  </a:cubicBezTo>
                  <a:cubicBezTo>
                    <a:pt x="17644" y="9910"/>
                    <a:pt x="17715" y="10160"/>
                    <a:pt x="17768" y="10411"/>
                  </a:cubicBezTo>
                  <a:cubicBezTo>
                    <a:pt x="17872" y="10923"/>
                    <a:pt x="17901" y="11458"/>
                    <a:pt x="17784" y="11967"/>
                  </a:cubicBezTo>
                  <a:cubicBezTo>
                    <a:pt x="17667" y="12476"/>
                    <a:pt x="17399" y="12960"/>
                    <a:pt x="16987" y="13282"/>
                  </a:cubicBezTo>
                  <a:cubicBezTo>
                    <a:pt x="16817" y="13414"/>
                    <a:pt x="16621" y="13522"/>
                    <a:pt x="16528" y="13730"/>
                  </a:cubicBezTo>
                  <a:cubicBezTo>
                    <a:pt x="16484" y="13829"/>
                    <a:pt x="16478" y="13946"/>
                    <a:pt x="16529" y="14041"/>
                  </a:cubicBezTo>
                  <a:cubicBezTo>
                    <a:pt x="16594" y="14162"/>
                    <a:pt x="16713" y="14206"/>
                    <a:pt x="16843" y="14206"/>
                  </a:cubicBezTo>
                  <a:cubicBezTo>
                    <a:pt x="16940" y="14206"/>
                    <a:pt x="17042" y="14182"/>
                    <a:pt x="17132" y="14147"/>
                  </a:cubicBezTo>
                  <a:cubicBezTo>
                    <a:pt x="17727" y="13916"/>
                    <a:pt x="18183" y="13360"/>
                    <a:pt x="18293" y="12732"/>
                  </a:cubicBezTo>
                  <a:cubicBezTo>
                    <a:pt x="18359" y="12361"/>
                    <a:pt x="18311" y="11981"/>
                    <a:pt x="18318" y="11604"/>
                  </a:cubicBezTo>
                  <a:cubicBezTo>
                    <a:pt x="18327" y="11254"/>
                    <a:pt x="18385" y="10899"/>
                    <a:pt x="18553" y="10591"/>
                  </a:cubicBezTo>
                  <a:cubicBezTo>
                    <a:pt x="18719" y="10285"/>
                    <a:pt x="19008" y="10031"/>
                    <a:pt x="19351" y="9964"/>
                  </a:cubicBezTo>
                  <a:cubicBezTo>
                    <a:pt x="19442" y="9947"/>
                    <a:pt x="19534" y="9942"/>
                    <a:pt x="19627" y="9942"/>
                  </a:cubicBezTo>
                  <a:cubicBezTo>
                    <a:pt x="19724" y="9942"/>
                    <a:pt x="19821" y="9947"/>
                    <a:pt x="19918" y="9947"/>
                  </a:cubicBezTo>
                  <a:cubicBezTo>
                    <a:pt x="20017" y="9947"/>
                    <a:pt x="20116" y="9942"/>
                    <a:pt x="20214" y="9921"/>
                  </a:cubicBezTo>
                  <a:cubicBezTo>
                    <a:pt x="20356" y="9890"/>
                    <a:pt x="20487" y="9823"/>
                    <a:pt x="20600" y="9731"/>
                  </a:cubicBezTo>
                  <a:lnTo>
                    <a:pt x="20600" y="9731"/>
                  </a:lnTo>
                  <a:cubicBezTo>
                    <a:pt x="20552" y="10029"/>
                    <a:pt x="20420" y="10309"/>
                    <a:pt x="20272" y="10574"/>
                  </a:cubicBezTo>
                  <a:cubicBezTo>
                    <a:pt x="19900" y="11236"/>
                    <a:pt x="19412" y="11829"/>
                    <a:pt x="19052" y="12498"/>
                  </a:cubicBezTo>
                  <a:cubicBezTo>
                    <a:pt x="18693" y="13168"/>
                    <a:pt x="18463" y="13956"/>
                    <a:pt x="18668" y="14689"/>
                  </a:cubicBezTo>
                  <a:cubicBezTo>
                    <a:pt x="18668" y="14690"/>
                    <a:pt x="18669" y="14692"/>
                    <a:pt x="18669" y="14694"/>
                  </a:cubicBezTo>
                  <a:cubicBezTo>
                    <a:pt x="18510" y="14921"/>
                    <a:pt x="18265" y="15092"/>
                    <a:pt x="17990" y="15142"/>
                  </a:cubicBezTo>
                  <a:cubicBezTo>
                    <a:pt x="17915" y="15156"/>
                    <a:pt x="17840" y="15162"/>
                    <a:pt x="17765" y="15162"/>
                  </a:cubicBezTo>
                  <a:cubicBezTo>
                    <a:pt x="17449" y="15162"/>
                    <a:pt x="17131" y="15057"/>
                    <a:pt x="16813" y="15016"/>
                  </a:cubicBezTo>
                  <a:cubicBezTo>
                    <a:pt x="16710" y="15002"/>
                    <a:pt x="16605" y="14996"/>
                    <a:pt x="16501" y="14996"/>
                  </a:cubicBezTo>
                  <a:cubicBezTo>
                    <a:pt x="16442" y="14996"/>
                    <a:pt x="16383" y="14998"/>
                    <a:pt x="16325" y="15002"/>
                  </a:cubicBezTo>
                  <a:cubicBezTo>
                    <a:pt x="16282" y="15004"/>
                    <a:pt x="16236" y="15009"/>
                    <a:pt x="16200" y="15034"/>
                  </a:cubicBezTo>
                  <a:cubicBezTo>
                    <a:pt x="16165" y="15057"/>
                    <a:pt x="16144" y="15095"/>
                    <a:pt x="16124" y="15131"/>
                  </a:cubicBezTo>
                  <a:cubicBezTo>
                    <a:pt x="16043" y="15281"/>
                    <a:pt x="15975" y="15439"/>
                    <a:pt x="15922" y="15601"/>
                  </a:cubicBezTo>
                  <a:cubicBezTo>
                    <a:pt x="15876" y="15742"/>
                    <a:pt x="15837" y="15891"/>
                    <a:pt x="15740" y="16002"/>
                  </a:cubicBezTo>
                  <a:cubicBezTo>
                    <a:pt x="15580" y="16186"/>
                    <a:pt x="15318" y="16213"/>
                    <a:pt x="15066" y="16213"/>
                  </a:cubicBezTo>
                  <a:cubicBezTo>
                    <a:pt x="15019" y="16213"/>
                    <a:pt x="14972" y="16212"/>
                    <a:pt x="14926" y="16211"/>
                  </a:cubicBezTo>
                  <a:cubicBezTo>
                    <a:pt x="14911" y="16210"/>
                    <a:pt x="14896" y="16210"/>
                    <a:pt x="14881" y="16210"/>
                  </a:cubicBezTo>
                  <a:cubicBezTo>
                    <a:pt x="14601" y="16210"/>
                    <a:pt x="14284" y="16260"/>
                    <a:pt x="14155" y="16504"/>
                  </a:cubicBezTo>
                  <a:cubicBezTo>
                    <a:pt x="14565" y="16700"/>
                    <a:pt x="15019" y="16806"/>
                    <a:pt x="15473" y="16806"/>
                  </a:cubicBezTo>
                  <a:cubicBezTo>
                    <a:pt x="15663" y="16806"/>
                    <a:pt x="15871" y="16782"/>
                    <a:pt x="16009" y="16652"/>
                  </a:cubicBezTo>
                  <a:cubicBezTo>
                    <a:pt x="16186" y="16484"/>
                    <a:pt x="16208" y="16182"/>
                    <a:pt x="16416" y="16053"/>
                  </a:cubicBezTo>
                  <a:cubicBezTo>
                    <a:pt x="16481" y="16014"/>
                    <a:pt x="16554" y="15998"/>
                    <a:pt x="16629" y="15998"/>
                  </a:cubicBezTo>
                  <a:cubicBezTo>
                    <a:pt x="16739" y="15998"/>
                    <a:pt x="16855" y="16033"/>
                    <a:pt x="16957" y="16078"/>
                  </a:cubicBezTo>
                  <a:cubicBezTo>
                    <a:pt x="17129" y="16153"/>
                    <a:pt x="17299" y="16254"/>
                    <a:pt x="17486" y="16259"/>
                  </a:cubicBezTo>
                  <a:cubicBezTo>
                    <a:pt x="17491" y="16259"/>
                    <a:pt x="17495" y="16259"/>
                    <a:pt x="17500" y="16259"/>
                  </a:cubicBezTo>
                  <a:cubicBezTo>
                    <a:pt x="17785" y="16259"/>
                    <a:pt x="18022" y="16038"/>
                    <a:pt x="18201" y="15814"/>
                  </a:cubicBezTo>
                  <a:cubicBezTo>
                    <a:pt x="18419" y="15545"/>
                    <a:pt x="18605" y="15251"/>
                    <a:pt x="18758" y="14941"/>
                  </a:cubicBezTo>
                  <a:cubicBezTo>
                    <a:pt x="18946" y="15373"/>
                    <a:pt x="19290" y="15739"/>
                    <a:pt x="19714" y="15948"/>
                  </a:cubicBezTo>
                  <a:cubicBezTo>
                    <a:pt x="20024" y="16099"/>
                    <a:pt x="20368" y="16169"/>
                    <a:pt x="20706" y="16235"/>
                  </a:cubicBezTo>
                  <a:cubicBezTo>
                    <a:pt x="21453" y="16384"/>
                    <a:pt x="22201" y="16531"/>
                    <a:pt x="22948" y="16680"/>
                  </a:cubicBezTo>
                  <a:cubicBezTo>
                    <a:pt x="23064" y="16703"/>
                    <a:pt x="23389" y="16822"/>
                    <a:pt x="23605" y="16822"/>
                  </a:cubicBezTo>
                  <a:cubicBezTo>
                    <a:pt x="23679" y="16822"/>
                    <a:pt x="23739" y="16808"/>
                    <a:pt x="23774" y="16772"/>
                  </a:cubicBezTo>
                  <a:cubicBezTo>
                    <a:pt x="23893" y="16658"/>
                    <a:pt x="23751" y="16428"/>
                    <a:pt x="23656" y="16348"/>
                  </a:cubicBezTo>
                  <a:cubicBezTo>
                    <a:pt x="23514" y="16229"/>
                    <a:pt x="23326" y="16186"/>
                    <a:pt x="23145" y="16148"/>
                  </a:cubicBezTo>
                  <a:cubicBezTo>
                    <a:pt x="22620" y="16035"/>
                    <a:pt x="22096" y="15921"/>
                    <a:pt x="21571" y="15808"/>
                  </a:cubicBezTo>
                  <a:cubicBezTo>
                    <a:pt x="20734" y="15626"/>
                    <a:pt x="19796" y="15381"/>
                    <a:pt x="19592" y="14367"/>
                  </a:cubicBezTo>
                  <a:cubicBezTo>
                    <a:pt x="19545" y="14134"/>
                    <a:pt x="19551" y="13892"/>
                    <a:pt x="19596" y="13658"/>
                  </a:cubicBezTo>
                  <a:cubicBezTo>
                    <a:pt x="19747" y="12865"/>
                    <a:pt x="20257" y="12249"/>
                    <a:pt x="20690" y="11597"/>
                  </a:cubicBezTo>
                  <a:cubicBezTo>
                    <a:pt x="20963" y="11188"/>
                    <a:pt x="21207" y="10749"/>
                    <a:pt x="21365" y="10284"/>
                  </a:cubicBezTo>
                  <a:cubicBezTo>
                    <a:pt x="21394" y="10320"/>
                    <a:pt x="21421" y="10358"/>
                    <a:pt x="21441" y="10399"/>
                  </a:cubicBezTo>
                  <a:cubicBezTo>
                    <a:pt x="21528" y="10588"/>
                    <a:pt x="21507" y="10811"/>
                    <a:pt x="21437" y="11006"/>
                  </a:cubicBezTo>
                  <a:cubicBezTo>
                    <a:pt x="21366" y="11202"/>
                    <a:pt x="21250" y="11379"/>
                    <a:pt x="21145" y="11556"/>
                  </a:cubicBezTo>
                  <a:cubicBezTo>
                    <a:pt x="20758" y="12213"/>
                    <a:pt x="20496" y="12993"/>
                    <a:pt x="20667" y="13735"/>
                  </a:cubicBezTo>
                  <a:cubicBezTo>
                    <a:pt x="20704" y="13896"/>
                    <a:pt x="20763" y="14056"/>
                    <a:pt x="20868" y="14181"/>
                  </a:cubicBezTo>
                  <a:cubicBezTo>
                    <a:pt x="21068" y="14416"/>
                    <a:pt x="21386" y="14483"/>
                    <a:pt x="21680" y="14483"/>
                  </a:cubicBezTo>
                  <a:cubicBezTo>
                    <a:pt x="21800" y="14483"/>
                    <a:pt x="21912" y="14504"/>
                    <a:pt x="22029" y="14504"/>
                  </a:cubicBezTo>
                  <a:cubicBezTo>
                    <a:pt x="22067" y="14504"/>
                    <a:pt x="22107" y="14502"/>
                    <a:pt x="22147" y="14496"/>
                  </a:cubicBezTo>
                  <a:cubicBezTo>
                    <a:pt x="22295" y="14474"/>
                    <a:pt x="22442" y="14430"/>
                    <a:pt x="22593" y="14430"/>
                  </a:cubicBezTo>
                  <a:cubicBezTo>
                    <a:pt x="22609" y="14430"/>
                    <a:pt x="22624" y="14431"/>
                    <a:pt x="22639" y="14432"/>
                  </a:cubicBezTo>
                  <a:cubicBezTo>
                    <a:pt x="22959" y="14452"/>
                    <a:pt x="23219" y="14693"/>
                    <a:pt x="23427" y="14935"/>
                  </a:cubicBezTo>
                  <a:cubicBezTo>
                    <a:pt x="23467" y="14982"/>
                    <a:pt x="23508" y="15029"/>
                    <a:pt x="23565" y="15053"/>
                  </a:cubicBezTo>
                  <a:cubicBezTo>
                    <a:pt x="23582" y="15059"/>
                    <a:pt x="23601" y="15063"/>
                    <a:pt x="23620" y="15063"/>
                  </a:cubicBezTo>
                  <a:cubicBezTo>
                    <a:pt x="23663" y="15063"/>
                    <a:pt x="23706" y="15045"/>
                    <a:pt x="23724" y="15007"/>
                  </a:cubicBezTo>
                  <a:cubicBezTo>
                    <a:pt x="23738" y="14983"/>
                    <a:pt x="23738" y="14955"/>
                    <a:pt x="23739" y="14926"/>
                  </a:cubicBezTo>
                  <a:cubicBezTo>
                    <a:pt x="23741" y="14737"/>
                    <a:pt x="23734" y="14544"/>
                    <a:pt x="23671" y="14364"/>
                  </a:cubicBezTo>
                  <a:cubicBezTo>
                    <a:pt x="23645" y="14290"/>
                    <a:pt x="23605" y="14195"/>
                    <a:pt x="23550" y="14138"/>
                  </a:cubicBezTo>
                  <a:cubicBezTo>
                    <a:pt x="23489" y="14072"/>
                    <a:pt x="23365" y="14033"/>
                    <a:pt x="23283" y="14000"/>
                  </a:cubicBezTo>
                  <a:cubicBezTo>
                    <a:pt x="23216" y="13971"/>
                    <a:pt x="23149" y="13948"/>
                    <a:pt x="23077" y="13933"/>
                  </a:cubicBezTo>
                  <a:cubicBezTo>
                    <a:pt x="22994" y="13916"/>
                    <a:pt x="22909" y="13913"/>
                    <a:pt x="22824" y="13913"/>
                  </a:cubicBezTo>
                  <a:cubicBezTo>
                    <a:pt x="22778" y="13913"/>
                    <a:pt x="22732" y="13914"/>
                    <a:pt x="22685" y="13914"/>
                  </a:cubicBezTo>
                  <a:cubicBezTo>
                    <a:pt x="22621" y="13914"/>
                    <a:pt x="22556" y="13912"/>
                    <a:pt x="22492" y="13904"/>
                  </a:cubicBezTo>
                  <a:cubicBezTo>
                    <a:pt x="22317" y="13881"/>
                    <a:pt x="22152" y="13810"/>
                    <a:pt x="22002" y="13717"/>
                  </a:cubicBezTo>
                  <a:cubicBezTo>
                    <a:pt x="21910" y="13660"/>
                    <a:pt x="21823" y="13592"/>
                    <a:pt x="21759" y="13506"/>
                  </a:cubicBezTo>
                  <a:cubicBezTo>
                    <a:pt x="21636" y="13336"/>
                    <a:pt x="21687" y="13152"/>
                    <a:pt x="21729" y="12963"/>
                  </a:cubicBezTo>
                  <a:cubicBezTo>
                    <a:pt x="21773" y="12768"/>
                    <a:pt x="21870" y="12584"/>
                    <a:pt x="22012" y="12442"/>
                  </a:cubicBezTo>
                  <a:cubicBezTo>
                    <a:pt x="22204" y="12248"/>
                    <a:pt x="22465" y="12132"/>
                    <a:pt x="22659" y="11940"/>
                  </a:cubicBezTo>
                  <a:cubicBezTo>
                    <a:pt x="22697" y="11903"/>
                    <a:pt x="22733" y="11859"/>
                    <a:pt x="22750" y="11808"/>
                  </a:cubicBezTo>
                  <a:cubicBezTo>
                    <a:pt x="22801" y="11650"/>
                    <a:pt x="22653" y="11502"/>
                    <a:pt x="22625" y="11338"/>
                  </a:cubicBezTo>
                  <a:cubicBezTo>
                    <a:pt x="22595" y="11169"/>
                    <a:pt x="22697" y="11008"/>
                    <a:pt x="22770" y="10851"/>
                  </a:cubicBezTo>
                  <a:cubicBezTo>
                    <a:pt x="22865" y="10650"/>
                    <a:pt x="22911" y="10428"/>
                    <a:pt x="22908" y="10205"/>
                  </a:cubicBezTo>
                  <a:cubicBezTo>
                    <a:pt x="22906" y="10059"/>
                    <a:pt x="22876" y="9902"/>
                    <a:pt x="22770" y="9799"/>
                  </a:cubicBezTo>
                  <a:cubicBezTo>
                    <a:pt x="22695" y="9726"/>
                    <a:pt x="22591" y="9691"/>
                    <a:pt x="22490" y="9665"/>
                  </a:cubicBezTo>
                  <a:cubicBezTo>
                    <a:pt x="22317" y="9622"/>
                    <a:pt x="22145" y="9595"/>
                    <a:pt x="21975" y="9595"/>
                  </a:cubicBezTo>
                  <a:cubicBezTo>
                    <a:pt x="21820" y="9595"/>
                    <a:pt x="21665" y="9617"/>
                    <a:pt x="21512" y="9669"/>
                  </a:cubicBezTo>
                  <a:cubicBezTo>
                    <a:pt x="21520" y="9612"/>
                    <a:pt x="21530" y="9552"/>
                    <a:pt x="21534" y="9494"/>
                  </a:cubicBezTo>
                  <a:cubicBezTo>
                    <a:pt x="21593" y="8733"/>
                    <a:pt x="21293" y="7907"/>
                    <a:pt x="20640" y="7511"/>
                  </a:cubicBezTo>
                  <a:cubicBezTo>
                    <a:pt x="20513" y="7434"/>
                    <a:pt x="20375" y="7377"/>
                    <a:pt x="20234" y="7329"/>
                  </a:cubicBezTo>
                  <a:lnTo>
                    <a:pt x="20234" y="7329"/>
                  </a:lnTo>
                  <a:cubicBezTo>
                    <a:pt x="20478" y="7338"/>
                    <a:pt x="20723" y="7388"/>
                    <a:pt x="20959" y="7451"/>
                  </a:cubicBezTo>
                  <a:cubicBezTo>
                    <a:pt x="21427" y="7577"/>
                    <a:pt x="21890" y="7756"/>
                    <a:pt x="22374" y="7768"/>
                  </a:cubicBezTo>
                  <a:cubicBezTo>
                    <a:pt x="22389" y="7769"/>
                    <a:pt x="22404" y="7769"/>
                    <a:pt x="22419" y="7769"/>
                  </a:cubicBezTo>
                  <a:cubicBezTo>
                    <a:pt x="22892" y="7769"/>
                    <a:pt x="23397" y="7567"/>
                    <a:pt x="23600" y="7142"/>
                  </a:cubicBezTo>
                  <a:cubicBezTo>
                    <a:pt x="23674" y="6987"/>
                    <a:pt x="23703" y="6816"/>
                    <a:pt x="23720" y="6644"/>
                  </a:cubicBezTo>
                  <a:cubicBezTo>
                    <a:pt x="23787" y="6022"/>
                    <a:pt x="23724" y="5387"/>
                    <a:pt x="23536" y="4790"/>
                  </a:cubicBezTo>
                  <a:cubicBezTo>
                    <a:pt x="23518" y="4727"/>
                    <a:pt x="23489" y="4657"/>
                    <a:pt x="23426" y="4633"/>
                  </a:cubicBezTo>
                  <a:cubicBezTo>
                    <a:pt x="23412" y="4627"/>
                    <a:pt x="23398" y="4625"/>
                    <a:pt x="23384" y="4625"/>
                  </a:cubicBezTo>
                  <a:cubicBezTo>
                    <a:pt x="23304" y="4625"/>
                    <a:pt x="23232" y="4709"/>
                    <a:pt x="23186" y="4784"/>
                  </a:cubicBezTo>
                  <a:cubicBezTo>
                    <a:pt x="22998" y="5098"/>
                    <a:pt x="22834" y="5430"/>
                    <a:pt x="22701" y="5773"/>
                  </a:cubicBezTo>
                  <a:cubicBezTo>
                    <a:pt x="22553" y="6152"/>
                    <a:pt x="22431" y="6561"/>
                    <a:pt x="22140" y="6845"/>
                  </a:cubicBezTo>
                  <a:cubicBezTo>
                    <a:pt x="21924" y="7059"/>
                    <a:pt x="21620" y="7179"/>
                    <a:pt x="21316" y="7179"/>
                  </a:cubicBezTo>
                  <a:cubicBezTo>
                    <a:pt x="21266" y="7179"/>
                    <a:pt x="21216" y="7176"/>
                    <a:pt x="21166" y="7169"/>
                  </a:cubicBezTo>
                  <a:cubicBezTo>
                    <a:pt x="20986" y="7145"/>
                    <a:pt x="20815" y="7080"/>
                    <a:pt x="20638" y="7038"/>
                  </a:cubicBezTo>
                  <a:cubicBezTo>
                    <a:pt x="20478" y="6999"/>
                    <a:pt x="20313" y="6980"/>
                    <a:pt x="20148" y="6980"/>
                  </a:cubicBezTo>
                  <a:cubicBezTo>
                    <a:pt x="19865" y="6980"/>
                    <a:pt x="19581" y="7036"/>
                    <a:pt x="19319" y="7145"/>
                  </a:cubicBezTo>
                  <a:cubicBezTo>
                    <a:pt x="19188" y="7134"/>
                    <a:pt x="19056" y="7129"/>
                    <a:pt x="18925" y="7129"/>
                  </a:cubicBezTo>
                  <a:cubicBezTo>
                    <a:pt x="17598" y="7129"/>
                    <a:pt x="16268" y="7681"/>
                    <a:pt x="15082" y="8332"/>
                  </a:cubicBezTo>
                  <a:cubicBezTo>
                    <a:pt x="14912" y="8426"/>
                    <a:pt x="14741" y="8523"/>
                    <a:pt x="14568" y="8616"/>
                  </a:cubicBezTo>
                  <a:cubicBezTo>
                    <a:pt x="14531" y="8602"/>
                    <a:pt x="14494" y="8577"/>
                    <a:pt x="14465" y="8551"/>
                  </a:cubicBezTo>
                  <a:cubicBezTo>
                    <a:pt x="14275" y="8392"/>
                    <a:pt x="14061" y="8142"/>
                    <a:pt x="14259" y="7924"/>
                  </a:cubicBezTo>
                  <a:cubicBezTo>
                    <a:pt x="14325" y="7852"/>
                    <a:pt x="14417" y="7806"/>
                    <a:pt x="14515" y="7793"/>
                  </a:cubicBezTo>
                  <a:cubicBezTo>
                    <a:pt x="14849" y="7745"/>
                    <a:pt x="15137" y="7492"/>
                    <a:pt x="15240" y="7173"/>
                  </a:cubicBezTo>
                  <a:cubicBezTo>
                    <a:pt x="15324" y="6909"/>
                    <a:pt x="15298" y="6587"/>
                    <a:pt x="15496" y="6392"/>
                  </a:cubicBezTo>
                  <a:cubicBezTo>
                    <a:pt x="15590" y="6300"/>
                    <a:pt x="15718" y="6254"/>
                    <a:pt x="15846" y="6226"/>
                  </a:cubicBezTo>
                  <a:cubicBezTo>
                    <a:pt x="16000" y="6191"/>
                    <a:pt x="16155" y="6177"/>
                    <a:pt x="16311" y="6177"/>
                  </a:cubicBezTo>
                  <a:cubicBezTo>
                    <a:pt x="16830" y="6177"/>
                    <a:pt x="17358" y="6332"/>
                    <a:pt x="17884" y="6373"/>
                  </a:cubicBezTo>
                  <a:cubicBezTo>
                    <a:pt x="17988" y="6381"/>
                    <a:pt x="18093" y="6385"/>
                    <a:pt x="18197" y="6385"/>
                  </a:cubicBezTo>
                  <a:cubicBezTo>
                    <a:pt x="18622" y="6385"/>
                    <a:pt x="19047" y="6321"/>
                    <a:pt x="19464" y="6239"/>
                  </a:cubicBezTo>
                  <a:cubicBezTo>
                    <a:pt x="20266" y="6083"/>
                    <a:pt x="21094" y="5835"/>
                    <a:pt x="21661" y="5247"/>
                  </a:cubicBezTo>
                  <a:cubicBezTo>
                    <a:pt x="21983" y="4912"/>
                    <a:pt x="22199" y="4489"/>
                    <a:pt x="22365" y="4054"/>
                  </a:cubicBezTo>
                  <a:cubicBezTo>
                    <a:pt x="22769" y="2996"/>
                    <a:pt x="22902" y="1829"/>
                    <a:pt x="22691" y="714"/>
                  </a:cubicBezTo>
                  <a:cubicBezTo>
                    <a:pt x="22668" y="592"/>
                    <a:pt x="22591" y="481"/>
                    <a:pt x="22477" y="430"/>
                  </a:cubicBezTo>
                  <a:cubicBezTo>
                    <a:pt x="22433" y="411"/>
                    <a:pt x="22392" y="402"/>
                    <a:pt x="22355" y="402"/>
                  </a:cubicBezTo>
                  <a:cubicBezTo>
                    <a:pt x="22224" y="402"/>
                    <a:pt x="22126" y="505"/>
                    <a:pt x="22045" y="602"/>
                  </a:cubicBezTo>
                  <a:cubicBezTo>
                    <a:pt x="21377" y="1411"/>
                    <a:pt x="20955" y="2390"/>
                    <a:pt x="20595" y="3376"/>
                  </a:cubicBezTo>
                  <a:cubicBezTo>
                    <a:pt x="20408" y="3888"/>
                    <a:pt x="20225" y="4423"/>
                    <a:pt x="19848" y="4816"/>
                  </a:cubicBezTo>
                  <a:cubicBezTo>
                    <a:pt x="19305" y="5380"/>
                    <a:pt x="18466" y="5542"/>
                    <a:pt x="17684" y="5545"/>
                  </a:cubicBezTo>
                  <a:cubicBezTo>
                    <a:pt x="17675" y="5545"/>
                    <a:pt x="17665" y="5545"/>
                    <a:pt x="17655" y="5545"/>
                  </a:cubicBezTo>
                  <a:cubicBezTo>
                    <a:pt x="17129" y="5545"/>
                    <a:pt x="16602" y="5490"/>
                    <a:pt x="16077" y="5490"/>
                  </a:cubicBezTo>
                  <a:cubicBezTo>
                    <a:pt x="15831" y="5490"/>
                    <a:pt x="15586" y="5502"/>
                    <a:pt x="15341" y="5538"/>
                  </a:cubicBezTo>
                  <a:cubicBezTo>
                    <a:pt x="15120" y="5570"/>
                    <a:pt x="14886" y="5632"/>
                    <a:pt x="14741" y="5800"/>
                  </a:cubicBezTo>
                  <a:cubicBezTo>
                    <a:pt x="14538" y="6036"/>
                    <a:pt x="14574" y="6386"/>
                    <a:pt x="14612" y="6694"/>
                  </a:cubicBezTo>
                  <a:cubicBezTo>
                    <a:pt x="14649" y="7003"/>
                    <a:pt x="14659" y="7363"/>
                    <a:pt x="14427" y="7570"/>
                  </a:cubicBezTo>
                  <a:cubicBezTo>
                    <a:pt x="14250" y="7727"/>
                    <a:pt x="13986" y="7744"/>
                    <a:pt x="13796" y="7882"/>
                  </a:cubicBezTo>
                  <a:cubicBezTo>
                    <a:pt x="13590" y="8032"/>
                    <a:pt x="13504" y="8328"/>
                    <a:pt x="13597" y="8566"/>
                  </a:cubicBezTo>
                  <a:cubicBezTo>
                    <a:pt x="13666" y="8736"/>
                    <a:pt x="13822" y="8864"/>
                    <a:pt x="14000" y="8911"/>
                  </a:cubicBezTo>
                  <a:cubicBezTo>
                    <a:pt x="13566" y="9119"/>
                    <a:pt x="13118" y="9279"/>
                    <a:pt x="12642" y="9321"/>
                  </a:cubicBezTo>
                  <a:cubicBezTo>
                    <a:pt x="12575" y="9328"/>
                    <a:pt x="12506" y="9331"/>
                    <a:pt x="12438" y="9331"/>
                  </a:cubicBezTo>
                  <a:cubicBezTo>
                    <a:pt x="12425" y="9331"/>
                    <a:pt x="12413" y="9330"/>
                    <a:pt x="12400" y="9330"/>
                  </a:cubicBezTo>
                  <a:cubicBezTo>
                    <a:pt x="12152" y="8908"/>
                    <a:pt x="12015" y="8421"/>
                    <a:pt x="12010" y="7930"/>
                  </a:cubicBezTo>
                  <a:cubicBezTo>
                    <a:pt x="12007" y="7650"/>
                    <a:pt x="12058" y="7346"/>
                    <a:pt x="12264" y="7158"/>
                  </a:cubicBezTo>
                  <a:cubicBezTo>
                    <a:pt x="12517" y="6927"/>
                    <a:pt x="12913" y="6946"/>
                    <a:pt x="13205" y="6766"/>
                  </a:cubicBezTo>
                  <a:cubicBezTo>
                    <a:pt x="13700" y="6458"/>
                    <a:pt x="13702" y="5722"/>
                    <a:pt x="14089" y="5285"/>
                  </a:cubicBezTo>
                  <a:cubicBezTo>
                    <a:pt x="14376" y="4959"/>
                    <a:pt x="14835" y="4849"/>
                    <a:pt x="15275" y="4849"/>
                  </a:cubicBezTo>
                  <a:cubicBezTo>
                    <a:pt x="15306" y="4849"/>
                    <a:pt x="15338" y="4849"/>
                    <a:pt x="15369" y="4851"/>
                  </a:cubicBezTo>
                  <a:cubicBezTo>
                    <a:pt x="15815" y="4866"/>
                    <a:pt x="16255" y="4969"/>
                    <a:pt x="16700" y="4969"/>
                  </a:cubicBezTo>
                  <a:cubicBezTo>
                    <a:pt x="16721" y="4969"/>
                    <a:pt x="16741" y="4969"/>
                    <a:pt x="16762" y="4969"/>
                  </a:cubicBezTo>
                  <a:cubicBezTo>
                    <a:pt x="17815" y="4946"/>
                    <a:pt x="18787" y="4275"/>
                    <a:pt x="19345" y="3381"/>
                  </a:cubicBezTo>
                  <a:cubicBezTo>
                    <a:pt x="19902" y="2487"/>
                    <a:pt x="20084" y="1399"/>
                    <a:pt x="20041" y="347"/>
                  </a:cubicBezTo>
                  <a:cubicBezTo>
                    <a:pt x="20038" y="266"/>
                    <a:pt x="20033" y="181"/>
                    <a:pt x="19988" y="114"/>
                  </a:cubicBezTo>
                  <a:cubicBezTo>
                    <a:pt x="19938" y="37"/>
                    <a:pt x="19846" y="1"/>
                    <a:pt x="197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0"/>
            <p:cNvSpPr/>
            <p:nvPr/>
          </p:nvSpPr>
          <p:spPr>
            <a:xfrm>
              <a:off x="2306575" y="2220650"/>
              <a:ext cx="82525" cy="173750"/>
            </a:xfrm>
            <a:custGeom>
              <a:avLst/>
              <a:gdLst/>
              <a:ahLst/>
              <a:cxnLst/>
              <a:rect l="l" t="t" r="r" b="b"/>
              <a:pathLst>
                <a:path w="3301" h="6950" extrusionOk="0">
                  <a:moveTo>
                    <a:pt x="715" y="0"/>
                  </a:moveTo>
                  <a:cubicBezTo>
                    <a:pt x="504" y="0"/>
                    <a:pt x="585" y="522"/>
                    <a:pt x="541" y="688"/>
                  </a:cubicBezTo>
                  <a:cubicBezTo>
                    <a:pt x="450" y="1023"/>
                    <a:pt x="219" y="1305"/>
                    <a:pt x="124" y="1639"/>
                  </a:cubicBezTo>
                  <a:cubicBezTo>
                    <a:pt x="1" y="2072"/>
                    <a:pt x="121" y="2538"/>
                    <a:pt x="304" y="2951"/>
                  </a:cubicBezTo>
                  <a:cubicBezTo>
                    <a:pt x="594" y="3607"/>
                    <a:pt x="1035" y="4185"/>
                    <a:pt x="1498" y="4734"/>
                  </a:cubicBezTo>
                  <a:cubicBezTo>
                    <a:pt x="1694" y="4966"/>
                    <a:pt x="1898" y="5196"/>
                    <a:pt x="2054" y="5458"/>
                  </a:cubicBezTo>
                  <a:cubicBezTo>
                    <a:pt x="2211" y="5720"/>
                    <a:pt x="2320" y="6018"/>
                    <a:pt x="2309" y="6322"/>
                  </a:cubicBezTo>
                  <a:cubicBezTo>
                    <a:pt x="2304" y="6455"/>
                    <a:pt x="2278" y="6592"/>
                    <a:pt x="2310" y="6720"/>
                  </a:cubicBezTo>
                  <a:cubicBezTo>
                    <a:pt x="2339" y="6838"/>
                    <a:pt x="2442" y="6949"/>
                    <a:pt x="2560" y="6949"/>
                  </a:cubicBezTo>
                  <a:cubicBezTo>
                    <a:pt x="2570" y="6949"/>
                    <a:pt x="2581" y="6948"/>
                    <a:pt x="2593" y="6946"/>
                  </a:cubicBezTo>
                  <a:cubicBezTo>
                    <a:pt x="2761" y="6913"/>
                    <a:pt x="2799" y="6698"/>
                    <a:pt x="2830" y="6530"/>
                  </a:cubicBezTo>
                  <a:cubicBezTo>
                    <a:pt x="2879" y="6268"/>
                    <a:pt x="2996" y="6022"/>
                    <a:pt x="3071" y="5766"/>
                  </a:cubicBezTo>
                  <a:cubicBezTo>
                    <a:pt x="3301" y="4991"/>
                    <a:pt x="3117" y="4106"/>
                    <a:pt x="2598" y="3485"/>
                  </a:cubicBezTo>
                  <a:cubicBezTo>
                    <a:pt x="2342" y="3180"/>
                    <a:pt x="2018" y="2940"/>
                    <a:pt x="1730" y="2666"/>
                  </a:cubicBezTo>
                  <a:cubicBezTo>
                    <a:pt x="1443" y="2390"/>
                    <a:pt x="1184" y="2060"/>
                    <a:pt x="1114" y="1667"/>
                  </a:cubicBezTo>
                  <a:cubicBezTo>
                    <a:pt x="1059" y="1352"/>
                    <a:pt x="1131" y="1029"/>
                    <a:pt x="1114" y="709"/>
                  </a:cubicBezTo>
                  <a:cubicBezTo>
                    <a:pt x="1102" y="497"/>
                    <a:pt x="1014" y="110"/>
                    <a:pt x="787" y="16"/>
                  </a:cubicBezTo>
                  <a:cubicBezTo>
                    <a:pt x="760" y="5"/>
                    <a:pt x="736" y="0"/>
                    <a:pt x="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0"/>
            <p:cNvSpPr/>
            <p:nvPr/>
          </p:nvSpPr>
          <p:spPr>
            <a:xfrm>
              <a:off x="2342875" y="2221375"/>
              <a:ext cx="132550" cy="177675"/>
            </a:xfrm>
            <a:custGeom>
              <a:avLst/>
              <a:gdLst/>
              <a:ahLst/>
              <a:cxnLst/>
              <a:rect l="l" t="t" r="r" b="b"/>
              <a:pathLst>
                <a:path w="5302" h="7107" extrusionOk="0">
                  <a:moveTo>
                    <a:pt x="417" y="0"/>
                  </a:moveTo>
                  <a:cubicBezTo>
                    <a:pt x="321" y="0"/>
                    <a:pt x="233" y="69"/>
                    <a:pt x="162" y="253"/>
                  </a:cubicBezTo>
                  <a:cubicBezTo>
                    <a:pt x="1" y="670"/>
                    <a:pt x="308" y="1308"/>
                    <a:pt x="591" y="1610"/>
                  </a:cubicBezTo>
                  <a:cubicBezTo>
                    <a:pt x="1165" y="2222"/>
                    <a:pt x="2169" y="2234"/>
                    <a:pt x="2779" y="2812"/>
                  </a:cubicBezTo>
                  <a:cubicBezTo>
                    <a:pt x="3041" y="3059"/>
                    <a:pt x="3206" y="3393"/>
                    <a:pt x="3322" y="3734"/>
                  </a:cubicBezTo>
                  <a:cubicBezTo>
                    <a:pt x="3444" y="4092"/>
                    <a:pt x="3520" y="4467"/>
                    <a:pt x="3513" y="4843"/>
                  </a:cubicBezTo>
                  <a:cubicBezTo>
                    <a:pt x="3502" y="5525"/>
                    <a:pt x="3228" y="6191"/>
                    <a:pt x="3287" y="6869"/>
                  </a:cubicBezTo>
                  <a:cubicBezTo>
                    <a:pt x="3293" y="6934"/>
                    <a:pt x="3304" y="7003"/>
                    <a:pt x="3346" y="7051"/>
                  </a:cubicBezTo>
                  <a:cubicBezTo>
                    <a:pt x="3381" y="7090"/>
                    <a:pt x="3428" y="7106"/>
                    <a:pt x="3478" y="7106"/>
                  </a:cubicBezTo>
                  <a:cubicBezTo>
                    <a:pt x="3569" y="7106"/>
                    <a:pt x="3671" y="7053"/>
                    <a:pt x="3740" y="6987"/>
                  </a:cubicBezTo>
                  <a:cubicBezTo>
                    <a:pt x="3998" y="6739"/>
                    <a:pt x="4090" y="6365"/>
                    <a:pt x="4122" y="6010"/>
                  </a:cubicBezTo>
                  <a:cubicBezTo>
                    <a:pt x="4155" y="5654"/>
                    <a:pt x="4139" y="5289"/>
                    <a:pt x="4234" y="4945"/>
                  </a:cubicBezTo>
                  <a:cubicBezTo>
                    <a:pt x="4382" y="4404"/>
                    <a:pt x="4780" y="3970"/>
                    <a:pt x="5023" y="3465"/>
                  </a:cubicBezTo>
                  <a:cubicBezTo>
                    <a:pt x="5172" y="3154"/>
                    <a:pt x="5262" y="2815"/>
                    <a:pt x="5286" y="2470"/>
                  </a:cubicBezTo>
                  <a:cubicBezTo>
                    <a:pt x="5302" y="2247"/>
                    <a:pt x="5288" y="2017"/>
                    <a:pt x="5196" y="1813"/>
                  </a:cubicBezTo>
                  <a:cubicBezTo>
                    <a:pt x="5024" y="1434"/>
                    <a:pt x="4608" y="1221"/>
                    <a:pt x="4199" y="1148"/>
                  </a:cubicBezTo>
                  <a:cubicBezTo>
                    <a:pt x="3791" y="1073"/>
                    <a:pt x="3370" y="1111"/>
                    <a:pt x="2955" y="1080"/>
                  </a:cubicBezTo>
                  <a:cubicBezTo>
                    <a:pt x="2557" y="1050"/>
                    <a:pt x="2164" y="958"/>
                    <a:pt x="1774" y="866"/>
                  </a:cubicBezTo>
                  <a:cubicBezTo>
                    <a:pt x="1524" y="808"/>
                    <a:pt x="1259" y="742"/>
                    <a:pt x="1075" y="562"/>
                  </a:cubicBezTo>
                  <a:cubicBezTo>
                    <a:pt x="924" y="415"/>
                    <a:pt x="650"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0"/>
            <p:cNvSpPr/>
            <p:nvPr/>
          </p:nvSpPr>
          <p:spPr>
            <a:xfrm>
              <a:off x="1898650" y="2217650"/>
              <a:ext cx="123850" cy="100175"/>
            </a:xfrm>
            <a:custGeom>
              <a:avLst/>
              <a:gdLst/>
              <a:ahLst/>
              <a:cxnLst/>
              <a:rect l="l" t="t" r="r" b="b"/>
              <a:pathLst>
                <a:path w="4954" h="4007" extrusionOk="0">
                  <a:moveTo>
                    <a:pt x="4681" y="1"/>
                  </a:moveTo>
                  <a:cubicBezTo>
                    <a:pt x="4497" y="1"/>
                    <a:pt x="4307" y="376"/>
                    <a:pt x="4224" y="500"/>
                  </a:cubicBezTo>
                  <a:cubicBezTo>
                    <a:pt x="3981" y="866"/>
                    <a:pt x="3740" y="1231"/>
                    <a:pt x="3498" y="1597"/>
                  </a:cubicBezTo>
                  <a:cubicBezTo>
                    <a:pt x="3372" y="1787"/>
                    <a:pt x="3246" y="1980"/>
                    <a:pt x="3081" y="2138"/>
                  </a:cubicBezTo>
                  <a:cubicBezTo>
                    <a:pt x="2917" y="2298"/>
                    <a:pt x="2709" y="2421"/>
                    <a:pt x="2483" y="2447"/>
                  </a:cubicBezTo>
                  <a:cubicBezTo>
                    <a:pt x="2452" y="2450"/>
                    <a:pt x="2421" y="2452"/>
                    <a:pt x="2391" y="2452"/>
                  </a:cubicBezTo>
                  <a:cubicBezTo>
                    <a:pt x="1948" y="2452"/>
                    <a:pt x="1535" y="2112"/>
                    <a:pt x="1090" y="2112"/>
                  </a:cubicBezTo>
                  <a:cubicBezTo>
                    <a:pt x="1063" y="2112"/>
                    <a:pt x="1035" y="2113"/>
                    <a:pt x="1008" y="2116"/>
                  </a:cubicBezTo>
                  <a:cubicBezTo>
                    <a:pt x="635" y="2152"/>
                    <a:pt x="334" y="2450"/>
                    <a:pt x="162" y="2783"/>
                  </a:cubicBezTo>
                  <a:cubicBezTo>
                    <a:pt x="67" y="2968"/>
                    <a:pt x="0" y="3172"/>
                    <a:pt x="10" y="3379"/>
                  </a:cubicBezTo>
                  <a:cubicBezTo>
                    <a:pt x="11" y="3413"/>
                    <a:pt x="17" y="3450"/>
                    <a:pt x="41" y="3472"/>
                  </a:cubicBezTo>
                  <a:cubicBezTo>
                    <a:pt x="65" y="3495"/>
                    <a:pt x="98" y="3500"/>
                    <a:pt x="129" y="3502"/>
                  </a:cubicBezTo>
                  <a:cubicBezTo>
                    <a:pt x="174" y="3507"/>
                    <a:pt x="220" y="3510"/>
                    <a:pt x="266" y="3510"/>
                  </a:cubicBezTo>
                  <a:cubicBezTo>
                    <a:pt x="331" y="3510"/>
                    <a:pt x="396" y="3503"/>
                    <a:pt x="457" y="3485"/>
                  </a:cubicBezTo>
                  <a:cubicBezTo>
                    <a:pt x="602" y="3439"/>
                    <a:pt x="719" y="3332"/>
                    <a:pt x="854" y="3264"/>
                  </a:cubicBezTo>
                  <a:cubicBezTo>
                    <a:pt x="977" y="3201"/>
                    <a:pt x="1113" y="3173"/>
                    <a:pt x="1251" y="3173"/>
                  </a:cubicBezTo>
                  <a:cubicBezTo>
                    <a:pt x="1377" y="3173"/>
                    <a:pt x="1505" y="3197"/>
                    <a:pt x="1624" y="3241"/>
                  </a:cubicBezTo>
                  <a:cubicBezTo>
                    <a:pt x="1871" y="3334"/>
                    <a:pt x="2082" y="3505"/>
                    <a:pt x="2259" y="3703"/>
                  </a:cubicBezTo>
                  <a:cubicBezTo>
                    <a:pt x="2357" y="3812"/>
                    <a:pt x="2451" y="3934"/>
                    <a:pt x="2589" y="3983"/>
                  </a:cubicBezTo>
                  <a:cubicBezTo>
                    <a:pt x="2641" y="4001"/>
                    <a:pt x="2696" y="4007"/>
                    <a:pt x="2751" y="4007"/>
                  </a:cubicBezTo>
                  <a:cubicBezTo>
                    <a:pt x="2770" y="4007"/>
                    <a:pt x="2789" y="4006"/>
                    <a:pt x="2809" y="4005"/>
                  </a:cubicBezTo>
                  <a:cubicBezTo>
                    <a:pt x="3001" y="3990"/>
                    <a:pt x="3190" y="3925"/>
                    <a:pt x="3349" y="3815"/>
                  </a:cubicBezTo>
                  <a:cubicBezTo>
                    <a:pt x="3574" y="3657"/>
                    <a:pt x="3732" y="3423"/>
                    <a:pt x="3865" y="3184"/>
                  </a:cubicBezTo>
                  <a:cubicBezTo>
                    <a:pt x="4026" y="2899"/>
                    <a:pt x="4162" y="2599"/>
                    <a:pt x="4280" y="2293"/>
                  </a:cubicBezTo>
                  <a:cubicBezTo>
                    <a:pt x="4490" y="1749"/>
                    <a:pt x="4641" y="1184"/>
                    <a:pt x="4783" y="618"/>
                  </a:cubicBezTo>
                  <a:cubicBezTo>
                    <a:pt x="4826" y="440"/>
                    <a:pt x="4954" y="181"/>
                    <a:pt x="4772" y="35"/>
                  </a:cubicBezTo>
                  <a:cubicBezTo>
                    <a:pt x="4742" y="11"/>
                    <a:pt x="4712" y="1"/>
                    <a:pt x="4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0"/>
            <p:cNvSpPr/>
            <p:nvPr/>
          </p:nvSpPr>
          <p:spPr>
            <a:xfrm>
              <a:off x="1894175" y="2684575"/>
              <a:ext cx="162400" cy="135975"/>
            </a:xfrm>
            <a:custGeom>
              <a:avLst/>
              <a:gdLst/>
              <a:ahLst/>
              <a:cxnLst/>
              <a:rect l="l" t="t" r="r" b="b"/>
              <a:pathLst>
                <a:path w="6496" h="5439" extrusionOk="0">
                  <a:moveTo>
                    <a:pt x="6129" y="0"/>
                  </a:moveTo>
                  <a:cubicBezTo>
                    <a:pt x="6107" y="0"/>
                    <a:pt x="6085" y="2"/>
                    <a:pt x="6064" y="5"/>
                  </a:cubicBezTo>
                  <a:cubicBezTo>
                    <a:pt x="5811" y="45"/>
                    <a:pt x="5713" y="216"/>
                    <a:pt x="5548" y="379"/>
                  </a:cubicBezTo>
                  <a:cubicBezTo>
                    <a:pt x="5382" y="544"/>
                    <a:pt x="5195" y="687"/>
                    <a:pt x="5000" y="814"/>
                  </a:cubicBezTo>
                  <a:cubicBezTo>
                    <a:pt x="4607" y="1071"/>
                    <a:pt x="4176" y="1261"/>
                    <a:pt x="3744" y="1443"/>
                  </a:cubicBezTo>
                  <a:cubicBezTo>
                    <a:pt x="3376" y="1598"/>
                    <a:pt x="3001" y="1751"/>
                    <a:pt x="2605" y="1793"/>
                  </a:cubicBezTo>
                  <a:cubicBezTo>
                    <a:pt x="2494" y="1806"/>
                    <a:pt x="2380" y="1809"/>
                    <a:pt x="2266" y="1809"/>
                  </a:cubicBezTo>
                  <a:cubicBezTo>
                    <a:pt x="2092" y="1809"/>
                    <a:pt x="1916" y="1801"/>
                    <a:pt x="1743" y="1801"/>
                  </a:cubicBezTo>
                  <a:cubicBezTo>
                    <a:pt x="1433" y="1801"/>
                    <a:pt x="1132" y="1829"/>
                    <a:pt x="868" y="1984"/>
                  </a:cubicBezTo>
                  <a:cubicBezTo>
                    <a:pt x="605" y="2138"/>
                    <a:pt x="416" y="2404"/>
                    <a:pt x="318" y="2693"/>
                  </a:cubicBezTo>
                  <a:cubicBezTo>
                    <a:pt x="219" y="2982"/>
                    <a:pt x="201" y="3294"/>
                    <a:pt x="221" y="3599"/>
                  </a:cubicBezTo>
                  <a:cubicBezTo>
                    <a:pt x="248" y="4015"/>
                    <a:pt x="339" y="4449"/>
                    <a:pt x="182" y="4834"/>
                  </a:cubicBezTo>
                  <a:cubicBezTo>
                    <a:pt x="115" y="4999"/>
                    <a:pt x="0" y="5168"/>
                    <a:pt x="46" y="5341"/>
                  </a:cubicBezTo>
                  <a:cubicBezTo>
                    <a:pt x="55" y="5368"/>
                    <a:pt x="66" y="5393"/>
                    <a:pt x="88" y="5411"/>
                  </a:cubicBezTo>
                  <a:cubicBezTo>
                    <a:pt x="107" y="5426"/>
                    <a:pt x="133" y="5431"/>
                    <a:pt x="157" y="5436"/>
                  </a:cubicBezTo>
                  <a:cubicBezTo>
                    <a:pt x="173" y="5437"/>
                    <a:pt x="188" y="5438"/>
                    <a:pt x="203" y="5438"/>
                  </a:cubicBezTo>
                  <a:cubicBezTo>
                    <a:pt x="395" y="5438"/>
                    <a:pt x="568" y="5293"/>
                    <a:pt x="663" y="5122"/>
                  </a:cubicBezTo>
                  <a:cubicBezTo>
                    <a:pt x="766" y="4938"/>
                    <a:pt x="804" y="4726"/>
                    <a:pt x="871" y="4526"/>
                  </a:cubicBezTo>
                  <a:cubicBezTo>
                    <a:pt x="936" y="4327"/>
                    <a:pt x="1048" y="4124"/>
                    <a:pt x="1241" y="4036"/>
                  </a:cubicBezTo>
                  <a:cubicBezTo>
                    <a:pt x="1317" y="4000"/>
                    <a:pt x="1399" y="3986"/>
                    <a:pt x="1481" y="3986"/>
                  </a:cubicBezTo>
                  <a:cubicBezTo>
                    <a:pt x="1646" y="3986"/>
                    <a:pt x="1818" y="4041"/>
                    <a:pt x="1978" y="4093"/>
                  </a:cubicBezTo>
                  <a:cubicBezTo>
                    <a:pt x="2387" y="4227"/>
                    <a:pt x="2825" y="4335"/>
                    <a:pt x="3251" y="4335"/>
                  </a:cubicBezTo>
                  <a:cubicBezTo>
                    <a:pt x="3514" y="4335"/>
                    <a:pt x="3772" y="4294"/>
                    <a:pt x="4017" y="4193"/>
                  </a:cubicBezTo>
                  <a:cubicBezTo>
                    <a:pt x="4727" y="3902"/>
                    <a:pt x="5159" y="3168"/>
                    <a:pt x="5375" y="2433"/>
                  </a:cubicBezTo>
                  <a:cubicBezTo>
                    <a:pt x="5537" y="1881"/>
                    <a:pt x="5627" y="1264"/>
                    <a:pt x="6041" y="865"/>
                  </a:cubicBezTo>
                  <a:cubicBezTo>
                    <a:pt x="6148" y="763"/>
                    <a:pt x="6273" y="677"/>
                    <a:pt x="6362" y="558"/>
                  </a:cubicBezTo>
                  <a:cubicBezTo>
                    <a:pt x="6451" y="440"/>
                    <a:pt x="6495" y="270"/>
                    <a:pt x="6418" y="143"/>
                  </a:cubicBezTo>
                  <a:cubicBezTo>
                    <a:pt x="6360" y="47"/>
                    <a:pt x="6244" y="0"/>
                    <a:pt x="6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0"/>
            <p:cNvSpPr/>
            <p:nvPr/>
          </p:nvSpPr>
          <p:spPr>
            <a:xfrm>
              <a:off x="1891375" y="2572875"/>
              <a:ext cx="112575" cy="72425"/>
            </a:xfrm>
            <a:custGeom>
              <a:avLst/>
              <a:gdLst/>
              <a:ahLst/>
              <a:cxnLst/>
              <a:rect l="l" t="t" r="r" b="b"/>
              <a:pathLst>
                <a:path w="4503" h="2897" extrusionOk="0">
                  <a:moveTo>
                    <a:pt x="922" y="1"/>
                  </a:moveTo>
                  <a:cubicBezTo>
                    <a:pt x="892" y="1"/>
                    <a:pt x="861" y="4"/>
                    <a:pt x="831" y="12"/>
                  </a:cubicBezTo>
                  <a:cubicBezTo>
                    <a:pt x="662" y="56"/>
                    <a:pt x="548" y="213"/>
                    <a:pt x="482" y="375"/>
                  </a:cubicBezTo>
                  <a:cubicBezTo>
                    <a:pt x="354" y="690"/>
                    <a:pt x="359" y="1056"/>
                    <a:pt x="189" y="1353"/>
                  </a:cubicBezTo>
                  <a:cubicBezTo>
                    <a:pt x="94" y="1522"/>
                    <a:pt x="0" y="1579"/>
                    <a:pt x="54" y="1800"/>
                  </a:cubicBezTo>
                  <a:cubicBezTo>
                    <a:pt x="81" y="1924"/>
                    <a:pt x="135" y="2056"/>
                    <a:pt x="248" y="2113"/>
                  </a:cubicBezTo>
                  <a:cubicBezTo>
                    <a:pt x="288" y="2132"/>
                    <a:pt x="330" y="2140"/>
                    <a:pt x="374" y="2140"/>
                  </a:cubicBezTo>
                  <a:cubicBezTo>
                    <a:pt x="472" y="2140"/>
                    <a:pt x="575" y="2099"/>
                    <a:pt x="667" y="2058"/>
                  </a:cubicBezTo>
                  <a:cubicBezTo>
                    <a:pt x="819" y="1991"/>
                    <a:pt x="973" y="1927"/>
                    <a:pt x="1137" y="1899"/>
                  </a:cubicBezTo>
                  <a:cubicBezTo>
                    <a:pt x="1186" y="1891"/>
                    <a:pt x="1236" y="1886"/>
                    <a:pt x="1287" y="1886"/>
                  </a:cubicBezTo>
                  <a:cubicBezTo>
                    <a:pt x="1403" y="1886"/>
                    <a:pt x="1520" y="1910"/>
                    <a:pt x="1620" y="1966"/>
                  </a:cubicBezTo>
                  <a:cubicBezTo>
                    <a:pt x="1964" y="2160"/>
                    <a:pt x="2036" y="2674"/>
                    <a:pt x="2393" y="2843"/>
                  </a:cubicBezTo>
                  <a:cubicBezTo>
                    <a:pt x="2470" y="2880"/>
                    <a:pt x="2555" y="2896"/>
                    <a:pt x="2641" y="2896"/>
                  </a:cubicBezTo>
                  <a:cubicBezTo>
                    <a:pt x="2745" y="2896"/>
                    <a:pt x="2851" y="2873"/>
                    <a:pt x="2947" y="2834"/>
                  </a:cubicBezTo>
                  <a:cubicBezTo>
                    <a:pt x="3122" y="2764"/>
                    <a:pt x="3276" y="2646"/>
                    <a:pt x="3427" y="2530"/>
                  </a:cubicBezTo>
                  <a:cubicBezTo>
                    <a:pt x="3635" y="2370"/>
                    <a:pt x="3843" y="2210"/>
                    <a:pt x="4051" y="2050"/>
                  </a:cubicBezTo>
                  <a:cubicBezTo>
                    <a:pt x="4160" y="1966"/>
                    <a:pt x="4271" y="1880"/>
                    <a:pt x="4357" y="1772"/>
                  </a:cubicBezTo>
                  <a:cubicBezTo>
                    <a:pt x="4442" y="1665"/>
                    <a:pt x="4503" y="1528"/>
                    <a:pt x="4492" y="1390"/>
                  </a:cubicBezTo>
                  <a:cubicBezTo>
                    <a:pt x="4490" y="1364"/>
                    <a:pt x="4484" y="1337"/>
                    <a:pt x="4467" y="1318"/>
                  </a:cubicBezTo>
                  <a:cubicBezTo>
                    <a:pt x="4448" y="1301"/>
                    <a:pt x="4421" y="1297"/>
                    <a:pt x="4395" y="1297"/>
                  </a:cubicBezTo>
                  <a:cubicBezTo>
                    <a:pt x="4387" y="1297"/>
                    <a:pt x="4380" y="1297"/>
                    <a:pt x="4372" y="1298"/>
                  </a:cubicBezTo>
                  <a:cubicBezTo>
                    <a:pt x="4059" y="1326"/>
                    <a:pt x="3788" y="1517"/>
                    <a:pt x="3518" y="1678"/>
                  </a:cubicBezTo>
                  <a:cubicBezTo>
                    <a:pt x="3300" y="1809"/>
                    <a:pt x="3052" y="1928"/>
                    <a:pt x="2804" y="1928"/>
                  </a:cubicBezTo>
                  <a:cubicBezTo>
                    <a:pt x="2745" y="1928"/>
                    <a:pt x="2686" y="1922"/>
                    <a:pt x="2628" y="1907"/>
                  </a:cubicBezTo>
                  <a:cubicBezTo>
                    <a:pt x="2342" y="1835"/>
                    <a:pt x="2136" y="1584"/>
                    <a:pt x="2002" y="1322"/>
                  </a:cubicBezTo>
                  <a:cubicBezTo>
                    <a:pt x="1869" y="1060"/>
                    <a:pt x="1785" y="773"/>
                    <a:pt x="1631" y="522"/>
                  </a:cubicBezTo>
                  <a:cubicBezTo>
                    <a:pt x="1538" y="370"/>
                    <a:pt x="1415" y="231"/>
                    <a:pt x="1267" y="126"/>
                  </a:cubicBezTo>
                  <a:cubicBezTo>
                    <a:pt x="1166" y="56"/>
                    <a:pt x="1044" y="1"/>
                    <a:pt x="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0"/>
            <p:cNvSpPr/>
            <p:nvPr/>
          </p:nvSpPr>
          <p:spPr>
            <a:xfrm>
              <a:off x="1968850" y="2703775"/>
              <a:ext cx="319800" cy="117225"/>
            </a:xfrm>
            <a:custGeom>
              <a:avLst/>
              <a:gdLst/>
              <a:ahLst/>
              <a:cxnLst/>
              <a:rect l="l" t="t" r="r" b="b"/>
              <a:pathLst>
                <a:path w="12792" h="4689" fill="none" extrusionOk="0">
                  <a:moveTo>
                    <a:pt x="1" y="4498"/>
                  </a:moveTo>
                  <a:cubicBezTo>
                    <a:pt x="1540" y="4688"/>
                    <a:pt x="3066" y="3843"/>
                    <a:pt x="4081" y="2668"/>
                  </a:cubicBezTo>
                  <a:cubicBezTo>
                    <a:pt x="4458" y="2230"/>
                    <a:pt x="4805" y="1726"/>
                    <a:pt x="5334" y="1491"/>
                  </a:cubicBezTo>
                  <a:cubicBezTo>
                    <a:pt x="5769" y="1298"/>
                    <a:pt x="6271" y="1318"/>
                    <a:pt x="6735" y="1414"/>
                  </a:cubicBezTo>
                  <a:cubicBezTo>
                    <a:pt x="7202" y="1508"/>
                    <a:pt x="7652" y="1675"/>
                    <a:pt x="8118" y="1764"/>
                  </a:cubicBezTo>
                  <a:cubicBezTo>
                    <a:pt x="8580" y="1853"/>
                    <a:pt x="9053" y="1868"/>
                    <a:pt x="9523" y="1856"/>
                  </a:cubicBezTo>
                  <a:cubicBezTo>
                    <a:pt x="10126" y="1839"/>
                    <a:pt x="10739" y="1776"/>
                    <a:pt x="11291" y="1533"/>
                  </a:cubicBezTo>
                  <a:cubicBezTo>
                    <a:pt x="11961" y="1238"/>
                    <a:pt x="12510" y="678"/>
                    <a:pt x="1279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0"/>
            <p:cNvSpPr/>
            <p:nvPr/>
          </p:nvSpPr>
          <p:spPr>
            <a:xfrm>
              <a:off x="2197700" y="2470750"/>
              <a:ext cx="174050" cy="135450"/>
            </a:xfrm>
            <a:custGeom>
              <a:avLst/>
              <a:gdLst/>
              <a:ahLst/>
              <a:cxnLst/>
              <a:rect l="l" t="t" r="r" b="b"/>
              <a:pathLst>
                <a:path w="6962" h="5418" fill="none" extrusionOk="0">
                  <a:moveTo>
                    <a:pt x="19" y="5418"/>
                  </a:moveTo>
                  <a:cubicBezTo>
                    <a:pt x="0" y="5064"/>
                    <a:pt x="58" y="4707"/>
                    <a:pt x="188" y="4378"/>
                  </a:cubicBezTo>
                  <a:cubicBezTo>
                    <a:pt x="222" y="4290"/>
                    <a:pt x="262" y="4203"/>
                    <a:pt x="329" y="4137"/>
                  </a:cubicBezTo>
                  <a:cubicBezTo>
                    <a:pt x="395" y="4071"/>
                    <a:pt x="481" y="4031"/>
                    <a:pt x="556" y="3978"/>
                  </a:cubicBezTo>
                  <a:cubicBezTo>
                    <a:pt x="900" y="3740"/>
                    <a:pt x="1003" y="3286"/>
                    <a:pt x="1062" y="2873"/>
                  </a:cubicBezTo>
                  <a:cubicBezTo>
                    <a:pt x="1120" y="2459"/>
                    <a:pt x="1172" y="2011"/>
                    <a:pt x="1463" y="1712"/>
                  </a:cubicBezTo>
                  <a:cubicBezTo>
                    <a:pt x="1722" y="1445"/>
                    <a:pt x="2115" y="1358"/>
                    <a:pt x="2486" y="1328"/>
                  </a:cubicBezTo>
                  <a:cubicBezTo>
                    <a:pt x="3339" y="1261"/>
                    <a:pt x="4210" y="1415"/>
                    <a:pt x="5046" y="1234"/>
                  </a:cubicBezTo>
                  <a:cubicBezTo>
                    <a:pt x="5805" y="1069"/>
                    <a:pt x="6498" y="623"/>
                    <a:pt x="6962"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0"/>
            <p:cNvSpPr/>
            <p:nvPr/>
          </p:nvSpPr>
          <p:spPr>
            <a:xfrm>
              <a:off x="2286075" y="2491850"/>
              <a:ext cx="156100" cy="59700"/>
            </a:xfrm>
            <a:custGeom>
              <a:avLst/>
              <a:gdLst/>
              <a:ahLst/>
              <a:cxnLst/>
              <a:rect l="l" t="t" r="r" b="b"/>
              <a:pathLst>
                <a:path w="6244" h="2388" fill="none" extrusionOk="0">
                  <a:moveTo>
                    <a:pt x="1" y="2388"/>
                  </a:moveTo>
                  <a:cubicBezTo>
                    <a:pt x="22" y="2237"/>
                    <a:pt x="201" y="2173"/>
                    <a:pt x="351" y="2152"/>
                  </a:cubicBezTo>
                  <a:cubicBezTo>
                    <a:pt x="1017" y="2062"/>
                    <a:pt x="1687" y="2238"/>
                    <a:pt x="2359" y="2271"/>
                  </a:cubicBezTo>
                  <a:cubicBezTo>
                    <a:pt x="3216" y="2312"/>
                    <a:pt x="4084" y="2113"/>
                    <a:pt x="4837" y="1702"/>
                  </a:cubicBezTo>
                  <a:cubicBezTo>
                    <a:pt x="5091" y="1566"/>
                    <a:pt x="5333" y="1402"/>
                    <a:pt x="5535" y="1197"/>
                  </a:cubicBezTo>
                  <a:cubicBezTo>
                    <a:pt x="5863" y="865"/>
                    <a:pt x="6074" y="436"/>
                    <a:pt x="6244"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0"/>
            <p:cNvSpPr/>
            <p:nvPr/>
          </p:nvSpPr>
          <p:spPr>
            <a:xfrm>
              <a:off x="2356125" y="2239925"/>
              <a:ext cx="87725" cy="147200"/>
            </a:xfrm>
            <a:custGeom>
              <a:avLst/>
              <a:gdLst/>
              <a:ahLst/>
              <a:cxnLst/>
              <a:rect l="l" t="t" r="r" b="b"/>
              <a:pathLst>
                <a:path w="3509" h="5888" fill="none" extrusionOk="0">
                  <a:moveTo>
                    <a:pt x="0" y="1"/>
                  </a:moveTo>
                  <a:cubicBezTo>
                    <a:pt x="152" y="400"/>
                    <a:pt x="521" y="677"/>
                    <a:pt x="910" y="850"/>
                  </a:cubicBezTo>
                  <a:cubicBezTo>
                    <a:pt x="1299" y="1023"/>
                    <a:pt x="1719" y="1115"/>
                    <a:pt x="2116" y="1269"/>
                  </a:cubicBezTo>
                  <a:cubicBezTo>
                    <a:pt x="2513" y="1423"/>
                    <a:pt x="2902" y="1660"/>
                    <a:pt x="3109" y="2031"/>
                  </a:cubicBezTo>
                  <a:cubicBezTo>
                    <a:pt x="3204" y="2200"/>
                    <a:pt x="3257" y="2390"/>
                    <a:pt x="3294" y="2581"/>
                  </a:cubicBezTo>
                  <a:cubicBezTo>
                    <a:pt x="3509" y="3676"/>
                    <a:pt x="3256" y="4801"/>
                    <a:pt x="3003" y="5887"/>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0"/>
            <p:cNvSpPr/>
            <p:nvPr/>
          </p:nvSpPr>
          <p:spPr>
            <a:xfrm>
              <a:off x="1907025" y="2711750"/>
              <a:ext cx="121775" cy="73925"/>
            </a:xfrm>
            <a:custGeom>
              <a:avLst/>
              <a:gdLst/>
              <a:ahLst/>
              <a:cxnLst/>
              <a:rect l="l" t="t" r="r" b="b"/>
              <a:pathLst>
                <a:path w="4871" h="2957" fill="none" extrusionOk="0">
                  <a:moveTo>
                    <a:pt x="68" y="2956"/>
                  </a:moveTo>
                  <a:cubicBezTo>
                    <a:pt x="29" y="2488"/>
                    <a:pt x="0" y="1974"/>
                    <a:pt x="278" y="1594"/>
                  </a:cubicBezTo>
                  <a:cubicBezTo>
                    <a:pt x="492" y="1300"/>
                    <a:pt x="855" y="1147"/>
                    <a:pt x="1215" y="1086"/>
                  </a:cubicBezTo>
                  <a:cubicBezTo>
                    <a:pt x="1572" y="1024"/>
                    <a:pt x="1940" y="1040"/>
                    <a:pt x="2304" y="1011"/>
                  </a:cubicBezTo>
                  <a:cubicBezTo>
                    <a:pt x="3234" y="938"/>
                    <a:pt x="4129" y="566"/>
                    <a:pt x="4870"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0"/>
            <p:cNvSpPr/>
            <p:nvPr/>
          </p:nvSpPr>
          <p:spPr>
            <a:xfrm>
              <a:off x="1898100" y="2583725"/>
              <a:ext cx="66200" cy="46675"/>
            </a:xfrm>
            <a:custGeom>
              <a:avLst/>
              <a:gdLst/>
              <a:ahLst/>
              <a:cxnLst/>
              <a:rect l="l" t="t" r="r" b="b"/>
              <a:pathLst>
                <a:path w="2648" h="1867" fill="none" extrusionOk="0">
                  <a:moveTo>
                    <a:pt x="0" y="1215"/>
                  </a:moveTo>
                  <a:cubicBezTo>
                    <a:pt x="117" y="1221"/>
                    <a:pt x="194" y="1097"/>
                    <a:pt x="243" y="990"/>
                  </a:cubicBezTo>
                  <a:cubicBezTo>
                    <a:pt x="352" y="750"/>
                    <a:pt x="454" y="507"/>
                    <a:pt x="549" y="260"/>
                  </a:cubicBezTo>
                  <a:cubicBezTo>
                    <a:pt x="571" y="203"/>
                    <a:pt x="593" y="142"/>
                    <a:pt x="639" y="98"/>
                  </a:cubicBezTo>
                  <a:cubicBezTo>
                    <a:pt x="737" y="0"/>
                    <a:pt x="911" y="21"/>
                    <a:pt x="1022" y="107"/>
                  </a:cubicBezTo>
                  <a:cubicBezTo>
                    <a:pt x="1132" y="194"/>
                    <a:pt x="1194" y="324"/>
                    <a:pt x="1251" y="452"/>
                  </a:cubicBezTo>
                  <a:lnTo>
                    <a:pt x="1433" y="848"/>
                  </a:lnTo>
                  <a:cubicBezTo>
                    <a:pt x="1549" y="1104"/>
                    <a:pt x="1672" y="1367"/>
                    <a:pt x="1875" y="1561"/>
                  </a:cubicBezTo>
                  <a:cubicBezTo>
                    <a:pt x="2078" y="1756"/>
                    <a:pt x="2387" y="1867"/>
                    <a:pt x="2648" y="176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30"/>
          <p:cNvGrpSpPr/>
          <p:nvPr/>
        </p:nvGrpSpPr>
        <p:grpSpPr>
          <a:xfrm>
            <a:off x="8730933" y="3905184"/>
            <a:ext cx="1143003" cy="1142998"/>
            <a:chOff x="2224775" y="924750"/>
            <a:chExt cx="270950" cy="270500"/>
          </a:xfrm>
        </p:grpSpPr>
        <p:sp>
          <p:nvSpPr>
            <p:cNvPr id="1252" name="Google Shape;1252;p30"/>
            <p:cNvSpPr/>
            <p:nvPr/>
          </p:nvSpPr>
          <p:spPr>
            <a:xfrm>
              <a:off x="2265925" y="1005750"/>
              <a:ext cx="41900" cy="65950"/>
            </a:xfrm>
            <a:custGeom>
              <a:avLst/>
              <a:gdLst/>
              <a:ahLst/>
              <a:cxnLst/>
              <a:rect l="l" t="t" r="r" b="b"/>
              <a:pathLst>
                <a:path w="1676" h="2638" extrusionOk="0">
                  <a:moveTo>
                    <a:pt x="824" y="1"/>
                  </a:moveTo>
                  <a:cubicBezTo>
                    <a:pt x="491" y="1"/>
                    <a:pt x="170" y="313"/>
                    <a:pt x="111" y="635"/>
                  </a:cubicBezTo>
                  <a:cubicBezTo>
                    <a:pt x="10" y="1174"/>
                    <a:pt x="1" y="1838"/>
                    <a:pt x="371" y="2279"/>
                  </a:cubicBezTo>
                  <a:cubicBezTo>
                    <a:pt x="535" y="2474"/>
                    <a:pt x="822" y="2637"/>
                    <a:pt x="1072" y="2637"/>
                  </a:cubicBezTo>
                  <a:cubicBezTo>
                    <a:pt x="1262" y="2637"/>
                    <a:pt x="1430" y="2544"/>
                    <a:pt x="1506" y="2299"/>
                  </a:cubicBezTo>
                  <a:cubicBezTo>
                    <a:pt x="1675" y="1764"/>
                    <a:pt x="1628" y="1180"/>
                    <a:pt x="1465" y="649"/>
                  </a:cubicBezTo>
                  <a:cubicBezTo>
                    <a:pt x="1398" y="424"/>
                    <a:pt x="1291" y="193"/>
                    <a:pt x="1088" y="73"/>
                  </a:cubicBezTo>
                  <a:cubicBezTo>
                    <a:pt x="1003" y="23"/>
                    <a:pt x="913" y="1"/>
                    <a:pt x="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0"/>
            <p:cNvSpPr/>
            <p:nvPr/>
          </p:nvSpPr>
          <p:spPr>
            <a:xfrm>
              <a:off x="2416150" y="1137875"/>
              <a:ext cx="43800" cy="31700"/>
            </a:xfrm>
            <a:custGeom>
              <a:avLst/>
              <a:gdLst/>
              <a:ahLst/>
              <a:cxnLst/>
              <a:rect l="l" t="t" r="r" b="b"/>
              <a:pathLst>
                <a:path w="1752" h="1268" extrusionOk="0">
                  <a:moveTo>
                    <a:pt x="1265" y="1"/>
                  </a:moveTo>
                  <a:cubicBezTo>
                    <a:pt x="699" y="1"/>
                    <a:pt x="0" y="351"/>
                    <a:pt x="110" y="993"/>
                  </a:cubicBezTo>
                  <a:cubicBezTo>
                    <a:pt x="120" y="1053"/>
                    <a:pt x="137" y="1113"/>
                    <a:pt x="177" y="1160"/>
                  </a:cubicBezTo>
                  <a:cubicBezTo>
                    <a:pt x="243" y="1243"/>
                    <a:pt x="353" y="1268"/>
                    <a:pt x="464" y="1268"/>
                  </a:cubicBezTo>
                  <a:cubicBezTo>
                    <a:pt x="507" y="1268"/>
                    <a:pt x="551" y="1264"/>
                    <a:pt x="592" y="1259"/>
                  </a:cubicBezTo>
                  <a:cubicBezTo>
                    <a:pt x="860" y="1224"/>
                    <a:pt x="1128" y="1152"/>
                    <a:pt x="1350" y="997"/>
                  </a:cubicBezTo>
                  <a:cubicBezTo>
                    <a:pt x="1571" y="842"/>
                    <a:pt x="1740" y="594"/>
                    <a:pt x="1750" y="324"/>
                  </a:cubicBezTo>
                  <a:cubicBezTo>
                    <a:pt x="1752" y="265"/>
                    <a:pt x="1746" y="202"/>
                    <a:pt x="1717" y="153"/>
                  </a:cubicBezTo>
                  <a:cubicBezTo>
                    <a:pt x="1667" y="69"/>
                    <a:pt x="1565" y="35"/>
                    <a:pt x="1470" y="17"/>
                  </a:cubicBezTo>
                  <a:cubicBezTo>
                    <a:pt x="1405" y="6"/>
                    <a:pt x="1336"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0"/>
            <p:cNvSpPr/>
            <p:nvPr/>
          </p:nvSpPr>
          <p:spPr>
            <a:xfrm>
              <a:off x="2242100" y="1066600"/>
              <a:ext cx="111125" cy="127725"/>
            </a:xfrm>
            <a:custGeom>
              <a:avLst/>
              <a:gdLst/>
              <a:ahLst/>
              <a:cxnLst/>
              <a:rect l="l" t="t" r="r" b="b"/>
              <a:pathLst>
                <a:path w="4445" h="5109" extrusionOk="0">
                  <a:moveTo>
                    <a:pt x="2781" y="0"/>
                  </a:moveTo>
                  <a:cubicBezTo>
                    <a:pt x="2582" y="0"/>
                    <a:pt x="2559" y="238"/>
                    <a:pt x="2429" y="352"/>
                  </a:cubicBezTo>
                  <a:cubicBezTo>
                    <a:pt x="2325" y="443"/>
                    <a:pt x="2192" y="471"/>
                    <a:pt x="2053" y="471"/>
                  </a:cubicBezTo>
                  <a:cubicBezTo>
                    <a:pt x="1953" y="471"/>
                    <a:pt x="1850" y="457"/>
                    <a:pt x="1753" y="440"/>
                  </a:cubicBezTo>
                  <a:cubicBezTo>
                    <a:pt x="1711" y="433"/>
                    <a:pt x="1668" y="425"/>
                    <a:pt x="1626" y="425"/>
                  </a:cubicBezTo>
                  <a:cubicBezTo>
                    <a:pt x="1602" y="425"/>
                    <a:pt x="1578" y="427"/>
                    <a:pt x="1554" y="434"/>
                  </a:cubicBezTo>
                  <a:cubicBezTo>
                    <a:pt x="1382" y="480"/>
                    <a:pt x="1321" y="693"/>
                    <a:pt x="1288" y="873"/>
                  </a:cubicBezTo>
                  <a:cubicBezTo>
                    <a:pt x="1192" y="1401"/>
                    <a:pt x="1097" y="1930"/>
                    <a:pt x="1000" y="2458"/>
                  </a:cubicBezTo>
                  <a:cubicBezTo>
                    <a:pt x="912" y="2944"/>
                    <a:pt x="815" y="3452"/>
                    <a:pt x="521" y="3844"/>
                  </a:cubicBezTo>
                  <a:cubicBezTo>
                    <a:pt x="320" y="4113"/>
                    <a:pt x="21" y="4347"/>
                    <a:pt x="2" y="4686"/>
                  </a:cubicBezTo>
                  <a:cubicBezTo>
                    <a:pt x="0" y="4747"/>
                    <a:pt x="6" y="4810"/>
                    <a:pt x="36" y="4861"/>
                  </a:cubicBezTo>
                  <a:cubicBezTo>
                    <a:pt x="88" y="4950"/>
                    <a:pt x="191" y="4987"/>
                    <a:pt x="289" y="5009"/>
                  </a:cubicBezTo>
                  <a:cubicBezTo>
                    <a:pt x="483" y="5051"/>
                    <a:pt x="682" y="5055"/>
                    <a:pt x="881" y="5059"/>
                  </a:cubicBezTo>
                  <a:cubicBezTo>
                    <a:pt x="1770" y="5076"/>
                    <a:pt x="2658" y="5092"/>
                    <a:pt x="3547" y="5108"/>
                  </a:cubicBezTo>
                  <a:cubicBezTo>
                    <a:pt x="3573" y="5108"/>
                    <a:pt x="3599" y="5109"/>
                    <a:pt x="3625" y="5109"/>
                  </a:cubicBezTo>
                  <a:cubicBezTo>
                    <a:pt x="3737" y="5109"/>
                    <a:pt x="3852" y="5099"/>
                    <a:pt x="3952" y="5046"/>
                  </a:cubicBezTo>
                  <a:cubicBezTo>
                    <a:pt x="4183" y="4923"/>
                    <a:pt x="4249" y="4611"/>
                    <a:pt x="4230" y="4344"/>
                  </a:cubicBezTo>
                  <a:cubicBezTo>
                    <a:pt x="4211" y="4077"/>
                    <a:pt x="4133" y="3808"/>
                    <a:pt x="4177" y="3544"/>
                  </a:cubicBezTo>
                  <a:cubicBezTo>
                    <a:pt x="4227" y="3247"/>
                    <a:pt x="4432" y="2985"/>
                    <a:pt x="4440" y="2684"/>
                  </a:cubicBezTo>
                  <a:cubicBezTo>
                    <a:pt x="4445" y="2460"/>
                    <a:pt x="4340" y="2248"/>
                    <a:pt x="4206" y="2073"/>
                  </a:cubicBezTo>
                  <a:cubicBezTo>
                    <a:pt x="4071" y="1898"/>
                    <a:pt x="3903" y="1751"/>
                    <a:pt x="3757" y="1587"/>
                  </a:cubicBezTo>
                  <a:cubicBezTo>
                    <a:pt x="3481" y="1277"/>
                    <a:pt x="3275" y="902"/>
                    <a:pt x="3160" y="498"/>
                  </a:cubicBezTo>
                  <a:cubicBezTo>
                    <a:pt x="3105" y="307"/>
                    <a:pt x="3030" y="5"/>
                    <a:pt x="2783" y="0"/>
                  </a:cubicBezTo>
                  <a:cubicBezTo>
                    <a:pt x="2782" y="0"/>
                    <a:pt x="2781"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0"/>
            <p:cNvSpPr/>
            <p:nvPr/>
          </p:nvSpPr>
          <p:spPr>
            <a:xfrm>
              <a:off x="2224775" y="1051950"/>
              <a:ext cx="44875" cy="120500"/>
            </a:xfrm>
            <a:custGeom>
              <a:avLst/>
              <a:gdLst/>
              <a:ahLst/>
              <a:cxnLst/>
              <a:rect l="l" t="t" r="r" b="b"/>
              <a:pathLst>
                <a:path w="1795" h="4820" extrusionOk="0">
                  <a:moveTo>
                    <a:pt x="1334" y="0"/>
                  </a:moveTo>
                  <a:cubicBezTo>
                    <a:pt x="1248" y="0"/>
                    <a:pt x="1118" y="106"/>
                    <a:pt x="1014" y="146"/>
                  </a:cubicBezTo>
                  <a:cubicBezTo>
                    <a:pt x="963" y="166"/>
                    <a:pt x="911" y="173"/>
                    <a:pt x="857" y="173"/>
                  </a:cubicBezTo>
                  <a:cubicBezTo>
                    <a:pt x="685" y="173"/>
                    <a:pt x="502" y="96"/>
                    <a:pt x="329" y="96"/>
                  </a:cubicBezTo>
                  <a:cubicBezTo>
                    <a:pt x="279" y="96"/>
                    <a:pt x="230" y="102"/>
                    <a:pt x="182" y="118"/>
                  </a:cubicBezTo>
                  <a:cubicBezTo>
                    <a:pt x="135" y="134"/>
                    <a:pt x="89" y="163"/>
                    <a:pt x="63" y="205"/>
                  </a:cubicBezTo>
                  <a:cubicBezTo>
                    <a:pt x="47" y="234"/>
                    <a:pt x="39" y="266"/>
                    <a:pt x="32" y="300"/>
                  </a:cubicBezTo>
                  <a:cubicBezTo>
                    <a:pt x="13" y="413"/>
                    <a:pt x="12" y="527"/>
                    <a:pt x="12" y="642"/>
                  </a:cubicBezTo>
                  <a:cubicBezTo>
                    <a:pt x="10" y="1307"/>
                    <a:pt x="6" y="1973"/>
                    <a:pt x="3" y="2639"/>
                  </a:cubicBezTo>
                  <a:cubicBezTo>
                    <a:pt x="2" y="2937"/>
                    <a:pt x="13" y="3227"/>
                    <a:pt x="7" y="3528"/>
                  </a:cubicBezTo>
                  <a:cubicBezTo>
                    <a:pt x="1" y="3861"/>
                    <a:pt x="6" y="4195"/>
                    <a:pt x="39" y="4527"/>
                  </a:cubicBezTo>
                  <a:cubicBezTo>
                    <a:pt x="51" y="4642"/>
                    <a:pt x="83" y="4777"/>
                    <a:pt x="191" y="4812"/>
                  </a:cubicBezTo>
                  <a:cubicBezTo>
                    <a:pt x="207" y="4817"/>
                    <a:pt x="223" y="4820"/>
                    <a:pt x="240" y="4820"/>
                  </a:cubicBezTo>
                  <a:cubicBezTo>
                    <a:pt x="321" y="4820"/>
                    <a:pt x="400" y="4759"/>
                    <a:pt x="460" y="4697"/>
                  </a:cubicBezTo>
                  <a:cubicBezTo>
                    <a:pt x="892" y="4262"/>
                    <a:pt x="1107" y="3664"/>
                    <a:pt x="1308" y="3086"/>
                  </a:cubicBezTo>
                  <a:cubicBezTo>
                    <a:pt x="1536" y="2429"/>
                    <a:pt x="1762" y="1758"/>
                    <a:pt x="1791" y="1063"/>
                  </a:cubicBezTo>
                  <a:cubicBezTo>
                    <a:pt x="1794" y="999"/>
                    <a:pt x="1795" y="933"/>
                    <a:pt x="1772" y="873"/>
                  </a:cubicBezTo>
                  <a:cubicBezTo>
                    <a:pt x="1748" y="811"/>
                    <a:pt x="1701" y="761"/>
                    <a:pt x="1659" y="709"/>
                  </a:cubicBezTo>
                  <a:cubicBezTo>
                    <a:pt x="1533" y="557"/>
                    <a:pt x="1429" y="361"/>
                    <a:pt x="1424" y="160"/>
                  </a:cubicBezTo>
                  <a:cubicBezTo>
                    <a:pt x="1422" y="40"/>
                    <a:pt x="1386" y="0"/>
                    <a:pt x="1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0"/>
            <p:cNvSpPr/>
            <p:nvPr/>
          </p:nvSpPr>
          <p:spPr>
            <a:xfrm>
              <a:off x="2225125" y="956350"/>
              <a:ext cx="39025" cy="96075"/>
            </a:xfrm>
            <a:custGeom>
              <a:avLst/>
              <a:gdLst/>
              <a:ahLst/>
              <a:cxnLst/>
              <a:rect l="l" t="t" r="r" b="b"/>
              <a:pathLst>
                <a:path w="1561" h="3843" extrusionOk="0">
                  <a:moveTo>
                    <a:pt x="235" y="1"/>
                  </a:moveTo>
                  <a:cubicBezTo>
                    <a:pt x="185" y="1"/>
                    <a:pt x="135" y="17"/>
                    <a:pt x="101" y="52"/>
                  </a:cubicBezTo>
                  <a:cubicBezTo>
                    <a:pt x="40" y="112"/>
                    <a:pt x="37" y="206"/>
                    <a:pt x="35" y="291"/>
                  </a:cubicBezTo>
                  <a:cubicBezTo>
                    <a:pt x="28" y="983"/>
                    <a:pt x="21" y="1675"/>
                    <a:pt x="13" y="2369"/>
                  </a:cubicBezTo>
                  <a:cubicBezTo>
                    <a:pt x="9" y="2749"/>
                    <a:pt x="6" y="3129"/>
                    <a:pt x="2" y="3509"/>
                  </a:cubicBezTo>
                  <a:cubicBezTo>
                    <a:pt x="1" y="3629"/>
                    <a:pt x="21" y="3696"/>
                    <a:pt x="136" y="3727"/>
                  </a:cubicBezTo>
                  <a:cubicBezTo>
                    <a:pt x="271" y="3763"/>
                    <a:pt x="398" y="3816"/>
                    <a:pt x="538" y="3835"/>
                  </a:cubicBezTo>
                  <a:cubicBezTo>
                    <a:pt x="571" y="3839"/>
                    <a:pt x="605" y="3843"/>
                    <a:pt x="638" y="3843"/>
                  </a:cubicBezTo>
                  <a:cubicBezTo>
                    <a:pt x="697" y="3843"/>
                    <a:pt x="755" y="3832"/>
                    <a:pt x="804" y="3801"/>
                  </a:cubicBezTo>
                  <a:cubicBezTo>
                    <a:pt x="886" y="3747"/>
                    <a:pt x="932" y="3639"/>
                    <a:pt x="1026" y="3614"/>
                  </a:cubicBezTo>
                  <a:cubicBezTo>
                    <a:pt x="1047" y="3608"/>
                    <a:pt x="1069" y="3607"/>
                    <a:pt x="1091" y="3607"/>
                  </a:cubicBezTo>
                  <a:cubicBezTo>
                    <a:pt x="1104" y="3607"/>
                    <a:pt x="1116" y="3607"/>
                    <a:pt x="1129" y="3607"/>
                  </a:cubicBezTo>
                  <a:cubicBezTo>
                    <a:pt x="1136" y="3607"/>
                    <a:pt x="1143" y="3607"/>
                    <a:pt x="1150" y="3606"/>
                  </a:cubicBezTo>
                  <a:cubicBezTo>
                    <a:pt x="1293" y="3597"/>
                    <a:pt x="1338" y="3422"/>
                    <a:pt x="1330" y="3304"/>
                  </a:cubicBezTo>
                  <a:cubicBezTo>
                    <a:pt x="1322" y="3114"/>
                    <a:pt x="1324" y="2917"/>
                    <a:pt x="1407" y="2742"/>
                  </a:cubicBezTo>
                  <a:cubicBezTo>
                    <a:pt x="1465" y="2621"/>
                    <a:pt x="1561" y="2490"/>
                    <a:pt x="1507" y="2368"/>
                  </a:cubicBezTo>
                  <a:cubicBezTo>
                    <a:pt x="1467" y="2283"/>
                    <a:pt x="1371" y="2245"/>
                    <a:pt x="1287" y="2209"/>
                  </a:cubicBezTo>
                  <a:cubicBezTo>
                    <a:pt x="1096" y="2128"/>
                    <a:pt x="911" y="2013"/>
                    <a:pt x="797" y="1841"/>
                  </a:cubicBezTo>
                  <a:cubicBezTo>
                    <a:pt x="638" y="1598"/>
                    <a:pt x="644" y="1286"/>
                    <a:pt x="654" y="995"/>
                  </a:cubicBezTo>
                  <a:cubicBezTo>
                    <a:pt x="662" y="704"/>
                    <a:pt x="660" y="390"/>
                    <a:pt x="487" y="154"/>
                  </a:cubicBezTo>
                  <a:cubicBezTo>
                    <a:pt x="443" y="93"/>
                    <a:pt x="384" y="39"/>
                    <a:pt x="312" y="14"/>
                  </a:cubicBezTo>
                  <a:cubicBezTo>
                    <a:pt x="288" y="5"/>
                    <a:pt x="261" y="1"/>
                    <a:pt x="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0"/>
            <p:cNvSpPr/>
            <p:nvPr/>
          </p:nvSpPr>
          <p:spPr>
            <a:xfrm>
              <a:off x="2227550" y="924750"/>
              <a:ext cx="87375" cy="82400"/>
            </a:xfrm>
            <a:custGeom>
              <a:avLst/>
              <a:gdLst/>
              <a:ahLst/>
              <a:cxnLst/>
              <a:rect l="l" t="t" r="r" b="b"/>
              <a:pathLst>
                <a:path w="3495" h="3296" extrusionOk="0">
                  <a:moveTo>
                    <a:pt x="3136" y="1"/>
                  </a:moveTo>
                  <a:cubicBezTo>
                    <a:pt x="3128" y="1"/>
                    <a:pt x="3121" y="1"/>
                    <a:pt x="3113" y="1"/>
                  </a:cubicBezTo>
                  <a:cubicBezTo>
                    <a:pt x="2595" y="10"/>
                    <a:pt x="2079" y="21"/>
                    <a:pt x="1561" y="31"/>
                  </a:cubicBezTo>
                  <a:cubicBezTo>
                    <a:pt x="1282" y="37"/>
                    <a:pt x="1002" y="42"/>
                    <a:pt x="723" y="47"/>
                  </a:cubicBezTo>
                  <a:cubicBezTo>
                    <a:pt x="553" y="52"/>
                    <a:pt x="383" y="54"/>
                    <a:pt x="213" y="58"/>
                  </a:cubicBezTo>
                  <a:cubicBezTo>
                    <a:pt x="162" y="60"/>
                    <a:pt x="107" y="62"/>
                    <a:pt x="66" y="92"/>
                  </a:cubicBezTo>
                  <a:cubicBezTo>
                    <a:pt x="3" y="139"/>
                    <a:pt x="1" y="232"/>
                    <a:pt x="10" y="311"/>
                  </a:cubicBezTo>
                  <a:cubicBezTo>
                    <a:pt x="26" y="476"/>
                    <a:pt x="60" y="639"/>
                    <a:pt x="107" y="799"/>
                  </a:cubicBezTo>
                  <a:cubicBezTo>
                    <a:pt x="124" y="854"/>
                    <a:pt x="142" y="909"/>
                    <a:pt x="175" y="956"/>
                  </a:cubicBezTo>
                  <a:cubicBezTo>
                    <a:pt x="254" y="1068"/>
                    <a:pt x="395" y="1114"/>
                    <a:pt x="507" y="1192"/>
                  </a:cubicBezTo>
                  <a:cubicBezTo>
                    <a:pt x="742" y="1356"/>
                    <a:pt x="835" y="1654"/>
                    <a:pt x="866" y="1935"/>
                  </a:cubicBezTo>
                  <a:cubicBezTo>
                    <a:pt x="897" y="2216"/>
                    <a:pt x="882" y="2506"/>
                    <a:pt x="968" y="2775"/>
                  </a:cubicBezTo>
                  <a:cubicBezTo>
                    <a:pt x="1032" y="2983"/>
                    <a:pt x="1204" y="3248"/>
                    <a:pt x="1438" y="3291"/>
                  </a:cubicBezTo>
                  <a:cubicBezTo>
                    <a:pt x="1457" y="3294"/>
                    <a:pt x="1474" y="3296"/>
                    <a:pt x="1489" y="3296"/>
                  </a:cubicBezTo>
                  <a:cubicBezTo>
                    <a:pt x="1698" y="3296"/>
                    <a:pt x="1660" y="3003"/>
                    <a:pt x="1822" y="2929"/>
                  </a:cubicBezTo>
                  <a:cubicBezTo>
                    <a:pt x="1842" y="2919"/>
                    <a:pt x="1864" y="2916"/>
                    <a:pt x="1887" y="2916"/>
                  </a:cubicBezTo>
                  <a:cubicBezTo>
                    <a:pt x="1928" y="2916"/>
                    <a:pt x="1970" y="2927"/>
                    <a:pt x="2012" y="2934"/>
                  </a:cubicBezTo>
                  <a:cubicBezTo>
                    <a:pt x="2038" y="2939"/>
                    <a:pt x="2065" y="2942"/>
                    <a:pt x="2092" y="2942"/>
                  </a:cubicBezTo>
                  <a:cubicBezTo>
                    <a:pt x="2155" y="2942"/>
                    <a:pt x="2219" y="2926"/>
                    <a:pt x="2264" y="2882"/>
                  </a:cubicBezTo>
                  <a:cubicBezTo>
                    <a:pt x="2343" y="2802"/>
                    <a:pt x="2326" y="2673"/>
                    <a:pt x="2312" y="2563"/>
                  </a:cubicBezTo>
                  <a:cubicBezTo>
                    <a:pt x="2260" y="2179"/>
                    <a:pt x="2299" y="1781"/>
                    <a:pt x="2444" y="1419"/>
                  </a:cubicBezTo>
                  <a:cubicBezTo>
                    <a:pt x="2589" y="1059"/>
                    <a:pt x="2845" y="739"/>
                    <a:pt x="3179" y="534"/>
                  </a:cubicBezTo>
                  <a:cubicBezTo>
                    <a:pt x="3256" y="485"/>
                    <a:pt x="3340" y="442"/>
                    <a:pt x="3400" y="375"/>
                  </a:cubicBezTo>
                  <a:cubicBezTo>
                    <a:pt x="3461" y="308"/>
                    <a:pt x="3495" y="208"/>
                    <a:pt x="3456" y="128"/>
                  </a:cubicBezTo>
                  <a:cubicBezTo>
                    <a:pt x="3403" y="19"/>
                    <a:pt x="326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0"/>
            <p:cNvSpPr/>
            <p:nvPr/>
          </p:nvSpPr>
          <p:spPr>
            <a:xfrm>
              <a:off x="2290475" y="924775"/>
              <a:ext cx="204400" cy="101125"/>
            </a:xfrm>
            <a:custGeom>
              <a:avLst/>
              <a:gdLst/>
              <a:ahLst/>
              <a:cxnLst/>
              <a:rect l="l" t="t" r="r" b="b"/>
              <a:pathLst>
                <a:path w="8176" h="4045" extrusionOk="0">
                  <a:moveTo>
                    <a:pt x="5991" y="1"/>
                  </a:moveTo>
                  <a:cubicBezTo>
                    <a:pt x="5486" y="1"/>
                    <a:pt x="4981" y="13"/>
                    <a:pt x="4476" y="36"/>
                  </a:cubicBezTo>
                  <a:cubicBezTo>
                    <a:pt x="3897" y="63"/>
                    <a:pt x="3317" y="107"/>
                    <a:pt x="2737" y="107"/>
                  </a:cubicBezTo>
                  <a:cubicBezTo>
                    <a:pt x="2634" y="107"/>
                    <a:pt x="2532" y="106"/>
                    <a:pt x="2430" y="103"/>
                  </a:cubicBezTo>
                  <a:cubicBezTo>
                    <a:pt x="2384" y="102"/>
                    <a:pt x="2337" y="100"/>
                    <a:pt x="2290" y="100"/>
                  </a:cubicBezTo>
                  <a:cubicBezTo>
                    <a:pt x="2023" y="100"/>
                    <a:pt x="1742" y="135"/>
                    <a:pt x="1603" y="345"/>
                  </a:cubicBezTo>
                  <a:cubicBezTo>
                    <a:pt x="1510" y="486"/>
                    <a:pt x="1447" y="577"/>
                    <a:pt x="1298" y="673"/>
                  </a:cubicBezTo>
                  <a:cubicBezTo>
                    <a:pt x="1167" y="759"/>
                    <a:pt x="1026" y="826"/>
                    <a:pt x="897" y="913"/>
                  </a:cubicBezTo>
                  <a:cubicBezTo>
                    <a:pt x="578" y="1123"/>
                    <a:pt x="345" y="1447"/>
                    <a:pt x="231" y="1805"/>
                  </a:cubicBezTo>
                  <a:cubicBezTo>
                    <a:pt x="178" y="1969"/>
                    <a:pt x="165" y="2131"/>
                    <a:pt x="152" y="2301"/>
                  </a:cubicBezTo>
                  <a:cubicBezTo>
                    <a:pt x="141" y="2451"/>
                    <a:pt x="0" y="2729"/>
                    <a:pt x="110" y="2856"/>
                  </a:cubicBezTo>
                  <a:cubicBezTo>
                    <a:pt x="141" y="2892"/>
                    <a:pt x="244" y="2906"/>
                    <a:pt x="288" y="2949"/>
                  </a:cubicBezTo>
                  <a:cubicBezTo>
                    <a:pt x="337" y="2998"/>
                    <a:pt x="373" y="3063"/>
                    <a:pt x="394" y="3127"/>
                  </a:cubicBezTo>
                  <a:cubicBezTo>
                    <a:pt x="441" y="3272"/>
                    <a:pt x="447" y="3435"/>
                    <a:pt x="535" y="3560"/>
                  </a:cubicBezTo>
                  <a:cubicBezTo>
                    <a:pt x="629" y="3696"/>
                    <a:pt x="801" y="3757"/>
                    <a:pt x="971" y="3757"/>
                  </a:cubicBezTo>
                  <a:cubicBezTo>
                    <a:pt x="1005" y="3757"/>
                    <a:pt x="1040" y="3754"/>
                    <a:pt x="1073" y="3749"/>
                  </a:cubicBezTo>
                  <a:cubicBezTo>
                    <a:pt x="1273" y="3719"/>
                    <a:pt x="1452" y="3621"/>
                    <a:pt x="1629" y="3528"/>
                  </a:cubicBezTo>
                  <a:cubicBezTo>
                    <a:pt x="2178" y="3240"/>
                    <a:pt x="2759" y="2990"/>
                    <a:pt x="3375" y="2914"/>
                  </a:cubicBezTo>
                  <a:cubicBezTo>
                    <a:pt x="3493" y="2899"/>
                    <a:pt x="3612" y="2892"/>
                    <a:pt x="3732" y="2892"/>
                  </a:cubicBezTo>
                  <a:cubicBezTo>
                    <a:pt x="4239" y="2892"/>
                    <a:pt x="4747" y="3027"/>
                    <a:pt x="5139" y="3335"/>
                  </a:cubicBezTo>
                  <a:cubicBezTo>
                    <a:pt x="5310" y="3470"/>
                    <a:pt x="5456" y="3635"/>
                    <a:pt x="5639" y="3755"/>
                  </a:cubicBezTo>
                  <a:cubicBezTo>
                    <a:pt x="5825" y="3879"/>
                    <a:pt x="6041" y="3951"/>
                    <a:pt x="6261" y="3996"/>
                  </a:cubicBezTo>
                  <a:cubicBezTo>
                    <a:pt x="6407" y="4026"/>
                    <a:pt x="6558" y="4044"/>
                    <a:pt x="6707" y="4044"/>
                  </a:cubicBezTo>
                  <a:cubicBezTo>
                    <a:pt x="6845" y="4044"/>
                    <a:pt x="6982" y="4029"/>
                    <a:pt x="7115" y="3993"/>
                  </a:cubicBezTo>
                  <a:cubicBezTo>
                    <a:pt x="7393" y="3919"/>
                    <a:pt x="7650" y="3747"/>
                    <a:pt x="7788" y="3499"/>
                  </a:cubicBezTo>
                  <a:cubicBezTo>
                    <a:pt x="7878" y="3336"/>
                    <a:pt x="7914" y="3151"/>
                    <a:pt x="7944" y="2969"/>
                  </a:cubicBezTo>
                  <a:cubicBezTo>
                    <a:pt x="8078" y="2180"/>
                    <a:pt x="8154" y="1381"/>
                    <a:pt x="8173" y="582"/>
                  </a:cubicBezTo>
                  <a:cubicBezTo>
                    <a:pt x="8176" y="396"/>
                    <a:pt x="8154" y="170"/>
                    <a:pt x="7983" y="89"/>
                  </a:cubicBezTo>
                  <a:cubicBezTo>
                    <a:pt x="7924" y="61"/>
                    <a:pt x="7856" y="56"/>
                    <a:pt x="7789" y="52"/>
                  </a:cubicBezTo>
                  <a:cubicBezTo>
                    <a:pt x="7190" y="18"/>
                    <a:pt x="6590" y="1"/>
                    <a:pt x="5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0"/>
            <p:cNvSpPr/>
            <p:nvPr/>
          </p:nvSpPr>
          <p:spPr>
            <a:xfrm>
              <a:off x="2314600" y="1005075"/>
              <a:ext cx="180525" cy="112325"/>
            </a:xfrm>
            <a:custGeom>
              <a:avLst/>
              <a:gdLst/>
              <a:ahLst/>
              <a:cxnLst/>
              <a:rect l="l" t="t" r="r" b="b"/>
              <a:pathLst>
                <a:path w="7221" h="4493" extrusionOk="0">
                  <a:moveTo>
                    <a:pt x="2632" y="0"/>
                  </a:moveTo>
                  <a:cubicBezTo>
                    <a:pt x="2459" y="0"/>
                    <a:pt x="2286" y="23"/>
                    <a:pt x="2118" y="70"/>
                  </a:cubicBezTo>
                  <a:cubicBezTo>
                    <a:pt x="1619" y="209"/>
                    <a:pt x="1170" y="551"/>
                    <a:pt x="651" y="561"/>
                  </a:cubicBezTo>
                  <a:cubicBezTo>
                    <a:pt x="638" y="561"/>
                    <a:pt x="625" y="561"/>
                    <a:pt x="612" y="561"/>
                  </a:cubicBezTo>
                  <a:cubicBezTo>
                    <a:pt x="575" y="561"/>
                    <a:pt x="538" y="560"/>
                    <a:pt x="501" y="560"/>
                  </a:cubicBezTo>
                  <a:cubicBezTo>
                    <a:pt x="441" y="560"/>
                    <a:pt x="381" y="563"/>
                    <a:pt x="323" y="578"/>
                  </a:cubicBezTo>
                  <a:cubicBezTo>
                    <a:pt x="216" y="605"/>
                    <a:pt x="113" y="687"/>
                    <a:pt x="106" y="796"/>
                  </a:cubicBezTo>
                  <a:cubicBezTo>
                    <a:pt x="95" y="926"/>
                    <a:pt x="216" y="1023"/>
                    <a:pt x="284" y="1135"/>
                  </a:cubicBezTo>
                  <a:cubicBezTo>
                    <a:pt x="390" y="1307"/>
                    <a:pt x="368" y="1545"/>
                    <a:pt x="235" y="1694"/>
                  </a:cubicBezTo>
                  <a:cubicBezTo>
                    <a:pt x="152" y="1786"/>
                    <a:pt x="26" y="1858"/>
                    <a:pt x="12" y="1981"/>
                  </a:cubicBezTo>
                  <a:cubicBezTo>
                    <a:pt x="0" y="2080"/>
                    <a:pt x="69" y="2171"/>
                    <a:pt x="149" y="2230"/>
                  </a:cubicBezTo>
                  <a:cubicBezTo>
                    <a:pt x="229" y="2289"/>
                    <a:pt x="323" y="2332"/>
                    <a:pt x="393" y="2401"/>
                  </a:cubicBezTo>
                  <a:cubicBezTo>
                    <a:pt x="616" y="2615"/>
                    <a:pt x="544" y="2984"/>
                    <a:pt x="650" y="3272"/>
                  </a:cubicBezTo>
                  <a:cubicBezTo>
                    <a:pt x="710" y="3436"/>
                    <a:pt x="830" y="3571"/>
                    <a:pt x="946" y="3702"/>
                  </a:cubicBezTo>
                  <a:cubicBezTo>
                    <a:pt x="1111" y="3890"/>
                    <a:pt x="1277" y="4077"/>
                    <a:pt x="1443" y="4264"/>
                  </a:cubicBezTo>
                  <a:cubicBezTo>
                    <a:pt x="1529" y="4361"/>
                    <a:pt x="1658" y="4492"/>
                    <a:pt x="1796" y="4492"/>
                  </a:cubicBezTo>
                  <a:cubicBezTo>
                    <a:pt x="1831" y="4492"/>
                    <a:pt x="1867" y="4484"/>
                    <a:pt x="1903" y="4464"/>
                  </a:cubicBezTo>
                  <a:cubicBezTo>
                    <a:pt x="2076" y="4366"/>
                    <a:pt x="2167" y="4061"/>
                    <a:pt x="2303" y="3915"/>
                  </a:cubicBezTo>
                  <a:cubicBezTo>
                    <a:pt x="2533" y="3674"/>
                    <a:pt x="2860" y="3556"/>
                    <a:pt x="3182" y="3475"/>
                  </a:cubicBezTo>
                  <a:cubicBezTo>
                    <a:pt x="3476" y="3401"/>
                    <a:pt x="3778" y="3351"/>
                    <a:pt x="4081" y="3351"/>
                  </a:cubicBezTo>
                  <a:cubicBezTo>
                    <a:pt x="4145" y="3351"/>
                    <a:pt x="4209" y="3354"/>
                    <a:pt x="4273" y="3358"/>
                  </a:cubicBezTo>
                  <a:cubicBezTo>
                    <a:pt x="4625" y="3384"/>
                    <a:pt x="4964" y="3483"/>
                    <a:pt x="5306" y="3566"/>
                  </a:cubicBezTo>
                  <a:cubicBezTo>
                    <a:pt x="5651" y="3650"/>
                    <a:pt x="5986" y="3715"/>
                    <a:pt x="6326" y="3822"/>
                  </a:cubicBezTo>
                  <a:cubicBezTo>
                    <a:pt x="6452" y="3862"/>
                    <a:pt x="6586" y="3901"/>
                    <a:pt x="6717" y="3901"/>
                  </a:cubicBezTo>
                  <a:cubicBezTo>
                    <a:pt x="6772" y="3901"/>
                    <a:pt x="6827" y="3894"/>
                    <a:pt x="6880" y="3877"/>
                  </a:cubicBezTo>
                  <a:cubicBezTo>
                    <a:pt x="7000" y="3838"/>
                    <a:pt x="7102" y="3749"/>
                    <a:pt x="7156" y="3635"/>
                  </a:cubicBezTo>
                  <a:cubicBezTo>
                    <a:pt x="7213" y="3513"/>
                    <a:pt x="7214" y="3375"/>
                    <a:pt x="7215" y="3241"/>
                  </a:cubicBezTo>
                  <a:cubicBezTo>
                    <a:pt x="7216" y="2788"/>
                    <a:pt x="7219" y="2336"/>
                    <a:pt x="7220" y="1882"/>
                  </a:cubicBezTo>
                  <a:cubicBezTo>
                    <a:pt x="7221" y="1594"/>
                    <a:pt x="7221" y="1303"/>
                    <a:pt x="7148" y="1023"/>
                  </a:cubicBezTo>
                  <a:cubicBezTo>
                    <a:pt x="7136" y="977"/>
                    <a:pt x="7118" y="929"/>
                    <a:pt x="7077" y="904"/>
                  </a:cubicBezTo>
                  <a:cubicBezTo>
                    <a:pt x="7055" y="891"/>
                    <a:pt x="7029" y="888"/>
                    <a:pt x="7003" y="888"/>
                  </a:cubicBezTo>
                  <a:cubicBezTo>
                    <a:pt x="6998" y="888"/>
                    <a:pt x="6993" y="888"/>
                    <a:pt x="6988" y="889"/>
                  </a:cubicBezTo>
                  <a:cubicBezTo>
                    <a:pt x="6750" y="899"/>
                    <a:pt x="6540" y="1043"/>
                    <a:pt x="6308" y="1098"/>
                  </a:cubicBezTo>
                  <a:cubicBezTo>
                    <a:pt x="6235" y="1116"/>
                    <a:pt x="6164" y="1121"/>
                    <a:pt x="6094" y="1121"/>
                  </a:cubicBezTo>
                  <a:cubicBezTo>
                    <a:pt x="6002" y="1121"/>
                    <a:pt x="5911" y="1113"/>
                    <a:pt x="5818" y="1113"/>
                  </a:cubicBezTo>
                  <a:cubicBezTo>
                    <a:pt x="5799" y="1113"/>
                    <a:pt x="5780" y="1113"/>
                    <a:pt x="5761" y="1114"/>
                  </a:cubicBezTo>
                  <a:cubicBezTo>
                    <a:pt x="5670" y="1117"/>
                    <a:pt x="5587" y="1124"/>
                    <a:pt x="5502" y="1124"/>
                  </a:cubicBezTo>
                  <a:cubicBezTo>
                    <a:pt x="5447" y="1124"/>
                    <a:pt x="5392" y="1121"/>
                    <a:pt x="5333" y="1114"/>
                  </a:cubicBezTo>
                  <a:cubicBezTo>
                    <a:pt x="4995" y="1070"/>
                    <a:pt x="4660" y="981"/>
                    <a:pt x="4366" y="803"/>
                  </a:cubicBezTo>
                  <a:cubicBezTo>
                    <a:pt x="4117" y="652"/>
                    <a:pt x="3909" y="445"/>
                    <a:pt x="3662" y="292"/>
                  </a:cubicBezTo>
                  <a:cubicBezTo>
                    <a:pt x="3355" y="100"/>
                    <a:pt x="2993" y="0"/>
                    <a:pt x="2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0"/>
            <p:cNvSpPr/>
            <p:nvPr/>
          </p:nvSpPr>
          <p:spPr>
            <a:xfrm>
              <a:off x="2358525" y="1095625"/>
              <a:ext cx="78000" cy="55875"/>
            </a:xfrm>
            <a:custGeom>
              <a:avLst/>
              <a:gdLst/>
              <a:ahLst/>
              <a:cxnLst/>
              <a:rect l="l" t="t" r="r" b="b"/>
              <a:pathLst>
                <a:path w="3120" h="2235" extrusionOk="0">
                  <a:moveTo>
                    <a:pt x="1834" y="0"/>
                  </a:moveTo>
                  <a:cubicBezTo>
                    <a:pt x="1660" y="0"/>
                    <a:pt x="1485" y="30"/>
                    <a:pt x="1314" y="63"/>
                  </a:cubicBezTo>
                  <a:cubicBezTo>
                    <a:pt x="1201" y="86"/>
                    <a:pt x="1085" y="109"/>
                    <a:pt x="983" y="165"/>
                  </a:cubicBezTo>
                  <a:cubicBezTo>
                    <a:pt x="690" y="323"/>
                    <a:pt x="584" y="683"/>
                    <a:pt x="382" y="948"/>
                  </a:cubicBezTo>
                  <a:cubicBezTo>
                    <a:pt x="262" y="1107"/>
                    <a:pt x="96" y="1242"/>
                    <a:pt x="38" y="1433"/>
                  </a:cubicBezTo>
                  <a:cubicBezTo>
                    <a:pt x="14" y="1513"/>
                    <a:pt x="10" y="1597"/>
                    <a:pt x="6" y="1681"/>
                  </a:cubicBezTo>
                  <a:cubicBezTo>
                    <a:pt x="2" y="1762"/>
                    <a:pt x="1" y="1850"/>
                    <a:pt x="52" y="1914"/>
                  </a:cubicBezTo>
                  <a:cubicBezTo>
                    <a:pt x="98" y="1970"/>
                    <a:pt x="177" y="1991"/>
                    <a:pt x="250" y="1991"/>
                  </a:cubicBezTo>
                  <a:cubicBezTo>
                    <a:pt x="252" y="1991"/>
                    <a:pt x="254" y="1991"/>
                    <a:pt x="256" y="1991"/>
                  </a:cubicBezTo>
                  <a:cubicBezTo>
                    <a:pt x="448" y="1988"/>
                    <a:pt x="620" y="1870"/>
                    <a:pt x="808" y="1832"/>
                  </a:cubicBezTo>
                  <a:cubicBezTo>
                    <a:pt x="858" y="1822"/>
                    <a:pt x="907" y="1817"/>
                    <a:pt x="957" y="1817"/>
                  </a:cubicBezTo>
                  <a:cubicBezTo>
                    <a:pt x="1086" y="1817"/>
                    <a:pt x="1215" y="1848"/>
                    <a:pt x="1336" y="1895"/>
                  </a:cubicBezTo>
                  <a:cubicBezTo>
                    <a:pt x="1502" y="1961"/>
                    <a:pt x="1656" y="2055"/>
                    <a:pt x="1814" y="2142"/>
                  </a:cubicBezTo>
                  <a:cubicBezTo>
                    <a:pt x="1896" y="2189"/>
                    <a:pt x="1992" y="2234"/>
                    <a:pt x="2083" y="2234"/>
                  </a:cubicBezTo>
                  <a:cubicBezTo>
                    <a:pt x="2118" y="2234"/>
                    <a:pt x="2153" y="2228"/>
                    <a:pt x="2186" y="2212"/>
                  </a:cubicBezTo>
                  <a:cubicBezTo>
                    <a:pt x="2311" y="2151"/>
                    <a:pt x="2347" y="1994"/>
                    <a:pt x="2420" y="1876"/>
                  </a:cubicBezTo>
                  <a:cubicBezTo>
                    <a:pt x="2543" y="1678"/>
                    <a:pt x="3120" y="1519"/>
                    <a:pt x="2802" y="1239"/>
                  </a:cubicBezTo>
                  <a:cubicBezTo>
                    <a:pt x="2730" y="1176"/>
                    <a:pt x="2637" y="1141"/>
                    <a:pt x="2553" y="1093"/>
                  </a:cubicBezTo>
                  <a:cubicBezTo>
                    <a:pt x="2370" y="985"/>
                    <a:pt x="2229" y="795"/>
                    <a:pt x="2213" y="582"/>
                  </a:cubicBezTo>
                  <a:cubicBezTo>
                    <a:pt x="2205" y="493"/>
                    <a:pt x="2221" y="404"/>
                    <a:pt x="2218" y="314"/>
                  </a:cubicBezTo>
                  <a:cubicBezTo>
                    <a:pt x="2215" y="225"/>
                    <a:pt x="2191" y="129"/>
                    <a:pt x="2123" y="71"/>
                  </a:cubicBezTo>
                  <a:cubicBezTo>
                    <a:pt x="2061" y="19"/>
                    <a:pt x="1977" y="5"/>
                    <a:pt x="1896" y="1"/>
                  </a:cubicBezTo>
                  <a:cubicBezTo>
                    <a:pt x="1875" y="0"/>
                    <a:pt x="1855" y="0"/>
                    <a:pt x="1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0"/>
            <p:cNvSpPr/>
            <p:nvPr/>
          </p:nvSpPr>
          <p:spPr>
            <a:xfrm>
              <a:off x="2349500" y="1144825"/>
              <a:ext cx="66450" cy="50425"/>
            </a:xfrm>
            <a:custGeom>
              <a:avLst/>
              <a:gdLst/>
              <a:ahLst/>
              <a:cxnLst/>
              <a:rect l="l" t="t" r="r" b="b"/>
              <a:pathLst>
                <a:path w="2658" h="2017" extrusionOk="0">
                  <a:moveTo>
                    <a:pt x="1287" y="1"/>
                  </a:moveTo>
                  <a:cubicBezTo>
                    <a:pt x="1235" y="1"/>
                    <a:pt x="1183" y="8"/>
                    <a:pt x="1131" y="24"/>
                  </a:cubicBezTo>
                  <a:cubicBezTo>
                    <a:pt x="953" y="80"/>
                    <a:pt x="817" y="239"/>
                    <a:pt x="633" y="273"/>
                  </a:cubicBezTo>
                  <a:cubicBezTo>
                    <a:pt x="591" y="280"/>
                    <a:pt x="548" y="282"/>
                    <a:pt x="505" y="282"/>
                  </a:cubicBezTo>
                  <a:cubicBezTo>
                    <a:pt x="484" y="282"/>
                    <a:pt x="462" y="281"/>
                    <a:pt x="441" y="281"/>
                  </a:cubicBezTo>
                  <a:cubicBezTo>
                    <a:pt x="419" y="281"/>
                    <a:pt x="398" y="282"/>
                    <a:pt x="377" y="283"/>
                  </a:cubicBezTo>
                  <a:cubicBezTo>
                    <a:pt x="292" y="290"/>
                    <a:pt x="201" y="318"/>
                    <a:pt x="155" y="390"/>
                  </a:cubicBezTo>
                  <a:cubicBezTo>
                    <a:pt x="100" y="477"/>
                    <a:pt x="129" y="590"/>
                    <a:pt x="156" y="689"/>
                  </a:cubicBezTo>
                  <a:cubicBezTo>
                    <a:pt x="239" y="1000"/>
                    <a:pt x="269" y="1356"/>
                    <a:pt x="88" y="1623"/>
                  </a:cubicBezTo>
                  <a:cubicBezTo>
                    <a:pt x="54" y="1672"/>
                    <a:pt x="14" y="1719"/>
                    <a:pt x="8" y="1777"/>
                  </a:cubicBezTo>
                  <a:cubicBezTo>
                    <a:pt x="1" y="1848"/>
                    <a:pt x="48" y="1917"/>
                    <a:pt x="110" y="1953"/>
                  </a:cubicBezTo>
                  <a:cubicBezTo>
                    <a:pt x="172" y="1989"/>
                    <a:pt x="245" y="2001"/>
                    <a:pt x="316" y="2006"/>
                  </a:cubicBezTo>
                  <a:cubicBezTo>
                    <a:pt x="425" y="2016"/>
                    <a:pt x="534" y="2017"/>
                    <a:pt x="643" y="2017"/>
                  </a:cubicBezTo>
                  <a:cubicBezTo>
                    <a:pt x="662" y="2017"/>
                    <a:pt x="682" y="2017"/>
                    <a:pt x="702" y="2017"/>
                  </a:cubicBezTo>
                  <a:cubicBezTo>
                    <a:pt x="1005" y="2017"/>
                    <a:pt x="1308" y="2015"/>
                    <a:pt x="1612" y="2015"/>
                  </a:cubicBezTo>
                  <a:cubicBezTo>
                    <a:pt x="1693" y="2015"/>
                    <a:pt x="1777" y="2014"/>
                    <a:pt x="1846" y="1971"/>
                  </a:cubicBezTo>
                  <a:cubicBezTo>
                    <a:pt x="1903" y="1937"/>
                    <a:pt x="1941" y="1876"/>
                    <a:pt x="1974" y="1817"/>
                  </a:cubicBezTo>
                  <a:cubicBezTo>
                    <a:pt x="2080" y="1627"/>
                    <a:pt x="2167" y="1411"/>
                    <a:pt x="2349" y="1289"/>
                  </a:cubicBezTo>
                  <a:cubicBezTo>
                    <a:pt x="2449" y="1221"/>
                    <a:pt x="2583" y="1176"/>
                    <a:pt x="2622" y="1062"/>
                  </a:cubicBezTo>
                  <a:cubicBezTo>
                    <a:pt x="2658" y="953"/>
                    <a:pt x="2589" y="846"/>
                    <a:pt x="2550" y="749"/>
                  </a:cubicBezTo>
                  <a:cubicBezTo>
                    <a:pt x="2519" y="674"/>
                    <a:pt x="2511" y="576"/>
                    <a:pt x="2462" y="511"/>
                  </a:cubicBezTo>
                  <a:cubicBezTo>
                    <a:pt x="2404" y="434"/>
                    <a:pt x="2283" y="398"/>
                    <a:pt x="2200" y="357"/>
                  </a:cubicBezTo>
                  <a:cubicBezTo>
                    <a:pt x="2073" y="295"/>
                    <a:pt x="1945" y="232"/>
                    <a:pt x="1817" y="168"/>
                  </a:cubicBezTo>
                  <a:cubicBezTo>
                    <a:pt x="1651" y="85"/>
                    <a:pt x="1467" y="1"/>
                    <a:pt x="1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0"/>
            <p:cNvSpPr/>
            <p:nvPr/>
          </p:nvSpPr>
          <p:spPr>
            <a:xfrm>
              <a:off x="2401575" y="1171100"/>
              <a:ext cx="49725" cy="23450"/>
            </a:xfrm>
            <a:custGeom>
              <a:avLst/>
              <a:gdLst/>
              <a:ahLst/>
              <a:cxnLst/>
              <a:rect l="l" t="t" r="r" b="b"/>
              <a:pathLst>
                <a:path w="1989" h="938" extrusionOk="0">
                  <a:moveTo>
                    <a:pt x="1382" y="1"/>
                  </a:moveTo>
                  <a:cubicBezTo>
                    <a:pt x="1238" y="1"/>
                    <a:pt x="1117" y="94"/>
                    <a:pt x="983" y="138"/>
                  </a:cubicBezTo>
                  <a:cubicBezTo>
                    <a:pt x="877" y="171"/>
                    <a:pt x="766" y="145"/>
                    <a:pt x="661" y="171"/>
                  </a:cubicBezTo>
                  <a:cubicBezTo>
                    <a:pt x="554" y="198"/>
                    <a:pt x="550" y="279"/>
                    <a:pt x="496" y="360"/>
                  </a:cubicBezTo>
                  <a:cubicBezTo>
                    <a:pt x="420" y="474"/>
                    <a:pt x="266" y="510"/>
                    <a:pt x="158" y="585"/>
                  </a:cubicBezTo>
                  <a:cubicBezTo>
                    <a:pt x="72" y="644"/>
                    <a:pt x="0" y="745"/>
                    <a:pt x="21" y="845"/>
                  </a:cubicBezTo>
                  <a:cubicBezTo>
                    <a:pt x="26" y="865"/>
                    <a:pt x="34" y="886"/>
                    <a:pt x="49" y="899"/>
                  </a:cubicBezTo>
                  <a:cubicBezTo>
                    <a:pt x="71" y="917"/>
                    <a:pt x="102" y="919"/>
                    <a:pt x="132" y="919"/>
                  </a:cubicBezTo>
                  <a:cubicBezTo>
                    <a:pt x="725" y="926"/>
                    <a:pt x="1320" y="932"/>
                    <a:pt x="1913" y="938"/>
                  </a:cubicBezTo>
                  <a:cubicBezTo>
                    <a:pt x="1938" y="938"/>
                    <a:pt x="1971" y="935"/>
                    <a:pt x="1979" y="910"/>
                  </a:cubicBezTo>
                  <a:cubicBezTo>
                    <a:pt x="1989" y="889"/>
                    <a:pt x="1971" y="865"/>
                    <a:pt x="1953" y="849"/>
                  </a:cubicBezTo>
                  <a:cubicBezTo>
                    <a:pt x="1877" y="779"/>
                    <a:pt x="1783" y="732"/>
                    <a:pt x="1699" y="675"/>
                  </a:cubicBezTo>
                  <a:cubicBezTo>
                    <a:pt x="1613" y="617"/>
                    <a:pt x="1532" y="542"/>
                    <a:pt x="1502" y="445"/>
                  </a:cubicBezTo>
                  <a:cubicBezTo>
                    <a:pt x="1464" y="320"/>
                    <a:pt x="1514" y="178"/>
                    <a:pt x="1469" y="55"/>
                  </a:cubicBezTo>
                  <a:cubicBezTo>
                    <a:pt x="1464" y="41"/>
                    <a:pt x="1457" y="26"/>
                    <a:pt x="1444" y="16"/>
                  </a:cubicBezTo>
                  <a:cubicBezTo>
                    <a:pt x="1429" y="3"/>
                    <a:pt x="1408" y="1"/>
                    <a:pt x="1388" y="1"/>
                  </a:cubicBezTo>
                  <a:cubicBezTo>
                    <a:pt x="1386" y="1"/>
                    <a:pt x="1384"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0"/>
            <p:cNvSpPr/>
            <p:nvPr/>
          </p:nvSpPr>
          <p:spPr>
            <a:xfrm>
              <a:off x="2443150" y="1153050"/>
              <a:ext cx="52250" cy="40325"/>
            </a:xfrm>
            <a:custGeom>
              <a:avLst/>
              <a:gdLst/>
              <a:ahLst/>
              <a:cxnLst/>
              <a:rect l="l" t="t" r="r" b="b"/>
              <a:pathLst>
                <a:path w="2090" h="1613" extrusionOk="0">
                  <a:moveTo>
                    <a:pt x="1889" y="0"/>
                  </a:moveTo>
                  <a:cubicBezTo>
                    <a:pt x="1872" y="0"/>
                    <a:pt x="1856" y="1"/>
                    <a:pt x="1840" y="3"/>
                  </a:cubicBezTo>
                  <a:cubicBezTo>
                    <a:pt x="1747" y="15"/>
                    <a:pt x="1655" y="45"/>
                    <a:pt x="1573" y="95"/>
                  </a:cubicBezTo>
                  <a:cubicBezTo>
                    <a:pt x="1469" y="154"/>
                    <a:pt x="1383" y="241"/>
                    <a:pt x="1286" y="313"/>
                  </a:cubicBezTo>
                  <a:cubicBezTo>
                    <a:pt x="1195" y="380"/>
                    <a:pt x="1088" y="437"/>
                    <a:pt x="976" y="437"/>
                  </a:cubicBezTo>
                  <a:cubicBezTo>
                    <a:pt x="969" y="437"/>
                    <a:pt x="961" y="436"/>
                    <a:pt x="954" y="436"/>
                  </a:cubicBezTo>
                  <a:cubicBezTo>
                    <a:pt x="877" y="431"/>
                    <a:pt x="804" y="399"/>
                    <a:pt x="727" y="385"/>
                  </a:cubicBezTo>
                  <a:cubicBezTo>
                    <a:pt x="709" y="381"/>
                    <a:pt x="692" y="380"/>
                    <a:pt x="676" y="380"/>
                  </a:cubicBezTo>
                  <a:cubicBezTo>
                    <a:pt x="580" y="380"/>
                    <a:pt x="525" y="433"/>
                    <a:pt x="441" y="488"/>
                  </a:cubicBezTo>
                  <a:cubicBezTo>
                    <a:pt x="337" y="560"/>
                    <a:pt x="216" y="599"/>
                    <a:pt x="95" y="634"/>
                  </a:cubicBezTo>
                  <a:cubicBezTo>
                    <a:pt x="73" y="640"/>
                    <a:pt x="48" y="648"/>
                    <a:pt x="32" y="665"/>
                  </a:cubicBezTo>
                  <a:cubicBezTo>
                    <a:pt x="1" y="696"/>
                    <a:pt x="6" y="747"/>
                    <a:pt x="14" y="791"/>
                  </a:cubicBezTo>
                  <a:cubicBezTo>
                    <a:pt x="27" y="850"/>
                    <a:pt x="42" y="908"/>
                    <a:pt x="58" y="965"/>
                  </a:cubicBezTo>
                  <a:cubicBezTo>
                    <a:pt x="78" y="1027"/>
                    <a:pt x="101" y="1089"/>
                    <a:pt x="146" y="1134"/>
                  </a:cubicBezTo>
                  <a:cubicBezTo>
                    <a:pt x="242" y="1230"/>
                    <a:pt x="422" y="1233"/>
                    <a:pt x="483" y="1356"/>
                  </a:cubicBezTo>
                  <a:cubicBezTo>
                    <a:pt x="510" y="1410"/>
                    <a:pt x="506" y="1477"/>
                    <a:pt x="537" y="1526"/>
                  </a:cubicBezTo>
                  <a:cubicBezTo>
                    <a:pt x="588" y="1603"/>
                    <a:pt x="696" y="1613"/>
                    <a:pt x="788" y="1613"/>
                  </a:cubicBezTo>
                  <a:lnTo>
                    <a:pt x="1928" y="1613"/>
                  </a:lnTo>
                  <a:cubicBezTo>
                    <a:pt x="1945" y="1613"/>
                    <a:pt x="1965" y="1613"/>
                    <a:pt x="1983" y="1607"/>
                  </a:cubicBezTo>
                  <a:cubicBezTo>
                    <a:pt x="2010" y="1596"/>
                    <a:pt x="2031" y="1573"/>
                    <a:pt x="2045" y="1547"/>
                  </a:cubicBezTo>
                  <a:cubicBezTo>
                    <a:pt x="2089" y="1469"/>
                    <a:pt x="2088" y="1372"/>
                    <a:pt x="2087" y="1282"/>
                  </a:cubicBezTo>
                  <a:cubicBezTo>
                    <a:pt x="2079" y="917"/>
                    <a:pt x="2071" y="552"/>
                    <a:pt x="2062" y="185"/>
                  </a:cubicBezTo>
                  <a:cubicBezTo>
                    <a:pt x="2061" y="143"/>
                    <a:pt x="2060" y="98"/>
                    <a:pt x="2037" y="62"/>
                  </a:cubicBezTo>
                  <a:cubicBezTo>
                    <a:pt x="2005" y="15"/>
                    <a:pt x="1947"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0"/>
            <p:cNvSpPr/>
            <p:nvPr/>
          </p:nvSpPr>
          <p:spPr>
            <a:xfrm>
              <a:off x="2461100" y="1107750"/>
              <a:ext cx="34625" cy="51050"/>
            </a:xfrm>
            <a:custGeom>
              <a:avLst/>
              <a:gdLst/>
              <a:ahLst/>
              <a:cxnLst/>
              <a:rect l="l" t="t" r="r" b="b"/>
              <a:pathLst>
                <a:path w="1385" h="2042" extrusionOk="0">
                  <a:moveTo>
                    <a:pt x="1249" y="1"/>
                  </a:moveTo>
                  <a:cubicBezTo>
                    <a:pt x="1201" y="1"/>
                    <a:pt x="1151" y="27"/>
                    <a:pt x="1109" y="54"/>
                  </a:cubicBezTo>
                  <a:cubicBezTo>
                    <a:pt x="951" y="158"/>
                    <a:pt x="801" y="294"/>
                    <a:pt x="613" y="312"/>
                  </a:cubicBezTo>
                  <a:cubicBezTo>
                    <a:pt x="595" y="313"/>
                    <a:pt x="577" y="314"/>
                    <a:pt x="558" y="314"/>
                  </a:cubicBezTo>
                  <a:cubicBezTo>
                    <a:pt x="501" y="314"/>
                    <a:pt x="442" y="308"/>
                    <a:pt x="385" y="308"/>
                  </a:cubicBezTo>
                  <a:cubicBezTo>
                    <a:pt x="316" y="308"/>
                    <a:pt x="250" y="317"/>
                    <a:pt x="196" y="358"/>
                  </a:cubicBezTo>
                  <a:cubicBezTo>
                    <a:pt x="138" y="403"/>
                    <a:pt x="96" y="495"/>
                    <a:pt x="101" y="569"/>
                  </a:cubicBezTo>
                  <a:cubicBezTo>
                    <a:pt x="103" y="603"/>
                    <a:pt x="115" y="633"/>
                    <a:pt x="116" y="668"/>
                  </a:cubicBezTo>
                  <a:cubicBezTo>
                    <a:pt x="117" y="721"/>
                    <a:pt x="116" y="773"/>
                    <a:pt x="116" y="825"/>
                  </a:cubicBezTo>
                  <a:cubicBezTo>
                    <a:pt x="116" y="875"/>
                    <a:pt x="116" y="926"/>
                    <a:pt x="98" y="973"/>
                  </a:cubicBezTo>
                  <a:cubicBezTo>
                    <a:pt x="75" y="1033"/>
                    <a:pt x="24" y="1083"/>
                    <a:pt x="14" y="1147"/>
                  </a:cubicBezTo>
                  <a:cubicBezTo>
                    <a:pt x="0" y="1232"/>
                    <a:pt x="62" y="1307"/>
                    <a:pt x="97" y="1384"/>
                  </a:cubicBezTo>
                  <a:cubicBezTo>
                    <a:pt x="161" y="1527"/>
                    <a:pt x="162" y="1715"/>
                    <a:pt x="95" y="1850"/>
                  </a:cubicBezTo>
                  <a:cubicBezTo>
                    <a:pt x="80" y="1879"/>
                    <a:pt x="63" y="1910"/>
                    <a:pt x="58" y="1943"/>
                  </a:cubicBezTo>
                  <a:cubicBezTo>
                    <a:pt x="53" y="1976"/>
                    <a:pt x="63" y="2013"/>
                    <a:pt x="92" y="2031"/>
                  </a:cubicBezTo>
                  <a:cubicBezTo>
                    <a:pt x="107" y="2040"/>
                    <a:pt x="126" y="2041"/>
                    <a:pt x="142" y="2041"/>
                  </a:cubicBezTo>
                  <a:cubicBezTo>
                    <a:pt x="251" y="2040"/>
                    <a:pt x="342" y="1963"/>
                    <a:pt x="424" y="1888"/>
                  </a:cubicBezTo>
                  <a:cubicBezTo>
                    <a:pt x="556" y="1768"/>
                    <a:pt x="696" y="1640"/>
                    <a:pt x="873" y="1609"/>
                  </a:cubicBezTo>
                  <a:cubicBezTo>
                    <a:pt x="991" y="1588"/>
                    <a:pt x="1122" y="1614"/>
                    <a:pt x="1226" y="1550"/>
                  </a:cubicBezTo>
                  <a:cubicBezTo>
                    <a:pt x="1296" y="1509"/>
                    <a:pt x="1339" y="1434"/>
                    <a:pt x="1360" y="1355"/>
                  </a:cubicBezTo>
                  <a:cubicBezTo>
                    <a:pt x="1380" y="1277"/>
                    <a:pt x="1380" y="1196"/>
                    <a:pt x="1381" y="1115"/>
                  </a:cubicBezTo>
                  <a:cubicBezTo>
                    <a:pt x="1384" y="819"/>
                    <a:pt x="1384" y="525"/>
                    <a:pt x="1385" y="229"/>
                  </a:cubicBezTo>
                  <a:cubicBezTo>
                    <a:pt x="1385" y="145"/>
                    <a:pt x="1374" y="44"/>
                    <a:pt x="1297" y="11"/>
                  </a:cubicBezTo>
                  <a:cubicBezTo>
                    <a:pt x="1282" y="4"/>
                    <a:pt x="1265" y="1"/>
                    <a:pt x="1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0"/>
            <p:cNvSpPr/>
            <p:nvPr/>
          </p:nvSpPr>
          <p:spPr>
            <a:xfrm>
              <a:off x="2418375" y="1093825"/>
              <a:ext cx="47900" cy="40175"/>
            </a:xfrm>
            <a:custGeom>
              <a:avLst/>
              <a:gdLst/>
              <a:ahLst/>
              <a:cxnLst/>
              <a:rect l="l" t="t" r="r" b="b"/>
              <a:pathLst>
                <a:path w="1916" h="1607" extrusionOk="0">
                  <a:moveTo>
                    <a:pt x="202" y="1"/>
                  </a:moveTo>
                  <a:cubicBezTo>
                    <a:pt x="145" y="1"/>
                    <a:pt x="90" y="14"/>
                    <a:pt x="52" y="55"/>
                  </a:cubicBezTo>
                  <a:cubicBezTo>
                    <a:pt x="0" y="110"/>
                    <a:pt x="0" y="194"/>
                    <a:pt x="2" y="270"/>
                  </a:cubicBezTo>
                  <a:cubicBezTo>
                    <a:pt x="7" y="393"/>
                    <a:pt x="12" y="517"/>
                    <a:pt x="17" y="641"/>
                  </a:cubicBezTo>
                  <a:cubicBezTo>
                    <a:pt x="18" y="676"/>
                    <a:pt x="20" y="712"/>
                    <a:pt x="30" y="745"/>
                  </a:cubicBezTo>
                  <a:cubicBezTo>
                    <a:pt x="64" y="864"/>
                    <a:pt x="191" y="925"/>
                    <a:pt x="307" y="966"/>
                  </a:cubicBezTo>
                  <a:cubicBezTo>
                    <a:pt x="423" y="1008"/>
                    <a:pt x="551" y="1052"/>
                    <a:pt x="613" y="1159"/>
                  </a:cubicBezTo>
                  <a:cubicBezTo>
                    <a:pt x="675" y="1266"/>
                    <a:pt x="611" y="1555"/>
                    <a:pt x="769" y="1555"/>
                  </a:cubicBezTo>
                  <a:cubicBezTo>
                    <a:pt x="788" y="1555"/>
                    <a:pt x="811" y="1550"/>
                    <a:pt x="838" y="1541"/>
                  </a:cubicBezTo>
                  <a:cubicBezTo>
                    <a:pt x="911" y="1516"/>
                    <a:pt x="954" y="1483"/>
                    <a:pt x="1032" y="1483"/>
                  </a:cubicBezTo>
                  <a:cubicBezTo>
                    <a:pt x="1037" y="1483"/>
                    <a:pt x="1043" y="1483"/>
                    <a:pt x="1048" y="1483"/>
                  </a:cubicBezTo>
                  <a:cubicBezTo>
                    <a:pt x="1158" y="1493"/>
                    <a:pt x="1270" y="1531"/>
                    <a:pt x="1371" y="1578"/>
                  </a:cubicBezTo>
                  <a:cubicBezTo>
                    <a:pt x="1400" y="1592"/>
                    <a:pt x="1431" y="1607"/>
                    <a:pt x="1461" y="1607"/>
                  </a:cubicBezTo>
                  <a:cubicBezTo>
                    <a:pt x="1470" y="1607"/>
                    <a:pt x="1478" y="1606"/>
                    <a:pt x="1487" y="1603"/>
                  </a:cubicBezTo>
                  <a:cubicBezTo>
                    <a:pt x="1544" y="1585"/>
                    <a:pt x="1561" y="1514"/>
                    <a:pt x="1563" y="1455"/>
                  </a:cubicBezTo>
                  <a:cubicBezTo>
                    <a:pt x="1566" y="1375"/>
                    <a:pt x="1561" y="1295"/>
                    <a:pt x="1546" y="1217"/>
                  </a:cubicBezTo>
                  <a:cubicBezTo>
                    <a:pt x="1516" y="1068"/>
                    <a:pt x="1455" y="902"/>
                    <a:pt x="1539" y="773"/>
                  </a:cubicBezTo>
                  <a:cubicBezTo>
                    <a:pt x="1605" y="670"/>
                    <a:pt x="1739" y="638"/>
                    <a:pt x="1839" y="565"/>
                  </a:cubicBezTo>
                  <a:cubicBezTo>
                    <a:pt x="1878" y="535"/>
                    <a:pt x="1916" y="494"/>
                    <a:pt x="1916" y="444"/>
                  </a:cubicBezTo>
                  <a:cubicBezTo>
                    <a:pt x="1914" y="358"/>
                    <a:pt x="1810" y="319"/>
                    <a:pt x="1727" y="302"/>
                  </a:cubicBezTo>
                  <a:lnTo>
                    <a:pt x="331" y="16"/>
                  </a:lnTo>
                  <a:cubicBezTo>
                    <a:pt x="290" y="8"/>
                    <a:pt x="246"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30"/>
          <p:cNvGrpSpPr/>
          <p:nvPr/>
        </p:nvGrpSpPr>
        <p:grpSpPr>
          <a:xfrm>
            <a:off x="8730933" y="2669146"/>
            <a:ext cx="1143003" cy="1143003"/>
            <a:chOff x="1906575" y="1269375"/>
            <a:chExt cx="253000" cy="252575"/>
          </a:xfrm>
        </p:grpSpPr>
        <p:sp>
          <p:nvSpPr>
            <p:cNvPr id="1267" name="Google Shape;1267;p30"/>
            <p:cNvSpPr/>
            <p:nvPr/>
          </p:nvSpPr>
          <p:spPr>
            <a:xfrm>
              <a:off x="2091975" y="1315750"/>
              <a:ext cx="31400" cy="28550"/>
            </a:xfrm>
            <a:custGeom>
              <a:avLst/>
              <a:gdLst/>
              <a:ahLst/>
              <a:cxnLst/>
              <a:rect l="l" t="t" r="r" b="b"/>
              <a:pathLst>
                <a:path w="1256" h="1142" extrusionOk="0">
                  <a:moveTo>
                    <a:pt x="509" y="0"/>
                  </a:moveTo>
                  <a:cubicBezTo>
                    <a:pt x="417" y="0"/>
                    <a:pt x="323" y="25"/>
                    <a:pt x="233" y="83"/>
                  </a:cubicBezTo>
                  <a:cubicBezTo>
                    <a:pt x="173" y="121"/>
                    <a:pt x="127" y="180"/>
                    <a:pt x="93" y="243"/>
                  </a:cubicBezTo>
                  <a:cubicBezTo>
                    <a:pt x="10" y="401"/>
                    <a:pt x="0" y="596"/>
                    <a:pt x="68" y="760"/>
                  </a:cubicBezTo>
                  <a:cubicBezTo>
                    <a:pt x="137" y="925"/>
                    <a:pt x="281" y="1055"/>
                    <a:pt x="452" y="1110"/>
                  </a:cubicBezTo>
                  <a:cubicBezTo>
                    <a:pt x="531" y="1134"/>
                    <a:pt x="616" y="1142"/>
                    <a:pt x="699" y="1142"/>
                  </a:cubicBezTo>
                  <a:cubicBezTo>
                    <a:pt x="710" y="1142"/>
                    <a:pt x="720" y="1142"/>
                    <a:pt x="731" y="1141"/>
                  </a:cubicBezTo>
                  <a:cubicBezTo>
                    <a:pt x="781" y="1140"/>
                    <a:pt x="833" y="1136"/>
                    <a:pt x="880" y="1121"/>
                  </a:cubicBezTo>
                  <a:cubicBezTo>
                    <a:pt x="1007" y="1082"/>
                    <a:pt x="1101" y="969"/>
                    <a:pt x="1140" y="843"/>
                  </a:cubicBezTo>
                  <a:cubicBezTo>
                    <a:pt x="1256" y="461"/>
                    <a:pt x="902" y="0"/>
                    <a:pt x="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0"/>
            <p:cNvSpPr/>
            <p:nvPr/>
          </p:nvSpPr>
          <p:spPr>
            <a:xfrm>
              <a:off x="1981500" y="1455975"/>
              <a:ext cx="57275" cy="38500"/>
            </a:xfrm>
            <a:custGeom>
              <a:avLst/>
              <a:gdLst/>
              <a:ahLst/>
              <a:cxnLst/>
              <a:rect l="l" t="t" r="r" b="b"/>
              <a:pathLst>
                <a:path w="2291" h="1540" extrusionOk="0">
                  <a:moveTo>
                    <a:pt x="1109" y="0"/>
                  </a:moveTo>
                  <a:cubicBezTo>
                    <a:pt x="780" y="0"/>
                    <a:pt x="440" y="40"/>
                    <a:pt x="192" y="246"/>
                  </a:cubicBezTo>
                  <a:cubicBezTo>
                    <a:pt x="124" y="305"/>
                    <a:pt x="63" y="374"/>
                    <a:pt x="32" y="457"/>
                  </a:cubicBezTo>
                  <a:cubicBezTo>
                    <a:pt x="1" y="538"/>
                    <a:pt x="0" y="627"/>
                    <a:pt x="0" y="713"/>
                  </a:cubicBezTo>
                  <a:cubicBezTo>
                    <a:pt x="0" y="923"/>
                    <a:pt x="8" y="1150"/>
                    <a:pt x="141" y="1312"/>
                  </a:cubicBezTo>
                  <a:cubicBezTo>
                    <a:pt x="305" y="1508"/>
                    <a:pt x="591" y="1538"/>
                    <a:pt x="847" y="1539"/>
                  </a:cubicBezTo>
                  <a:cubicBezTo>
                    <a:pt x="859" y="1539"/>
                    <a:pt x="871" y="1539"/>
                    <a:pt x="883" y="1539"/>
                  </a:cubicBezTo>
                  <a:cubicBezTo>
                    <a:pt x="1085" y="1539"/>
                    <a:pt x="1287" y="1530"/>
                    <a:pt x="1484" y="1484"/>
                  </a:cubicBezTo>
                  <a:cubicBezTo>
                    <a:pt x="1694" y="1435"/>
                    <a:pt x="1896" y="1343"/>
                    <a:pt x="2046" y="1190"/>
                  </a:cubicBezTo>
                  <a:cubicBezTo>
                    <a:pt x="2198" y="1038"/>
                    <a:pt x="2290" y="821"/>
                    <a:pt x="2262" y="609"/>
                  </a:cubicBezTo>
                  <a:cubicBezTo>
                    <a:pt x="2201" y="116"/>
                    <a:pt x="1636" y="12"/>
                    <a:pt x="1237" y="2"/>
                  </a:cubicBezTo>
                  <a:cubicBezTo>
                    <a:pt x="1195" y="1"/>
                    <a:pt x="1152" y="0"/>
                    <a:pt x="1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0"/>
            <p:cNvSpPr/>
            <p:nvPr/>
          </p:nvSpPr>
          <p:spPr>
            <a:xfrm>
              <a:off x="1930275" y="1308975"/>
              <a:ext cx="26075" cy="21575"/>
            </a:xfrm>
            <a:custGeom>
              <a:avLst/>
              <a:gdLst/>
              <a:ahLst/>
              <a:cxnLst/>
              <a:rect l="l" t="t" r="r" b="b"/>
              <a:pathLst>
                <a:path w="1043" h="863" extrusionOk="0">
                  <a:moveTo>
                    <a:pt x="559" y="0"/>
                  </a:moveTo>
                  <a:cubicBezTo>
                    <a:pt x="409" y="0"/>
                    <a:pt x="259" y="65"/>
                    <a:pt x="158" y="175"/>
                  </a:cubicBezTo>
                  <a:cubicBezTo>
                    <a:pt x="54" y="289"/>
                    <a:pt x="0" y="451"/>
                    <a:pt x="20" y="606"/>
                  </a:cubicBezTo>
                  <a:cubicBezTo>
                    <a:pt x="25" y="646"/>
                    <a:pt x="34" y="685"/>
                    <a:pt x="58" y="716"/>
                  </a:cubicBezTo>
                  <a:cubicBezTo>
                    <a:pt x="96" y="765"/>
                    <a:pt x="159" y="784"/>
                    <a:pt x="220" y="800"/>
                  </a:cubicBezTo>
                  <a:cubicBezTo>
                    <a:pt x="349" y="832"/>
                    <a:pt x="485" y="863"/>
                    <a:pt x="617" y="863"/>
                  </a:cubicBezTo>
                  <a:cubicBezTo>
                    <a:pt x="706" y="863"/>
                    <a:pt x="793" y="849"/>
                    <a:pt x="875" y="813"/>
                  </a:cubicBezTo>
                  <a:cubicBezTo>
                    <a:pt x="928" y="791"/>
                    <a:pt x="980" y="756"/>
                    <a:pt x="1008" y="705"/>
                  </a:cubicBezTo>
                  <a:cubicBezTo>
                    <a:pt x="1037" y="657"/>
                    <a:pt x="1042" y="598"/>
                    <a:pt x="1041" y="543"/>
                  </a:cubicBezTo>
                  <a:cubicBezTo>
                    <a:pt x="1035" y="225"/>
                    <a:pt x="920" y="11"/>
                    <a:pt x="576" y="0"/>
                  </a:cubicBezTo>
                  <a:cubicBezTo>
                    <a:pt x="570" y="0"/>
                    <a:pt x="564" y="0"/>
                    <a:pt x="5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0"/>
            <p:cNvSpPr/>
            <p:nvPr/>
          </p:nvSpPr>
          <p:spPr>
            <a:xfrm>
              <a:off x="2020150" y="1330625"/>
              <a:ext cx="86200" cy="70625"/>
            </a:xfrm>
            <a:custGeom>
              <a:avLst/>
              <a:gdLst/>
              <a:ahLst/>
              <a:cxnLst/>
              <a:rect l="l" t="t" r="r" b="b"/>
              <a:pathLst>
                <a:path w="3448" h="2825" extrusionOk="0">
                  <a:moveTo>
                    <a:pt x="2386" y="0"/>
                  </a:moveTo>
                  <a:cubicBezTo>
                    <a:pt x="2293" y="0"/>
                    <a:pt x="2199" y="45"/>
                    <a:pt x="2108" y="78"/>
                  </a:cubicBezTo>
                  <a:cubicBezTo>
                    <a:pt x="1789" y="191"/>
                    <a:pt x="1440" y="155"/>
                    <a:pt x="1104" y="181"/>
                  </a:cubicBezTo>
                  <a:cubicBezTo>
                    <a:pt x="890" y="196"/>
                    <a:pt x="669" y="244"/>
                    <a:pt x="485" y="360"/>
                  </a:cubicBezTo>
                  <a:cubicBezTo>
                    <a:pt x="295" y="480"/>
                    <a:pt x="174" y="715"/>
                    <a:pt x="91" y="918"/>
                  </a:cubicBezTo>
                  <a:cubicBezTo>
                    <a:pt x="32" y="1064"/>
                    <a:pt x="0" y="1245"/>
                    <a:pt x="98" y="1367"/>
                  </a:cubicBezTo>
                  <a:cubicBezTo>
                    <a:pt x="143" y="1422"/>
                    <a:pt x="210" y="1457"/>
                    <a:pt x="262" y="1506"/>
                  </a:cubicBezTo>
                  <a:cubicBezTo>
                    <a:pt x="349" y="1585"/>
                    <a:pt x="397" y="1697"/>
                    <a:pt x="446" y="1805"/>
                  </a:cubicBezTo>
                  <a:cubicBezTo>
                    <a:pt x="520" y="1966"/>
                    <a:pt x="605" y="2123"/>
                    <a:pt x="700" y="2273"/>
                  </a:cubicBezTo>
                  <a:cubicBezTo>
                    <a:pt x="778" y="2397"/>
                    <a:pt x="865" y="2521"/>
                    <a:pt x="984" y="2609"/>
                  </a:cubicBezTo>
                  <a:cubicBezTo>
                    <a:pt x="1122" y="2714"/>
                    <a:pt x="1295" y="2761"/>
                    <a:pt x="1465" y="2792"/>
                  </a:cubicBezTo>
                  <a:cubicBezTo>
                    <a:pt x="1583" y="2812"/>
                    <a:pt x="1703" y="2825"/>
                    <a:pt x="1823" y="2825"/>
                  </a:cubicBezTo>
                  <a:cubicBezTo>
                    <a:pt x="1944" y="2825"/>
                    <a:pt x="2064" y="2812"/>
                    <a:pt x="2181" y="2782"/>
                  </a:cubicBezTo>
                  <a:cubicBezTo>
                    <a:pt x="2280" y="2756"/>
                    <a:pt x="2380" y="2715"/>
                    <a:pt x="2446" y="2637"/>
                  </a:cubicBezTo>
                  <a:cubicBezTo>
                    <a:pt x="2489" y="2585"/>
                    <a:pt x="2515" y="2521"/>
                    <a:pt x="2538" y="2457"/>
                  </a:cubicBezTo>
                  <a:cubicBezTo>
                    <a:pt x="2607" y="2264"/>
                    <a:pt x="2659" y="2066"/>
                    <a:pt x="2738" y="1877"/>
                  </a:cubicBezTo>
                  <a:cubicBezTo>
                    <a:pt x="2827" y="1661"/>
                    <a:pt x="2967" y="1460"/>
                    <a:pt x="3134" y="1296"/>
                  </a:cubicBezTo>
                  <a:cubicBezTo>
                    <a:pt x="3263" y="1170"/>
                    <a:pt x="3448" y="926"/>
                    <a:pt x="3246" y="767"/>
                  </a:cubicBezTo>
                  <a:cubicBezTo>
                    <a:pt x="3170" y="708"/>
                    <a:pt x="3046" y="695"/>
                    <a:pt x="2962" y="636"/>
                  </a:cubicBezTo>
                  <a:cubicBezTo>
                    <a:pt x="2871" y="567"/>
                    <a:pt x="2792" y="481"/>
                    <a:pt x="2739" y="381"/>
                  </a:cubicBezTo>
                  <a:cubicBezTo>
                    <a:pt x="2666" y="243"/>
                    <a:pt x="2617" y="65"/>
                    <a:pt x="2469" y="14"/>
                  </a:cubicBezTo>
                  <a:cubicBezTo>
                    <a:pt x="2441" y="4"/>
                    <a:pt x="2413" y="0"/>
                    <a:pt x="2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0"/>
            <p:cNvSpPr/>
            <p:nvPr/>
          </p:nvSpPr>
          <p:spPr>
            <a:xfrm>
              <a:off x="2089975" y="1335750"/>
              <a:ext cx="69425" cy="90650"/>
            </a:xfrm>
            <a:custGeom>
              <a:avLst/>
              <a:gdLst/>
              <a:ahLst/>
              <a:cxnLst/>
              <a:rect l="l" t="t" r="r" b="b"/>
              <a:pathLst>
                <a:path w="2777" h="3626" extrusionOk="0">
                  <a:moveTo>
                    <a:pt x="1828" y="1"/>
                  </a:moveTo>
                  <a:cubicBezTo>
                    <a:pt x="1669" y="1"/>
                    <a:pt x="1675" y="185"/>
                    <a:pt x="1618" y="290"/>
                  </a:cubicBezTo>
                  <a:cubicBezTo>
                    <a:pt x="1547" y="420"/>
                    <a:pt x="1401" y="516"/>
                    <a:pt x="1247" y="516"/>
                  </a:cubicBezTo>
                  <a:cubicBezTo>
                    <a:pt x="1241" y="516"/>
                    <a:pt x="1236" y="516"/>
                    <a:pt x="1230" y="516"/>
                  </a:cubicBezTo>
                  <a:cubicBezTo>
                    <a:pt x="1176" y="513"/>
                    <a:pt x="1123" y="500"/>
                    <a:pt x="1069" y="500"/>
                  </a:cubicBezTo>
                  <a:cubicBezTo>
                    <a:pt x="1063" y="500"/>
                    <a:pt x="1058" y="500"/>
                    <a:pt x="1053" y="501"/>
                  </a:cubicBezTo>
                  <a:cubicBezTo>
                    <a:pt x="994" y="503"/>
                    <a:pt x="929" y="527"/>
                    <a:pt x="906" y="579"/>
                  </a:cubicBezTo>
                  <a:cubicBezTo>
                    <a:pt x="891" y="610"/>
                    <a:pt x="892" y="645"/>
                    <a:pt x="893" y="679"/>
                  </a:cubicBezTo>
                  <a:cubicBezTo>
                    <a:pt x="897" y="795"/>
                    <a:pt x="888" y="914"/>
                    <a:pt x="831" y="1015"/>
                  </a:cubicBezTo>
                  <a:cubicBezTo>
                    <a:pt x="765" y="1129"/>
                    <a:pt x="647" y="1205"/>
                    <a:pt x="544" y="1291"/>
                  </a:cubicBezTo>
                  <a:cubicBezTo>
                    <a:pt x="184" y="1592"/>
                    <a:pt x="0" y="2068"/>
                    <a:pt x="34" y="2525"/>
                  </a:cubicBezTo>
                  <a:cubicBezTo>
                    <a:pt x="48" y="2691"/>
                    <a:pt x="87" y="2859"/>
                    <a:pt x="179" y="3000"/>
                  </a:cubicBezTo>
                  <a:cubicBezTo>
                    <a:pt x="328" y="3230"/>
                    <a:pt x="592" y="3365"/>
                    <a:pt x="854" y="3467"/>
                  </a:cubicBezTo>
                  <a:cubicBezTo>
                    <a:pt x="1010" y="3527"/>
                    <a:pt x="1173" y="3580"/>
                    <a:pt x="1340" y="3604"/>
                  </a:cubicBezTo>
                  <a:cubicBezTo>
                    <a:pt x="1466" y="3622"/>
                    <a:pt x="1594" y="3625"/>
                    <a:pt x="1721" y="3625"/>
                  </a:cubicBezTo>
                  <a:cubicBezTo>
                    <a:pt x="1754" y="3625"/>
                    <a:pt x="1788" y="3625"/>
                    <a:pt x="1821" y="3625"/>
                  </a:cubicBezTo>
                  <a:cubicBezTo>
                    <a:pt x="1971" y="3624"/>
                    <a:pt x="2126" y="3621"/>
                    <a:pt x="2264" y="3564"/>
                  </a:cubicBezTo>
                  <a:cubicBezTo>
                    <a:pt x="2478" y="3477"/>
                    <a:pt x="2619" y="3272"/>
                    <a:pt x="2680" y="3060"/>
                  </a:cubicBezTo>
                  <a:cubicBezTo>
                    <a:pt x="2742" y="2846"/>
                    <a:pt x="2738" y="2620"/>
                    <a:pt x="2736" y="2398"/>
                  </a:cubicBezTo>
                  <a:cubicBezTo>
                    <a:pt x="2731" y="1919"/>
                    <a:pt x="2738" y="1438"/>
                    <a:pt x="2762" y="959"/>
                  </a:cubicBezTo>
                  <a:cubicBezTo>
                    <a:pt x="2768" y="815"/>
                    <a:pt x="2776" y="666"/>
                    <a:pt x="2726" y="530"/>
                  </a:cubicBezTo>
                  <a:cubicBezTo>
                    <a:pt x="2691" y="438"/>
                    <a:pt x="2625" y="349"/>
                    <a:pt x="2527" y="316"/>
                  </a:cubicBezTo>
                  <a:cubicBezTo>
                    <a:pt x="2445" y="287"/>
                    <a:pt x="2353" y="301"/>
                    <a:pt x="2269" y="274"/>
                  </a:cubicBezTo>
                  <a:cubicBezTo>
                    <a:pt x="2191" y="248"/>
                    <a:pt x="2132" y="186"/>
                    <a:pt x="2074" y="131"/>
                  </a:cubicBezTo>
                  <a:cubicBezTo>
                    <a:pt x="2017" y="74"/>
                    <a:pt x="1950" y="18"/>
                    <a:pt x="1869" y="4"/>
                  </a:cubicBezTo>
                  <a:cubicBezTo>
                    <a:pt x="1854" y="2"/>
                    <a:pt x="1841" y="1"/>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0"/>
            <p:cNvSpPr/>
            <p:nvPr/>
          </p:nvSpPr>
          <p:spPr>
            <a:xfrm>
              <a:off x="2103775" y="1271025"/>
              <a:ext cx="53875" cy="62775"/>
            </a:xfrm>
            <a:custGeom>
              <a:avLst/>
              <a:gdLst/>
              <a:ahLst/>
              <a:cxnLst/>
              <a:rect l="l" t="t" r="r" b="b"/>
              <a:pathLst>
                <a:path w="2155" h="2511" extrusionOk="0">
                  <a:moveTo>
                    <a:pt x="1811" y="1"/>
                  </a:moveTo>
                  <a:cubicBezTo>
                    <a:pt x="1771" y="1"/>
                    <a:pt x="1730" y="4"/>
                    <a:pt x="1691" y="8"/>
                  </a:cubicBezTo>
                  <a:cubicBezTo>
                    <a:pt x="1511" y="25"/>
                    <a:pt x="1330" y="35"/>
                    <a:pt x="1149" y="35"/>
                  </a:cubicBezTo>
                  <a:cubicBezTo>
                    <a:pt x="1045" y="35"/>
                    <a:pt x="941" y="31"/>
                    <a:pt x="837" y="25"/>
                  </a:cubicBezTo>
                  <a:cubicBezTo>
                    <a:pt x="754" y="20"/>
                    <a:pt x="671" y="14"/>
                    <a:pt x="588" y="14"/>
                  </a:cubicBezTo>
                  <a:cubicBezTo>
                    <a:pt x="496" y="14"/>
                    <a:pt x="406" y="22"/>
                    <a:pt x="319" y="49"/>
                  </a:cubicBezTo>
                  <a:cubicBezTo>
                    <a:pt x="153" y="100"/>
                    <a:pt x="0" y="243"/>
                    <a:pt x="1" y="416"/>
                  </a:cubicBezTo>
                  <a:cubicBezTo>
                    <a:pt x="2" y="578"/>
                    <a:pt x="129" y="706"/>
                    <a:pt x="227" y="835"/>
                  </a:cubicBezTo>
                  <a:cubicBezTo>
                    <a:pt x="315" y="947"/>
                    <a:pt x="387" y="1070"/>
                    <a:pt x="441" y="1201"/>
                  </a:cubicBezTo>
                  <a:cubicBezTo>
                    <a:pt x="469" y="1268"/>
                    <a:pt x="492" y="1341"/>
                    <a:pt x="479" y="1411"/>
                  </a:cubicBezTo>
                  <a:cubicBezTo>
                    <a:pt x="462" y="1505"/>
                    <a:pt x="371" y="1636"/>
                    <a:pt x="495" y="1690"/>
                  </a:cubicBezTo>
                  <a:cubicBezTo>
                    <a:pt x="536" y="1707"/>
                    <a:pt x="585" y="1702"/>
                    <a:pt x="627" y="1719"/>
                  </a:cubicBezTo>
                  <a:cubicBezTo>
                    <a:pt x="683" y="1744"/>
                    <a:pt x="735" y="1789"/>
                    <a:pt x="776" y="1836"/>
                  </a:cubicBezTo>
                  <a:cubicBezTo>
                    <a:pt x="849" y="1920"/>
                    <a:pt x="894" y="2026"/>
                    <a:pt x="937" y="2130"/>
                  </a:cubicBezTo>
                  <a:cubicBezTo>
                    <a:pt x="956" y="2174"/>
                    <a:pt x="978" y="2221"/>
                    <a:pt x="1025" y="2234"/>
                  </a:cubicBezTo>
                  <a:cubicBezTo>
                    <a:pt x="1032" y="2236"/>
                    <a:pt x="1040" y="2237"/>
                    <a:pt x="1047" y="2237"/>
                  </a:cubicBezTo>
                  <a:cubicBezTo>
                    <a:pt x="1104" y="2237"/>
                    <a:pt x="1156" y="2179"/>
                    <a:pt x="1215" y="2167"/>
                  </a:cubicBezTo>
                  <a:cubicBezTo>
                    <a:pt x="1223" y="2165"/>
                    <a:pt x="1230" y="2165"/>
                    <a:pt x="1238" y="2165"/>
                  </a:cubicBezTo>
                  <a:cubicBezTo>
                    <a:pt x="1315" y="2165"/>
                    <a:pt x="1379" y="2237"/>
                    <a:pt x="1434" y="2295"/>
                  </a:cubicBezTo>
                  <a:cubicBezTo>
                    <a:pt x="1526" y="2396"/>
                    <a:pt x="1644" y="2478"/>
                    <a:pt x="1779" y="2504"/>
                  </a:cubicBezTo>
                  <a:cubicBezTo>
                    <a:pt x="1801" y="2508"/>
                    <a:pt x="1824" y="2510"/>
                    <a:pt x="1846" y="2510"/>
                  </a:cubicBezTo>
                  <a:cubicBezTo>
                    <a:pt x="1865" y="2510"/>
                    <a:pt x="1884" y="2509"/>
                    <a:pt x="1902" y="2504"/>
                  </a:cubicBezTo>
                  <a:cubicBezTo>
                    <a:pt x="2010" y="2475"/>
                    <a:pt x="2075" y="2364"/>
                    <a:pt x="2103" y="2256"/>
                  </a:cubicBezTo>
                  <a:cubicBezTo>
                    <a:pt x="2134" y="2139"/>
                    <a:pt x="2137" y="2018"/>
                    <a:pt x="2139" y="1899"/>
                  </a:cubicBezTo>
                  <a:cubicBezTo>
                    <a:pt x="2147" y="1529"/>
                    <a:pt x="2154" y="1160"/>
                    <a:pt x="2154" y="790"/>
                  </a:cubicBezTo>
                  <a:cubicBezTo>
                    <a:pt x="2154" y="600"/>
                    <a:pt x="2152" y="407"/>
                    <a:pt x="2101" y="223"/>
                  </a:cubicBezTo>
                  <a:cubicBezTo>
                    <a:pt x="2083" y="164"/>
                    <a:pt x="2061" y="104"/>
                    <a:pt x="2015" y="63"/>
                  </a:cubicBezTo>
                  <a:cubicBezTo>
                    <a:pt x="1961" y="13"/>
                    <a:pt x="1887" y="1"/>
                    <a:pt x="18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0"/>
            <p:cNvSpPr/>
            <p:nvPr/>
          </p:nvSpPr>
          <p:spPr>
            <a:xfrm>
              <a:off x="2005000" y="1270400"/>
              <a:ext cx="103325" cy="61700"/>
            </a:xfrm>
            <a:custGeom>
              <a:avLst/>
              <a:gdLst/>
              <a:ahLst/>
              <a:cxnLst/>
              <a:rect l="l" t="t" r="r" b="b"/>
              <a:pathLst>
                <a:path w="4133" h="2468" extrusionOk="0">
                  <a:moveTo>
                    <a:pt x="1101" y="1"/>
                  </a:moveTo>
                  <a:cubicBezTo>
                    <a:pt x="895" y="1"/>
                    <a:pt x="683" y="2"/>
                    <a:pt x="489" y="74"/>
                  </a:cubicBezTo>
                  <a:cubicBezTo>
                    <a:pt x="392" y="110"/>
                    <a:pt x="302" y="165"/>
                    <a:pt x="230" y="238"/>
                  </a:cubicBezTo>
                  <a:cubicBezTo>
                    <a:pt x="40" y="431"/>
                    <a:pt x="1" y="753"/>
                    <a:pt x="140" y="984"/>
                  </a:cubicBezTo>
                  <a:cubicBezTo>
                    <a:pt x="289" y="1233"/>
                    <a:pt x="606" y="1364"/>
                    <a:pt x="704" y="1637"/>
                  </a:cubicBezTo>
                  <a:cubicBezTo>
                    <a:pt x="730" y="1711"/>
                    <a:pt x="739" y="1789"/>
                    <a:pt x="759" y="1863"/>
                  </a:cubicBezTo>
                  <a:cubicBezTo>
                    <a:pt x="833" y="2135"/>
                    <a:pt x="1073" y="2348"/>
                    <a:pt x="1343" y="2427"/>
                  </a:cubicBezTo>
                  <a:cubicBezTo>
                    <a:pt x="1437" y="2455"/>
                    <a:pt x="1535" y="2468"/>
                    <a:pt x="1633" y="2468"/>
                  </a:cubicBezTo>
                  <a:cubicBezTo>
                    <a:pt x="1817" y="2468"/>
                    <a:pt x="2003" y="2422"/>
                    <a:pt x="2172" y="2346"/>
                  </a:cubicBezTo>
                  <a:cubicBezTo>
                    <a:pt x="2422" y="2232"/>
                    <a:pt x="2660" y="2045"/>
                    <a:pt x="2931" y="2045"/>
                  </a:cubicBezTo>
                  <a:cubicBezTo>
                    <a:pt x="2941" y="2045"/>
                    <a:pt x="2951" y="2045"/>
                    <a:pt x="2960" y="2046"/>
                  </a:cubicBezTo>
                  <a:cubicBezTo>
                    <a:pt x="3031" y="2049"/>
                    <a:pt x="3108" y="2064"/>
                    <a:pt x="3179" y="2064"/>
                  </a:cubicBezTo>
                  <a:cubicBezTo>
                    <a:pt x="3239" y="2064"/>
                    <a:pt x="3296" y="2053"/>
                    <a:pt x="3342" y="2015"/>
                  </a:cubicBezTo>
                  <a:cubicBezTo>
                    <a:pt x="3432" y="1940"/>
                    <a:pt x="3431" y="1796"/>
                    <a:pt x="3514" y="1713"/>
                  </a:cubicBezTo>
                  <a:cubicBezTo>
                    <a:pt x="3567" y="1660"/>
                    <a:pt x="3629" y="1648"/>
                    <a:pt x="3692" y="1648"/>
                  </a:cubicBezTo>
                  <a:cubicBezTo>
                    <a:pt x="3747" y="1648"/>
                    <a:pt x="3803" y="1657"/>
                    <a:pt x="3857" y="1657"/>
                  </a:cubicBezTo>
                  <a:cubicBezTo>
                    <a:pt x="3900" y="1657"/>
                    <a:pt x="3941" y="1651"/>
                    <a:pt x="3979" y="1631"/>
                  </a:cubicBezTo>
                  <a:cubicBezTo>
                    <a:pt x="4132" y="1548"/>
                    <a:pt x="4044" y="1326"/>
                    <a:pt x="3957" y="1220"/>
                  </a:cubicBezTo>
                  <a:cubicBezTo>
                    <a:pt x="3866" y="1108"/>
                    <a:pt x="3745" y="1016"/>
                    <a:pt x="3690" y="885"/>
                  </a:cubicBezTo>
                  <a:cubicBezTo>
                    <a:pt x="3635" y="748"/>
                    <a:pt x="3662" y="594"/>
                    <a:pt x="3666" y="447"/>
                  </a:cubicBezTo>
                  <a:cubicBezTo>
                    <a:pt x="3673" y="299"/>
                    <a:pt x="3641" y="130"/>
                    <a:pt x="3516" y="52"/>
                  </a:cubicBezTo>
                  <a:cubicBezTo>
                    <a:pt x="3437" y="2"/>
                    <a:pt x="3337"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0"/>
            <p:cNvSpPr/>
            <p:nvPr/>
          </p:nvSpPr>
          <p:spPr>
            <a:xfrm>
              <a:off x="1948250" y="1269375"/>
              <a:ext cx="71500" cy="55750"/>
            </a:xfrm>
            <a:custGeom>
              <a:avLst/>
              <a:gdLst/>
              <a:ahLst/>
              <a:cxnLst/>
              <a:rect l="l" t="t" r="r" b="b"/>
              <a:pathLst>
                <a:path w="2860" h="2230" extrusionOk="0">
                  <a:moveTo>
                    <a:pt x="841" y="1"/>
                  </a:moveTo>
                  <a:cubicBezTo>
                    <a:pt x="834" y="1"/>
                    <a:pt x="827" y="1"/>
                    <a:pt x="821" y="1"/>
                  </a:cubicBezTo>
                  <a:cubicBezTo>
                    <a:pt x="657" y="2"/>
                    <a:pt x="473" y="27"/>
                    <a:pt x="374" y="157"/>
                  </a:cubicBezTo>
                  <a:cubicBezTo>
                    <a:pt x="338" y="203"/>
                    <a:pt x="316" y="261"/>
                    <a:pt x="312" y="320"/>
                  </a:cubicBezTo>
                  <a:cubicBezTo>
                    <a:pt x="307" y="401"/>
                    <a:pt x="334" y="481"/>
                    <a:pt x="334" y="562"/>
                  </a:cubicBezTo>
                  <a:cubicBezTo>
                    <a:pt x="334" y="696"/>
                    <a:pt x="256" y="820"/>
                    <a:pt x="174" y="928"/>
                  </a:cubicBezTo>
                  <a:cubicBezTo>
                    <a:pt x="118" y="1003"/>
                    <a:pt x="55" y="1080"/>
                    <a:pt x="35" y="1170"/>
                  </a:cubicBezTo>
                  <a:cubicBezTo>
                    <a:pt x="1" y="1337"/>
                    <a:pt x="117" y="1400"/>
                    <a:pt x="242" y="1452"/>
                  </a:cubicBezTo>
                  <a:cubicBezTo>
                    <a:pt x="391" y="1513"/>
                    <a:pt x="511" y="1640"/>
                    <a:pt x="534" y="1801"/>
                  </a:cubicBezTo>
                  <a:cubicBezTo>
                    <a:pt x="542" y="1855"/>
                    <a:pt x="540" y="1909"/>
                    <a:pt x="565" y="1955"/>
                  </a:cubicBezTo>
                  <a:cubicBezTo>
                    <a:pt x="596" y="2015"/>
                    <a:pt x="662" y="2047"/>
                    <a:pt x="728" y="2055"/>
                  </a:cubicBezTo>
                  <a:cubicBezTo>
                    <a:pt x="740" y="2056"/>
                    <a:pt x="752" y="2057"/>
                    <a:pt x="764" y="2057"/>
                  </a:cubicBezTo>
                  <a:cubicBezTo>
                    <a:pt x="818" y="2057"/>
                    <a:pt x="872" y="2045"/>
                    <a:pt x="924" y="2032"/>
                  </a:cubicBezTo>
                  <a:cubicBezTo>
                    <a:pt x="1084" y="1996"/>
                    <a:pt x="1247" y="1956"/>
                    <a:pt x="1410" y="1956"/>
                  </a:cubicBezTo>
                  <a:cubicBezTo>
                    <a:pt x="1437" y="1956"/>
                    <a:pt x="1463" y="1957"/>
                    <a:pt x="1490" y="1959"/>
                  </a:cubicBezTo>
                  <a:cubicBezTo>
                    <a:pt x="1688" y="1978"/>
                    <a:pt x="1871" y="2065"/>
                    <a:pt x="2058" y="2135"/>
                  </a:cubicBezTo>
                  <a:cubicBezTo>
                    <a:pt x="2193" y="2187"/>
                    <a:pt x="2338" y="2229"/>
                    <a:pt x="2480" y="2229"/>
                  </a:cubicBezTo>
                  <a:cubicBezTo>
                    <a:pt x="2534" y="2229"/>
                    <a:pt x="2588" y="2223"/>
                    <a:pt x="2641" y="2209"/>
                  </a:cubicBezTo>
                  <a:cubicBezTo>
                    <a:pt x="2728" y="2186"/>
                    <a:pt x="2816" y="2133"/>
                    <a:pt x="2846" y="2048"/>
                  </a:cubicBezTo>
                  <a:cubicBezTo>
                    <a:pt x="2858" y="2015"/>
                    <a:pt x="2860" y="1978"/>
                    <a:pt x="2860" y="1942"/>
                  </a:cubicBezTo>
                  <a:cubicBezTo>
                    <a:pt x="2860" y="1875"/>
                    <a:pt x="2855" y="1805"/>
                    <a:pt x="2826" y="1745"/>
                  </a:cubicBezTo>
                  <a:cubicBezTo>
                    <a:pt x="2784" y="1655"/>
                    <a:pt x="2695" y="1597"/>
                    <a:pt x="2618" y="1534"/>
                  </a:cubicBezTo>
                  <a:cubicBezTo>
                    <a:pt x="2441" y="1391"/>
                    <a:pt x="2305" y="1203"/>
                    <a:pt x="2222" y="992"/>
                  </a:cubicBezTo>
                  <a:cubicBezTo>
                    <a:pt x="2186" y="900"/>
                    <a:pt x="2161" y="800"/>
                    <a:pt x="2176" y="704"/>
                  </a:cubicBezTo>
                  <a:cubicBezTo>
                    <a:pt x="2202" y="546"/>
                    <a:pt x="2330" y="407"/>
                    <a:pt x="2302" y="251"/>
                  </a:cubicBezTo>
                  <a:cubicBezTo>
                    <a:pt x="2296" y="226"/>
                    <a:pt x="2287" y="200"/>
                    <a:pt x="2267" y="183"/>
                  </a:cubicBezTo>
                  <a:cubicBezTo>
                    <a:pt x="2248" y="167"/>
                    <a:pt x="2222" y="164"/>
                    <a:pt x="2197" y="160"/>
                  </a:cubicBezTo>
                  <a:cubicBezTo>
                    <a:pt x="1986" y="130"/>
                    <a:pt x="1775" y="100"/>
                    <a:pt x="1566" y="69"/>
                  </a:cubicBezTo>
                  <a:cubicBezTo>
                    <a:pt x="1325" y="36"/>
                    <a:pt x="1083"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0"/>
            <p:cNvSpPr/>
            <p:nvPr/>
          </p:nvSpPr>
          <p:spPr>
            <a:xfrm>
              <a:off x="1907600" y="1270350"/>
              <a:ext cx="45150" cy="46300"/>
            </a:xfrm>
            <a:custGeom>
              <a:avLst/>
              <a:gdLst/>
              <a:ahLst/>
              <a:cxnLst/>
              <a:rect l="l" t="t" r="r" b="b"/>
              <a:pathLst>
                <a:path w="1806" h="1852" extrusionOk="0">
                  <a:moveTo>
                    <a:pt x="253" y="1"/>
                  </a:moveTo>
                  <a:cubicBezTo>
                    <a:pt x="233" y="1"/>
                    <a:pt x="213" y="1"/>
                    <a:pt x="193" y="2"/>
                  </a:cubicBezTo>
                  <a:cubicBezTo>
                    <a:pt x="164" y="3"/>
                    <a:pt x="133" y="4"/>
                    <a:pt x="106" y="16"/>
                  </a:cubicBezTo>
                  <a:cubicBezTo>
                    <a:pt x="34" y="51"/>
                    <a:pt x="23" y="148"/>
                    <a:pt x="22" y="228"/>
                  </a:cubicBezTo>
                  <a:cubicBezTo>
                    <a:pt x="16" y="666"/>
                    <a:pt x="8" y="1103"/>
                    <a:pt x="2" y="1540"/>
                  </a:cubicBezTo>
                  <a:cubicBezTo>
                    <a:pt x="1" y="1598"/>
                    <a:pt x="1" y="1657"/>
                    <a:pt x="23" y="1710"/>
                  </a:cubicBezTo>
                  <a:cubicBezTo>
                    <a:pt x="67" y="1809"/>
                    <a:pt x="183" y="1851"/>
                    <a:pt x="293" y="1851"/>
                  </a:cubicBezTo>
                  <a:cubicBezTo>
                    <a:pt x="313" y="1851"/>
                    <a:pt x="333" y="1850"/>
                    <a:pt x="352" y="1847"/>
                  </a:cubicBezTo>
                  <a:cubicBezTo>
                    <a:pt x="480" y="1829"/>
                    <a:pt x="597" y="1770"/>
                    <a:pt x="722" y="1750"/>
                  </a:cubicBezTo>
                  <a:cubicBezTo>
                    <a:pt x="810" y="1735"/>
                    <a:pt x="907" y="1735"/>
                    <a:pt x="974" y="1678"/>
                  </a:cubicBezTo>
                  <a:cubicBezTo>
                    <a:pt x="1046" y="1616"/>
                    <a:pt x="1061" y="1500"/>
                    <a:pt x="1142" y="1452"/>
                  </a:cubicBezTo>
                  <a:cubicBezTo>
                    <a:pt x="1182" y="1427"/>
                    <a:pt x="1227" y="1424"/>
                    <a:pt x="1273" y="1424"/>
                  </a:cubicBezTo>
                  <a:cubicBezTo>
                    <a:pt x="1293" y="1424"/>
                    <a:pt x="1312" y="1425"/>
                    <a:pt x="1332" y="1425"/>
                  </a:cubicBezTo>
                  <a:cubicBezTo>
                    <a:pt x="1340" y="1425"/>
                    <a:pt x="1349" y="1424"/>
                    <a:pt x="1357" y="1424"/>
                  </a:cubicBezTo>
                  <a:cubicBezTo>
                    <a:pt x="1486" y="1421"/>
                    <a:pt x="1519" y="1358"/>
                    <a:pt x="1517" y="1247"/>
                  </a:cubicBezTo>
                  <a:cubicBezTo>
                    <a:pt x="1511" y="1115"/>
                    <a:pt x="1544" y="974"/>
                    <a:pt x="1609" y="858"/>
                  </a:cubicBezTo>
                  <a:cubicBezTo>
                    <a:pt x="1645" y="793"/>
                    <a:pt x="1692" y="733"/>
                    <a:pt x="1727" y="667"/>
                  </a:cubicBezTo>
                  <a:cubicBezTo>
                    <a:pt x="1798" y="528"/>
                    <a:pt x="1805" y="359"/>
                    <a:pt x="1749" y="215"/>
                  </a:cubicBezTo>
                  <a:cubicBezTo>
                    <a:pt x="1727" y="162"/>
                    <a:pt x="1695" y="110"/>
                    <a:pt x="1644" y="81"/>
                  </a:cubicBezTo>
                  <a:cubicBezTo>
                    <a:pt x="1610" y="63"/>
                    <a:pt x="1572" y="58"/>
                    <a:pt x="1534" y="58"/>
                  </a:cubicBezTo>
                  <a:cubicBezTo>
                    <a:pt x="1506" y="58"/>
                    <a:pt x="1477" y="61"/>
                    <a:pt x="1449" y="63"/>
                  </a:cubicBezTo>
                  <a:cubicBezTo>
                    <a:pt x="1393" y="68"/>
                    <a:pt x="1337" y="69"/>
                    <a:pt x="1281" y="69"/>
                  </a:cubicBezTo>
                  <a:cubicBezTo>
                    <a:pt x="938" y="69"/>
                    <a:pt x="596" y="1"/>
                    <a:pt x="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0"/>
            <p:cNvSpPr/>
            <p:nvPr/>
          </p:nvSpPr>
          <p:spPr>
            <a:xfrm>
              <a:off x="1906575" y="1318350"/>
              <a:ext cx="31625" cy="67775"/>
            </a:xfrm>
            <a:custGeom>
              <a:avLst/>
              <a:gdLst/>
              <a:ahLst/>
              <a:cxnLst/>
              <a:rect l="l" t="t" r="r" b="b"/>
              <a:pathLst>
                <a:path w="1265" h="2711" extrusionOk="0">
                  <a:moveTo>
                    <a:pt x="751" y="0"/>
                  </a:moveTo>
                  <a:cubicBezTo>
                    <a:pt x="673" y="0"/>
                    <a:pt x="576" y="79"/>
                    <a:pt x="522" y="106"/>
                  </a:cubicBezTo>
                  <a:cubicBezTo>
                    <a:pt x="462" y="136"/>
                    <a:pt x="396" y="152"/>
                    <a:pt x="330" y="152"/>
                  </a:cubicBezTo>
                  <a:cubicBezTo>
                    <a:pt x="316" y="152"/>
                    <a:pt x="301" y="151"/>
                    <a:pt x="287" y="149"/>
                  </a:cubicBezTo>
                  <a:cubicBezTo>
                    <a:pt x="253" y="146"/>
                    <a:pt x="220" y="140"/>
                    <a:pt x="186" y="140"/>
                  </a:cubicBezTo>
                  <a:cubicBezTo>
                    <a:pt x="182" y="140"/>
                    <a:pt x="177" y="140"/>
                    <a:pt x="172" y="140"/>
                  </a:cubicBezTo>
                  <a:cubicBezTo>
                    <a:pt x="134" y="143"/>
                    <a:pt x="94" y="160"/>
                    <a:pt x="77" y="194"/>
                  </a:cubicBezTo>
                  <a:cubicBezTo>
                    <a:pt x="62" y="220"/>
                    <a:pt x="64" y="252"/>
                    <a:pt x="67" y="283"/>
                  </a:cubicBezTo>
                  <a:cubicBezTo>
                    <a:pt x="84" y="471"/>
                    <a:pt x="94" y="659"/>
                    <a:pt x="94" y="848"/>
                  </a:cubicBezTo>
                  <a:cubicBezTo>
                    <a:pt x="93" y="1433"/>
                    <a:pt x="1" y="2019"/>
                    <a:pt x="54" y="2600"/>
                  </a:cubicBezTo>
                  <a:cubicBezTo>
                    <a:pt x="58" y="2635"/>
                    <a:pt x="64" y="2676"/>
                    <a:pt x="93" y="2694"/>
                  </a:cubicBezTo>
                  <a:cubicBezTo>
                    <a:pt x="113" y="2708"/>
                    <a:pt x="138" y="2709"/>
                    <a:pt x="161" y="2709"/>
                  </a:cubicBezTo>
                  <a:cubicBezTo>
                    <a:pt x="181" y="2710"/>
                    <a:pt x="202" y="2711"/>
                    <a:pt x="223" y="2711"/>
                  </a:cubicBezTo>
                  <a:cubicBezTo>
                    <a:pt x="290" y="2711"/>
                    <a:pt x="358" y="2704"/>
                    <a:pt x="418" y="2673"/>
                  </a:cubicBezTo>
                  <a:cubicBezTo>
                    <a:pt x="535" y="2615"/>
                    <a:pt x="593" y="2482"/>
                    <a:pt x="629" y="2357"/>
                  </a:cubicBezTo>
                  <a:cubicBezTo>
                    <a:pt x="669" y="2219"/>
                    <a:pt x="695" y="2077"/>
                    <a:pt x="709" y="1936"/>
                  </a:cubicBezTo>
                  <a:cubicBezTo>
                    <a:pt x="729" y="1709"/>
                    <a:pt x="716" y="1480"/>
                    <a:pt x="762" y="1258"/>
                  </a:cubicBezTo>
                  <a:cubicBezTo>
                    <a:pt x="808" y="1036"/>
                    <a:pt x="928" y="813"/>
                    <a:pt x="1135" y="719"/>
                  </a:cubicBezTo>
                  <a:cubicBezTo>
                    <a:pt x="1183" y="695"/>
                    <a:pt x="1245" y="673"/>
                    <a:pt x="1255" y="618"/>
                  </a:cubicBezTo>
                  <a:cubicBezTo>
                    <a:pt x="1265" y="571"/>
                    <a:pt x="1225" y="528"/>
                    <a:pt x="1181" y="509"/>
                  </a:cubicBezTo>
                  <a:cubicBezTo>
                    <a:pt x="1137" y="490"/>
                    <a:pt x="1088" y="489"/>
                    <a:pt x="1043" y="476"/>
                  </a:cubicBezTo>
                  <a:cubicBezTo>
                    <a:pt x="951" y="451"/>
                    <a:pt x="873" y="379"/>
                    <a:pt x="840" y="289"/>
                  </a:cubicBezTo>
                  <a:cubicBezTo>
                    <a:pt x="812" y="214"/>
                    <a:pt x="873" y="72"/>
                    <a:pt x="809" y="21"/>
                  </a:cubicBezTo>
                  <a:cubicBezTo>
                    <a:pt x="792" y="6"/>
                    <a:pt x="772" y="0"/>
                    <a:pt x="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0"/>
            <p:cNvSpPr/>
            <p:nvPr/>
          </p:nvSpPr>
          <p:spPr>
            <a:xfrm>
              <a:off x="1925400" y="1322650"/>
              <a:ext cx="98925" cy="75400"/>
            </a:xfrm>
            <a:custGeom>
              <a:avLst/>
              <a:gdLst/>
              <a:ahLst/>
              <a:cxnLst/>
              <a:rect l="l" t="t" r="r" b="b"/>
              <a:pathLst>
                <a:path w="3957" h="3016" extrusionOk="0">
                  <a:moveTo>
                    <a:pt x="2376" y="0"/>
                  </a:moveTo>
                  <a:cubicBezTo>
                    <a:pt x="2330" y="0"/>
                    <a:pt x="2284" y="5"/>
                    <a:pt x="2238" y="16"/>
                  </a:cubicBezTo>
                  <a:cubicBezTo>
                    <a:pt x="2060" y="58"/>
                    <a:pt x="1917" y="193"/>
                    <a:pt x="1730" y="193"/>
                  </a:cubicBezTo>
                  <a:cubicBezTo>
                    <a:pt x="1719" y="193"/>
                    <a:pt x="1707" y="192"/>
                    <a:pt x="1696" y="191"/>
                  </a:cubicBezTo>
                  <a:cubicBezTo>
                    <a:pt x="1638" y="185"/>
                    <a:pt x="1578" y="169"/>
                    <a:pt x="1521" y="169"/>
                  </a:cubicBezTo>
                  <a:cubicBezTo>
                    <a:pt x="1496" y="169"/>
                    <a:pt x="1471" y="172"/>
                    <a:pt x="1447" y="181"/>
                  </a:cubicBezTo>
                  <a:cubicBezTo>
                    <a:pt x="1378" y="205"/>
                    <a:pt x="1332" y="265"/>
                    <a:pt x="1283" y="320"/>
                  </a:cubicBezTo>
                  <a:cubicBezTo>
                    <a:pt x="1218" y="393"/>
                    <a:pt x="1142" y="450"/>
                    <a:pt x="1047" y="481"/>
                  </a:cubicBezTo>
                  <a:cubicBezTo>
                    <a:pt x="1028" y="486"/>
                    <a:pt x="1007" y="491"/>
                    <a:pt x="985" y="494"/>
                  </a:cubicBezTo>
                  <a:cubicBezTo>
                    <a:pt x="908" y="505"/>
                    <a:pt x="829" y="495"/>
                    <a:pt x="754" y="520"/>
                  </a:cubicBezTo>
                  <a:cubicBezTo>
                    <a:pt x="711" y="533"/>
                    <a:pt x="673" y="559"/>
                    <a:pt x="635" y="585"/>
                  </a:cubicBezTo>
                  <a:cubicBezTo>
                    <a:pt x="511" y="669"/>
                    <a:pt x="380" y="756"/>
                    <a:pt x="303" y="886"/>
                  </a:cubicBezTo>
                  <a:cubicBezTo>
                    <a:pt x="142" y="1155"/>
                    <a:pt x="258" y="1502"/>
                    <a:pt x="211" y="1811"/>
                  </a:cubicBezTo>
                  <a:cubicBezTo>
                    <a:pt x="181" y="2001"/>
                    <a:pt x="91" y="2176"/>
                    <a:pt x="46" y="2362"/>
                  </a:cubicBezTo>
                  <a:cubicBezTo>
                    <a:pt x="1" y="2548"/>
                    <a:pt x="13" y="2769"/>
                    <a:pt x="154" y="2899"/>
                  </a:cubicBezTo>
                  <a:cubicBezTo>
                    <a:pt x="234" y="2972"/>
                    <a:pt x="344" y="3004"/>
                    <a:pt x="452" y="3013"/>
                  </a:cubicBezTo>
                  <a:cubicBezTo>
                    <a:pt x="475" y="3015"/>
                    <a:pt x="499" y="3016"/>
                    <a:pt x="522" y="3016"/>
                  </a:cubicBezTo>
                  <a:cubicBezTo>
                    <a:pt x="643" y="3016"/>
                    <a:pt x="764" y="2994"/>
                    <a:pt x="884" y="2973"/>
                  </a:cubicBezTo>
                  <a:cubicBezTo>
                    <a:pt x="1319" y="2901"/>
                    <a:pt x="1760" y="2865"/>
                    <a:pt x="2201" y="2865"/>
                  </a:cubicBezTo>
                  <a:cubicBezTo>
                    <a:pt x="2224" y="2865"/>
                    <a:pt x="2248" y="2865"/>
                    <a:pt x="2272" y="2865"/>
                  </a:cubicBezTo>
                  <a:cubicBezTo>
                    <a:pt x="2343" y="2866"/>
                    <a:pt x="2413" y="2867"/>
                    <a:pt x="2484" y="2867"/>
                  </a:cubicBezTo>
                  <a:cubicBezTo>
                    <a:pt x="2650" y="2867"/>
                    <a:pt x="2816" y="2860"/>
                    <a:pt x="2975" y="2815"/>
                  </a:cubicBezTo>
                  <a:cubicBezTo>
                    <a:pt x="3060" y="2792"/>
                    <a:pt x="3145" y="2755"/>
                    <a:pt x="3199" y="2685"/>
                  </a:cubicBezTo>
                  <a:cubicBezTo>
                    <a:pt x="3238" y="2633"/>
                    <a:pt x="3257" y="2567"/>
                    <a:pt x="3267" y="2501"/>
                  </a:cubicBezTo>
                  <a:cubicBezTo>
                    <a:pt x="3309" y="2231"/>
                    <a:pt x="3231" y="1946"/>
                    <a:pt x="3308" y="1683"/>
                  </a:cubicBezTo>
                  <a:cubicBezTo>
                    <a:pt x="3376" y="1452"/>
                    <a:pt x="3548" y="1275"/>
                    <a:pt x="3684" y="1083"/>
                  </a:cubicBezTo>
                  <a:cubicBezTo>
                    <a:pt x="3751" y="990"/>
                    <a:pt x="3788" y="895"/>
                    <a:pt x="3834" y="793"/>
                  </a:cubicBezTo>
                  <a:cubicBezTo>
                    <a:pt x="3894" y="666"/>
                    <a:pt x="3956" y="569"/>
                    <a:pt x="3950" y="422"/>
                  </a:cubicBezTo>
                  <a:cubicBezTo>
                    <a:pt x="3949" y="398"/>
                    <a:pt x="3946" y="373"/>
                    <a:pt x="3935" y="353"/>
                  </a:cubicBezTo>
                  <a:cubicBezTo>
                    <a:pt x="3910" y="306"/>
                    <a:pt x="3853" y="291"/>
                    <a:pt x="3800" y="285"/>
                  </a:cubicBezTo>
                  <a:cubicBezTo>
                    <a:pt x="3758" y="279"/>
                    <a:pt x="3715" y="278"/>
                    <a:pt x="3673" y="278"/>
                  </a:cubicBezTo>
                  <a:cubicBezTo>
                    <a:pt x="3598" y="278"/>
                    <a:pt x="3524" y="283"/>
                    <a:pt x="3450" y="283"/>
                  </a:cubicBezTo>
                  <a:cubicBezTo>
                    <a:pt x="3409" y="283"/>
                    <a:pt x="3368" y="281"/>
                    <a:pt x="3328" y="276"/>
                  </a:cubicBezTo>
                  <a:cubicBezTo>
                    <a:pt x="3139" y="255"/>
                    <a:pt x="2966" y="169"/>
                    <a:pt x="2790" y="99"/>
                  </a:cubicBezTo>
                  <a:cubicBezTo>
                    <a:pt x="2658" y="45"/>
                    <a:pt x="2516" y="0"/>
                    <a:pt x="2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0"/>
            <p:cNvSpPr/>
            <p:nvPr/>
          </p:nvSpPr>
          <p:spPr>
            <a:xfrm>
              <a:off x="2032475" y="1407175"/>
              <a:ext cx="127100" cy="114775"/>
            </a:xfrm>
            <a:custGeom>
              <a:avLst/>
              <a:gdLst/>
              <a:ahLst/>
              <a:cxnLst/>
              <a:rect l="l" t="t" r="r" b="b"/>
              <a:pathLst>
                <a:path w="5084" h="4591" extrusionOk="0">
                  <a:moveTo>
                    <a:pt x="1870" y="0"/>
                  </a:moveTo>
                  <a:cubicBezTo>
                    <a:pt x="1637" y="0"/>
                    <a:pt x="1401" y="122"/>
                    <a:pt x="1295" y="331"/>
                  </a:cubicBezTo>
                  <a:cubicBezTo>
                    <a:pt x="1215" y="487"/>
                    <a:pt x="1205" y="672"/>
                    <a:pt x="1114" y="823"/>
                  </a:cubicBezTo>
                  <a:cubicBezTo>
                    <a:pt x="943" y="1102"/>
                    <a:pt x="570" y="1155"/>
                    <a:pt x="280" y="1307"/>
                  </a:cubicBezTo>
                  <a:cubicBezTo>
                    <a:pt x="150" y="1375"/>
                    <a:pt x="22" y="1486"/>
                    <a:pt x="13" y="1632"/>
                  </a:cubicBezTo>
                  <a:cubicBezTo>
                    <a:pt x="0" y="1847"/>
                    <a:pt x="230" y="1981"/>
                    <a:pt x="370" y="2144"/>
                  </a:cubicBezTo>
                  <a:cubicBezTo>
                    <a:pt x="534" y="2332"/>
                    <a:pt x="534" y="2541"/>
                    <a:pt x="531" y="2776"/>
                  </a:cubicBezTo>
                  <a:cubicBezTo>
                    <a:pt x="529" y="2953"/>
                    <a:pt x="462" y="3193"/>
                    <a:pt x="608" y="3332"/>
                  </a:cubicBezTo>
                  <a:cubicBezTo>
                    <a:pt x="710" y="3430"/>
                    <a:pt x="873" y="3425"/>
                    <a:pt x="994" y="3496"/>
                  </a:cubicBezTo>
                  <a:cubicBezTo>
                    <a:pt x="1280" y="3660"/>
                    <a:pt x="1230" y="4123"/>
                    <a:pt x="1495" y="4321"/>
                  </a:cubicBezTo>
                  <a:cubicBezTo>
                    <a:pt x="1584" y="4389"/>
                    <a:pt x="1698" y="4415"/>
                    <a:pt x="1809" y="4436"/>
                  </a:cubicBezTo>
                  <a:cubicBezTo>
                    <a:pt x="2496" y="4566"/>
                    <a:pt x="3198" y="4591"/>
                    <a:pt x="3899" y="4591"/>
                  </a:cubicBezTo>
                  <a:cubicBezTo>
                    <a:pt x="4097" y="4591"/>
                    <a:pt x="4295" y="4589"/>
                    <a:pt x="4492" y="4587"/>
                  </a:cubicBezTo>
                  <a:cubicBezTo>
                    <a:pt x="4668" y="4585"/>
                    <a:pt x="4876" y="4567"/>
                    <a:pt x="4969" y="4418"/>
                  </a:cubicBezTo>
                  <a:cubicBezTo>
                    <a:pt x="5017" y="4340"/>
                    <a:pt x="5023" y="4242"/>
                    <a:pt x="5026" y="4150"/>
                  </a:cubicBezTo>
                  <a:cubicBezTo>
                    <a:pt x="5056" y="3296"/>
                    <a:pt x="5083" y="2435"/>
                    <a:pt x="4956" y="1590"/>
                  </a:cubicBezTo>
                  <a:cubicBezTo>
                    <a:pt x="4924" y="1379"/>
                    <a:pt x="4866" y="1145"/>
                    <a:pt x="4683" y="1034"/>
                  </a:cubicBezTo>
                  <a:cubicBezTo>
                    <a:pt x="4594" y="979"/>
                    <a:pt x="4490" y="964"/>
                    <a:pt x="4383" y="964"/>
                  </a:cubicBezTo>
                  <a:cubicBezTo>
                    <a:pt x="4291" y="964"/>
                    <a:pt x="4197" y="975"/>
                    <a:pt x="4106" y="981"/>
                  </a:cubicBezTo>
                  <a:cubicBezTo>
                    <a:pt x="4062" y="984"/>
                    <a:pt x="4017" y="985"/>
                    <a:pt x="3973" y="985"/>
                  </a:cubicBezTo>
                  <a:cubicBezTo>
                    <a:pt x="3412" y="985"/>
                    <a:pt x="2852" y="751"/>
                    <a:pt x="2462" y="348"/>
                  </a:cubicBezTo>
                  <a:cubicBezTo>
                    <a:pt x="2378" y="260"/>
                    <a:pt x="2299" y="166"/>
                    <a:pt x="2200" y="97"/>
                  </a:cubicBezTo>
                  <a:cubicBezTo>
                    <a:pt x="2102" y="31"/>
                    <a:pt x="1987" y="0"/>
                    <a:pt x="18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0"/>
            <p:cNvSpPr/>
            <p:nvPr/>
          </p:nvSpPr>
          <p:spPr>
            <a:xfrm>
              <a:off x="1909075" y="1379900"/>
              <a:ext cx="148425" cy="76075"/>
            </a:xfrm>
            <a:custGeom>
              <a:avLst/>
              <a:gdLst/>
              <a:ahLst/>
              <a:cxnLst/>
              <a:rect l="l" t="t" r="r" b="b"/>
              <a:pathLst>
                <a:path w="5937" h="3043" extrusionOk="0">
                  <a:moveTo>
                    <a:pt x="4480" y="1"/>
                  </a:moveTo>
                  <a:cubicBezTo>
                    <a:pt x="4416" y="1"/>
                    <a:pt x="4356" y="39"/>
                    <a:pt x="4315" y="87"/>
                  </a:cubicBezTo>
                  <a:cubicBezTo>
                    <a:pt x="4270" y="137"/>
                    <a:pt x="4244" y="199"/>
                    <a:pt x="4214" y="260"/>
                  </a:cubicBezTo>
                  <a:cubicBezTo>
                    <a:pt x="4125" y="442"/>
                    <a:pt x="4014" y="703"/>
                    <a:pt x="3821" y="786"/>
                  </a:cubicBezTo>
                  <a:cubicBezTo>
                    <a:pt x="3632" y="868"/>
                    <a:pt x="3418" y="877"/>
                    <a:pt x="3215" y="877"/>
                  </a:cubicBezTo>
                  <a:cubicBezTo>
                    <a:pt x="3195" y="877"/>
                    <a:pt x="3176" y="876"/>
                    <a:pt x="3156" y="876"/>
                  </a:cubicBezTo>
                  <a:lnTo>
                    <a:pt x="2275" y="872"/>
                  </a:lnTo>
                  <a:cubicBezTo>
                    <a:pt x="2258" y="872"/>
                    <a:pt x="2241" y="872"/>
                    <a:pt x="2225" y="872"/>
                  </a:cubicBezTo>
                  <a:cubicBezTo>
                    <a:pt x="2058" y="872"/>
                    <a:pt x="1891" y="873"/>
                    <a:pt x="1727" y="892"/>
                  </a:cubicBezTo>
                  <a:cubicBezTo>
                    <a:pt x="1577" y="908"/>
                    <a:pt x="1428" y="940"/>
                    <a:pt x="1278" y="951"/>
                  </a:cubicBezTo>
                  <a:cubicBezTo>
                    <a:pt x="1235" y="955"/>
                    <a:pt x="1191" y="956"/>
                    <a:pt x="1148" y="956"/>
                  </a:cubicBezTo>
                  <a:cubicBezTo>
                    <a:pt x="913" y="956"/>
                    <a:pt x="677" y="907"/>
                    <a:pt x="462" y="812"/>
                  </a:cubicBezTo>
                  <a:cubicBezTo>
                    <a:pt x="406" y="787"/>
                    <a:pt x="347" y="757"/>
                    <a:pt x="285" y="757"/>
                  </a:cubicBezTo>
                  <a:cubicBezTo>
                    <a:pt x="278" y="757"/>
                    <a:pt x="271" y="757"/>
                    <a:pt x="263" y="758"/>
                  </a:cubicBezTo>
                  <a:cubicBezTo>
                    <a:pt x="127" y="774"/>
                    <a:pt x="60" y="933"/>
                    <a:pt x="39" y="1070"/>
                  </a:cubicBezTo>
                  <a:cubicBezTo>
                    <a:pt x="0" y="1339"/>
                    <a:pt x="44" y="1638"/>
                    <a:pt x="240" y="1827"/>
                  </a:cubicBezTo>
                  <a:cubicBezTo>
                    <a:pt x="366" y="1947"/>
                    <a:pt x="535" y="2003"/>
                    <a:pt x="702" y="2043"/>
                  </a:cubicBezTo>
                  <a:cubicBezTo>
                    <a:pt x="899" y="2089"/>
                    <a:pt x="1037" y="2136"/>
                    <a:pt x="1216" y="2236"/>
                  </a:cubicBezTo>
                  <a:cubicBezTo>
                    <a:pt x="1592" y="2447"/>
                    <a:pt x="1967" y="2657"/>
                    <a:pt x="2343" y="2868"/>
                  </a:cubicBezTo>
                  <a:cubicBezTo>
                    <a:pt x="2472" y="2940"/>
                    <a:pt x="2604" y="3014"/>
                    <a:pt x="2749" y="3036"/>
                  </a:cubicBezTo>
                  <a:cubicBezTo>
                    <a:pt x="2783" y="3041"/>
                    <a:pt x="2816" y="3043"/>
                    <a:pt x="2849" y="3043"/>
                  </a:cubicBezTo>
                  <a:cubicBezTo>
                    <a:pt x="3183" y="3043"/>
                    <a:pt x="3490" y="2802"/>
                    <a:pt x="3826" y="2734"/>
                  </a:cubicBezTo>
                  <a:cubicBezTo>
                    <a:pt x="3840" y="2732"/>
                    <a:pt x="3853" y="2731"/>
                    <a:pt x="3865" y="2728"/>
                  </a:cubicBezTo>
                  <a:cubicBezTo>
                    <a:pt x="3923" y="2720"/>
                    <a:pt x="3981" y="2715"/>
                    <a:pt x="4038" y="2715"/>
                  </a:cubicBezTo>
                  <a:cubicBezTo>
                    <a:pt x="4116" y="2715"/>
                    <a:pt x="4193" y="2723"/>
                    <a:pt x="4268" y="2736"/>
                  </a:cubicBezTo>
                  <a:cubicBezTo>
                    <a:pt x="4377" y="2752"/>
                    <a:pt x="4479" y="2800"/>
                    <a:pt x="4568" y="2800"/>
                  </a:cubicBezTo>
                  <a:cubicBezTo>
                    <a:pt x="4641" y="2800"/>
                    <a:pt x="4706" y="2769"/>
                    <a:pt x="4762" y="2665"/>
                  </a:cubicBezTo>
                  <a:cubicBezTo>
                    <a:pt x="4854" y="2490"/>
                    <a:pt x="4779" y="2306"/>
                    <a:pt x="5000" y="2213"/>
                  </a:cubicBezTo>
                  <a:cubicBezTo>
                    <a:pt x="5143" y="2153"/>
                    <a:pt x="5293" y="2111"/>
                    <a:pt x="5435" y="2046"/>
                  </a:cubicBezTo>
                  <a:cubicBezTo>
                    <a:pt x="5576" y="1982"/>
                    <a:pt x="5712" y="1895"/>
                    <a:pt x="5800" y="1766"/>
                  </a:cubicBezTo>
                  <a:cubicBezTo>
                    <a:pt x="5930" y="1573"/>
                    <a:pt x="5936" y="1246"/>
                    <a:pt x="5679" y="1167"/>
                  </a:cubicBezTo>
                  <a:cubicBezTo>
                    <a:pt x="5570" y="1134"/>
                    <a:pt x="5472" y="1134"/>
                    <a:pt x="5373" y="1078"/>
                  </a:cubicBezTo>
                  <a:cubicBezTo>
                    <a:pt x="5273" y="1021"/>
                    <a:pt x="5176" y="966"/>
                    <a:pt x="5093" y="887"/>
                  </a:cubicBezTo>
                  <a:cubicBezTo>
                    <a:pt x="4926" y="727"/>
                    <a:pt x="4811" y="517"/>
                    <a:pt x="4737" y="301"/>
                  </a:cubicBezTo>
                  <a:cubicBezTo>
                    <a:pt x="4713" y="235"/>
                    <a:pt x="4695" y="168"/>
                    <a:pt x="4656" y="111"/>
                  </a:cubicBezTo>
                  <a:cubicBezTo>
                    <a:pt x="4618" y="52"/>
                    <a:pt x="4557" y="5"/>
                    <a:pt x="4487" y="1"/>
                  </a:cubicBezTo>
                  <a:cubicBezTo>
                    <a:pt x="4485" y="1"/>
                    <a:pt x="4482"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0"/>
            <p:cNvSpPr/>
            <p:nvPr/>
          </p:nvSpPr>
          <p:spPr>
            <a:xfrm>
              <a:off x="1906850" y="1435975"/>
              <a:ext cx="70025" cy="84975"/>
            </a:xfrm>
            <a:custGeom>
              <a:avLst/>
              <a:gdLst/>
              <a:ahLst/>
              <a:cxnLst/>
              <a:rect l="l" t="t" r="r" b="b"/>
              <a:pathLst>
                <a:path w="2801" h="3399" extrusionOk="0">
                  <a:moveTo>
                    <a:pt x="369" y="1"/>
                  </a:moveTo>
                  <a:cubicBezTo>
                    <a:pt x="321" y="1"/>
                    <a:pt x="273" y="3"/>
                    <a:pt x="225" y="8"/>
                  </a:cubicBezTo>
                  <a:cubicBezTo>
                    <a:pt x="163" y="16"/>
                    <a:pt x="98" y="28"/>
                    <a:pt x="55" y="72"/>
                  </a:cubicBezTo>
                  <a:cubicBezTo>
                    <a:pt x="4" y="126"/>
                    <a:pt x="1" y="208"/>
                    <a:pt x="1" y="283"/>
                  </a:cubicBezTo>
                  <a:cubicBezTo>
                    <a:pt x="7" y="1246"/>
                    <a:pt x="15" y="2208"/>
                    <a:pt x="21" y="3172"/>
                  </a:cubicBezTo>
                  <a:cubicBezTo>
                    <a:pt x="21" y="3230"/>
                    <a:pt x="25" y="3296"/>
                    <a:pt x="63" y="3341"/>
                  </a:cubicBezTo>
                  <a:cubicBezTo>
                    <a:pt x="99" y="3385"/>
                    <a:pt x="160" y="3399"/>
                    <a:pt x="218" y="3399"/>
                  </a:cubicBezTo>
                  <a:cubicBezTo>
                    <a:pt x="227" y="3399"/>
                    <a:pt x="235" y="3398"/>
                    <a:pt x="243" y="3398"/>
                  </a:cubicBezTo>
                  <a:cubicBezTo>
                    <a:pt x="391" y="3389"/>
                    <a:pt x="531" y="3333"/>
                    <a:pt x="669" y="3276"/>
                  </a:cubicBezTo>
                  <a:cubicBezTo>
                    <a:pt x="812" y="3219"/>
                    <a:pt x="957" y="3158"/>
                    <a:pt x="1073" y="3059"/>
                  </a:cubicBezTo>
                  <a:cubicBezTo>
                    <a:pt x="1270" y="2888"/>
                    <a:pt x="1357" y="2622"/>
                    <a:pt x="1538" y="2434"/>
                  </a:cubicBezTo>
                  <a:cubicBezTo>
                    <a:pt x="1694" y="2276"/>
                    <a:pt x="1916" y="2183"/>
                    <a:pt x="2138" y="2183"/>
                  </a:cubicBezTo>
                  <a:cubicBezTo>
                    <a:pt x="2150" y="2183"/>
                    <a:pt x="2162" y="2184"/>
                    <a:pt x="2173" y="2184"/>
                  </a:cubicBezTo>
                  <a:cubicBezTo>
                    <a:pt x="2316" y="2190"/>
                    <a:pt x="2456" y="2233"/>
                    <a:pt x="2598" y="2233"/>
                  </a:cubicBezTo>
                  <a:cubicBezTo>
                    <a:pt x="2615" y="2233"/>
                    <a:pt x="2632" y="2233"/>
                    <a:pt x="2648" y="2231"/>
                  </a:cubicBezTo>
                  <a:cubicBezTo>
                    <a:pt x="2689" y="2228"/>
                    <a:pt x="2734" y="2218"/>
                    <a:pt x="2760" y="2189"/>
                  </a:cubicBezTo>
                  <a:cubicBezTo>
                    <a:pt x="2789" y="2158"/>
                    <a:pt x="2794" y="2112"/>
                    <a:pt x="2794" y="2069"/>
                  </a:cubicBezTo>
                  <a:cubicBezTo>
                    <a:pt x="2795" y="1949"/>
                    <a:pt x="2776" y="1830"/>
                    <a:pt x="2739" y="1714"/>
                  </a:cubicBezTo>
                  <a:cubicBezTo>
                    <a:pt x="2708" y="1621"/>
                    <a:pt x="2663" y="1531"/>
                    <a:pt x="2644" y="1434"/>
                  </a:cubicBezTo>
                  <a:cubicBezTo>
                    <a:pt x="2623" y="1323"/>
                    <a:pt x="2638" y="1206"/>
                    <a:pt x="2683" y="1102"/>
                  </a:cubicBezTo>
                  <a:cubicBezTo>
                    <a:pt x="2724" y="1008"/>
                    <a:pt x="2800" y="957"/>
                    <a:pt x="2700" y="882"/>
                  </a:cubicBezTo>
                  <a:cubicBezTo>
                    <a:pt x="2549" y="771"/>
                    <a:pt x="2319" y="815"/>
                    <a:pt x="2159" y="711"/>
                  </a:cubicBezTo>
                  <a:cubicBezTo>
                    <a:pt x="2104" y="675"/>
                    <a:pt x="2059" y="627"/>
                    <a:pt x="2009" y="586"/>
                  </a:cubicBezTo>
                  <a:cubicBezTo>
                    <a:pt x="1798" y="412"/>
                    <a:pt x="1506" y="383"/>
                    <a:pt x="1255" y="275"/>
                  </a:cubicBezTo>
                  <a:cubicBezTo>
                    <a:pt x="1150" y="229"/>
                    <a:pt x="1049" y="170"/>
                    <a:pt x="944" y="124"/>
                  </a:cubicBezTo>
                  <a:cubicBezTo>
                    <a:pt x="764" y="43"/>
                    <a:pt x="567"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0"/>
            <p:cNvSpPr/>
            <p:nvPr/>
          </p:nvSpPr>
          <p:spPr>
            <a:xfrm>
              <a:off x="1937075" y="1492900"/>
              <a:ext cx="124700" cy="28050"/>
            </a:xfrm>
            <a:custGeom>
              <a:avLst/>
              <a:gdLst/>
              <a:ahLst/>
              <a:cxnLst/>
              <a:rect l="l" t="t" r="r" b="b"/>
              <a:pathLst>
                <a:path w="4988" h="1122" extrusionOk="0">
                  <a:moveTo>
                    <a:pt x="4059" y="0"/>
                  </a:moveTo>
                  <a:cubicBezTo>
                    <a:pt x="3924" y="0"/>
                    <a:pt x="3767" y="149"/>
                    <a:pt x="3636" y="197"/>
                  </a:cubicBezTo>
                  <a:cubicBezTo>
                    <a:pt x="3392" y="287"/>
                    <a:pt x="3123" y="299"/>
                    <a:pt x="2863" y="300"/>
                  </a:cubicBezTo>
                  <a:cubicBezTo>
                    <a:pt x="2847" y="300"/>
                    <a:pt x="2831" y="300"/>
                    <a:pt x="2815" y="300"/>
                  </a:cubicBezTo>
                  <a:cubicBezTo>
                    <a:pt x="2598" y="300"/>
                    <a:pt x="2380" y="292"/>
                    <a:pt x="2169" y="243"/>
                  </a:cubicBezTo>
                  <a:cubicBezTo>
                    <a:pt x="2064" y="218"/>
                    <a:pt x="1961" y="186"/>
                    <a:pt x="1854" y="176"/>
                  </a:cubicBezTo>
                  <a:cubicBezTo>
                    <a:pt x="1842" y="175"/>
                    <a:pt x="1829" y="174"/>
                    <a:pt x="1816" y="174"/>
                  </a:cubicBezTo>
                  <a:cubicBezTo>
                    <a:pt x="1785" y="174"/>
                    <a:pt x="1754" y="178"/>
                    <a:pt x="1725" y="188"/>
                  </a:cubicBezTo>
                  <a:cubicBezTo>
                    <a:pt x="1690" y="201"/>
                    <a:pt x="1660" y="222"/>
                    <a:pt x="1627" y="237"/>
                  </a:cubicBezTo>
                  <a:cubicBezTo>
                    <a:pt x="1577" y="260"/>
                    <a:pt x="1525" y="269"/>
                    <a:pt x="1471" y="269"/>
                  </a:cubicBezTo>
                  <a:cubicBezTo>
                    <a:pt x="1358" y="269"/>
                    <a:pt x="1240" y="232"/>
                    <a:pt x="1126" y="217"/>
                  </a:cubicBezTo>
                  <a:cubicBezTo>
                    <a:pt x="1088" y="212"/>
                    <a:pt x="1050" y="210"/>
                    <a:pt x="1011" y="210"/>
                  </a:cubicBezTo>
                  <a:cubicBezTo>
                    <a:pt x="916" y="210"/>
                    <a:pt x="820" y="226"/>
                    <a:pt x="728" y="256"/>
                  </a:cubicBezTo>
                  <a:cubicBezTo>
                    <a:pt x="537" y="320"/>
                    <a:pt x="374" y="447"/>
                    <a:pt x="215" y="570"/>
                  </a:cubicBezTo>
                  <a:cubicBezTo>
                    <a:pt x="114" y="649"/>
                    <a:pt x="0" y="757"/>
                    <a:pt x="25" y="883"/>
                  </a:cubicBezTo>
                  <a:cubicBezTo>
                    <a:pt x="44" y="974"/>
                    <a:pt x="132" y="1038"/>
                    <a:pt x="221" y="1058"/>
                  </a:cubicBezTo>
                  <a:cubicBezTo>
                    <a:pt x="257" y="1066"/>
                    <a:pt x="294" y="1069"/>
                    <a:pt x="330" y="1069"/>
                  </a:cubicBezTo>
                  <a:cubicBezTo>
                    <a:pt x="386" y="1069"/>
                    <a:pt x="443" y="1062"/>
                    <a:pt x="499" y="1058"/>
                  </a:cubicBezTo>
                  <a:cubicBezTo>
                    <a:pt x="560" y="1054"/>
                    <a:pt x="621" y="1052"/>
                    <a:pt x="682" y="1052"/>
                  </a:cubicBezTo>
                  <a:cubicBezTo>
                    <a:pt x="965" y="1052"/>
                    <a:pt x="1247" y="1094"/>
                    <a:pt x="1531" y="1110"/>
                  </a:cubicBezTo>
                  <a:cubicBezTo>
                    <a:pt x="1685" y="1119"/>
                    <a:pt x="1841" y="1121"/>
                    <a:pt x="1995" y="1121"/>
                  </a:cubicBezTo>
                  <a:cubicBezTo>
                    <a:pt x="2042" y="1121"/>
                    <a:pt x="2089" y="1121"/>
                    <a:pt x="2135" y="1121"/>
                  </a:cubicBezTo>
                  <a:cubicBezTo>
                    <a:pt x="2968" y="1118"/>
                    <a:pt x="3802" y="1115"/>
                    <a:pt x="4637" y="1112"/>
                  </a:cubicBezTo>
                  <a:cubicBezTo>
                    <a:pt x="4712" y="1112"/>
                    <a:pt x="4793" y="1110"/>
                    <a:pt x="4861" y="1079"/>
                  </a:cubicBezTo>
                  <a:cubicBezTo>
                    <a:pt x="4931" y="1046"/>
                    <a:pt x="4988" y="973"/>
                    <a:pt x="4975" y="899"/>
                  </a:cubicBezTo>
                  <a:cubicBezTo>
                    <a:pt x="4966" y="840"/>
                    <a:pt x="4920" y="797"/>
                    <a:pt x="4872" y="762"/>
                  </a:cubicBezTo>
                  <a:cubicBezTo>
                    <a:pt x="4695" y="637"/>
                    <a:pt x="4449" y="586"/>
                    <a:pt x="4339" y="398"/>
                  </a:cubicBezTo>
                  <a:cubicBezTo>
                    <a:pt x="4289" y="314"/>
                    <a:pt x="4276" y="212"/>
                    <a:pt x="4229" y="126"/>
                  </a:cubicBezTo>
                  <a:cubicBezTo>
                    <a:pt x="4181" y="33"/>
                    <a:pt x="4122" y="0"/>
                    <a:pt x="4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282"/>
        <p:cNvGrpSpPr/>
        <p:nvPr/>
      </p:nvGrpSpPr>
      <p:grpSpPr>
        <a:xfrm>
          <a:off x="0" y="0"/>
          <a:ext cx="0" cy="0"/>
          <a:chOff x="0" y="0"/>
          <a:chExt cx="0" cy="0"/>
        </a:xfrm>
      </p:grpSpPr>
      <p:grpSp>
        <p:nvGrpSpPr>
          <p:cNvPr id="1283" name="Google Shape;1283;p31"/>
          <p:cNvGrpSpPr/>
          <p:nvPr/>
        </p:nvGrpSpPr>
        <p:grpSpPr>
          <a:xfrm>
            <a:off x="7909592" y="2672206"/>
            <a:ext cx="1143018" cy="1142970"/>
            <a:chOff x="2531850" y="2212175"/>
            <a:chExt cx="615850" cy="614500"/>
          </a:xfrm>
        </p:grpSpPr>
        <p:sp>
          <p:nvSpPr>
            <p:cNvPr id="1284" name="Google Shape;1284;p31"/>
            <p:cNvSpPr/>
            <p:nvPr/>
          </p:nvSpPr>
          <p:spPr>
            <a:xfrm>
              <a:off x="2633325" y="2304900"/>
              <a:ext cx="81200" cy="69400"/>
            </a:xfrm>
            <a:custGeom>
              <a:avLst/>
              <a:gdLst/>
              <a:ahLst/>
              <a:cxnLst/>
              <a:rect l="l" t="t" r="r" b="b"/>
              <a:pathLst>
                <a:path w="3248" h="2776" extrusionOk="0">
                  <a:moveTo>
                    <a:pt x="2144" y="0"/>
                  </a:moveTo>
                  <a:cubicBezTo>
                    <a:pt x="1082" y="0"/>
                    <a:pt x="0" y="1224"/>
                    <a:pt x="662" y="2264"/>
                  </a:cubicBezTo>
                  <a:cubicBezTo>
                    <a:pt x="755" y="2412"/>
                    <a:pt x="899" y="2525"/>
                    <a:pt x="1053" y="2606"/>
                  </a:cubicBezTo>
                  <a:cubicBezTo>
                    <a:pt x="1266" y="2718"/>
                    <a:pt x="1506" y="2775"/>
                    <a:pt x="1746" y="2775"/>
                  </a:cubicBezTo>
                  <a:cubicBezTo>
                    <a:pt x="1939" y="2775"/>
                    <a:pt x="2132" y="2738"/>
                    <a:pt x="2311" y="2664"/>
                  </a:cubicBezTo>
                  <a:cubicBezTo>
                    <a:pt x="2712" y="2498"/>
                    <a:pt x="3032" y="2146"/>
                    <a:pt x="3161" y="1732"/>
                  </a:cubicBezTo>
                  <a:cubicBezTo>
                    <a:pt x="3229" y="1512"/>
                    <a:pt x="3247" y="1279"/>
                    <a:pt x="3241" y="1049"/>
                  </a:cubicBezTo>
                  <a:cubicBezTo>
                    <a:pt x="3238" y="926"/>
                    <a:pt x="3228" y="802"/>
                    <a:pt x="3192" y="685"/>
                  </a:cubicBezTo>
                  <a:cubicBezTo>
                    <a:pt x="3097" y="378"/>
                    <a:pt x="2825" y="147"/>
                    <a:pt x="2518" y="54"/>
                  </a:cubicBezTo>
                  <a:cubicBezTo>
                    <a:pt x="2395" y="18"/>
                    <a:pt x="2270" y="0"/>
                    <a:pt x="2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1"/>
            <p:cNvSpPr/>
            <p:nvPr/>
          </p:nvSpPr>
          <p:spPr>
            <a:xfrm>
              <a:off x="2985800" y="2506750"/>
              <a:ext cx="94300" cy="138000"/>
            </a:xfrm>
            <a:custGeom>
              <a:avLst/>
              <a:gdLst/>
              <a:ahLst/>
              <a:cxnLst/>
              <a:rect l="l" t="t" r="r" b="b"/>
              <a:pathLst>
                <a:path w="3772" h="5520" extrusionOk="0">
                  <a:moveTo>
                    <a:pt x="1680" y="1"/>
                  </a:moveTo>
                  <a:cubicBezTo>
                    <a:pt x="1622" y="1"/>
                    <a:pt x="1563" y="4"/>
                    <a:pt x="1504" y="12"/>
                  </a:cubicBezTo>
                  <a:cubicBezTo>
                    <a:pt x="303" y="163"/>
                    <a:pt x="51" y="1535"/>
                    <a:pt x="25" y="2511"/>
                  </a:cubicBezTo>
                  <a:cubicBezTo>
                    <a:pt x="1" y="3402"/>
                    <a:pt x="51" y="4371"/>
                    <a:pt x="621" y="5055"/>
                  </a:cubicBezTo>
                  <a:cubicBezTo>
                    <a:pt x="760" y="5221"/>
                    <a:pt x="931" y="5366"/>
                    <a:pt x="1134" y="5442"/>
                  </a:cubicBezTo>
                  <a:cubicBezTo>
                    <a:pt x="1332" y="5515"/>
                    <a:pt x="1547" y="5518"/>
                    <a:pt x="1758" y="5519"/>
                  </a:cubicBezTo>
                  <a:cubicBezTo>
                    <a:pt x="1778" y="5519"/>
                    <a:pt x="1798" y="5519"/>
                    <a:pt x="1818" y="5519"/>
                  </a:cubicBezTo>
                  <a:cubicBezTo>
                    <a:pt x="2311" y="5519"/>
                    <a:pt x="2838" y="5490"/>
                    <a:pt x="3216" y="5176"/>
                  </a:cubicBezTo>
                  <a:cubicBezTo>
                    <a:pt x="3694" y="4780"/>
                    <a:pt x="3765" y="4080"/>
                    <a:pt x="3768" y="3459"/>
                  </a:cubicBezTo>
                  <a:cubicBezTo>
                    <a:pt x="3771" y="2940"/>
                    <a:pt x="3753" y="2414"/>
                    <a:pt x="3635" y="1908"/>
                  </a:cubicBezTo>
                  <a:cubicBezTo>
                    <a:pt x="3516" y="1399"/>
                    <a:pt x="3289" y="905"/>
                    <a:pt x="2918" y="539"/>
                  </a:cubicBezTo>
                  <a:cubicBezTo>
                    <a:pt x="2590" y="215"/>
                    <a:pt x="2138" y="1"/>
                    <a:pt x="16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1"/>
            <p:cNvSpPr/>
            <p:nvPr/>
          </p:nvSpPr>
          <p:spPr>
            <a:xfrm>
              <a:off x="2627950" y="2706250"/>
              <a:ext cx="55300" cy="62400"/>
            </a:xfrm>
            <a:custGeom>
              <a:avLst/>
              <a:gdLst/>
              <a:ahLst/>
              <a:cxnLst/>
              <a:rect l="l" t="t" r="r" b="b"/>
              <a:pathLst>
                <a:path w="2212" h="2496" extrusionOk="0">
                  <a:moveTo>
                    <a:pt x="1362" y="0"/>
                  </a:moveTo>
                  <a:cubicBezTo>
                    <a:pt x="1353" y="0"/>
                    <a:pt x="1343" y="0"/>
                    <a:pt x="1334" y="0"/>
                  </a:cubicBezTo>
                  <a:cubicBezTo>
                    <a:pt x="561" y="11"/>
                    <a:pt x="40" y="292"/>
                    <a:pt x="13" y="1130"/>
                  </a:cubicBezTo>
                  <a:cubicBezTo>
                    <a:pt x="0" y="1510"/>
                    <a:pt x="161" y="1891"/>
                    <a:pt x="440" y="2148"/>
                  </a:cubicBezTo>
                  <a:cubicBezTo>
                    <a:pt x="681" y="2370"/>
                    <a:pt x="1007" y="2496"/>
                    <a:pt x="1333" y="2496"/>
                  </a:cubicBezTo>
                  <a:cubicBezTo>
                    <a:pt x="1384" y="2496"/>
                    <a:pt x="1435" y="2493"/>
                    <a:pt x="1486" y="2486"/>
                  </a:cubicBezTo>
                  <a:cubicBezTo>
                    <a:pt x="1582" y="2475"/>
                    <a:pt x="1679" y="2452"/>
                    <a:pt x="1756" y="2393"/>
                  </a:cubicBezTo>
                  <a:cubicBezTo>
                    <a:pt x="1876" y="2301"/>
                    <a:pt x="1922" y="2144"/>
                    <a:pt x="1960" y="1998"/>
                  </a:cubicBezTo>
                  <a:cubicBezTo>
                    <a:pt x="2094" y="1473"/>
                    <a:pt x="2212" y="899"/>
                    <a:pt x="1993" y="402"/>
                  </a:cubicBezTo>
                  <a:cubicBezTo>
                    <a:pt x="1936" y="273"/>
                    <a:pt x="1853" y="149"/>
                    <a:pt x="1731" y="79"/>
                  </a:cubicBezTo>
                  <a:cubicBezTo>
                    <a:pt x="1621" y="14"/>
                    <a:pt x="1489"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1"/>
            <p:cNvSpPr/>
            <p:nvPr/>
          </p:nvSpPr>
          <p:spPr>
            <a:xfrm>
              <a:off x="2679425" y="2347500"/>
              <a:ext cx="174500" cy="201050"/>
            </a:xfrm>
            <a:custGeom>
              <a:avLst/>
              <a:gdLst/>
              <a:ahLst/>
              <a:cxnLst/>
              <a:rect l="l" t="t" r="r" b="b"/>
              <a:pathLst>
                <a:path w="6980" h="8042" extrusionOk="0">
                  <a:moveTo>
                    <a:pt x="2344" y="1"/>
                  </a:moveTo>
                  <a:cubicBezTo>
                    <a:pt x="2194" y="1"/>
                    <a:pt x="2050" y="62"/>
                    <a:pt x="1927" y="219"/>
                  </a:cubicBezTo>
                  <a:cubicBezTo>
                    <a:pt x="1784" y="404"/>
                    <a:pt x="1753" y="706"/>
                    <a:pt x="1607" y="909"/>
                  </a:cubicBezTo>
                  <a:cubicBezTo>
                    <a:pt x="1444" y="1133"/>
                    <a:pt x="1235" y="1323"/>
                    <a:pt x="991" y="1454"/>
                  </a:cubicBezTo>
                  <a:cubicBezTo>
                    <a:pt x="657" y="1634"/>
                    <a:pt x="226" y="1752"/>
                    <a:pt x="101" y="2112"/>
                  </a:cubicBezTo>
                  <a:cubicBezTo>
                    <a:pt x="1" y="2398"/>
                    <a:pt x="151" y="2705"/>
                    <a:pt x="252" y="2990"/>
                  </a:cubicBezTo>
                  <a:cubicBezTo>
                    <a:pt x="526" y="3766"/>
                    <a:pt x="440" y="4617"/>
                    <a:pt x="502" y="5439"/>
                  </a:cubicBezTo>
                  <a:cubicBezTo>
                    <a:pt x="540" y="5958"/>
                    <a:pt x="658" y="6498"/>
                    <a:pt x="939" y="6944"/>
                  </a:cubicBezTo>
                  <a:cubicBezTo>
                    <a:pt x="1232" y="7407"/>
                    <a:pt x="1802" y="7702"/>
                    <a:pt x="2301" y="7905"/>
                  </a:cubicBezTo>
                  <a:cubicBezTo>
                    <a:pt x="2492" y="7982"/>
                    <a:pt x="2707" y="8041"/>
                    <a:pt x="2912" y="8041"/>
                  </a:cubicBezTo>
                  <a:cubicBezTo>
                    <a:pt x="3087" y="8041"/>
                    <a:pt x="3254" y="7998"/>
                    <a:pt x="3391" y="7887"/>
                  </a:cubicBezTo>
                  <a:cubicBezTo>
                    <a:pt x="3527" y="7778"/>
                    <a:pt x="3611" y="7617"/>
                    <a:pt x="3729" y="7489"/>
                  </a:cubicBezTo>
                  <a:cubicBezTo>
                    <a:pt x="3922" y="7276"/>
                    <a:pt x="4196" y="7161"/>
                    <a:pt x="4457" y="7039"/>
                  </a:cubicBezTo>
                  <a:cubicBezTo>
                    <a:pt x="4848" y="6859"/>
                    <a:pt x="5229" y="6652"/>
                    <a:pt x="5595" y="6422"/>
                  </a:cubicBezTo>
                  <a:cubicBezTo>
                    <a:pt x="5899" y="6231"/>
                    <a:pt x="6199" y="6019"/>
                    <a:pt x="6413" y="5731"/>
                  </a:cubicBezTo>
                  <a:cubicBezTo>
                    <a:pt x="6665" y="5393"/>
                    <a:pt x="6783" y="4973"/>
                    <a:pt x="6856" y="4558"/>
                  </a:cubicBezTo>
                  <a:cubicBezTo>
                    <a:pt x="6958" y="3981"/>
                    <a:pt x="6980" y="3381"/>
                    <a:pt x="6833" y="2815"/>
                  </a:cubicBezTo>
                  <a:cubicBezTo>
                    <a:pt x="6769" y="2573"/>
                    <a:pt x="6668" y="2331"/>
                    <a:pt x="6478" y="2170"/>
                  </a:cubicBezTo>
                  <a:cubicBezTo>
                    <a:pt x="6352" y="2063"/>
                    <a:pt x="6196" y="2001"/>
                    <a:pt x="6041" y="1945"/>
                  </a:cubicBezTo>
                  <a:cubicBezTo>
                    <a:pt x="5574" y="1776"/>
                    <a:pt x="5089" y="1649"/>
                    <a:pt x="4629" y="1459"/>
                  </a:cubicBezTo>
                  <a:cubicBezTo>
                    <a:pt x="4102" y="1242"/>
                    <a:pt x="3611" y="901"/>
                    <a:pt x="3213" y="491"/>
                  </a:cubicBezTo>
                  <a:cubicBezTo>
                    <a:pt x="3007" y="278"/>
                    <a:pt x="2663" y="1"/>
                    <a:pt x="2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1"/>
            <p:cNvSpPr/>
            <p:nvPr/>
          </p:nvSpPr>
          <p:spPr>
            <a:xfrm>
              <a:off x="2691825" y="2212175"/>
              <a:ext cx="222600" cy="166550"/>
            </a:xfrm>
            <a:custGeom>
              <a:avLst/>
              <a:gdLst/>
              <a:ahLst/>
              <a:cxnLst/>
              <a:rect l="l" t="t" r="r" b="b"/>
              <a:pathLst>
                <a:path w="8904" h="6662" extrusionOk="0">
                  <a:moveTo>
                    <a:pt x="2041" y="1"/>
                  </a:moveTo>
                  <a:cubicBezTo>
                    <a:pt x="1809" y="1"/>
                    <a:pt x="1579" y="21"/>
                    <a:pt x="1361" y="102"/>
                  </a:cubicBezTo>
                  <a:cubicBezTo>
                    <a:pt x="1134" y="185"/>
                    <a:pt x="921" y="346"/>
                    <a:pt x="840" y="582"/>
                  </a:cubicBezTo>
                  <a:cubicBezTo>
                    <a:pt x="770" y="782"/>
                    <a:pt x="805" y="1008"/>
                    <a:pt x="738" y="1208"/>
                  </a:cubicBezTo>
                  <a:cubicBezTo>
                    <a:pt x="674" y="1399"/>
                    <a:pt x="526" y="1542"/>
                    <a:pt x="389" y="1685"/>
                  </a:cubicBezTo>
                  <a:cubicBezTo>
                    <a:pt x="253" y="1828"/>
                    <a:pt x="116" y="1988"/>
                    <a:pt x="83" y="2186"/>
                  </a:cubicBezTo>
                  <a:cubicBezTo>
                    <a:pt x="1" y="2676"/>
                    <a:pt x="501" y="2647"/>
                    <a:pt x="777" y="2796"/>
                  </a:cubicBezTo>
                  <a:cubicBezTo>
                    <a:pt x="1102" y="2974"/>
                    <a:pt x="1343" y="3347"/>
                    <a:pt x="1325" y="3741"/>
                  </a:cubicBezTo>
                  <a:cubicBezTo>
                    <a:pt x="1318" y="3886"/>
                    <a:pt x="1282" y="4028"/>
                    <a:pt x="1288" y="4172"/>
                  </a:cubicBezTo>
                  <a:cubicBezTo>
                    <a:pt x="1293" y="4317"/>
                    <a:pt x="1352" y="4472"/>
                    <a:pt x="1479" y="4532"/>
                  </a:cubicBezTo>
                  <a:cubicBezTo>
                    <a:pt x="1531" y="4556"/>
                    <a:pt x="1589" y="4562"/>
                    <a:pt x="1646" y="4562"/>
                  </a:cubicBezTo>
                  <a:cubicBezTo>
                    <a:pt x="1671" y="4562"/>
                    <a:pt x="1697" y="4561"/>
                    <a:pt x="1721" y="4560"/>
                  </a:cubicBezTo>
                  <a:cubicBezTo>
                    <a:pt x="1754" y="4559"/>
                    <a:pt x="1787" y="4558"/>
                    <a:pt x="1820" y="4558"/>
                  </a:cubicBezTo>
                  <a:cubicBezTo>
                    <a:pt x="2070" y="4558"/>
                    <a:pt x="2323" y="4590"/>
                    <a:pt x="2540" y="4714"/>
                  </a:cubicBezTo>
                  <a:cubicBezTo>
                    <a:pt x="2819" y="4873"/>
                    <a:pt x="3003" y="5161"/>
                    <a:pt x="3211" y="5411"/>
                  </a:cubicBezTo>
                  <a:cubicBezTo>
                    <a:pt x="3890" y="6217"/>
                    <a:pt x="4923" y="6661"/>
                    <a:pt x="5951" y="6661"/>
                  </a:cubicBezTo>
                  <a:cubicBezTo>
                    <a:pt x="6040" y="6661"/>
                    <a:pt x="6129" y="6658"/>
                    <a:pt x="6217" y="6651"/>
                  </a:cubicBezTo>
                  <a:cubicBezTo>
                    <a:pt x="6622" y="6620"/>
                    <a:pt x="7031" y="6522"/>
                    <a:pt x="7376" y="6299"/>
                  </a:cubicBezTo>
                  <a:cubicBezTo>
                    <a:pt x="7935" y="5936"/>
                    <a:pt x="8265" y="5294"/>
                    <a:pt x="8511" y="4656"/>
                  </a:cubicBezTo>
                  <a:cubicBezTo>
                    <a:pt x="8659" y="4274"/>
                    <a:pt x="8788" y="3879"/>
                    <a:pt x="8847" y="3472"/>
                  </a:cubicBezTo>
                  <a:cubicBezTo>
                    <a:pt x="8904" y="3085"/>
                    <a:pt x="8901" y="2692"/>
                    <a:pt x="8897" y="2302"/>
                  </a:cubicBezTo>
                  <a:cubicBezTo>
                    <a:pt x="8893" y="1936"/>
                    <a:pt x="8886" y="1559"/>
                    <a:pt x="8750" y="1223"/>
                  </a:cubicBezTo>
                  <a:cubicBezTo>
                    <a:pt x="8539" y="704"/>
                    <a:pt x="8041" y="360"/>
                    <a:pt x="7521" y="207"/>
                  </a:cubicBezTo>
                  <a:cubicBezTo>
                    <a:pt x="7118" y="90"/>
                    <a:pt x="6697" y="71"/>
                    <a:pt x="6276" y="71"/>
                  </a:cubicBezTo>
                  <a:cubicBezTo>
                    <a:pt x="6154" y="71"/>
                    <a:pt x="6032" y="72"/>
                    <a:pt x="5910" y="74"/>
                  </a:cubicBezTo>
                  <a:cubicBezTo>
                    <a:pt x="5680" y="77"/>
                    <a:pt x="5450" y="78"/>
                    <a:pt x="5220" y="78"/>
                  </a:cubicBezTo>
                  <a:cubicBezTo>
                    <a:pt x="4281" y="78"/>
                    <a:pt x="3343" y="56"/>
                    <a:pt x="2407" y="12"/>
                  </a:cubicBezTo>
                  <a:cubicBezTo>
                    <a:pt x="2285" y="7"/>
                    <a:pt x="2163" y="1"/>
                    <a:pt x="2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1"/>
            <p:cNvSpPr/>
            <p:nvPr/>
          </p:nvSpPr>
          <p:spPr>
            <a:xfrm>
              <a:off x="2535025" y="2215825"/>
              <a:ext cx="153950" cy="131175"/>
            </a:xfrm>
            <a:custGeom>
              <a:avLst/>
              <a:gdLst/>
              <a:ahLst/>
              <a:cxnLst/>
              <a:rect l="l" t="t" r="r" b="b"/>
              <a:pathLst>
                <a:path w="6158" h="5247" extrusionOk="0">
                  <a:moveTo>
                    <a:pt x="2027" y="1"/>
                  </a:moveTo>
                  <a:cubicBezTo>
                    <a:pt x="2004" y="1"/>
                    <a:pt x="1981" y="1"/>
                    <a:pt x="1959" y="1"/>
                  </a:cubicBezTo>
                  <a:cubicBezTo>
                    <a:pt x="1495" y="1"/>
                    <a:pt x="1025" y="9"/>
                    <a:pt x="577" y="133"/>
                  </a:cubicBezTo>
                  <a:cubicBezTo>
                    <a:pt x="434" y="173"/>
                    <a:pt x="288" y="230"/>
                    <a:pt x="186" y="342"/>
                  </a:cubicBezTo>
                  <a:cubicBezTo>
                    <a:pt x="1" y="546"/>
                    <a:pt x="26" y="858"/>
                    <a:pt x="52" y="1133"/>
                  </a:cubicBezTo>
                  <a:cubicBezTo>
                    <a:pt x="120" y="1823"/>
                    <a:pt x="136" y="2519"/>
                    <a:pt x="97" y="3211"/>
                  </a:cubicBezTo>
                  <a:cubicBezTo>
                    <a:pt x="72" y="3634"/>
                    <a:pt x="28" y="4068"/>
                    <a:pt x="154" y="4473"/>
                  </a:cubicBezTo>
                  <a:cubicBezTo>
                    <a:pt x="279" y="4876"/>
                    <a:pt x="626" y="5246"/>
                    <a:pt x="1046" y="5246"/>
                  </a:cubicBezTo>
                  <a:cubicBezTo>
                    <a:pt x="1047" y="5246"/>
                    <a:pt x="1048" y="5246"/>
                    <a:pt x="1049" y="5246"/>
                  </a:cubicBezTo>
                  <a:cubicBezTo>
                    <a:pt x="1444" y="5245"/>
                    <a:pt x="1757" y="4938"/>
                    <a:pt x="2069" y="4695"/>
                  </a:cubicBezTo>
                  <a:cubicBezTo>
                    <a:pt x="2341" y="4484"/>
                    <a:pt x="2642" y="4308"/>
                    <a:pt x="2961" y="4175"/>
                  </a:cubicBezTo>
                  <a:cubicBezTo>
                    <a:pt x="3092" y="4120"/>
                    <a:pt x="3230" y="4074"/>
                    <a:pt x="3370" y="4074"/>
                  </a:cubicBezTo>
                  <a:cubicBezTo>
                    <a:pt x="3404" y="4074"/>
                    <a:pt x="3439" y="4077"/>
                    <a:pt x="3474" y="4083"/>
                  </a:cubicBezTo>
                  <a:cubicBezTo>
                    <a:pt x="3611" y="4108"/>
                    <a:pt x="3784" y="4200"/>
                    <a:pt x="3927" y="4200"/>
                  </a:cubicBezTo>
                  <a:cubicBezTo>
                    <a:pt x="4020" y="4200"/>
                    <a:pt x="4101" y="4162"/>
                    <a:pt x="4153" y="4043"/>
                  </a:cubicBezTo>
                  <a:cubicBezTo>
                    <a:pt x="4195" y="3946"/>
                    <a:pt x="4181" y="3826"/>
                    <a:pt x="4224" y="3724"/>
                  </a:cubicBezTo>
                  <a:cubicBezTo>
                    <a:pt x="4284" y="3584"/>
                    <a:pt x="4388" y="3457"/>
                    <a:pt x="4505" y="3357"/>
                  </a:cubicBezTo>
                  <a:cubicBezTo>
                    <a:pt x="4713" y="3178"/>
                    <a:pt x="4970" y="3070"/>
                    <a:pt x="5222" y="2964"/>
                  </a:cubicBezTo>
                  <a:cubicBezTo>
                    <a:pt x="5327" y="2921"/>
                    <a:pt x="5444" y="2862"/>
                    <a:pt x="5473" y="2752"/>
                  </a:cubicBezTo>
                  <a:cubicBezTo>
                    <a:pt x="5518" y="2590"/>
                    <a:pt x="5344" y="2452"/>
                    <a:pt x="5312" y="2287"/>
                  </a:cubicBezTo>
                  <a:cubicBezTo>
                    <a:pt x="5272" y="2076"/>
                    <a:pt x="5467" y="1904"/>
                    <a:pt x="5625" y="1757"/>
                  </a:cubicBezTo>
                  <a:cubicBezTo>
                    <a:pt x="5869" y="1531"/>
                    <a:pt x="6068" y="1243"/>
                    <a:pt x="6132" y="915"/>
                  </a:cubicBezTo>
                  <a:cubicBezTo>
                    <a:pt x="6152" y="817"/>
                    <a:pt x="6158" y="713"/>
                    <a:pt x="6134" y="614"/>
                  </a:cubicBezTo>
                  <a:cubicBezTo>
                    <a:pt x="6065" y="349"/>
                    <a:pt x="5793" y="194"/>
                    <a:pt x="5530" y="124"/>
                  </a:cubicBezTo>
                  <a:cubicBezTo>
                    <a:pt x="5247" y="51"/>
                    <a:pt x="4950" y="45"/>
                    <a:pt x="4659" y="39"/>
                  </a:cubicBezTo>
                  <a:cubicBezTo>
                    <a:pt x="3781" y="20"/>
                    <a:pt x="2904" y="1"/>
                    <a:pt x="20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1"/>
            <p:cNvSpPr/>
            <p:nvPr/>
          </p:nvSpPr>
          <p:spPr>
            <a:xfrm>
              <a:off x="2534275" y="2340200"/>
              <a:ext cx="152550" cy="244000"/>
            </a:xfrm>
            <a:custGeom>
              <a:avLst/>
              <a:gdLst/>
              <a:ahLst/>
              <a:cxnLst/>
              <a:rect l="l" t="t" r="r" b="b"/>
              <a:pathLst>
                <a:path w="6102" h="9760" extrusionOk="0">
                  <a:moveTo>
                    <a:pt x="3612" y="0"/>
                  </a:moveTo>
                  <a:cubicBezTo>
                    <a:pt x="3388" y="0"/>
                    <a:pt x="3129" y="128"/>
                    <a:pt x="2972" y="256"/>
                  </a:cubicBezTo>
                  <a:cubicBezTo>
                    <a:pt x="2701" y="477"/>
                    <a:pt x="2480" y="777"/>
                    <a:pt x="2154" y="907"/>
                  </a:cubicBezTo>
                  <a:cubicBezTo>
                    <a:pt x="1992" y="973"/>
                    <a:pt x="1820" y="991"/>
                    <a:pt x="1644" y="991"/>
                  </a:cubicBezTo>
                  <a:cubicBezTo>
                    <a:pt x="1459" y="991"/>
                    <a:pt x="1272" y="971"/>
                    <a:pt x="1088" y="965"/>
                  </a:cubicBezTo>
                  <a:cubicBezTo>
                    <a:pt x="1066" y="964"/>
                    <a:pt x="1043" y="964"/>
                    <a:pt x="1020" y="964"/>
                  </a:cubicBezTo>
                  <a:cubicBezTo>
                    <a:pt x="679" y="964"/>
                    <a:pt x="308" y="1046"/>
                    <a:pt x="128" y="1332"/>
                  </a:cubicBezTo>
                  <a:cubicBezTo>
                    <a:pt x="5" y="1525"/>
                    <a:pt x="1" y="1769"/>
                    <a:pt x="1" y="1998"/>
                  </a:cubicBezTo>
                  <a:cubicBezTo>
                    <a:pt x="1" y="3738"/>
                    <a:pt x="1" y="5475"/>
                    <a:pt x="0" y="7215"/>
                  </a:cubicBezTo>
                  <a:cubicBezTo>
                    <a:pt x="0" y="7719"/>
                    <a:pt x="2" y="8235"/>
                    <a:pt x="180" y="8707"/>
                  </a:cubicBezTo>
                  <a:cubicBezTo>
                    <a:pt x="268" y="8943"/>
                    <a:pt x="402" y="9163"/>
                    <a:pt x="581" y="9340"/>
                  </a:cubicBezTo>
                  <a:cubicBezTo>
                    <a:pt x="860" y="9615"/>
                    <a:pt x="1252" y="9760"/>
                    <a:pt x="1643" y="9760"/>
                  </a:cubicBezTo>
                  <a:cubicBezTo>
                    <a:pt x="1907" y="9760"/>
                    <a:pt x="2171" y="9693"/>
                    <a:pt x="2399" y="9556"/>
                  </a:cubicBezTo>
                  <a:cubicBezTo>
                    <a:pt x="3003" y="9194"/>
                    <a:pt x="3325" y="8425"/>
                    <a:pt x="3988" y="8184"/>
                  </a:cubicBezTo>
                  <a:cubicBezTo>
                    <a:pt x="4164" y="8121"/>
                    <a:pt x="4354" y="8100"/>
                    <a:pt x="4537" y="8050"/>
                  </a:cubicBezTo>
                  <a:cubicBezTo>
                    <a:pt x="5200" y="7869"/>
                    <a:pt x="5716" y="7288"/>
                    <a:pt x="5909" y="6625"/>
                  </a:cubicBezTo>
                  <a:cubicBezTo>
                    <a:pt x="6102" y="5963"/>
                    <a:pt x="5998" y="5235"/>
                    <a:pt x="5711" y="4608"/>
                  </a:cubicBezTo>
                  <a:cubicBezTo>
                    <a:pt x="5424" y="3976"/>
                    <a:pt x="4945" y="3380"/>
                    <a:pt x="4979" y="2686"/>
                  </a:cubicBezTo>
                  <a:cubicBezTo>
                    <a:pt x="4995" y="2367"/>
                    <a:pt x="5109" y="2002"/>
                    <a:pt x="4903" y="1756"/>
                  </a:cubicBezTo>
                  <a:cubicBezTo>
                    <a:pt x="4721" y="1538"/>
                    <a:pt x="4371" y="1539"/>
                    <a:pt x="4168" y="1338"/>
                  </a:cubicBezTo>
                  <a:cubicBezTo>
                    <a:pt x="3840" y="1010"/>
                    <a:pt x="4152" y="551"/>
                    <a:pt x="3970" y="203"/>
                  </a:cubicBezTo>
                  <a:cubicBezTo>
                    <a:pt x="3892" y="56"/>
                    <a:pt x="3759" y="0"/>
                    <a:pt x="3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1"/>
            <p:cNvSpPr/>
            <p:nvPr/>
          </p:nvSpPr>
          <p:spPr>
            <a:xfrm>
              <a:off x="2531850" y="2551600"/>
              <a:ext cx="137650" cy="172375"/>
            </a:xfrm>
            <a:custGeom>
              <a:avLst/>
              <a:gdLst/>
              <a:ahLst/>
              <a:cxnLst/>
              <a:rect l="l" t="t" r="r" b="b"/>
              <a:pathLst>
                <a:path w="5506" h="6895" extrusionOk="0">
                  <a:moveTo>
                    <a:pt x="4731" y="1"/>
                  </a:moveTo>
                  <a:cubicBezTo>
                    <a:pt x="4568" y="1"/>
                    <a:pt x="4399" y="11"/>
                    <a:pt x="4251" y="82"/>
                  </a:cubicBezTo>
                  <a:cubicBezTo>
                    <a:pt x="4032" y="186"/>
                    <a:pt x="3890" y="401"/>
                    <a:pt x="3736" y="590"/>
                  </a:cubicBezTo>
                  <a:cubicBezTo>
                    <a:pt x="3388" y="1017"/>
                    <a:pt x="2929" y="1352"/>
                    <a:pt x="2417" y="1553"/>
                  </a:cubicBezTo>
                  <a:cubicBezTo>
                    <a:pt x="2239" y="1622"/>
                    <a:pt x="2050" y="1676"/>
                    <a:pt x="1860" y="1676"/>
                  </a:cubicBezTo>
                  <a:cubicBezTo>
                    <a:pt x="1811" y="1676"/>
                    <a:pt x="1762" y="1673"/>
                    <a:pt x="1713" y="1665"/>
                  </a:cubicBezTo>
                  <a:cubicBezTo>
                    <a:pt x="1370" y="1609"/>
                    <a:pt x="1059" y="1350"/>
                    <a:pt x="724" y="1350"/>
                  </a:cubicBezTo>
                  <a:cubicBezTo>
                    <a:pt x="687" y="1350"/>
                    <a:pt x="649" y="1353"/>
                    <a:pt x="611" y="1360"/>
                  </a:cubicBezTo>
                  <a:cubicBezTo>
                    <a:pt x="548" y="1372"/>
                    <a:pt x="485" y="1396"/>
                    <a:pt x="445" y="1447"/>
                  </a:cubicBezTo>
                  <a:cubicBezTo>
                    <a:pt x="408" y="1494"/>
                    <a:pt x="397" y="1557"/>
                    <a:pt x="390" y="1617"/>
                  </a:cubicBezTo>
                  <a:cubicBezTo>
                    <a:pt x="317" y="2130"/>
                    <a:pt x="245" y="2642"/>
                    <a:pt x="171" y="3155"/>
                  </a:cubicBezTo>
                  <a:cubicBezTo>
                    <a:pt x="87" y="3757"/>
                    <a:pt x="1" y="4362"/>
                    <a:pt x="4" y="4972"/>
                  </a:cubicBezTo>
                  <a:cubicBezTo>
                    <a:pt x="6" y="5369"/>
                    <a:pt x="70" y="5815"/>
                    <a:pt x="385" y="6058"/>
                  </a:cubicBezTo>
                  <a:cubicBezTo>
                    <a:pt x="499" y="6145"/>
                    <a:pt x="639" y="6200"/>
                    <a:pt x="782" y="6208"/>
                  </a:cubicBezTo>
                  <a:cubicBezTo>
                    <a:pt x="799" y="6209"/>
                    <a:pt x="817" y="6210"/>
                    <a:pt x="835" y="6210"/>
                  </a:cubicBezTo>
                  <a:cubicBezTo>
                    <a:pt x="1012" y="6210"/>
                    <a:pt x="1187" y="6156"/>
                    <a:pt x="1364" y="6156"/>
                  </a:cubicBezTo>
                  <a:cubicBezTo>
                    <a:pt x="1365" y="6156"/>
                    <a:pt x="1367" y="6156"/>
                    <a:pt x="1368" y="6156"/>
                  </a:cubicBezTo>
                  <a:cubicBezTo>
                    <a:pt x="1697" y="6157"/>
                    <a:pt x="1997" y="6344"/>
                    <a:pt x="2259" y="6542"/>
                  </a:cubicBezTo>
                  <a:cubicBezTo>
                    <a:pt x="2441" y="6681"/>
                    <a:pt x="2626" y="6833"/>
                    <a:pt x="2851" y="6879"/>
                  </a:cubicBezTo>
                  <a:cubicBezTo>
                    <a:pt x="2901" y="6889"/>
                    <a:pt x="2946" y="6894"/>
                    <a:pt x="2988" y="6894"/>
                  </a:cubicBezTo>
                  <a:cubicBezTo>
                    <a:pt x="3294" y="6894"/>
                    <a:pt x="3427" y="6646"/>
                    <a:pt x="3537" y="6377"/>
                  </a:cubicBezTo>
                  <a:cubicBezTo>
                    <a:pt x="3686" y="6016"/>
                    <a:pt x="3992" y="5723"/>
                    <a:pt x="4388" y="5665"/>
                  </a:cubicBezTo>
                  <a:cubicBezTo>
                    <a:pt x="4515" y="5647"/>
                    <a:pt x="4650" y="5650"/>
                    <a:pt x="4764" y="5590"/>
                  </a:cubicBezTo>
                  <a:cubicBezTo>
                    <a:pt x="4907" y="5516"/>
                    <a:pt x="4987" y="5353"/>
                    <a:pt x="5004" y="5193"/>
                  </a:cubicBezTo>
                  <a:cubicBezTo>
                    <a:pt x="5022" y="5031"/>
                    <a:pt x="4988" y="4870"/>
                    <a:pt x="4952" y="4713"/>
                  </a:cubicBezTo>
                  <a:cubicBezTo>
                    <a:pt x="4847" y="4260"/>
                    <a:pt x="4732" y="3800"/>
                    <a:pt x="4774" y="3336"/>
                  </a:cubicBezTo>
                  <a:cubicBezTo>
                    <a:pt x="4818" y="2853"/>
                    <a:pt x="5031" y="2406"/>
                    <a:pt x="5202" y="1952"/>
                  </a:cubicBezTo>
                  <a:cubicBezTo>
                    <a:pt x="5373" y="1499"/>
                    <a:pt x="5506" y="1002"/>
                    <a:pt x="5380" y="533"/>
                  </a:cubicBezTo>
                  <a:cubicBezTo>
                    <a:pt x="5324" y="319"/>
                    <a:pt x="5197" y="106"/>
                    <a:pt x="4990" y="34"/>
                  </a:cubicBezTo>
                  <a:cubicBezTo>
                    <a:pt x="4908" y="5"/>
                    <a:pt x="4818" y="1"/>
                    <a:pt x="4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1"/>
            <p:cNvSpPr/>
            <p:nvPr/>
          </p:nvSpPr>
          <p:spPr>
            <a:xfrm>
              <a:off x="2533625" y="2716050"/>
              <a:ext cx="114100" cy="108800"/>
            </a:xfrm>
            <a:custGeom>
              <a:avLst/>
              <a:gdLst/>
              <a:ahLst/>
              <a:cxnLst/>
              <a:rect l="l" t="t" r="r" b="b"/>
              <a:pathLst>
                <a:path w="4564" h="4352" extrusionOk="0">
                  <a:moveTo>
                    <a:pt x="1037" y="1"/>
                  </a:moveTo>
                  <a:cubicBezTo>
                    <a:pt x="870" y="1"/>
                    <a:pt x="703" y="31"/>
                    <a:pt x="547" y="93"/>
                  </a:cubicBezTo>
                  <a:cubicBezTo>
                    <a:pt x="417" y="146"/>
                    <a:pt x="287" y="224"/>
                    <a:pt x="220" y="349"/>
                  </a:cubicBezTo>
                  <a:cubicBezTo>
                    <a:pt x="144" y="492"/>
                    <a:pt x="162" y="665"/>
                    <a:pt x="175" y="825"/>
                  </a:cubicBezTo>
                  <a:cubicBezTo>
                    <a:pt x="253" y="1844"/>
                    <a:pt x="0" y="2861"/>
                    <a:pt x="25" y="3881"/>
                  </a:cubicBezTo>
                  <a:cubicBezTo>
                    <a:pt x="26" y="3955"/>
                    <a:pt x="30" y="4029"/>
                    <a:pt x="62" y="4094"/>
                  </a:cubicBezTo>
                  <a:cubicBezTo>
                    <a:pt x="146" y="4269"/>
                    <a:pt x="381" y="4296"/>
                    <a:pt x="573" y="4299"/>
                  </a:cubicBezTo>
                  <a:cubicBezTo>
                    <a:pt x="1640" y="4315"/>
                    <a:pt x="2705" y="4333"/>
                    <a:pt x="3772" y="4350"/>
                  </a:cubicBezTo>
                  <a:cubicBezTo>
                    <a:pt x="3798" y="4351"/>
                    <a:pt x="3824" y="4351"/>
                    <a:pt x="3850" y="4351"/>
                  </a:cubicBezTo>
                  <a:cubicBezTo>
                    <a:pt x="3964" y="4351"/>
                    <a:pt x="4079" y="4344"/>
                    <a:pt x="4184" y="4296"/>
                  </a:cubicBezTo>
                  <a:cubicBezTo>
                    <a:pt x="4469" y="4170"/>
                    <a:pt x="4563" y="3803"/>
                    <a:pt x="4520" y="3494"/>
                  </a:cubicBezTo>
                  <a:cubicBezTo>
                    <a:pt x="4476" y="3186"/>
                    <a:pt x="4333" y="2900"/>
                    <a:pt x="4282" y="2593"/>
                  </a:cubicBezTo>
                  <a:cubicBezTo>
                    <a:pt x="4246" y="2379"/>
                    <a:pt x="4249" y="2143"/>
                    <a:pt x="4107" y="1980"/>
                  </a:cubicBezTo>
                  <a:cubicBezTo>
                    <a:pt x="3956" y="1806"/>
                    <a:pt x="3677" y="1768"/>
                    <a:pt x="3555" y="1571"/>
                  </a:cubicBezTo>
                  <a:cubicBezTo>
                    <a:pt x="3461" y="1420"/>
                    <a:pt x="3495" y="1226"/>
                    <a:pt x="3489" y="1047"/>
                  </a:cubicBezTo>
                  <a:cubicBezTo>
                    <a:pt x="3481" y="748"/>
                    <a:pt x="3339" y="659"/>
                    <a:pt x="3093" y="659"/>
                  </a:cubicBezTo>
                  <a:cubicBezTo>
                    <a:pt x="3082" y="659"/>
                    <a:pt x="3071" y="659"/>
                    <a:pt x="3059" y="660"/>
                  </a:cubicBezTo>
                  <a:cubicBezTo>
                    <a:pt x="3041" y="660"/>
                    <a:pt x="3023" y="661"/>
                    <a:pt x="3005" y="661"/>
                  </a:cubicBezTo>
                  <a:cubicBezTo>
                    <a:pt x="2701" y="661"/>
                    <a:pt x="2379" y="579"/>
                    <a:pt x="2113" y="432"/>
                  </a:cubicBezTo>
                  <a:cubicBezTo>
                    <a:pt x="1954" y="343"/>
                    <a:pt x="1810" y="228"/>
                    <a:pt x="1648" y="146"/>
                  </a:cubicBezTo>
                  <a:cubicBezTo>
                    <a:pt x="1460" y="50"/>
                    <a:pt x="1248" y="1"/>
                    <a:pt x="1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1"/>
            <p:cNvSpPr/>
            <p:nvPr/>
          </p:nvSpPr>
          <p:spPr>
            <a:xfrm>
              <a:off x="2648350" y="2750725"/>
              <a:ext cx="168125" cy="74250"/>
            </a:xfrm>
            <a:custGeom>
              <a:avLst/>
              <a:gdLst/>
              <a:ahLst/>
              <a:cxnLst/>
              <a:rect l="l" t="t" r="r" b="b"/>
              <a:pathLst>
                <a:path w="6725" h="2970" extrusionOk="0">
                  <a:moveTo>
                    <a:pt x="1587" y="1"/>
                  </a:moveTo>
                  <a:cubicBezTo>
                    <a:pt x="1485" y="1"/>
                    <a:pt x="1393" y="89"/>
                    <a:pt x="1351" y="185"/>
                  </a:cubicBezTo>
                  <a:cubicBezTo>
                    <a:pt x="1306" y="292"/>
                    <a:pt x="1301" y="414"/>
                    <a:pt x="1270" y="525"/>
                  </a:cubicBezTo>
                  <a:cubicBezTo>
                    <a:pt x="1209" y="749"/>
                    <a:pt x="1034" y="938"/>
                    <a:pt x="817" y="1017"/>
                  </a:cubicBezTo>
                  <a:cubicBezTo>
                    <a:pt x="778" y="1031"/>
                    <a:pt x="732" y="1036"/>
                    <a:pt x="682" y="1036"/>
                  </a:cubicBezTo>
                  <a:cubicBezTo>
                    <a:pt x="585" y="1036"/>
                    <a:pt x="475" y="1018"/>
                    <a:pt x="378" y="1018"/>
                  </a:cubicBezTo>
                  <a:cubicBezTo>
                    <a:pt x="289" y="1018"/>
                    <a:pt x="211" y="1033"/>
                    <a:pt x="164" y="1090"/>
                  </a:cubicBezTo>
                  <a:cubicBezTo>
                    <a:pt x="0" y="1287"/>
                    <a:pt x="287" y="1622"/>
                    <a:pt x="371" y="1792"/>
                  </a:cubicBezTo>
                  <a:cubicBezTo>
                    <a:pt x="460" y="1967"/>
                    <a:pt x="497" y="2168"/>
                    <a:pt x="479" y="2364"/>
                  </a:cubicBezTo>
                  <a:cubicBezTo>
                    <a:pt x="472" y="2457"/>
                    <a:pt x="451" y="2549"/>
                    <a:pt x="457" y="2642"/>
                  </a:cubicBezTo>
                  <a:cubicBezTo>
                    <a:pt x="466" y="2736"/>
                    <a:pt x="505" y="2832"/>
                    <a:pt x="587" y="2876"/>
                  </a:cubicBezTo>
                  <a:cubicBezTo>
                    <a:pt x="626" y="2897"/>
                    <a:pt x="670" y="2903"/>
                    <a:pt x="715" y="2903"/>
                  </a:cubicBezTo>
                  <a:cubicBezTo>
                    <a:pt x="745" y="2903"/>
                    <a:pt x="776" y="2900"/>
                    <a:pt x="806" y="2897"/>
                  </a:cubicBezTo>
                  <a:cubicBezTo>
                    <a:pt x="1263" y="2856"/>
                    <a:pt x="1722" y="2834"/>
                    <a:pt x="2183" y="2834"/>
                  </a:cubicBezTo>
                  <a:cubicBezTo>
                    <a:pt x="3285" y="2834"/>
                    <a:pt x="4389" y="2970"/>
                    <a:pt x="5490" y="2970"/>
                  </a:cubicBezTo>
                  <a:cubicBezTo>
                    <a:pt x="5811" y="2970"/>
                    <a:pt x="6131" y="2958"/>
                    <a:pt x="6452" y="2928"/>
                  </a:cubicBezTo>
                  <a:cubicBezTo>
                    <a:pt x="6535" y="2919"/>
                    <a:pt x="6630" y="2906"/>
                    <a:pt x="6679" y="2835"/>
                  </a:cubicBezTo>
                  <a:cubicBezTo>
                    <a:pt x="6712" y="2788"/>
                    <a:pt x="6715" y="2727"/>
                    <a:pt x="6716" y="2669"/>
                  </a:cubicBezTo>
                  <a:cubicBezTo>
                    <a:pt x="6721" y="2457"/>
                    <a:pt x="6724" y="2235"/>
                    <a:pt x="6628" y="2045"/>
                  </a:cubicBezTo>
                  <a:cubicBezTo>
                    <a:pt x="6483" y="1760"/>
                    <a:pt x="6159" y="1621"/>
                    <a:pt x="5853" y="1532"/>
                  </a:cubicBezTo>
                  <a:cubicBezTo>
                    <a:pt x="5518" y="1434"/>
                    <a:pt x="5173" y="1369"/>
                    <a:pt x="4825" y="1336"/>
                  </a:cubicBezTo>
                  <a:cubicBezTo>
                    <a:pt x="4275" y="1285"/>
                    <a:pt x="3716" y="1318"/>
                    <a:pt x="3176" y="1206"/>
                  </a:cubicBezTo>
                  <a:cubicBezTo>
                    <a:pt x="2636" y="1094"/>
                    <a:pt x="2091" y="802"/>
                    <a:pt x="1861" y="298"/>
                  </a:cubicBezTo>
                  <a:cubicBezTo>
                    <a:pt x="1807" y="177"/>
                    <a:pt x="1748" y="28"/>
                    <a:pt x="1618" y="4"/>
                  </a:cubicBezTo>
                  <a:cubicBezTo>
                    <a:pt x="1607" y="2"/>
                    <a:pt x="1597" y="1"/>
                    <a:pt x="1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1"/>
            <p:cNvSpPr/>
            <p:nvPr/>
          </p:nvSpPr>
          <p:spPr>
            <a:xfrm>
              <a:off x="2659850" y="2540775"/>
              <a:ext cx="185925" cy="239325"/>
            </a:xfrm>
            <a:custGeom>
              <a:avLst/>
              <a:gdLst/>
              <a:ahLst/>
              <a:cxnLst/>
              <a:rect l="l" t="t" r="r" b="b"/>
              <a:pathLst>
                <a:path w="7437" h="9573" extrusionOk="0">
                  <a:moveTo>
                    <a:pt x="1147" y="0"/>
                  </a:moveTo>
                  <a:cubicBezTo>
                    <a:pt x="1130" y="0"/>
                    <a:pt x="1114" y="0"/>
                    <a:pt x="1097" y="1"/>
                  </a:cubicBezTo>
                  <a:cubicBezTo>
                    <a:pt x="1039" y="4"/>
                    <a:pt x="979" y="10"/>
                    <a:pt x="928" y="38"/>
                  </a:cubicBezTo>
                  <a:cubicBezTo>
                    <a:pt x="816" y="99"/>
                    <a:pt x="777" y="241"/>
                    <a:pt x="762" y="366"/>
                  </a:cubicBezTo>
                  <a:cubicBezTo>
                    <a:pt x="716" y="747"/>
                    <a:pt x="786" y="1136"/>
                    <a:pt x="743" y="1517"/>
                  </a:cubicBezTo>
                  <a:cubicBezTo>
                    <a:pt x="692" y="1975"/>
                    <a:pt x="480" y="2396"/>
                    <a:pt x="309" y="2823"/>
                  </a:cubicBezTo>
                  <a:cubicBezTo>
                    <a:pt x="136" y="3252"/>
                    <a:pt x="0" y="3720"/>
                    <a:pt x="106" y="4168"/>
                  </a:cubicBezTo>
                  <a:cubicBezTo>
                    <a:pt x="217" y="4630"/>
                    <a:pt x="578" y="4995"/>
                    <a:pt x="533" y="5490"/>
                  </a:cubicBezTo>
                  <a:cubicBezTo>
                    <a:pt x="514" y="5694"/>
                    <a:pt x="441" y="5903"/>
                    <a:pt x="509" y="6095"/>
                  </a:cubicBezTo>
                  <a:cubicBezTo>
                    <a:pt x="567" y="6263"/>
                    <a:pt x="716" y="6376"/>
                    <a:pt x="846" y="6492"/>
                  </a:cubicBezTo>
                  <a:cubicBezTo>
                    <a:pt x="1025" y="6652"/>
                    <a:pt x="1165" y="6837"/>
                    <a:pt x="1240" y="7067"/>
                  </a:cubicBezTo>
                  <a:cubicBezTo>
                    <a:pt x="1255" y="7122"/>
                    <a:pt x="1266" y="7174"/>
                    <a:pt x="1273" y="7226"/>
                  </a:cubicBezTo>
                  <a:cubicBezTo>
                    <a:pt x="1297" y="7415"/>
                    <a:pt x="1275" y="7606"/>
                    <a:pt x="1336" y="7790"/>
                  </a:cubicBezTo>
                  <a:cubicBezTo>
                    <a:pt x="1370" y="7895"/>
                    <a:pt x="1432" y="7988"/>
                    <a:pt x="1494" y="8080"/>
                  </a:cubicBezTo>
                  <a:cubicBezTo>
                    <a:pt x="1697" y="8385"/>
                    <a:pt x="1912" y="8701"/>
                    <a:pt x="2225" y="8888"/>
                  </a:cubicBezTo>
                  <a:cubicBezTo>
                    <a:pt x="2525" y="9068"/>
                    <a:pt x="2864" y="9106"/>
                    <a:pt x="3215" y="9106"/>
                  </a:cubicBezTo>
                  <a:cubicBezTo>
                    <a:pt x="3480" y="9106"/>
                    <a:pt x="3751" y="9084"/>
                    <a:pt x="4020" y="9084"/>
                  </a:cubicBezTo>
                  <a:cubicBezTo>
                    <a:pt x="4175" y="9084"/>
                    <a:pt x="4329" y="9092"/>
                    <a:pt x="4479" y="9115"/>
                  </a:cubicBezTo>
                  <a:cubicBezTo>
                    <a:pt x="4941" y="9185"/>
                    <a:pt x="5367" y="9406"/>
                    <a:pt x="5820" y="9516"/>
                  </a:cubicBezTo>
                  <a:cubicBezTo>
                    <a:pt x="5969" y="9551"/>
                    <a:pt x="6126" y="9572"/>
                    <a:pt x="6282" y="9572"/>
                  </a:cubicBezTo>
                  <a:cubicBezTo>
                    <a:pt x="6603" y="9572"/>
                    <a:pt x="6917" y="9484"/>
                    <a:pt x="7130" y="9251"/>
                  </a:cubicBezTo>
                  <a:cubicBezTo>
                    <a:pt x="7308" y="9056"/>
                    <a:pt x="7387" y="8789"/>
                    <a:pt x="7408" y="8525"/>
                  </a:cubicBezTo>
                  <a:cubicBezTo>
                    <a:pt x="7437" y="8172"/>
                    <a:pt x="7370" y="7821"/>
                    <a:pt x="7311" y="7472"/>
                  </a:cubicBezTo>
                  <a:cubicBezTo>
                    <a:pt x="7129" y="6356"/>
                    <a:pt x="7039" y="5223"/>
                    <a:pt x="7048" y="4091"/>
                  </a:cubicBezTo>
                  <a:cubicBezTo>
                    <a:pt x="7053" y="3517"/>
                    <a:pt x="7082" y="2933"/>
                    <a:pt x="6928" y="2379"/>
                  </a:cubicBezTo>
                  <a:cubicBezTo>
                    <a:pt x="6870" y="2174"/>
                    <a:pt x="6781" y="1964"/>
                    <a:pt x="6612" y="1835"/>
                  </a:cubicBezTo>
                  <a:cubicBezTo>
                    <a:pt x="6484" y="1736"/>
                    <a:pt x="6323" y="1692"/>
                    <a:pt x="6164" y="1667"/>
                  </a:cubicBezTo>
                  <a:cubicBezTo>
                    <a:pt x="6006" y="1643"/>
                    <a:pt x="5846" y="1636"/>
                    <a:pt x="5686" y="1636"/>
                  </a:cubicBezTo>
                  <a:cubicBezTo>
                    <a:pt x="5423" y="1636"/>
                    <a:pt x="5158" y="1656"/>
                    <a:pt x="4897" y="1656"/>
                  </a:cubicBezTo>
                  <a:cubicBezTo>
                    <a:pt x="4650" y="1656"/>
                    <a:pt x="4407" y="1638"/>
                    <a:pt x="4170" y="1568"/>
                  </a:cubicBezTo>
                  <a:cubicBezTo>
                    <a:pt x="3607" y="1404"/>
                    <a:pt x="3177" y="982"/>
                    <a:pt x="2707" y="652"/>
                  </a:cubicBezTo>
                  <a:cubicBezTo>
                    <a:pt x="2478" y="489"/>
                    <a:pt x="2249" y="400"/>
                    <a:pt x="2001" y="284"/>
                  </a:cubicBezTo>
                  <a:cubicBezTo>
                    <a:pt x="1706" y="147"/>
                    <a:pt x="1479" y="0"/>
                    <a:pt x="1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1"/>
            <p:cNvSpPr/>
            <p:nvPr/>
          </p:nvSpPr>
          <p:spPr>
            <a:xfrm>
              <a:off x="2861300" y="2213075"/>
              <a:ext cx="286400" cy="306775"/>
            </a:xfrm>
            <a:custGeom>
              <a:avLst/>
              <a:gdLst/>
              <a:ahLst/>
              <a:cxnLst/>
              <a:rect l="l" t="t" r="r" b="b"/>
              <a:pathLst>
                <a:path w="11456" h="12271" extrusionOk="0">
                  <a:moveTo>
                    <a:pt x="7661" y="0"/>
                  </a:moveTo>
                  <a:cubicBezTo>
                    <a:pt x="6475" y="0"/>
                    <a:pt x="5291" y="54"/>
                    <a:pt x="4119" y="231"/>
                  </a:cubicBezTo>
                  <a:cubicBezTo>
                    <a:pt x="3604" y="308"/>
                    <a:pt x="3034" y="449"/>
                    <a:pt x="2762" y="894"/>
                  </a:cubicBezTo>
                  <a:cubicBezTo>
                    <a:pt x="2512" y="1304"/>
                    <a:pt x="2602" y="1824"/>
                    <a:pt x="2634" y="2303"/>
                  </a:cubicBezTo>
                  <a:cubicBezTo>
                    <a:pt x="2733" y="3778"/>
                    <a:pt x="2153" y="5283"/>
                    <a:pt x="1092" y="6309"/>
                  </a:cubicBezTo>
                  <a:cubicBezTo>
                    <a:pt x="880" y="6512"/>
                    <a:pt x="648" y="6702"/>
                    <a:pt x="483" y="6947"/>
                  </a:cubicBezTo>
                  <a:cubicBezTo>
                    <a:pt x="1" y="7656"/>
                    <a:pt x="287" y="8765"/>
                    <a:pt x="1051" y="9148"/>
                  </a:cubicBezTo>
                  <a:cubicBezTo>
                    <a:pt x="1433" y="9341"/>
                    <a:pt x="1886" y="9364"/>
                    <a:pt x="2251" y="9588"/>
                  </a:cubicBezTo>
                  <a:cubicBezTo>
                    <a:pt x="2929" y="10001"/>
                    <a:pt x="3060" y="10913"/>
                    <a:pt x="3430" y="11618"/>
                  </a:cubicBezTo>
                  <a:cubicBezTo>
                    <a:pt x="3596" y="11935"/>
                    <a:pt x="3866" y="12246"/>
                    <a:pt x="4221" y="12270"/>
                  </a:cubicBezTo>
                  <a:cubicBezTo>
                    <a:pt x="4236" y="12270"/>
                    <a:pt x="4251" y="12271"/>
                    <a:pt x="4265" y="12271"/>
                  </a:cubicBezTo>
                  <a:cubicBezTo>
                    <a:pt x="4762" y="12271"/>
                    <a:pt x="5082" y="11733"/>
                    <a:pt x="5467" y="11401"/>
                  </a:cubicBezTo>
                  <a:cubicBezTo>
                    <a:pt x="5869" y="11052"/>
                    <a:pt x="6307" y="11009"/>
                    <a:pt x="6791" y="11009"/>
                  </a:cubicBezTo>
                  <a:cubicBezTo>
                    <a:pt x="6861" y="11009"/>
                    <a:pt x="6932" y="11010"/>
                    <a:pt x="7003" y="11011"/>
                  </a:cubicBezTo>
                  <a:cubicBezTo>
                    <a:pt x="7212" y="11014"/>
                    <a:pt x="7458" y="11054"/>
                    <a:pt x="7694" y="11054"/>
                  </a:cubicBezTo>
                  <a:cubicBezTo>
                    <a:pt x="7945" y="11054"/>
                    <a:pt x="8185" y="11008"/>
                    <a:pt x="8358" y="10824"/>
                  </a:cubicBezTo>
                  <a:cubicBezTo>
                    <a:pt x="8593" y="10575"/>
                    <a:pt x="8587" y="10180"/>
                    <a:pt x="8758" y="9882"/>
                  </a:cubicBezTo>
                  <a:cubicBezTo>
                    <a:pt x="9156" y="9188"/>
                    <a:pt x="10285" y="9305"/>
                    <a:pt x="10767" y="8664"/>
                  </a:cubicBezTo>
                  <a:cubicBezTo>
                    <a:pt x="10931" y="8444"/>
                    <a:pt x="10994" y="8167"/>
                    <a:pt x="11045" y="7898"/>
                  </a:cubicBezTo>
                  <a:cubicBezTo>
                    <a:pt x="11455" y="5751"/>
                    <a:pt x="11436" y="3546"/>
                    <a:pt x="11414" y="1361"/>
                  </a:cubicBezTo>
                  <a:cubicBezTo>
                    <a:pt x="11410" y="931"/>
                    <a:pt x="11368" y="428"/>
                    <a:pt x="11006" y="200"/>
                  </a:cubicBezTo>
                  <a:cubicBezTo>
                    <a:pt x="10816" y="81"/>
                    <a:pt x="10578" y="69"/>
                    <a:pt x="10354" y="62"/>
                  </a:cubicBezTo>
                  <a:cubicBezTo>
                    <a:pt x="9457" y="31"/>
                    <a:pt x="8558" y="0"/>
                    <a:pt x="7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1"/>
            <p:cNvSpPr/>
            <p:nvPr/>
          </p:nvSpPr>
          <p:spPr>
            <a:xfrm>
              <a:off x="2800925" y="2462525"/>
              <a:ext cx="188450" cy="357050"/>
            </a:xfrm>
            <a:custGeom>
              <a:avLst/>
              <a:gdLst/>
              <a:ahLst/>
              <a:cxnLst/>
              <a:rect l="l" t="t" r="r" b="b"/>
              <a:pathLst>
                <a:path w="7538" h="14282" extrusionOk="0">
                  <a:moveTo>
                    <a:pt x="3601" y="1"/>
                  </a:moveTo>
                  <a:cubicBezTo>
                    <a:pt x="3267" y="1"/>
                    <a:pt x="2956" y="148"/>
                    <a:pt x="2847" y="508"/>
                  </a:cubicBezTo>
                  <a:cubicBezTo>
                    <a:pt x="2767" y="774"/>
                    <a:pt x="2766" y="1014"/>
                    <a:pt x="2628" y="1256"/>
                  </a:cubicBezTo>
                  <a:cubicBezTo>
                    <a:pt x="2492" y="1498"/>
                    <a:pt x="2355" y="1734"/>
                    <a:pt x="2163" y="1939"/>
                  </a:cubicBezTo>
                  <a:cubicBezTo>
                    <a:pt x="1775" y="2349"/>
                    <a:pt x="1264" y="2627"/>
                    <a:pt x="736" y="2807"/>
                  </a:cubicBezTo>
                  <a:cubicBezTo>
                    <a:pt x="577" y="2862"/>
                    <a:pt x="413" y="2910"/>
                    <a:pt x="273" y="3003"/>
                  </a:cubicBezTo>
                  <a:cubicBezTo>
                    <a:pt x="133" y="3095"/>
                    <a:pt x="16" y="3243"/>
                    <a:pt x="8" y="3412"/>
                  </a:cubicBezTo>
                  <a:cubicBezTo>
                    <a:pt x="0" y="3574"/>
                    <a:pt x="95" y="3728"/>
                    <a:pt x="218" y="3834"/>
                  </a:cubicBezTo>
                  <a:cubicBezTo>
                    <a:pt x="342" y="3939"/>
                    <a:pt x="493" y="4008"/>
                    <a:pt x="639" y="4078"/>
                  </a:cubicBezTo>
                  <a:cubicBezTo>
                    <a:pt x="1081" y="4293"/>
                    <a:pt x="1717" y="4565"/>
                    <a:pt x="1921" y="5036"/>
                  </a:cubicBezTo>
                  <a:cubicBezTo>
                    <a:pt x="2139" y="5540"/>
                    <a:pt x="2143" y="6115"/>
                    <a:pt x="2140" y="6654"/>
                  </a:cubicBezTo>
                  <a:cubicBezTo>
                    <a:pt x="2137" y="7369"/>
                    <a:pt x="2134" y="8086"/>
                    <a:pt x="2130" y="8803"/>
                  </a:cubicBezTo>
                  <a:cubicBezTo>
                    <a:pt x="2129" y="9247"/>
                    <a:pt x="2127" y="9693"/>
                    <a:pt x="2176" y="10135"/>
                  </a:cubicBezTo>
                  <a:cubicBezTo>
                    <a:pt x="2217" y="10501"/>
                    <a:pt x="2294" y="10864"/>
                    <a:pt x="2323" y="11230"/>
                  </a:cubicBezTo>
                  <a:cubicBezTo>
                    <a:pt x="2375" y="11908"/>
                    <a:pt x="2256" y="12597"/>
                    <a:pt x="1981" y="13218"/>
                  </a:cubicBezTo>
                  <a:cubicBezTo>
                    <a:pt x="1913" y="13372"/>
                    <a:pt x="1834" y="13532"/>
                    <a:pt x="1851" y="13701"/>
                  </a:cubicBezTo>
                  <a:cubicBezTo>
                    <a:pt x="1888" y="14038"/>
                    <a:pt x="2279" y="14200"/>
                    <a:pt x="2612" y="14250"/>
                  </a:cubicBezTo>
                  <a:cubicBezTo>
                    <a:pt x="2753" y="14270"/>
                    <a:pt x="2897" y="14281"/>
                    <a:pt x="3042" y="14281"/>
                  </a:cubicBezTo>
                  <a:cubicBezTo>
                    <a:pt x="3567" y="14281"/>
                    <a:pt x="4094" y="14135"/>
                    <a:pt x="4455" y="13762"/>
                  </a:cubicBezTo>
                  <a:cubicBezTo>
                    <a:pt x="4749" y="13454"/>
                    <a:pt x="4886" y="13043"/>
                    <a:pt x="4981" y="12636"/>
                  </a:cubicBezTo>
                  <a:cubicBezTo>
                    <a:pt x="5094" y="12154"/>
                    <a:pt x="5210" y="11820"/>
                    <a:pt x="5453" y="11384"/>
                  </a:cubicBezTo>
                  <a:cubicBezTo>
                    <a:pt x="5966" y="10468"/>
                    <a:pt x="6480" y="9553"/>
                    <a:pt x="6993" y="8638"/>
                  </a:cubicBezTo>
                  <a:cubicBezTo>
                    <a:pt x="7168" y="8325"/>
                    <a:pt x="7345" y="8002"/>
                    <a:pt x="7400" y="7648"/>
                  </a:cubicBezTo>
                  <a:cubicBezTo>
                    <a:pt x="7538" y="6741"/>
                    <a:pt x="6847" y="5926"/>
                    <a:pt x="6667" y="5026"/>
                  </a:cubicBezTo>
                  <a:cubicBezTo>
                    <a:pt x="6661" y="4994"/>
                    <a:pt x="6656" y="4961"/>
                    <a:pt x="6651" y="4930"/>
                  </a:cubicBezTo>
                  <a:cubicBezTo>
                    <a:pt x="6599" y="4604"/>
                    <a:pt x="6614" y="4271"/>
                    <a:pt x="6664" y="3943"/>
                  </a:cubicBezTo>
                  <a:cubicBezTo>
                    <a:pt x="6738" y="3463"/>
                    <a:pt x="7056" y="3043"/>
                    <a:pt x="6490" y="2744"/>
                  </a:cubicBezTo>
                  <a:cubicBezTo>
                    <a:pt x="6063" y="2519"/>
                    <a:pt x="5617" y="2699"/>
                    <a:pt x="5392" y="2161"/>
                  </a:cubicBezTo>
                  <a:cubicBezTo>
                    <a:pt x="5247" y="1814"/>
                    <a:pt x="5141" y="1449"/>
                    <a:pt x="4986" y="1105"/>
                  </a:cubicBezTo>
                  <a:cubicBezTo>
                    <a:pt x="4831" y="760"/>
                    <a:pt x="4617" y="429"/>
                    <a:pt x="4305" y="217"/>
                  </a:cubicBezTo>
                  <a:cubicBezTo>
                    <a:pt x="4107" y="81"/>
                    <a:pt x="3848" y="1"/>
                    <a:pt x="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1"/>
            <p:cNvSpPr/>
            <p:nvPr/>
          </p:nvSpPr>
          <p:spPr>
            <a:xfrm>
              <a:off x="2936725" y="2656550"/>
              <a:ext cx="208150" cy="170125"/>
            </a:xfrm>
            <a:custGeom>
              <a:avLst/>
              <a:gdLst/>
              <a:ahLst/>
              <a:cxnLst/>
              <a:rect l="l" t="t" r="r" b="b"/>
              <a:pathLst>
                <a:path w="8326" h="6805" extrusionOk="0">
                  <a:moveTo>
                    <a:pt x="5048" y="1"/>
                  </a:moveTo>
                  <a:cubicBezTo>
                    <a:pt x="4764" y="1"/>
                    <a:pt x="4481" y="47"/>
                    <a:pt x="4212" y="135"/>
                  </a:cubicBezTo>
                  <a:cubicBezTo>
                    <a:pt x="3983" y="211"/>
                    <a:pt x="3763" y="317"/>
                    <a:pt x="3527" y="363"/>
                  </a:cubicBezTo>
                  <a:cubicBezTo>
                    <a:pt x="3446" y="378"/>
                    <a:pt x="3363" y="386"/>
                    <a:pt x="3280" y="386"/>
                  </a:cubicBezTo>
                  <a:cubicBezTo>
                    <a:pt x="3089" y="386"/>
                    <a:pt x="2899" y="345"/>
                    <a:pt x="2725" y="270"/>
                  </a:cubicBezTo>
                  <a:cubicBezTo>
                    <a:pt x="2580" y="206"/>
                    <a:pt x="2477" y="108"/>
                    <a:pt x="2375" y="108"/>
                  </a:cubicBezTo>
                  <a:cubicBezTo>
                    <a:pt x="2316" y="108"/>
                    <a:pt x="2257" y="141"/>
                    <a:pt x="2191" y="230"/>
                  </a:cubicBezTo>
                  <a:cubicBezTo>
                    <a:pt x="1918" y="599"/>
                    <a:pt x="2026" y="1156"/>
                    <a:pt x="1774" y="1548"/>
                  </a:cubicBezTo>
                  <a:cubicBezTo>
                    <a:pt x="1687" y="1681"/>
                    <a:pt x="1569" y="1789"/>
                    <a:pt x="1468" y="1912"/>
                  </a:cubicBezTo>
                  <a:cubicBezTo>
                    <a:pt x="1044" y="2428"/>
                    <a:pt x="971" y="3138"/>
                    <a:pt x="709" y="3751"/>
                  </a:cubicBezTo>
                  <a:cubicBezTo>
                    <a:pt x="598" y="4009"/>
                    <a:pt x="454" y="4252"/>
                    <a:pt x="340" y="4509"/>
                  </a:cubicBezTo>
                  <a:cubicBezTo>
                    <a:pt x="97" y="5056"/>
                    <a:pt x="1" y="5667"/>
                    <a:pt x="63" y="6263"/>
                  </a:cubicBezTo>
                  <a:cubicBezTo>
                    <a:pt x="78" y="6411"/>
                    <a:pt x="109" y="6569"/>
                    <a:pt x="217" y="6674"/>
                  </a:cubicBezTo>
                  <a:cubicBezTo>
                    <a:pt x="338" y="6790"/>
                    <a:pt x="518" y="6805"/>
                    <a:pt x="688" y="6805"/>
                  </a:cubicBezTo>
                  <a:cubicBezTo>
                    <a:pt x="702" y="6805"/>
                    <a:pt x="716" y="6804"/>
                    <a:pt x="729" y="6804"/>
                  </a:cubicBezTo>
                  <a:lnTo>
                    <a:pt x="7766" y="6755"/>
                  </a:lnTo>
                  <a:cubicBezTo>
                    <a:pt x="7912" y="6753"/>
                    <a:pt x="8069" y="6748"/>
                    <a:pt x="8180" y="6653"/>
                  </a:cubicBezTo>
                  <a:cubicBezTo>
                    <a:pt x="8300" y="6549"/>
                    <a:pt x="8325" y="6371"/>
                    <a:pt x="8316" y="6211"/>
                  </a:cubicBezTo>
                  <a:cubicBezTo>
                    <a:pt x="8297" y="5851"/>
                    <a:pt x="8160" y="5508"/>
                    <a:pt x="8023" y="5174"/>
                  </a:cubicBezTo>
                  <a:cubicBezTo>
                    <a:pt x="7882" y="4828"/>
                    <a:pt x="7735" y="4474"/>
                    <a:pt x="7491" y="4192"/>
                  </a:cubicBezTo>
                  <a:cubicBezTo>
                    <a:pt x="7072" y="3713"/>
                    <a:pt x="6424" y="3499"/>
                    <a:pt x="5968" y="3057"/>
                  </a:cubicBezTo>
                  <a:cubicBezTo>
                    <a:pt x="5560" y="2661"/>
                    <a:pt x="5330" y="2084"/>
                    <a:pt x="5356" y="1514"/>
                  </a:cubicBezTo>
                  <a:cubicBezTo>
                    <a:pt x="5374" y="1124"/>
                    <a:pt x="5503" y="743"/>
                    <a:pt x="5471" y="354"/>
                  </a:cubicBezTo>
                  <a:cubicBezTo>
                    <a:pt x="5462" y="256"/>
                    <a:pt x="5440" y="150"/>
                    <a:pt x="5366" y="83"/>
                  </a:cubicBezTo>
                  <a:cubicBezTo>
                    <a:pt x="5289" y="13"/>
                    <a:pt x="5178" y="3"/>
                    <a:pt x="5076" y="1"/>
                  </a:cubicBezTo>
                  <a:cubicBezTo>
                    <a:pt x="5066" y="1"/>
                    <a:pt x="5057" y="1"/>
                    <a:pt x="5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1"/>
            <p:cNvSpPr/>
            <p:nvPr/>
          </p:nvSpPr>
          <p:spPr>
            <a:xfrm>
              <a:off x="3066425" y="2449825"/>
              <a:ext cx="78200" cy="301850"/>
            </a:xfrm>
            <a:custGeom>
              <a:avLst/>
              <a:gdLst/>
              <a:ahLst/>
              <a:cxnLst/>
              <a:rect l="l" t="t" r="r" b="b"/>
              <a:pathLst>
                <a:path w="3128" h="12074" extrusionOk="0">
                  <a:moveTo>
                    <a:pt x="2635" y="1"/>
                  </a:moveTo>
                  <a:cubicBezTo>
                    <a:pt x="2618" y="1"/>
                    <a:pt x="2601" y="2"/>
                    <a:pt x="2583" y="5"/>
                  </a:cubicBezTo>
                  <a:cubicBezTo>
                    <a:pt x="2443" y="28"/>
                    <a:pt x="2335" y="140"/>
                    <a:pt x="2252" y="257"/>
                  </a:cubicBezTo>
                  <a:cubicBezTo>
                    <a:pt x="1945" y="690"/>
                    <a:pt x="1823" y="1286"/>
                    <a:pt x="1367" y="1554"/>
                  </a:cubicBezTo>
                  <a:cubicBezTo>
                    <a:pt x="1162" y="1675"/>
                    <a:pt x="915" y="1708"/>
                    <a:pt x="703" y="1820"/>
                  </a:cubicBezTo>
                  <a:cubicBezTo>
                    <a:pt x="1" y="2190"/>
                    <a:pt x="703" y="2796"/>
                    <a:pt x="874" y="3265"/>
                  </a:cubicBezTo>
                  <a:cubicBezTo>
                    <a:pt x="1091" y="3865"/>
                    <a:pt x="1122" y="4522"/>
                    <a:pt x="1124" y="5155"/>
                  </a:cubicBezTo>
                  <a:cubicBezTo>
                    <a:pt x="1127" y="5721"/>
                    <a:pt x="1114" y="6294"/>
                    <a:pt x="987" y="6846"/>
                  </a:cubicBezTo>
                  <a:cubicBezTo>
                    <a:pt x="928" y="7101"/>
                    <a:pt x="845" y="7352"/>
                    <a:pt x="824" y="7612"/>
                  </a:cubicBezTo>
                  <a:cubicBezTo>
                    <a:pt x="815" y="7718"/>
                    <a:pt x="818" y="7827"/>
                    <a:pt x="852" y="7928"/>
                  </a:cubicBezTo>
                  <a:cubicBezTo>
                    <a:pt x="881" y="8011"/>
                    <a:pt x="934" y="8084"/>
                    <a:pt x="972" y="8164"/>
                  </a:cubicBezTo>
                  <a:cubicBezTo>
                    <a:pt x="1148" y="8539"/>
                    <a:pt x="979" y="8974"/>
                    <a:pt x="926" y="9385"/>
                  </a:cubicBezTo>
                  <a:cubicBezTo>
                    <a:pt x="882" y="9709"/>
                    <a:pt x="915" y="10043"/>
                    <a:pt x="1018" y="10354"/>
                  </a:cubicBezTo>
                  <a:cubicBezTo>
                    <a:pt x="1173" y="10819"/>
                    <a:pt x="1481" y="11216"/>
                    <a:pt x="1782" y="11603"/>
                  </a:cubicBezTo>
                  <a:cubicBezTo>
                    <a:pt x="1957" y="11827"/>
                    <a:pt x="2187" y="12074"/>
                    <a:pt x="2458" y="12074"/>
                  </a:cubicBezTo>
                  <a:cubicBezTo>
                    <a:pt x="2486" y="12074"/>
                    <a:pt x="2516" y="12071"/>
                    <a:pt x="2545" y="12065"/>
                  </a:cubicBezTo>
                  <a:cubicBezTo>
                    <a:pt x="2766" y="12021"/>
                    <a:pt x="2920" y="11805"/>
                    <a:pt x="2971" y="11584"/>
                  </a:cubicBezTo>
                  <a:cubicBezTo>
                    <a:pt x="3020" y="11363"/>
                    <a:pt x="2988" y="11134"/>
                    <a:pt x="2972" y="10908"/>
                  </a:cubicBezTo>
                  <a:cubicBezTo>
                    <a:pt x="2909" y="10070"/>
                    <a:pt x="3049" y="9234"/>
                    <a:pt x="3099" y="8395"/>
                  </a:cubicBezTo>
                  <a:cubicBezTo>
                    <a:pt x="3128" y="7905"/>
                    <a:pt x="3126" y="7414"/>
                    <a:pt x="3125" y="6923"/>
                  </a:cubicBezTo>
                  <a:cubicBezTo>
                    <a:pt x="3117" y="4892"/>
                    <a:pt x="3110" y="2859"/>
                    <a:pt x="3102" y="828"/>
                  </a:cubicBezTo>
                  <a:cubicBezTo>
                    <a:pt x="3101" y="642"/>
                    <a:pt x="3100" y="449"/>
                    <a:pt x="3022" y="282"/>
                  </a:cubicBezTo>
                  <a:cubicBezTo>
                    <a:pt x="2950" y="129"/>
                    <a:pt x="2799" y="1"/>
                    <a:pt x="26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31"/>
          <p:cNvGrpSpPr/>
          <p:nvPr/>
        </p:nvGrpSpPr>
        <p:grpSpPr>
          <a:xfrm>
            <a:off x="1326768" y="5031904"/>
            <a:ext cx="1143015" cy="1143003"/>
            <a:chOff x="2529300" y="1572725"/>
            <a:chExt cx="582250" cy="574200"/>
          </a:xfrm>
        </p:grpSpPr>
        <p:sp>
          <p:nvSpPr>
            <p:cNvPr id="1300" name="Google Shape;1300;p31"/>
            <p:cNvSpPr/>
            <p:nvPr/>
          </p:nvSpPr>
          <p:spPr>
            <a:xfrm>
              <a:off x="2612475" y="1649575"/>
              <a:ext cx="125400" cy="99975"/>
            </a:xfrm>
            <a:custGeom>
              <a:avLst/>
              <a:gdLst/>
              <a:ahLst/>
              <a:cxnLst/>
              <a:rect l="l" t="t" r="r" b="b"/>
              <a:pathLst>
                <a:path w="5016" h="3999" extrusionOk="0">
                  <a:moveTo>
                    <a:pt x="2493" y="1"/>
                  </a:moveTo>
                  <a:cubicBezTo>
                    <a:pt x="2106" y="1"/>
                    <a:pt x="1718" y="30"/>
                    <a:pt x="1362" y="174"/>
                  </a:cubicBezTo>
                  <a:cubicBezTo>
                    <a:pt x="217" y="641"/>
                    <a:pt x="0" y="2486"/>
                    <a:pt x="562" y="3455"/>
                  </a:cubicBezTo>
                  <a:cubicBezTo>
                    <a:pt x="647" y="3600"/>
                    <a:pt x="755" y="3735"/>
                    <a:pt x="893" y="3831"/>
                  </a:cubicBezTo>
                  <a:cubicBezTo>
                    <a:pt x="1076" y="3955"/>
                    <a:pt x="1297" y="3999"/>
                    <a:pt x="1521" y="3999"/>
                  </a:cubicBezTo>
                  <a:cubicBezTo>
                    <a:pt x="1634" y="3999"/>
                    <a:pt x="1747" y="3988"/>
                    <a:pt x="1857" y="3970"/>
                  </a:cubicBezTo>
                  <a:cubicBezTo>
                    <a:pt x="3039" y="3786"/>
                    <a:pt x="4072" y="2968"/>
                    <a:pt x="4657" y="1924"/>
                  </a:cubicBezTo>
                  <a:cubicBezTo>
                    <a:pt x="4861" y="1558"/>
                    <a:pt x="5016" y="1102"/>
                    <a:pt x="4821" y="731"/>
                  </a:cubicBezTo>
                  <a:cubicBezTo>
                    <a:pt x="4701" y="498"/>
                    <a:pt x="4465" y="348"/>
                    <a:pt x="4223" y="248"/>
                  </a:cubicBezTo>
                  <a:cubicBezTo>
                    <a:pt x="3737" y="47"/>
                    <a:pt x="3200" y="12"/>
                    <a:pt x="2673" y="3"/>
                  </a:cubicBezTo>
                  <a:cubicBezTo>
                    <a:pt x="2613" y="1"/>
                    <a:pt x="2553" y="1"/>
                    <a:pt x="2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1"/>
            <p:cNvSpPr/>
            <p:nvPr/>
          </p:nvSpPr>
          <p:spPr>
            <a:xfrm>
              <a:off x="2726550" y="2039475"/>
              <a:ext cx="100925" cy="60750"/>
            </a:xfrm>
            <a:custGeom>
              <a:avLst/>
              <a:gdLst/>
              <a:ahLst/>
              <a:cxnLst/>
              <a:rect l="l" t="t" r="r" b="b"/>
              <a:pathLst>
                <a:path w="4037" h="2430" extrusionOk="0">
                  <a:moveTo>
                    <a:pt x="977" y="0"/>
                  </a:moveTo>
                  <a:cubicBezTo>
                    <a:pt x="775" y="0"/>
                    <a:pt x="565" y="22"/>
                    <a:pt x="410" y="150"/>
                  </a:cubicBezTo>
                  <a:cubicBezTo>
                    <a:pt x="0" y="487"/>
                    <a:pt x="237" y="1247"/>
                    <a:pt x="475" y="1614"/>
                  </a:cubicBezTo>
                  <a:cubicBezTo>
                    <a:pt x="745" y="2026"/>
                    <a:pt x="1183" y="2301"/>
                    <a:pt x="1656" y="2393"/>
                  </a:cubicBezTo>
                  <a:cubicBezTo>
                    <a:pt x="1783" y="2418"/>
                    <a:pt x="1912" y="2429"/>
                    <a:pt x="2041" y="2429"/>
                  </a:cubicBezTo>
                  <a:cubicBezTo>
                    <a:pt x="2418" y="2429"/>
                    <a:pt x="2796" y="2331"/>
                    <a:pt x="3140" y="2172"/>
                  </a:cubicBezTo>
                  <a:cubicBezTo>
                    <a:pt x="3408" y="2049"/>
                    <a:pt x="3668" y="1882"/>
                    <a:pt x="3830" y="1636"/>
                  </a:cubicBezTo>
                  <a:cubicBezTo>
                    <a:pt x="3992" y="1389"/>
                    <a:pt x="4036" y="1049"/>
                    <a:pt x="3879" y="799"/>
                  </a:cubicBezTo>
                  <a:cubicBezTo>
                    <a:pt x="3742" y="582"/>
                    <a:pt x="3488" y="473"/>
                    <a:pt x="3247" y="389"/>
                  </a:cubicBezTo>
                  <a:cubicBezTo>
                    <a:pt x="2538" y="146"/>
                    <a:pt x="1790" y="13"/>
                    <a:pt x="1039" y="1"/>
                  </a:cubicBezTo>
                  <a:cubicBezTo>
                    <a:pt x="1019" y="0"/>
                    <a:pt x="998"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1"/>
            <p:cNvSpPr/>
            <p:nvPr/>
          </p:nvSpPr>
          <p:spPr>
            <a:xfrm>
              <a:off x="2810300" y="1953425"/>
              <a:ext cx="301250" cy="193500"/>
            </a:xfrm>
            <a:custGeom>
              <a:avLst/>
              <a:gdLst/>
              <a:ahLst/>
              <a:cxnLst/>
              <a:rect l="l" t="t" r="r" b="b"/>
              <a:pathLst>
                <a:path w="12050" h="7740" extrusionOk="0">
                  <a:moveTo>
                    <a:pt x="10524" y="0"/>
                  </a:moveTo>
                  <a:cubicBezTo>
                    <a:pt x="10463" y="0"/>
                    <a:pt x="10402" y="3"/>
                    <a:pt x="10341" y="7"/>
                  </a:cubicBezTo>
                  <a:cubicBezTo>
                    <a:pt x="9298" y="87"/>
                    <a:pt x="8368" y="660"/>
                    <a:pt x="7477" y="1205"/>
                  </a:cubicBezTo>
                  <a:cubicBezTo>
                    <a:pt x="6338" y="1902"/>
                    <a:pt x="5181" y="2579"/>
                    <a:pt x="3944" y="3080"/>
                  </a:cubicBezTo>
                  <a:cubicBezTo>
                    <a:pt x="3556" y="3237"/>
                    <a:pt x="3172" y="3343"/>
                    <a:pt x="2764" y="3430"/>
                  </a:cubicBezTo>
                  <a:cubicBezTo>
                    <a:pt x="2389" y="3511"/>
                    <a:pt x="2015" y="3554"/>
                    <a:pt x="1675" y="3752"/>
                  </a:cubicBezTo>
                  <a:cubicBezTo>
                    <a:pt x="1485" y="3862"/>
                    <a:pt x="1310" y="4011"/>
                    <a:pt x="1095" y="4057"/>
                  </a:cubicBezTo>
                  <a:cubicBezTo>
                    <a:pt x="1041" y="4070"/>
                    <a:pt x="982" y="4076"/>
                    <a:pt x="941" y="4114"/>
                  </a:cubicBezTo>
                  <a:cubicBezTo>
                    <a:pt x="905" y="4149"/>
                    <a:pt x="894" y="4201"/>
                    <a:pt x="886" y="4251"/>
                  </a:cubicBezTo>
                  <a:cubicBezTo>
                    <a:pt x="854" y="4512"/>
                    <a:pt x="911" y="4781"/>
                    <a:pt x="856" y="5038"/>
                  </a:cubicBezTo>
                  <a:cubicBezTo>
                    <a:pt x="830" y="5156"/>
                    <a:pt x="781" y="5269"/>
                    <a:pt x="712" y="5368"/>
                  </a:cubicBezTo>
                  <a:cubicBezTo>
                    <a:pt x="695" y="5392"/>
                    <a:pt x="676" y="5417"/>
                    <a:pt x="656" y="5439"/>
                  </a:cubicBezTo>
                  <a:cubicBezTo>
                    <a:pt x="546" y="5567"/>
                    <a:pt x="402" y="5664"/>
                    <a:pt x="289" y="5788"/>
                  </a:cubicBezTo>
                  <a:cubicBezTo>
                    <a:pt x="1" y="6104"/>
                    <a:pt x="142" y="6470"/>
                    <a:pt x="402" y="6747"/>
                  </a:cubicBezTo>
                  <a:cubicBezTo>
                    <a:pt x="707" y="7073"/>
                    <a:pt x="1046" y="7386"/>
                    <a:pt x="1463" y="7544"/>
                  </a:cubicBezTo>
                  <a:cubicBezTo>
                    <a:pt x="1822" y="7679"/>
                    <a:pt x="2213" y="7690"/>
                    <a:pt x="2598" y="7698"/>
                  </a:cubicBezTo>
                  <a:cubicBezTo>
                    <a:pt x="4106" y="7730"/>
                    <a:pt x="5615" y="7740"/>
                    <a:pt x="7123" y="7740"/>
                  </a:cubicBezTo>
                  <a:cubicBezTo>
                    <a:pt x="8429" y="7740"/>
                    <a:pt x="9735" y="7732"/>
                    <a:pt x="11040" y="7725"/>
                  </a:cubicBezTo>
                  <a:cubicBezTo>
                    <a:pt x="11243" y="7724"/>
                    <a:pt x="11454" y="7720"/>
                    <a:pt x="11631" y="7622"/>
                  </a:cubicBezTo>
                  <a:cubicBezTo>
                    <a:pt x="12005" y="7415"/>
                    <a:pt x="12049" y="6903"/>
                    <a:pt x="12046" y="6474"/>
                  </a:cubicBezTo>
                  <a:cubicBezTo>
                    <a:pt x="12041" y="5243"/>
                    <a:pt x="12035" y="4013"/>
                    <a:pt x="12030" y="2783"/>
                  </a:cubicBezTo>
                  <a:cubicBezTo>
                    <a:pt x="12027" y="2158"/>
                    <a:pt x="12021" y="1521"/>
                    <a:pt x="11824" y="928"/>
                  </a:cubicBezTo>
                  <a:cubicBezTo>
                    <a:pt x="11744" y="690"/>
                    <a:pt x="11629" y="453"/>
                    <a:pt x="11439" y="286"/>
                  </a:cubicBezTo>
                  <a:cubicBezTo>
                    <a:pt x="11193" y="71"/>
                    <a:pt x="10856" y="0"/>
                    <a:pt x="10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1"/>
            <p:cNvSpPr/>
            <p:nvPr/>
          </p:nvSpPr>
          <p:spPr>
            <a:xfrm>
              <a:off x="2529300" y="2028675"/>
              <a:ext cx="283125" cy="116350"/>
            </a:xfrm>
            <a:custGeom>
              <a:avLst/>
              <a:gdLst/>
              <a:ahLst/>
              <a:cxnLst/>
              <a:rect l="l" t="t" r="r" b="b"/>
              <a:pathLst>
                <a:path w="11325" h="4654" extrusionOk="0">
                  <a:moveTo>
                    <a:pt x="1889" y="0"/>
                  </a:moveTo>
                  <a:cubicBezTo>
                    <a:pt x="1503" y="0"/>
                    <a:pt x="1130" y="243"/>
                    <a:pt x="897" y="561"/>
                  </a:cubicBezTo>
                  <a:cubicBezTo>
                    <a:pt x="628" y="926"/>
                    <a:pt x="508" y="1375"/>
                    <a:pt x="394" y="1812"/>
                  </a:cubicBezTo>
                  <a:cubicBezTo>
                    <a:pt x="198" y="2560"/>
                    <a:pt x="1" y="3344"/>
                    <a:pt x="174" y="4099"/>
                  </a:cubicBezTo>
                  <a:cubicBezTo>
                    <a:pt x="195" y="4191"/>
                    <a:pt x="224" y="4285"/>
                    <a:pt x="281" y="4360"/>
                  </a:cubicBezTo>
                  <a:cubicBezTo>
                    <a:pt x="422" y="4540"/>
                    <a:pt x="686" y="4556"/>
                    <a:pt x="915" y="4556"/>
                  </a:cubicBezTo>
                  <a:cubicBezTo>
                    <a:pt x="3355" y="4555"/>
                    <a:pt x="5794" y="4552"/>
                    <a:pt x="8233" y="4551"/>
                  </a:cubicBezTo>
                  <a:cubicBezTo>
                    <a:pt x="8257" y="4551"/>
                    <a:pt x="8281" y="4551"/>
                    <a:pt x="8306" y="4551"/>
                  </a:cubicBezTo>
                  <a:cubicBezTo>
                    <a:pt x="8746" y="4551"/>
                    <a:pt x="9185" y="4552"/>
                    <a:pt x="9622" y="4587"/>
                  </a:cubicBezTo>
                  <a:cubicBezTo>
                    <a:pt x="9933" y="4612"/>
                    <a:pt x="10246" y="4654"/>
                    <a:pt x="10557" y="4654"/>
                  </a:cubicBezTo>
                  <a:cubicBezTo>
                    <a:pt x="10679" y="4654"/>
                    <a:pt x="10801" y="4647"/>
                    <a:pt x="10923" y="4631"/>
                  </a:cubicBezTo>
                  <a:cubicBezTo>
                    <a:pt x="11047" y="4613"/>
                    <a:pt x="11185" y="4576"/>
                    <a:pt x="11248" y="4467"/>
                  </a:cubicBezTo>
                  <a:cubicBezTo>
                    <a:pt x="11325" y="4335"/>
                    <a:pt x="11252" y="4168"/>
                    <a:pt x="11174" y="4036"/>
                  </a:cubicBezTo>
                  <a:cubicBezTo>
                    <a:pt x="11023" y="3783"/>
                    <a:pt x="10849" y="3545"/>
                    <a:pt x="10652" y="3326"/>
                  </a:cubicBezTo>
                  <a:cubicBezTo>
                    <a:pt x="10598" y="3265"/>
                    <a:pt x="10538" y="3203"/>
                    <a:pt x="10461" y="3177"/>
                  </a:cubicBezTo>
                  <a:cubicBezTo>
                    <a:pt x="10426" y="3165"/>
                    <a:pt x="10390" y="3161"/>
                    <a:pt x="10354" y="3161"/>
                  </a:cubicBezTo>
                  <a:cubicBezTo>
                    <a:pt x="10307" y="3161"/>
                    <a:pt x="10259" y="3167"/>
                    <a:pt x="10213" y="3173"/>
                  </a:cubicBezTo>
                  <a:cubicBezTo>
                    <a:pt x="10115" y="3184"/>
                    <a:pt x="10016" y="3190"/>
                    <a:pt x="9918" y="3190"/>
                  </a:cubicBezTo>
                  <a:cubicBezTo>
                    <a:pt x="9497" y="3190"/>
                    <a:pt x="9079" y="3086"/>
                    <a:pt x="8707" y="2894"/>
                  </a:cubicBezTo>
                  <a:cubicBezTo>
                    <a:pt x="8473" y="2773"/>
                    <a:pt x="8374" y="2661"/>
                    <a:pt x="8226" y="2466"/>
                  </a:cubicBezTo>
                  <a:cubicBezTo>
                    <a:pt x="8121" y="2326"/>
                    <a:pt x="7943" y="2266"/>
                    <a:pt x="7770" y="2266"/>
                  </a:cubicBezTo>
                  <a:cubicBezTo>
                    <a:pt x="7715" y="2266"/>
                    <a:pt x="7661" y="2272"/>
                    <a:pt x="7610" y="2284"/>
                  </a:cubicBezTo>
                  <a:cubicBezTo>
                    <a:pt x="7351" y="2341"/>
                    <a:pt x="7126" y="2499"/>
                    <a:pt x="6874" y="2587"/>
                  </a:cubicBezTo>
                  <a:cubicBezTo>
                    <a:pt x="6710" y="2644"/>
                    <a:pt x="6541" y="2668"/>
                    <a:pt x="6370" y="2668"/>
                  </a:cubicBezTo>
                  <a:cubicBezTo>
                    <a:pt x="5921" y="2668"/>
                    <a:pt x="5462" y="2496"/>
                    <a:pt x="5055" y="2286"/>
                  </a:cubicBezTo>
                  <a:cubicBezTo>
                    <a:pt x="4319" y="1904"/>
                    <a:pt x="3648" y="1395"/>
                    <a:pt x="3085" y="785"/>
                  </a:cubicBezTo>
                  <a:cubicBezTo>
                    <a:pt x="2789" y="466"/>
                    <a:pt x="2487" y="99"/>
                    <a:pt x="2060" y="17"/>
                  </a:cubicBezTo>
                  <a:cubicBezTo>
                    <a:pt x="2003" y="5"/>
                    <a:pt x="1946"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1"/>
            <p:cNvSpPr/>
            <p:nvPr/>
          </p:nvSpPr>
          <p:spPr>
            <a:xfrm>
              <a:off x="2533975" y="1841475"/>
              <a:ext cx="195725" cy="243100"/>
            </a:xfrm>
            <a:custGeom>
              <a:avLst/>
              <a:gdLst/>
              <a:ahLst/>
              <a:cxnLst/>
              <a:rect l="l" t="t" r="r" b="b"/>
              <a:pathLst>
                <a:path w="7829" h="9724" extrusionOk="0">
                  <a:moveTo>
                    <a:pt x="1995" y="0"/>
                  </a:moveTo>
                  <a:cubicBezTo>
                    <a:pt x="1988" y="0"/>
                    <a:pt x="1981" y="0"/>
                    <a:pt x="1974" y="0"/>
                  </a:cubicBezTo>
                  <a:cubicBezTo>
                    <a:pt x="1464" y="10"/>
                    <a:pt x="1043" y="395"/>
                    <a:pt x="716" y="789"/>
                  </a:cubicBezTo>
                  <a:cubicBezTo>
                    <a:pt x="475" y="1077"/>
                    <a:pt x="253" y="1391"/>
                    <a:pt x="134" y="1747"/>
                  </a:cubicBezTo>
                  <a:cubicBezTo>
                    <a:pt x="11" y="2121"/>
                    <a:pt x="8" y="2521"/>
                    <a:pt x="7" y="2914"/>
                  </a:cubicBezTo>
                  <a:cubicBezTo>
                    <a:pt x="3" y="3884"/>
                    <a:pt x="1" y="4854"/>
                    <a:pt x="87" y="5820"/>
                  </a:cubicBezTo>
                  <a:cubicBezTo>
                    <a:pt x="119" y="6180"/>
                    <a:pt x="187" y="6581"/>
                    <a:pt x="479" y="6795"/>
                  </a:cubicBezTo>
                  <a:cubicBezTo>
                    <a:pt x="630" y="6907"/>
                    <a:pt x="815" y="6946"/>
                    <a:pt x="1005" y="6946"/>
                  </a:cubicBezTo>
                  <a:cubicBezTo>
                    <a:pt x="1127" y="6946"/>
                    <a:pt x="1252" y="6930"/>
                    <a:pt x="1370" y="6905"/>
                  </a:cubicBezTo>
                  <a:cubicBezTo>
                    <a:pt x="1647" y="6849"/>
                    <a:pt x="1922" y="6754"/>
                    <a:pt x="2204" y="6754"/>
                  </a:cubicBezTo>
                  <a:cubicBezTo>
                    <a:pt x="2229" y="6754"/>
                    <a:pt x="2254" y="6755"/>
                    <a:pt x="2279" y="6756"/>
                  </a:cubicBezTo>
                  <a:cubicBezTo>
                    <a:pt x="2718" y="6783"/>
                    <a:pt x="3104" y="7061"/>
                    <a:pt x="3391" y="7394"/>
                  </a:cubicBezTo>
                  <a:cubicBezTo>
                    <a:pt x="3677" y="7725"/>
                    <a:pt x="3886" y="8116"/>
                    <a:pt x="4143" y="8472"/>
                  </a:cubicBezTo>
                  <a:cubicBezTo>
                    <a:pt x="4417" y="8852"/>
                    <a:pt x="4753" y="9195"/>
                    <a:pt x="5159" y="9427"/>
                  </a:cubicBezTo>
                  <a:cubicBezTo>
                    <a:pt x="5481" y="9611"/>
                    <a:pt x="5851" y="9723"/>
                    <a:pt x="6220" y="9723"/>
                  </a:cubicBezTo>
                  <a:cubicBezTo>
                    <a:pt x="6316" y="9723"/>
                    <a:pt x="6413" y="9716"/>
                    <a:pt x="6508" y="9700"/>
                  </a:cubicBezTo>
                  <a:cubicBezTo>
                    <a:pt x="6780" y="9654"/>
                    <a:pt x="7079" y="9519"/>
                    <a:pt x="7226" y="9273"/>
                  </a:cubicBezTo>
                  <a:cubicBezTo>
                    <a:pt x="7258" y="9221"/>
                    <a:pt x="7287" y="9165"/>
                    <a:pt x="7310" y="9109"/>
                  </a:cubicBezTo>
                  <a:cubicBezTo>
                    <a:pt x="7339" y="9039"/>
                    <a:pt x="7360" y="8967"/>
                    <a:pt x="7373" y="8893"/>
                  </a:cubicBezTo>
                  <a:cubicBezTo>
                    <a:pt x="7395" y="8750"/>
                    <a:pt x="7391" y="8604"/>
                    <a:pt x="7435" y="8465"/>
                  </a:cubicBezTo>
                  <a:cubicBezTo>
                    <a:pt x="7500" y="8256"/>
                    <a:pt x="7671" y="8095"/>
                    <a:pt x="7759" y="7893"/>
                  </a:cubicBezTo>
                  <a:cubicBezTo>
                    <a:pt x="7814" y="7762"/>
                    <a:pt x="7829" y="7595"/>
                    <a:pt x="7733" y="7489"/>
                  </a:cubicBezTo>
                  <a:cubicBezTo>
                    <a:pt x="7703" y="7456"/>
                    <a:pt x="7665" y="7433"/>
                    <a:pt x="7634" y="7402"/>
                  </a:cubicBezTo>
                  <a:cubicBezTo>
                    <a:pt x="7541" y="7307"/>
                    <a:pt x="7521" y="7165"/>
                    <a:pt x="7478" y="7039"/>
                  </a:cubicBezTo>
                  <a:cubicBezTo>
                    <a:pt x="7386" y="6773"/>
                    <a:pt x="7158" y="6557"/>
                    <a:pt x="6886" y="6480"/>
                  </a:cubicBezTo>
                  <a:cubicBezTo>
                    <a:pt x="6794" y="6454"/>
                    <a:pt x="6697" y="6443"/>
                    <a:pt x="6604" y="6425"/>
                  </a:cubicBezTo>
                  <a:cubicBezTo>
                    <a:pt x="6417" y="6389"/>
                    <a:pt x="6234" y="6324"/>
                    <a:pt x="6083" y="6208"/>
                  </a:cubicBezTo>
                  <a:cubicBezTo>
                    <a:pt x="5889" y="6059"/>
                    <a:pt x="5839" y="5860"/>
                    <a:pt x="5746" y="5650"/>
                  </a:cubicBezTo>
                  <a:cubicBezTo>
                    <a:pt x="5207" y="4448"/>
                    <a:pt x="4826" y="3184"/>
                    <a:pt x="4343" y="1960"/>
                  </a:cubicBezTo>
                  <a:cubicBezTo>
                    <a:pt x="4206" y="1613"/>
                    <a:pt x="4058" y="1264"/>
                    <a:pt x="3819" y="980"/>
                  </a:cubicBezTo>
                  <a:cubicBezTo>
                    <a:pt x="3555" y="667"/>
                    <a:pt x="3197" y="450"/>
                    <a:pt x="2833" y="262"/>
                  </a:cubicBezTo>
                  <a:cubicBezTo>
                    <a:pt x="2571" y="127"/>
                    <a:pt x="2290"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1"/>
            <p:cNvSpPr/>
            <p:nvPr/>
          </p:nvSpPr>
          <p:spPr>
            <a:xfrm>
              <a:off x="2622100" y="1782975"/>
              <a:ext cx="251175" cy="249100"/>
            </a:xfrm>
            <a:custGeom>
              <a:avLst/>
              <a:gdLst/>
              <a:ahLst/>
              <a:cxnLst/>
              <a:rect l="l" t="t" r="r" b="b"/>
              <a:pathLst>
                <a:path w="10047" h="9964" extrusionOk="0">
                  <a:moveTo>
                    <a:pt x="7409" y="0"/>
                  </a:moveTo>
                  <a:cubicBezTo>
                    <a:pt x="7092" y="0"/>
                    <a:pt x="6775" y="44"/>
                    <a:pt x="6470" y="132"/>
                  </a:cubicBezTo>
                  <a:cubicBezTo>
                    <a:pt x="5905" y="295"/>
                    <a:pt x="5391" y="601"/>
                    <a:pt x="4845" y="822"/>
                  </a:cubicBezTo>
                  <a:cubicBezTo>
                    <a:pt x="4163" y="1099"/>
                    <a:pt x="3427" y="1239"/>
                    <a:pt x="2692" y="1239"/>
                  </a:cubicBezTo>
                  <a:cubicBezTo>
                    <a:pt x="2278" y="1239"/>
                    <a:pt x="1864" y="1195"/>
                    <a:pt x="1460" y="1105"/>
                  </a:cubicBezTo>
                  <a:cubicBezTo>
                    <a:pt x="1277" y="1064"/>
                    <a:pt x="1088" y="1015"/>
                    <a:pt x="903" y="1015"/>
                  </a:cubicBezTo>
                  <a:cubicBezTo>
                    <a:pt x="823" y="1015"/>
                    <a:pt x="745" y="1024"/>
                    <a:pt x="668" y="1046"/>
                  </a:cubicBezTo>
                  <a:cubicBezTo>
                    <a:pt x="177" y="1192"/>
                    <a:pt x="1" y="1837"/>
                    <a:pt x="150" y="2328"/>
                  </a:cubicBezTo>
                  <a:cubicBezTo>
                    <a:pt x="282" y="2762"/>
                    <a:pt x="612" y="3043"/>
                    <a:pt x="810" y="3433"/>
                  </a:cubicBezTo>
                  <a:cubicBezTo>
                    <a:pt x="987" y="3782"/>
                    <a:pt x="1152" y="4150"/>
                    <a:pt x="1325" y="4508"/>
                  </a:cubicBezTo>
                  <a:cubicBezTo>
                    <a:pt x="1738" y="5361"/>
                    <a:pt x="2062" y="6251"/>
                    <a:pt x="2392" y="7138"/>
                  </a:cubicBezTo>
                  <a:cubicBezTo>
                    <a:pt x="2483" y="7376"/>
                    <a:pt x="2572" y="7618"/>
                    <a:pt x="2713" y="7832"/>
                  </a:cubicBezTo>
                  <a:cubicBezTo>
                    <a:pt x="2853" y="8045"/>
                    <a:pt x="3048" y="8232"/>
                    <a:pt x="3290" y="8314"/>
                  </a:cubicBezTo>
                  <a:cubicBezTo>
                    <a:pt x="3537" y="8398"/>
                    <a:pt x="3833" y="8377"/>
                    <a:pt x="4046" y="8549"/>
                  </a:cubicBezTo>
                  <a:cubicBezTo>
                    <a:pt x="4357" y="8800"/>
                    <a:pt x="4327" y="9244"/>
                    <a:pt x="4462" y="9594"/>
                  </a:cubicBezTo>
                  <a:cubicBezTo>
                    <a:pt x="4496" y="9681"/>
                    <a:pt x="4537" y="9770"/>
                    <a:pt x="4610" y="9827"/>
                  </a:cubicBezTo>
                  <a:cubicBezTo>
                    <a:pt x="4651" y="9859"/>
                    <a:pt x="4699" y="9879"/>
                    <a:pt x="4749" y="9895"/>
                  </a:cubicBezTo>
                  <a:cubicBezTo>
                    <a:pt x="4857" y="9929"/>
                    <a:pt x="4968" y="9941"/>
                    <a:pt x="5081" y="9941"/>
                  </a:cubicBezTo>
                  <a:cubicBezTo>
                    <a:pt x="5347" y="9941"/>
                    <a:pt x="5621" y="9874"/>
                    <a:pt x="5888" y="9874"/>
                  </a:cubicBezTo>
                  <a:cubicBezTo>
                    <a:pt x="5975" y="9874"/>
                    <a:pt x="6061" y="9881"/>
                    <a:pt x="6146" y="9900"/>
                  </a:cubicBezTo>
                  <a:cubicBezTo>
                    <a:pt x="6197" y="9909"/>
                    <a:pt x="6246" y="9925"/>
                    <a:pt x="6295" y="9938"/>
                  </a:cubicBezTo>
                  <a:cubicBezTo>
                    <a:pt x="6338" y="9948"/>
                    <a:pt x="6379" y="9959"/>
                    <a:pt x="6422" y="9962"/>
                  </a:cubicBezTo>
                  <a:cubicBezTo>
                    <a:pt x="6435" y="9963"/>
                    <a:pt x="6448" y="9964"/>
                    <a:pt x="6462" y="9964"/>
                  </a:cubicBezTo>
                  <a:cubicBezTo>
                    <a:pt x="6544" y="9964"/>
                    <a:pt x="6628" y="9938"/>
                    <a:pt x="6679" y="9874"/>
                  </a:cubicBezTo>
                  <a:cubicBezTo>
                    <a:pt x="6713" y="9833"/>
                    <a:pt x="6729" y="9781"/>
                    <a:pt x="6742" y="9730"/>
                  </a:cubicBezTo>
                  <a:cubicBezTo>
                    <a:pt x="6859" y="9301"/>
                    <a:pt x="6822" y="8865"/>
                    <a:pt x="6893" y="8429"/>
                  </a:cubicBezTo>
                  <a:cubicBezTo>
                    <a:pt x="6969" y="7982"/>
                    <a:pt x="7084" y="7544"/>
                    <a:pt x="7222" y="7112"/>
                  </a:cubicBezTo>
                  <a:cubicBezTo>
                    <a:pt x="7436" y="6447"/>
                    <a:pt x="7760" y="5814"/>
                    <a:pt x="8224" y="5290"/>
                  </a:cubicBezTo>
                  <a:cubicBezTo>
                    <a:pt x="8737" y="4712"/>
                    <a:pt x="9421" y="4261"/>
                    <a:pt x="9750" y="3562"/>
                  </a:cubicBezTo>
                  <a:cubicBezTo>
                    <a:pt x="10046" y="2935"/>
                    <a:pt x="10007" y="2195"/>
                    <a:pt x="9825" y="1527"/>
                  </a:cubicBezTo>
                  <a:cubicBezTo>
                    <a:pt x="9748" y="1245"/>
                    <a:pt x="9642" y="962"/>
                    <a:pt x="9450" y="740"/>
                  </a:cubicBezTo>
                  <a:cubicBezTo>
                    <a:pt x="9277" y="540"/>
                    <a:pt x="9043" y="401"/>
                    <a:pt x="8802" y="293"/>
                  </a:cubicBezTo>
                  <a:cubicBezTo>
                    <a:pt x="8364" y="99"/>
                    <a:pt x="7886" y="0"/>
                    <a:pt x="7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1"/>
            <p:cNvSpPr/>
            <p:nvPr/>
          </p:nvSpPr>
          <p:spPr>
            <a:xfrm>
              <a:off x="2796950" y="1788800"/>
              <a:ext cx="313025" cy="258025"/>
            </a:xfrm>
            <a:custGeom>
              <a:avLst/>
              <a:gdLst/>
              <a:ahLst/>
              <a:cxnLst/>
              <a:rect l="l" t="t" r="r" b="b"/>
              <a:pathLst>
                <a:path w="12521" h="10321" extrusionOk="0">
                  <a:moveTo>
                    <a:pt x="5527" y="1"/>
                  </a:moveTo>
                  <a:cubicBezTo>
                    <a:pt x="5255" y="1"/>
                    <a:pt x="4990" y="64"/>
                    <a:pt x="4764" y="211"/>
                  </a:cubicBezTo>
                  <a:cubicBezTo>
                    <a:pt x="4245" y="549"/>
                    <a:pt x="4083" y="1206"/>
                    <a:pt x="3964" y="1799"/>
                  </a:cubicBezTo>
                  <a:cubicBezTo>
                    <a:pt x="3831" y="2452"/>
                    <a:pt x="3701" y="3106"/>
                    <a:pt x="3569" y="3759"/>
                  </a:cubicBezTo>
                  <a:cubicBezTo>
                    <a:pt x="3526" y="3973"/>
                    <a:pt x="3481" y="4191"/>
                    <a:pt x="3373" y="4383"/>
                  </a:cubicBezTo>
                  <a:cubicBezTo>
                    <a:pt x="3204" y="4682"/>
                    <a:pt x="2900" y="4882"/>
                    <a:pt x="2611" y="5075"/>
                  </a:cubicBezTo>
                  <a:cubicBezTo>
                    <a:pt x="2115" y="5404"/>
                    <a:pt x="1623" y="5747"/>
                    <a:pt x="1218" y="6176"/>
                  </a:cubicBezTo>
                  <a:cubicBezTo>
                    <a:pt x="1026" y="6379"/>
                    <a:pt x="855" y="6601"/>
                    <a:pt x="720" y="6843"/>
                  </a:cubicBezTo>
                  <a:cubicBezTo>
                    <a:pt x="650" y="6966"/>
                    <a:pt x="589" y="7094"/>
                    <a:pt x="540" y="7225"/>
                  </a:cubicBezTo>
                  <a:cubicBezTo>
                    <a:pt x="496" y="7341"/>
                    <a:pt x="434" y="7438"/>
                    <a:pt x="404" y="7558"/>
                  </a:cubicBezTo>
                  <a:cubicBezTo>
                    <a:pt x="250" y="8183"/>
                    <a:pt x="126" y="8813"/>
                    <a:pt x="28" y="9448"/>
                  </a:cubicBezTo>
                  <a:cubicBezTo>
                    <a:pt x="23" y="9480"/>
                    <a:pt x="19" y="9511"/>
                    <a:pt x="14" y="9543"/>
                  </a:cubicBezTo>
                  <a:cubicBezTo>
                    <a:pt x="7" y="9593"/>
                    <a:pt x="0" y="9644"/>
                    <a:pt x="18" y="9692"/>
                  </a:cubicBezTo>
                  <a:cubicBezTo>
                    <a:pt x="36" y="9737"/>
                    <a:pt x="74" y="9772"/>
                    <a:pt x="116" y="9799"/>
                  </a:cubicBezTo>
                  <a:cubicBezTo>
                    <a:pt x="290" y="9908"/>
                    <a:pt x="517" y="9896"/>
                    <a:pt x="705" y="9982"/>
                  </a:cubicBezTo>
                  <a:cubicBezTo>
                    <a:pt x="908" y="10072"/>
                    <a:pt x="1056" y="10270"/>
                    <a:pt x="1275" y="10313"/>
                  </a:cubicBezTo>
                  <a:cubicBezTo>
                    <a:pt x="1300" y="10318"/>
                    <a:pt x="1325" y="10321"/>
                    <a:pt x="1349" y="10321"/>
                  </a:cubicBezTo>
                  <a:cubicBezTo>
                    <a:pt x="1524" y="10321"/>
                    <a:pt x="1668" y="10201"/>
                    <a:pt x="1824" y="10126"/>
                  </a:cubicBezTo>
                  <a:cubicBezTo>
                    <a:pt x="2023" y="10031"/>
                    <a:pt x="2231" y="9950"/>
                    <a:pt x="2442" y="9881"/>
                  </a:cubicBezTo>
                  <a:cubicBezTo>
                    <a:pt x="2802" y="9763"/>
                    <a:pt x="3172" y="9675"/>
                    <a:pt x="3542" y="9593"/>
                  </a:cubicBezTo>
                  <a:cubicBezTo>
                    <a:pt x="3866" y="9521"/>
                    <a:pt x="4162" y="9373"/>
                    <a:pt x="4456" y="9223"/>
                  </a:cubicBezTo>
                  <a:cubicBezTo>
                    <a:pt x="5014" y="8938"/>
                    <a:pt x="5515" y="8561"/>
                    <a:pt x="6035" y="8215"/>
                  </a:cubicBezTo>
                  <a:cubicBezTo>
                    <a:pt x="7127" y="7485"/>
                    <a:pt x="8305" y="6875"/>
                    <a:pt x="9538" y="6402"/>
                  </a:cubicBezTo>
                  <a:cubicBezTo>
                    <a:pt x="9962" y="6239"/>
                    <a:pt x="10404" y="6092"/>
                    <a:pt x="10861" y="6090"/>
                  </a:cubicBezTo>
                  <a:cubicBezTo>
                    <a:pt x="11093" y="6090"/>
                    <a:pt x="11324" y="6127"/>
                    <a:pt x="11555" y="6127"/>
                  </a:cubicBezTo>
                  <a:cubicBezTo>
                    <a:pt x="11594" y="6127"/>
                    <a:pt x="11633" y="6126"/>
                    <a:pt x="11673" y="6124"/>
                  </a:cubicBezTo>
                  <a:cubicBezTo>
                    <a:pt x="11944" y="6104"/>
                    <a:pt x="12231" y="5997"/>
                    <a:pt x="12360" y="5768"/>
                  </a:cubicBezTo>
                  <a:cubicBezTo>
                    <a:pt x="12425" y="5653"/>
                    <a:pt x="12443" y="5522"/>
                    <a:pt x="12456" y="5393"/>
                  </a:cubicBezTo>
                  <a:cubicBezTo>
                    <a:pt x="12521" y="4660"/>
                    <a:pt x="12361" y="3910"/>
                    <a:pt x="12005" y="3260"/>
                  </a:cubicBezTo>
                  <a:cubicBezTo>
                    <a:pt x="11908" y="3084"/>
                    <a:pt x="11793" y="2911"/>
                    <a:pt x="11634" y="2784"/>
                  </a:cubicBezTo>
                  <a:cubicBezTo>
                    <a:pt x="11246" y="2475"/>
                    <a:pt x="10696" y="2492"/>
                    <a:pt x="10202" y="2414"/>
                  </a:cubicBezTo>
                  <a:cubicBezTo>
                    <a:pt x="9273" y="2266"/>
                    <a:pt x="8458" y="1739"/>
                    <a:pt x="7737" y="1155"/>
                  </a:cubicBezTo>
                  <a:cubicBezTo>
                    <a:pt x="7305" y="805"/>
                    <a:pt x="6888" y="424"/>
                    <a:pt x="6378" y="193"/>
                  </a:cubicBezTo>
                  <a:cubicBezTo>
                    <a:pt x="6115" y="73"/>
                    <a:pt x="5817" y="1"/>
                    <a:pt x="5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1"/>
            <p:cNvSpPr/>
            <p:nvPr/>
          </p:nvSpPr>
          <p:spPr>
            <a:xfrm>
              <a:off x="2650375" y="1683750"/>
              <a:ext cx="251475" cy="120175"/>
            </a:xfrm>
            <a:custGeom>
              <a:avLst/>
              <a:gdLst/>
              <a:ahLst/>
              <a:cxnLst/>
              <a:rect l="l" t="t" r="r" b="b"/>
              <a:pathLst>
                <a:path w="10059" h="4807" extrusionOk="0">
                  <a:moveTo>
                    <a:pt x="4417" y="0"/>
                  </a:moveTo>
                  <a:cubicBezTo>
                    <a:pt x="3725" y="0"/>
                    <a:pt x="3681" y="758"/>
                    <a:pt x="3392" y="1259"/>
                  </a:cubicBezTo>
                  <a:cubicBezTo>
                    <a:pt x="3039" y="1871"/>
                    <a:pt x="2520" y="2389"/>
                    <a:pt x="1909" y="2741"/>
                  </a:cubicBezTo>
                  <a:cubicBezTo>
                    <a:pt x="1558" y="2947"/>
                    <a:pt x="1177" y="3095"/>
                    <a:pt x="780" y="3173"/>
                  </a:cubicBezTo>
                  <a:cubicBezTo>
                    <a:pt x="621" y="3205"/>
                    <a:pt x="454" y="3228"/>
                    <a:pt x="310" y="3298"/>
                  </a:cubicBezTo>
                  <a:cubicBezTo>
                    <a:pt x="164" y="3370"/>
                    <a:pt x="35" y="3504"/>
                    <a:pt x="21" y="3666"/>
                  </a:cubicBezTo>
                  <a:cubicBezTo>
                    <a:pt x="0" y="3892"/>
                    <a:pt x="223" y="4133"/>
                    <a:pt x="343" y="4304"/>
                  </a:cubicBezTo>
                  <a:cubicBezTo>
                    <a:pt x="502" y="4533"/>
                    <a:pt x="710" y="4672"/>
                    <a:pt x="981" y="4744"/>
                  </a:cubicBezTo>
                  <a:cubicBezTo>
                    <a:pt x="1144" y="4787"/>
                    <a:pt x="1310" y="4806"/>
                    <a:pt x="1476" y="4806"/>
                  </a:cubicBezTo>
                  <a:cubicBezTo>
                    <a:pt x="1997" y="4806"/>
                    <a:pt x="2524" y="4621"/>
                    <a:pt x="3011" y="4411"/>
                  </a:cubicBezTo>
                  <a:cubicBezTo>
                    <a:pt x="3345" y="4267"/>
                    <a:pt x="3675" y="4112"/>
                    <a:pt x="3998" y="3945"/>
                  </a:cubicBezTo>
                  <a:cubicBezTo>
                    <a:pt x="4285" y="3796"/>
                    <a:pt x="4568" y="3639"/>
                    <a:pt x="4865" y="3511"/>
                  </a:cubicBezTo>
                  <a:cubicBezTo>
                    <a:pt x="5379" y="3291"/>
                    <a:pt x="5930" y="3165"/>
                    <a:pt x="6487" y="3123"/>
                  </a:cubicBezTo>
                  <a:cubicBezTo>
                    <a:pt x="6584" y="3116"/>
                    <a:pt x="6682" y="3112"/>
                    <a:pt x="6781" y="3112"/>
                  </a:cubicBezTo>
                  <a:cubicBezTo>
                    <a:pt x="7267" y="3112"/>
                    <a:pt x="7761" y="3211"/>
                    <a:pt x="8123" y="3524"/>
                  </a:cubicBezTo>
                  <a:cubicBezTo>
                    <a:pt x="8299" y="3677"/>
                    <a:pt x="8432" y="3872"/>
                    <a:pt x="8593" y="4041"/>
                  </a:cubicBezTo>
                  <a:cubicBezTo>
                    <a:pt x="8753" y="4211"/>
                    <a:pt x="8953" y="4360"/>
                    <a:pt x="9185" y="4380"/>
                  </a:cubicBezTo>
                  <a:cubicBezTo>
                    <a:pt x="9202" y="4382"/>
                    <a:pt x="9220" y="4383"/>
                    <a:pt x="9238" y="4383"/>
                  </a:cubicBezTo>
                  <a:cubicBezTo>
                    <a:pt x="9508" y="4383"/>
                    <a:pt x="9762" y="4201"/>
                    <a:pt x="9894" y="3964"/>
                  </a:cubicBezTo>
                  <a:cubicBezTo>
                    <a:pt x="10036" y="3711"/>
                    <a:pt x="10058" y="3406"/>
                    <a:pt x="10026" y="3118"/>
                  </a:cubicBezTo>
                  <a:cubicBezTo>
                    <a:pt x="9968" y="2595"/>
                    <a:pt x="9696" y="2059"/>
                    <a:pt x="9213" y="1849"/>
                  </a:cubicBezTo>
                  <a:cubicBezTo>
                    <a:pt x="9048" y="1777"/>
                    <a:pt x="8866" y="1747"/>
                    <a:pt x="8688" y="1720"/>
                  </a:cubicBezTo>
                  <a:cubicBezTo>
                    <a:pt x="7750" y="1570"/>
                    <a:pt x="6789" y="1583"/>
                    <a:pt x="5998" y="985"/>
                  </a:cubicBezTo>
                  <a:cubicBezTo>
                    <a:pt x="5761" y="806"/>
                    <a:pt x="5560" y="588"/>
                    <a:pt x="5333" y="398"/>
                  </a:cubicBezTo>
                  <a:cubicBezTo>
                    <a:pt x="5105" y="209"/>
                    <a:pt x="4842" y="44"/>
                    <a:pt x="4549" y="9"/>
                  </a:cubicBezTo>
                  <a:cubicBezTo>
                    <a:pt x="4502" y="3"/>
                    <a:pt x="4458" y="0"/>
                    <a:pt x="4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1"/>
            <p:cNvSpPr/>
            <p:nvPr/>
          </p:nvSpPr>
          <p:spPr>
            <a:xfrm>
              <a:off x="2713625" y="1575125"/>
              <a:ext cx="397600" cy="256325"/>
            </a:xfrm>
            <a:custGeom>
              <a:avLst/>
              <a:gdLst/>
              <a:ahLst/>
              <a:cxnLst/>
              <a:rect l="l" t="t" r="r" b="b"/>
              <a:pathLst>
                <a:path w="15904" h="10253" extrusionOk="0">
                  <a:moveTo>
                    <a:pt x="4709" y="1"/>
                  </a:moveTo>
                  <a:cubicBezTo>
                    <a:pt x="4439" y="1"/>
                    <a:pt x="4169" y="18"/>
                    <a:pt x="3900" y="59"/>
                  </a:cubicBezTo>
                  <a:cubicBezTo>
                    <a:pt x="3338" y="145"/>
                    <a:pt x="2744" y="310"/>
                    <a:pt x="2308" y="677"/>
                  </a:cubicBezTo>
                  <a:cubicBezTo>
                    <a:pt x="1994" y="942"/>
                    <a:pt x="1755" y="1305"/>
                    <a:pt x="1372" y="1465"/>
                  </a:cubicBezTo>
                  <a:cubicBezTo>
                    <a:pt x="1069" y="1590"/>
                    <a:pt x="714" y="1568"/>
                    <a:pt x="425" y="1723"/>
                  </a:cubicBezTo>
                  <a:cubicBezTo>
                    <a:pt x="243" y="1819"/>
                    <a:pt x="98" y="1985"/>
                    <a:pt x="50" y="2180"/>
                  </a:cubicBezTo>
                  <a:cubicBezTo>
                    <a:pt x="0" y="2375"/>
                    <a:pt x="55" y="2595"/>
                    <a:pt x="203" y="2735"/>
                  </a:cubicBezTo>
                  <a:cubicBezTo>
                    <a:pt x="312" y="2839"/>
                    <a:pt x="458" y="2893"/>
                    <a:pt x="600" y="2949"/>
                  </a:cubicBezTo>
                  <a:cubicBezTo>
                    <a:pt x="718" y="2997"/>
                    <a:pt x="843" y="3053"/>
                    <a:pt x="949" y="3129"/>
                  </a:cubicBezTo>
                  <a:cubicBezTo>
                    <a:pt x="1062" y="3207"/>
                    <a:pt x="1153" y="3305"/>
                    <a:pt x="1196" y="3433"/>
                  </a:cubicBezTo>
                  <a:cubicBezTo>
                    <a:pt x="1213" y="3486"/>
                    <a:pt x="1222" y="3545"/>
                    <a:pt x="1256" y="3591"/>
                  </a:cubicBezTo>
                  <a:cubicBezTo>
                    <a:pt x="1312" y="3669"/>
                    <a:pt x="1423" y="3690"/>
                    <a:pt x="1520" y="3700"/>
                  </a:cubicBezTo>
                  <a:cubicBezTo>
                    <a:pt x="1582" y="3706"/>
                    <a:pt x="1645" y="3709"/>
                    <a:pt x="1708" y="3709"/>
                  </a:cubicBezTo>
                  <a:cubicBezTo>
                    <a:pt x="1886" y="3709"/>
                    <a:pt x="2066" y="3690"/>
                    <a:pt x="2243" y="3690"/>
                  </a:cubicBezTo>
                  <a:cubicBezTo>
                    <a:pt x="2369" y="3690"/>
                    <a:pt x="2493" y="3699"/>
                    <a:pt x="2614" y="3732"/>
                  </a:cubicBezTo>
                  <a:cubicBezTo>
                    <a:pt x="2877" y="3804"/>
                    <a:pt x="3112" y="3946"/>
                    <a:pt x="3327" y="4105"/>
                  </a:cubicBezTo>
                  <a:cubicBezTo>
                    <a:pt x="3781" y="4444"/>
                    <a:pt x="4159" y="4881"/>
                    <a:pt x="4654" y="5170"/>
                  </a:cubicBezTo>
                  <a:cubicBezTo>
                    <a:pt x="4839" y="5277"/>
                    <a:pt x="5039" y="5362"/>
                    <a:pt x="5252" y="5401"/>
                  </a:cubicBezTo>
                  <a:cubicBezTo>
                    <a:pt x="5377" y="5423"/>
                    <a:pt x="5504" y="5430"/>
                    <a:pt x="5632" y="5430"/>
                  </a:cubicBezTo>
                  <a:cubicBezTo>
                    <a:pt x="5836" y="5430"/>
                    <a:pt x="6041" y="5413"/>
                    <a:pt x="6243" y="5413"/>
                  </a:cubicBezTo>
                  <a:cubicBezTo>
                    <a:pt x="6443" y="5413"/>
                    <a:pt x="6639" y="5430"/>
                    <a:pt x="6826" y="5498"/>
                  </a:cubicBezTo>
                  <a:cubicBezTo>
                    <a:pt x="7377" y="5699"/>
                    <a:pt x="7666" y="6268"/>
                    <a:pt x="7931" y="6778"/>
                  </a:cubicBezTo>
                  <a:cubicBezTo>
                    <a:pt x="8195" y="7288"/>
                    <a:pt x="8560" y="7837"/>
                    <a:pt x="9141" y="7931"/>
                  </a:cubicBezTo>
                  <a:cubicBezTo>
                    <a:pt x="9220" y="7944"/>
                    <a:pt x="9300" y="7947"/>
                    <a:pt x="9381" y="7947"/>
                  </a:cubicBezTo>
                  <a:cubicBezTo>
                    <a:pt x="9465" y="7947"/>
                    <a:pt x="9549" y="7944"/>
                    <a:pt x="9633" y="7944"/>
                  </a:cubicBezTo>
                  <a:cubicBezTo>
                    <a:pt x="9685" y="7944"/>
                    <a:pt x="9737" y="7945"/>
                    <a:pt x="9788" y="7949"/>
                  </a:cubicBezTo>
                  <a:cubicBezTo>
                    <a:pt x="10403" y="8001"/>
                    <a:pt x="10886" y="8450"/>
                    <a:pt x="11365" y="8825"/>
                  </a:cubicBezTo>
                  <a:cubicBezTo>
                    <a:pt x="12070" y="9378"/>
                    <a:pt x="12872" y="9815"/>
                    <a:pt x="13728" y="10110"/>
                  </a:cubicBezTo>
                  <a:cubicBezTo>
                    <a:pt x="13958" y="10189"/>
                    <a:pt x="14217" y="10253"/>
                    <a:pt x="14462" y="10253"/>
                  </a:cubicBezTo>
                  <a:cubicBezTo>
                    <a:pt x="14698" y="10253"/>
                    <a:pt x="14921" y="10193"/>
                    <a:pt x="15089" y="10032"/>
                  </a:cubicBezTo>
                  <a:cubicBezTo>
                    <a:pt x="15259" y="9868"/>
                    <a:pt x="15328" y="9634"/>
                    <a:pt x="15377" y="9407"/>
                  </a:cubicBezTo>
                  <a:cubicBezTo>
                    <a:pt x="15615" y="8269"/>
                    <a:pt x="15430" y="7092"/>
                    <a:pt x="15481" y="5931"/>
                  </a:cubicBezTo>
                  <a:cubicBezTo>
                    <a:pt x="15538" y="4602"/>
                    <a:pt x="15904" y="3284"/>
                    <a:pt x="15779" y="1959"/>
                  </a:cubicBezTo>
                  <a:cubicBezTo>
                    <a:pt x="15726" y="1409"/>
                    <a:pt x="15553" y="815"/>
                    <a:pt x="15081" y="507"/>
                  </a:cubicBezTo>
                  <a:cubicBezTo>
                    <a:pt x="14865" y="367"/>
                    <a:pt x="14607" y="300"/>
                    <a:pt x="14350" y="264"/>
                  </a:cubicBezTo>
                  <a:cubicBezTo>
                    <a:pt x="14163" y="238"/>
                    <a:pt x="13975" y="227"/>
                    <a:pt x="13788" y="227"/>
                  </a:cubicBezTo>
                  <a:cubicBezTo>
                    <a:pt x="12585" y="227"/>
                    <a:pt x="11390" y="699"/>
                    <a:pt x="10172" y="735"/>
                  </a:cubicBezTo>
                  <a:cubicBezTo>
                    <a:pt x="10122" y="736"/>
                    <a:pt x="10072" y="737"/>
                    <a:pt x="10022" y="737"/>
                  </a:cubicBezTo>
                  <a:cubicBezTo>
                    <a:pt x="9626" y="737"/>
                    <a:pt x="9231" y="695"/>
                    <a:pt x="8843" y="631"/>
                  </a:cubicBezTo>
                  <a:cubicBezTo>
                    <a:pt x="8029" y="498"/>
                    <a:pt x="7232" y="274"/>
                    <a:pt x="6415" y="156"/>
                  </a:cubicBezTo>
                  <a:cubicBezTo>
                    <a:pt x="5854" y="76"/>
                    <a:pt x="5280" y="1"/>
                    <a:pt x="4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1"/>
            <p:cNvSpPr/>
            <p:nvPr/>
          </p:nvSpPr>
          <p:spPr>
            <a:xfrm>
              <a:off x="2588025" y="1575175"/>
              <a:ext cx="157475" cy="66150"/>
            </a:xfrm>
            <a:custGeom>
              <a:avLst/>
              <a:gdLst/>
              <a:ahLst/>
              <a:cxnLst/>
              <a:rect l="l" t="t" r="r" b="b"/>
              <a:pathLst>
                <a:path w="6299" h="2646" extrusionOk="0">
                  <a:moveTo>
                    <a:pt x="4000" y="1"/>
                  </a:moveTo>
                  <a:cubicBezTo>
                    <a:pt x="3858" y="1"/>
                    <a:pt x="3715" y="1"/>
                    <a:pt x="3573" y="1"/>
                  </a:cubicBezTo>
                  <a:cubicBezTo>
                    <a:pt x="2793" y="1"/>
                    <a:pt x="2014" y="1"/>
                    <a:pt x="1235" y="3"/>
                  </a:cubicBezTo>
                  <a:cubicBezTo>
                    <a:pt x="996" y="3"/>
                    <a:pt x="755" y="3"/>
                    <a:pt x="517" y="22"/>
                  </a:cubicBezTo>
                  <a:cubicBezTo>
                    <a:pt x="313" y="39"/>
                    <a:pt x="70" y="106"/>
                    <a:pt x="21" y="302"/>
                  </a:cubicBezTo>
                  <a:cubicBezTo>
                    <a:pt x="0" y="389"/>
                    <a:pt x="24" y="478"/>
                    <a:pt x="60" y="559"/>
                  </a:cubicBezTo>
                  <a:cubicBezTo>
                    <a:pt x="187" y="848"/>
                    <a:pt x="450" y="1054"/>
                    <a:pt x="721" y="1214"/>
                  </a:cubicBezTo>
                  <a:cubicBezTo>
                    <a:pt x="992" y="1375"/>
                    <a:pt x="1284" y="1507"/>
                    <a:pt x="1525" y="1710"/>
                  </a:cubicBezTo>
                  <a:cubicBezTo>
                    <a:pt x="1593" y="1767"/>
                    <a:pt x="1658" y="1833"/>
                    <a:pt x="1690" y="1916"/>
                  </a:cubicBezTo>
                  <a:cubicBezTo>
                    <a:pt x="1737" y="2039"/>
                    <a:pt x="1703" y="2179"/>
                    <a:pt x="1724" y="2309"/>
                  </a:cubicBezTo>
                  <a:cubicBezTo>
                    <a:pt x="1754" y="2483"/>
                    <a:pt x="1867" y="2626"/>
                    <a:pt x="2025" y="2626"/>
                  </a:cubicBezTo>
                  <a:cubicBezTo>
                    <a:pt x="2056" y="2626"/>
                    <a:pt x="2088" y="2620"/>
                    <a:pt x="2122" y="2609"/>
                  </a:cubicBezTo>
                  <a:cubicBezTo>
                    <a:pt x="2356" y="2526"/>
                    <a:pt x="2573" y="2473"/>
                    <a:pt x="2819" y="2473"/>
                  </a:cubicBezTo>
                  <a:cubicBezTo>
                    <a:pt x="2846" y="2473"/>
                    <a:pt x="2873" y="2474"/>
                    <a:pt x="2901" y="2475"/>
                  </a:cubicBezTo>
                  <a:cubicBezTo>
                    <a:pt x="3226" y="2490"/>
                    <a:pt x="3544" y="2567"/>
                    <a:pt x="3863" y="2625"/>
                  </a:cubicBezTo>
                  <a:cubicBezTo>
                    <a:pt x="3931" y="2637"/>
                    <a:pt x="4005" y="2646"/>
                    <a:pt x="4078" y="2646"/>
                  </a:cubicBezTo>
                  <a:cubicBezTo>
                    <a:pt x="4230" y="2646"/>
                    <a:pt x="4376" y="2607"/>
                    <a:pt x="4450" y="2482"/>
                  </a:cubicBezTo>
                  <a:cubicBezTo>
                    <a:pt x="4505" y="2388"/>
                    <a:pt x="4500" y="2270"/>
                    <a:pt x="4505" y="2159"/>
                  </a:cubicBezTo>
                  <a:cubicBezTo>
                    <a:pt x="4526" y="1737"/>
                    <a:pt x="4773" y="1311"/>
                    <a:pt x="5166" y="1155"/>
                  </a:cubicBezTo>
                  <a:cubicBezTo>
                    <a:pt x="5380" y="1070"/>
                    <a:pt x="5619" y="1068"/>
                    <a:pt x="5841" y="1001"/>
                  </a:cubicBezTo>
                  <a:cubicBezTo>
                    <a:pt x="6062" y="934"/>
                    <a:pt x="6284" y="766"/>
                    <a:pt x="6293" y="535"/>
                  </a:cubicBezTo>
                  <a:cubicBezTo>
                    <a:pt x="6299" y="345"/>
                    <a:pt x="6152" y="176"/>
                    <a:pt x="5978" y="99"/>
                  </a:cubicBezTo>
                  <a:cubicBezTo>
                    <a:pt x="5804" y="22"/>
                    <a:pt x="5608" y="16"/>
                    <a:pt x="5418" y="12"/>
                  </a:cubicBezTo>
                  <a:cubicBezTo>
                    <a:pt x="4945" y="3"/>
                    <a:pt x="4472" y="1"/>
                    <a:pt x="4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1"/>
            <p:cNvSpPr/>
            <p:nvPr/>
          </p:nvSpPr>
          <p:spPr>
            <a:xfrm>
              <a:off x="2534850" y="1572725"/>
              <a:ext cx="93125" cy="140400"/>
            </a:xfrm>
            <a:custGeom>
              <a:avLst/>
              <a:gdLst/>
              <a:ahLst/>
              <a:cxnLst/>
              <a:rect l="l" t="t" r="r" b="b"/>
              <a:pathLst>
                <a:path w="3725" h="5616" extrusionOk="0">
                  <a:moveTo>
                    <a:pt x="698" y="1"/>
                  </a:moveTo>
                  <a:cubicBezTo>
                    <a:pt x="594" y="1"/>
                    <a:pt x="491" y="24"/>
                    <a:pt x="399" y="76"/>
                  </a:cubicBezTo>
                  <a:cubicBezTo>
                    <a:pt x="112" y="236"/>
                    <a:pt x="21" y="606"/>
                    <a:pt x="12" y="936"/>
                  </a:cubicBezTo>
                  <a:cubicBezTo>
                    <a:pt x="1" y="1328"/>
                    <a:pt x="63" y="1717"/>
                    <a:pt x="93" y="2107"/>
                  </a:cubicBezTo>
                  <a:cubicBezTo>
                    <a:pt x="122" y="2500"/>
                    <a:pt x="121" y="2892"/>
                    <a:pt x="119" y="3283"/>
                  </a:cubicBezTo>
                  <a:lnTo>
                    <a:pt x="111" y="4817"/>
                  </a:lnTo>
                  <a:cubicBezTo>
                    <a:pt x="111" y="4911"/>
                    <a:pt x="116" y="5018"/>
                    <a:pt x="188" y="5077"/>
                  </a:cubicBezTo>
                  <a:cubicBezTo>
                    <a:pt x="230" y="5114"/>
                    <a:pt x="285" y="5124"/>
                    <a:pt x="341" y="5124"/>
                  </a:cubicBezTo>
                  <a:cubicBezTo>
                    <a:pt x="378" y="5124"/>
                    <a:pt x="415" y="5119"/>
                    <a:pt x="451" y="5115"/>
                  </a:cubicBezTo>
                  <a:cubicBezTo>
                    <a:pt x="546" y="5105"/>
                    <a:pt x="642" y="5100"/>
                    <a:pt x="738" y="5100"/>
                  </a:cubicBezTo>
                  <a:cubicBezTo>
                    <a:pt x="1222" y="5100"/>
                    <a:pt x="1706" y="5233"/>
                    <a:pt x="2120" y="5483"/>
                  </a:cubicBezTo>
                  <a:cubicBezTo>
                    <a:pt x="2215" y="5542"/>
                    <a:pt x="2313" y="5607"/>
                    <a:pt x="2424" y="5615"/>
                  </a:cubicBezTo>
                  <a:cubicBezTo>
                    <a:pt x="2431" y="5615"/>
                    <a:pt x="2437" y="5616"/>
                    <a:pt x="2444" y="5616"/>
                  </a:cubicBezTo>
                  <a:cubicBezTo>
                    <a:pt x="2613" y="5616"/>
                    <a:pt x="2760" y="5475"/>
                    <a:pt x="2821" y="5314"/>
                  </a:cubicBezTo>
                  <a:cubicBezTo>
                    <a:pt x="2884" y="5148"/>
                    <a:pt x="2875" y="4964"/>
                    <a:pt x="2870" y="4787"/>
                  </a:cubicBezTo>
                  <a:cubicBezTo>
                    <a:pt x="2861" y="4490"/>
                    <a:pt x="2868" y="4187"/>
                    <a:pt x="2945" y="3900"/>
                  </a:cubicBezTo>
                  <a:cubicBezTo>
                    <a:pt x="3097" y="3330"/>
                    <a:pt x="3724" y="2813"/>
                    <a:pt x="3414" y="2153"/>
                  </a:cubicBezTo>
                  <a:cubicBezTo>
                    <a:pt x="3303" y="1920"/>
                    <a:pt x="3041" y="1803"/>
                    <a:pt x="2792" y="1735"/>
                  </a:cubicBezTo>
                  <a:cubicBezTo>
                    <a:pt x="2542" y="1668"/>
                    <a:pt x="2277" y="1624"/>
                    <a:pt x="2072" y="1469"/>
                  </a:cubicBezTo>
                  <a:cubicBezTo>
                    <a:pt x="1787" y="1253"/>
                    <a:pt x="1688" y="878"/>
                    <a:pt x="1512" y="568"/>
                  </a:cubicBezTo>
                  <a:cubicBezTo>
                    <a:pt x="1400" y="373"/>
                    <a:pt x="1249" y="193"/>
                    <a:pt x="1049" y="88"/>
                  </a:cubicBezTo>
                  <a:cubicBezTo>
                    <a:pt x="941" y="32"/>
                    <a:pt x="819"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1"/>
            <p:cNvSpPr/>
            <p:nvPr/>
          </p:nvSpPr>
          <p:spPr>
            <a:xfrm>
              <a:off x="2533700" y="1710800"/>
              <a:ext cx="103475" cy="121175"/>
            </a:xfrm>
            <a:custGeom>
              <a:avLst/>
              <a:gdLst/>
              <a:ahLst/>
              <a:cxnLst/>
              <a:rect l="l" t="t" r="r" b="b"/>
              <a:pathLst>
                <a:path w="4139" h="4847" extrusionOk="0">
                  <a:moveTo>
                    <a:pt x="588" y="0"/>
                  </a:moveTo>
                  <a:cubicBezTo>
                    <a:pt x="427" y="0"/>
                    <a:pt x="273" y="49"/>
                    <a:pt x="168" y="169"/>
                  </a:cubicBezTo>
                  <a:cubicBezTo>
                    <a:pt x="0" y="365"/>
                    <a:pt x="34" y="658"/>
                    <a:pt x="63" y="915"/>
                  </a:cubicBezTo>
                  <a:cubicBezTo>
                    <a:pt x="117" y="1392"/>
                    <a:pt x="116" y="1874"/>
                    <a:pt x="115" y="2353"/>
                  </a:cubicBezTo>
                  <a:cubicBezTo>
                    <a:pt x="114" y="2963"/>
                    <a:pt x="111" y="3572"/>
                    <a:pt x="110" y="4182"/>
                  </a:cubicBezTo>
                  <a:cubicBezTo>
                    <a:pt x="110" y="4306"/>
                    <a:pt x="110" y="4434"/>
                    <a:pt x="147" y="4553"/>
                  </a:cubicBezTo>
                  <a:cubicBezTo>
                    <a:pt x="184" y="4672"/>
                    <a:pt x="267" y="4784"/>
                    <a:pt x="384" y="4827"/>
                  </a:cubicBezTo>
                  <a:cubicBezTo>
                    <a:pt x="421" y="4840"/>
                    <a:pt x="460" y="4846"/>
                    <a:pt x="499" y="4846"/>
                  </a:cubicBezTo>
                  <a:cubicBezTo>
                    <a:pt x="587" y="4846"/>
                    <a:pt x="676" y="4816"/>
                    <a:pt x="755" y="4774"/>
                  </a:cubicBezTo>
                  <a:cubicBezTo>
                    <a:pt x="870" y="4713"/>
                    <a:pt x="970" y="4630"/>
                    <a:pt x="1086" y="4574"/>
                  </a:cubicBezTo>
                  <a:cubicBezTo>
                    <a:pt x="1223" y="4506"/>
                    <a:pt x="1373" y="4478"/>
                    <a:pt x="1526" y="4478"/>
                  </a:cubicBezTo>
                  <a:cubicBezTo>
                    <a:pt x="1705" y="4478"/>
                    <a:pt x="1888" y="4516"/>
                    <a:pt x="2058" y="4574"/>
                  </a:cubicBezTo>
                  <a:cubicBezTo>
                    <a:pt x="2167" y="4611"/>
                    <a:pt x="2276" y="4656"/>
                    <a:pt x="2392" y="4664"/>
                  </a:cubicBezTo>
                  <a:cubicBezTo>
                    <a:pt x="2401" y="4665"/>
                    <a:pt x="2411" y="4665"/>
                    <a:pt x="2420" y="4665"/>
                  </a:cubicBezTo>
                  <a:cubicBezTo>
                    <a:pt x="2528" y="4665"/>
                    <a:pt x="2640" y="4628"/>
                    <a:pt x="2700" y="4541"/>
                  </a:cubicBezTo>
                  <a:cubicBezTo>
                    <a:pt x="2752" y="4466"/>
                    <a:pt x="2758" y="4371"/>
                    <a:pt x="2764" y="4281"/>
                  </a:cubicBezTo>
                  <a:cubicBezTo>
                    <a:pt x="2779" y="4069"/>
                    <a:pt x="2807" y="3848"/>
                    <a:pt x="2918" y="3667"/>
                  </a:cubicBezTo>
                  <a:cubicBezTo>
                    <a:pt x="3122" y="3336"/>
                    <a:pt x="3542" y="3225"/>
                    <a:pt x="3856" y="2999"/>
                  </a:cubicBezTo>
                  <a:cubicBezTo>
                    <a:pt x="3945" y="2936"/>
                    <a:pt x="4026" y="2861"/>
                    <a:pt x="4076" y="2765"/>
                  </a:cubicBezTo>
                  <a:cubicBezTo>
                    <a:pt x="4124" y="2672"/>
                    <a:pt x="4139" y="2568"/>
                    <a:pt x="4135" y="2463"/>
                  </a:cubicBezTo>
                  <a:cubicBezTo>
                    <a:pt x="4128" y="2228"/>
                    <a:pt x="4025" y="1997"/>
                    <a:pt x="3854" y="1835"/>
                  </a:cubicBezTo>
                  <a:cubicBezTo>
                    <a:pt x="3656" y="1646"/>
                    <a:pt x="3383" y="1555"/>
                    <a:pt x="3186" y="1365"/>
                  </a:cubicBezTo>
                  <a:cubicBezTo>
                    <a:pt x="3053" y="1235"/>
                    <a:pt x="2960" y="1064"/>
                    <a:pt x="2898" y="890"/>
                  </a:cubicBezTo>
                  <a:cubicBezTo>
                    <a:pt x="2862" y="782"/>
                    <a:pt x="2865" y="595"/>
                    <a:pt x="2781" y="509"/>
                  </a:cubicBezTo>
                  <a:cubicBezTo>
                    <a:pt x="2735" y="461"/>
                    <a:pt x="2673" y="446"/>
                    <a:pt x="2607" y="446"/>
                  </a:cubicBezTo>
                  <a:cubicBezTo>
                    <a:pt x="2508" y="446"/>
                    <a:pt x="2399" y="481"/>
                    <a:pt x="2314" y="494"/>
                  </a:cubicBezTo>
                  <a:cubicBezTo>
                    <a:pt x="2231" y="507"/>
                    <a:pt x="2150" y="514"/>
                    <a:pt x="2069" y="514"/>
                  </a:cubicBezTo>
                  <a:cubicBezTo>
                    <a:pt x="1941" y="514"/>
                    <a:pt x="1814" y="496"/>
                    <a:pt x="1688" y="452"/>
                  </a:cubicBezTo>
                  <a:cubicBezTo>
                    <a:pt x="1425" y="359"/>
                    <a:pt x="1203" y="178"/>
                    <a:pt x="944" y="72"/>
                  </a:cubicBezTo>
                  <a:cubicBezTo>
                    <a:pt x="833" y="27"/>
                    <a:pt x="709" y="0"/>
                    <a:pt x="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1"/>
          <p:cNvGrpSpPr/>
          <p:nvPr/>
        </p:nvGrpSpPr>
        <p:grpSpPr>
          <a:xfrm>
            <a:off x="1325179" y="2560468"/>
            <a:ext cx="1142980" cy="1143013"/>
            <a:chOff x="1891375" y="2217650"/>
            <a:chExt cx="612825" cy="608925"/>
          </a:xfrm>
        </p:grpSpPr>
        <p:sp>
          <p:nvSpPr>
            <p:cNvPr id="1313" name="Google Shape;1313;p31"/>
            <p:cNvSpPr/>
            <p:nvPr/>
          </p:nvSpPr>
          <p:spPr>
            <a:xfrm>
              <a:off x="2056525" y="2226150"/>
              <a:ext cx="105850" cy="284750"/>
            </a:xfrm>
            <a:custGeom>
              <a:avLst/>
              <a:gdLst/>
              <a:ahLst/>
              <a:cxnLst/>
              <a:rect l="l" t="t" r="r" b="b"/>
              <a:pathLst>
                <a:path w="4234" h="11390" extrusionOk="0">
                  <a:moveTo>
                    <a:pt x="2302" y="0"/>
                  </a:moveTo>
                  <a:cubicBezTo>
                    <a:pt x="2180" y="0"/>
                    <a:pt x="2046" y="93"/>
                    <a:pt x="1911" y="325"/>
                  </a:cubicBezTo>
                  <a:cubicBezTo>
                    <a:pt x="1676" y="726"/>
                    <a:pt x="1603" y="1190"/>
                    <a:pt x="1409" y="1606"/>
                  </a:cubicBezTo>
                  <a:cubicBezTo>
                    <a:pt x="1245" y="2005"/>
                    <a:pt x="1080" y="2402"/>
                    <a:pt x="916" y="2799"/>
                  </a:cubicBezTo>
                  <a:cubicBezTo>
                    <a:pt x="646" y="3557"/>
                    <a:pt x="253" y="4305"/>
                    <a:pt x="128" y="5114"/>
                  </a:cubicBezTo>
                  <a:cubicBezTo>
                    <a:pt x="0" y="5934"/>
                    <a:pt x="154" y="6780"/>
                    <a:pt x="446" y="7559"/>
                  </a:cubicBezTo>
                  <a:cubicBezTo>
                    <a:pt x="739" y="8336"/>
                    <a:pt x="1166" y="9055"/>
                    <a:pt x="1599" y="9764"/>
                  </a:cubicBezTo>
                  <a:cubicBezTo>
                    <a:pt x="1809" y="10105"/>
                    <a:pt x="1974" y="10470"/>
                    <a:pt x="2204" y="10802"/>
                  </a:cubicBezTo>
                  <a:cubicBezTo>
                    <a:pt x="2336" y="10994"/>
                    <a:pt x="2485" y="11187"/>
                    <a:pt x="2670" y="11333"/>
                  </a:cubicBezTo>
                  <a:cubicBezTo>
                    <a:pt x="2692" y="11351"/>
                    <a:pt x="2716" y="11369"/>
                    <a:pt x="2743" y="11390"/>
                  </a:cubicBezTo>
                  <a:cubicBezTo>
                    <a:pt x="2985" y="11295"/>
                    <a:pt x="3236" y="11230"/>
                    <a:pt x="3483" y="11198"/>
                  </a:cubicBezTo>
                  <a:cubicBezTo>
                    <a:pt x="3495" y="11144"/>
                    <a:pt x="3503" y="11089"/>
                    <a:pt x="3493" y="11027"/>
                  </a:cubicBezTo>
                  <a:cubicBezTo>
                    <a:pt x="3454" y="10741"/>
                    <a:pt x="3276" y="10484"/>
                    <a:pt x="3256" y="10197"/>
                  </a:cubicBezTo>
                  <a:cubicBezTo>
                    <a:pt x="3213" y="9608"/>
                    <a:pt x="3384" y="9019"/>
                    <a:pt x="3588" y="8472"/>
                  </a:cubicBezTo>
                  <a:cubicBezTo>
                    <a:pt x="3870" y="7717"/>
                    <a:pt x="4230" y="6962"/>
                    <a:pt x="4232" y="6156"/>
                  </a:cubicBezTo>
                  <a:cubicBezTo>
                    <a:pt x="4233" y="5264"/>
                    <a:pt x="3799" y="4441"/>
                    <a:pt x="3495" y="3603"/>
                  </a:cubicBezTo>
                  <a:cubicBezTo>
                    <a:pt x="3158" y="2669"/>
                    <a:pt x="2979" y="1687"/>
                    <a:pt x="2799" y="711"/>
                  </a:cubicBezTo>
                  <a:cubicBezTo>
                    <a:pt x="2732" y="353"/>
                    <a:pt x="2540"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1"/>
            <p:cNvSpPr/>
            <p:nvPr/>
          </p:nvSpPr>
          <p:spPr>
            <a:xfrm>
              <a:off x="2150300" y="2228250"/>
              <a:ext cx="97875" cy="277700"/>
            </a:xfrm>
            <a:custGeom>
              <a:avLst/>
              <a:gdLst/>
              <a:ahLst/>
              <a:cxnLst/>
              <a:rect l="l" t="t" r="r" b="b"/>
              <a:pathLst>
                <a:path w="3915" h="11108" extrusionOk="0">
                  <a:moveTo>
                    <a:pt x="3060" y="1"/>
                  </a:moveTo>
                  <a:cubicBezTo>
                    <a:pt x="3055" y="1"/>
                    <a:pt x="3051" y="1"/>
                    <a:pt x="3046" y="1"/>
                  </a:cubicBezTo>
                  <a:cubicBezTo>
                    <a:pt x="2657" y="15"/>
                    <a:pt x="2336" y="293"/>
                    <a:pt x="2021" y="523"/>
                  </a:cubicBezTo>
                  <a:cubicBezTo>
                    <a:pt x="1420" y="965"/>
                    <a:pt x="690" y="1322"/>
                    <a:pt x="376" y="1999"/>
                  </a:cubicBezTo>
                  <a:cubicBezTo>
                    <a:pt x="179" y="2427"/>
                    <a:pt x="181" y="2920"/>
                    <a:pt x="240" y="3388"/>
                  </a:cubicBezTo>
                  <a:cubicBezTo>
                    <a:pt x="303" y="3903"/>
                    <a:pt x="430" y="4410"/>
                    <a:pt x="613" y="4896"/>
                  </a:cubicBezTo>
                  <a:cubicBezTo>
                    <a:pt x="803" y="5397"/>
                    <a:pt x="1057" y="5877"/>
                    <a:pt x="1203" y="6392"/>
                  </a:cubicBezTo>
                  <a:cubicBezTo>
                    <a:pt x="1348" y="6909"/>
                    <a:pt x="1376" y="7487"/>
                    <a:pt x="1125" y="7961"/>
                  </a:cubicBezTo>
                  <a:cubicBezTo>
                    <a:pt x="842" y="8495"/>
                    <a:pt x="238" y="8839"/>
                    <a:pt x="67" y="9420"/>
                  </a:cubicBezTo>
                  <a:cubicBezTo>
                    <a:pt x="0" y="9646"/>
                    <a:pt x="9" y="9888"/>
                    <a:pt x="27" y="10123"/>
                  </a:cubicBezTo>
                  <a:cubicBezTo>
                    <a:pt x="37" y="10245"/>
                    <a:pt x="71" y="10660"/>
                    <a:pt x="184" y="10945"/>
                  </a:cubicBezTo>
                  <a:cubicBezTo>
                    <a:pt x="211" y="11013"/>
                    <a:pt x="274" y="11058"/>
                    <a:pt x="346" y="11070"/>
                  </a:cubicBezTo>
                  <a:cubicBezTo>
                    <a:pt x="411" y="11080"/>
                    <a:pt x="476" y="11093"/>
                    <a:pt x="540" y="11108"/>
                  </a:cubicBezTo>
                  <a:cubicBezTo>
                    <a:pt x="622" y="11075"/>
                    <a:pt x="682" y="11053"/>
                    <a:pt x="764" y="11021"/>
                  </a:cubicBezTo>
                  <a:cubicBezTo>
                    <a:pt x="998" y="10648"/>
                    <a:pt x="901" y="9872"/>
                    <a:pt x="1057" y="9502"/>
                  </a:cubicBezTo>
                  <a:cubicBezTo>
                    <a:pt x="1197" y="9171"/>
                    <a:pt x="1460" y="8909"/>
                    <a:pt x="1718" y="8660"/>
                  </a:cubicBezTo>
                  <a:cubicBezTo>
                    <a:pt x="2254" y="8145"/>
                    <a:pt x="2804" y="7634"/>
                    <a:pt x="3220" y="7017"/>
                  </a:cubicBezTo>
                  <a:cubicBezTo>
                    <a:pt x="3637" y="6401"/>
                    <a:pt x="3915" y="5659"/>
                    <a:pt x="3835" y="4921"/>
                  </a:cubicBezTo>
                  <a:cubicBezTo>
                    <a:pt x="3768" y="4301"/>
                    <a:pt x="3459" y="3739"/>
                    <a:pt x="3199" y="3172"/>
                  </a:cubicBezTo>
                  <a:cubicBezTo>
                    <a:pt x="2938" y="2606"/>
                    <a:pt x="2714" y="1984"/>
                    <a:pt x="2831" y="1371"/>
                  </a:cubicBezTo>
                  <a:cubicBezTo>
                    <a:pt x="2910" y="946"/>
                    <a:pt x="3150" y="553"/>
                    <a:pt x="3160" y="121"/>
                  </a:cubicBezTo>
                  <a:cubicBezTo>
                    <a:pt x="3161" y="86"/>
                    <a:pt x="3159" y="45"/>
                    <a:pt x="3133" y="22"/>
                  </a:cubicBezTo>
                  <a:cubicBezTo>
                    <a:pt x="3113" y="4"/>
                    <a:pt x="3086" y="1"/>
                    <a:pt x="3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1"/>
            <p:cNvSpPr/>
            <p:nvPr/>
          </p:nvSpPr>
          <p:spPr>
            <a:xfrm>
              <a:off x="2179850" y="2233150"/>
              <a:ext cx="176150" cy="293575"/>
            </a:xfrm>
            <a:custGeom>
              <a:avLst/>
              <a:gdLst/>
              <a:ahLst/>
              <a:cxnLst/>
              <a:rect l="l" t="t" r="r" b="b"/>
              <a:pathLst>
                <a:path w="7046" h="11743" extrusionOk="0">
                  <a:moveTo>
                    <a:pt x="4597" y="0"/>
                  </a:moveTo>
                  <a:cubicBezTo>
                    <a:pt x="4589" y="0"/>
                    <a:pt x="4580" y="1"/>
                    <a:pt x="4571" y="3"/>
                  </a:cubicBezTo>
                  <a:cubicBezTo>
                    <a:pt x="4295" y="56"/>
                    <a:pt x="4057" y="304"/>
                    <a:pt x="3859" y="534"/>
                  </a:cubicBezTo>
                  <a:cubicBezTo>
                    <a:pt x="3396" y="1079"/>
                    <a:pt x="2920" y="1667"/>
                    <a:pt x="2799" y="2388"/>
                  </a:cubicBezTo>
                  <a:cubicBezTo>
                    <a:pt x="2689" y="3027"/>
                    <a:pt x="2877" y="3680"/>
                    <a:pt x="3103" y="4284"/>
                  </a:cubicBezTo>
                  <a:cubicBezTo>
                    <a:pt x="3330" y="4887"/>
                    <a:pt x="3601" y="5485"/>
                    <a:pt x="3674" y="6130"/>
                  </a:cubicBezTo>
                  <a:cubicBezTo>
                    <a:pt x="3808" y="7318"/>
                    <a:pt x="3172" y="8560"/>
                    <a:pt x="2158" y="9094"/>
                  </a:cubicBezTo>
                  <a:cubicBezTo>
                    <a:pt x="1771" y="9298"/>
                    <a:pt x="1341" y="9403"/>
                    <a:pt x="949" y="9596"/>
                  </a:cubicBezTo>
                  <a:cubicBezTo>
                    <a:pt x="555" y="9788"/>
                    <a:pt x="179" y="10100"/>
                    <a:pt x="60" y="10538"/>
                  </a:cubicBezTo>
                  <a:cubicBezTo>
                    <a:pt x="0" y="10757"/>
                    <a:pt x="10" y="10983"/>
                    <a:pt x="13" y="11208"/>
                  </a:cubicBezTo>
                  <a:cubicBezTo>
                    <a:pt x="13" y="11241"/>
                    <a:pt x="11" y="11278"/>
                    <a:pt x="8" y="11317"/>
                  </a:cubicBezTo>
                  <a:cubicBezTo>
                    <a:pt x="67" y="11357"/>
                    <a:pt x="124" y="11401"/>
                    <a:pt x="179" y="11448"/>
                  </a:cubicBezTo>
                  <a:cubicBezTo>
                    <a:pt x="263" y="11523"/>
                    <a:pt x="339" y="11605"/>
                    <a:pt x="410" y="11691"/>
                  </a:cubicBezTo>
                  <a:cubicBezTo>
                    <a:pt x="439" y="11725"/>
                    <a:pt x="480" y="11743"/>
                    <a:pt x="520" y="11743"/>
                  </a:cubicBezTo>
                  <a:cubicBezTo>
                    <a:pt x="565" y="11743"/>
                    <a:pt x="610" y="11721"/>
                    <a:pt x="637" y="11678"/>
                  </a:cubicBezTo>
                  <a:cubicBezTo>
                    <a:pt x="653" y="11653"/>
                    <a:pt x="667" y="11628"/>
                    <a:pt x="679" y="11606"/>
                  </a:cubicBezTo>
                  <a:cubicBezTo>
                    <a:pt x="967" y="11046"/>
                    <a:pt x="1288" y="10456"/>
                    <a:pt x="1822" y="10159"/>
                  </a:cubicBezTo>
                  <a:cubicBezTo>
                    <a:pt x="2132" y="9988"/>
                    <a:pt x="2466" y="9938"/>
                    <a:pt x="2812" y="9938"/>
                  </a:cubicBezTo>
                  <a:cubicBezTo>
                    <a:pt x="3305" y="9938"/>
                    <a:pt x="3820" y="10039"/>
                    <a:pt x="4323" y="10039"/>
                  </a:cubicBezTo>
                  <a:cubicBezTo>
                    <a:pt x="4498" y="10039"/>
                    <a:pt x="4671" y="10027"/>
                    <a:pt x="4841" y="9994"/>
                  </a:cubicBezTo>
                  <a:cubicBezTo>
                    <a:pt x="5761" y="9815"/>
                    <a:pt x="6510" y="9000"/>
                    <a:pt x="6778" y="8052"/>
                  </a:cubicBezTo>
                  <a:cubicBezTo>
                    <a:pt x="7046" y="7105"/>
                    <a:pt x="6878" y="6058"/>
                    <a:pt x="6452" y="5178"/>
                  </a:cubicBezTo>
                  <a:cubicBezTo>
                    <a:pt x="6103" y="4459"/>
                    <a:pt x="5594" y="3842"/>
                    <a:pt x="5188" y="3158"/>
                  </a:cubicBezTo>
                  <a:cubicBezTo>
                    <a:pt x="4780" y="2472"/>
                    <a:pt x="4471" y="1669"/>
                    <a:pt x="4589" y="872"/>
                  </a:cubicBezTo>
                  <a:cubicBezTo>
                    <a:pt x="4624" y="635"/>
                    <a:pt x="4697" y="403"/>
                    <a:pt x="4734" y="165"/>
                  </a:cubicBezTo>
                  <a:cubicBezTo>
                    <a:pt x="4748" y="79"/>
                    <a:pt x="4680" y="0"/>
                    <a:pt x="4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1"/>
            <p:cNvSpPr/>
            <p:nvPr/>
          </p:nvSpPr>
          <p:spPr>
            <a:xfrm>
              <a:off x="1951350" y="2220000"/>
              <a:ext cx="158150" cy="306700"/>
            </a:xfrm>
            <a:custGeom>
              <a:avLst/>
              <a:gdLst/>
              <a:ahLst/>
              <a:cxnLst/>
              <a:rect l="l" t="t" r="r" b="b"/>
              <a:pathLst>
                <a:path w="6326" h="12268" extrusionOk="0">
                  <a:moveTo>
                    <a:pt x="4128" y="0"/>
                  </a:moveTo>
                  <a:cubicBezTo>
                    <a:pt x="4042" y="0"/>
                    <a:pt x="3966" y="63"/>
                    <a:pt x="3904" y="125"/>
                  </a:cubicBezTo>
                  <a:cubicBezTo>
                    <a:pt x="2922" y="1094"/>
                    <a:pt x="2654" y="2579"/>
                    <a:pt x="1838" y="3692"/>
                  </a:cubicBezTo>
                  <a:cubicBezTo>
                    <a:pt x="1432" y="4246"/>
                    <a:pt x="897" y="4698"/>
                    <a:pt x="530" y="5279"/>
                  </a:cubicBezTo>
                  <a:cubicBezTo>
                    <a:pt x="164" y="5859"/>
                    <a:pt x="1" y="6652"/>
                    <a:pt x="391" y="7215"/>
                  </a:cubicBezTo>
                  <a:cubicBezTo>
                    <a:pt x="669" y="7615"/>
                    <a:pt x="1152" y="7803"/>
                    <a:pt x="1594" y="8008"/>
                  </a:cubicBezTo>
                  <a:cubicBezTo>
                    <a:pt x="3099" y="8710"/>
                    <a:pt x="4427" y="9883"/>
                    <a:pt x="5096" y="11403"/>
                  </a:cubicBezTo>
                  <a:cubicBezTo>
                    <a:pt x="5186" y="11605"/>
                    <a:pt x="5265" y="11816"/>
                    <a:pt x="5399" y="11994"/>
                  </a:cubicBezTo>
                  <a:cubicBezTo>
                    <a:pt x="5486" y="12107"/>
                    <a:pt x="5606" y="12204"/>
                    <a:pt x="5737" y="12257"/>
                  </a:cubicBezTo>
                  <a:cubicBezTo>
                    <a:pt x="5755" y="12264"/>
                    <a:pt x="5774" y="12268"/>
                    <a:pt x="5792" y="12268"/>
                  </a:cubicBezTo>
                  <a:cubicBezTo>
                    <a:pt x="5844" y="12268"/>
                    <a:pt x="5895" y="12239"/>
                    <a:pt x="5929" y="12195"/>
                  </a:cubicBezTo>
                  <a:cubicBezTo>
                    <a:pt x="6020" y="12073"/>
                    <a:pt x="6127" y="11963"/>
                    <a:pt x="6247" y="11862"/>
                  </a:cubicBezTo>
                  <a:cubicBezTo>
                    <a:pt x="6315" y="11805"/>
                    <a:pt x="6325" y="11707"/>
                    <a:pt x="6275" y="11634"/>
                  </a:cubicBezTo>
                  <a:cubicBezTo>
                    <a:pt x="6220" y="11553"/>
                    <a:pt x="6153" y="11474"/>
                    <a:pt x="6093" y="11397"/>
                  </a:cubicBezTo>
                  <a:cubicBezTo>
                    <a:pt x="5636" y="10811"/>
                    <a:pt x="5327" y="10127"/>
                    <a:pt x="4965" y="9481"/>
                  </a:cubicBezTo>
                  <a:cubicBezTo>
                    <a:pt x="4454" y="8568"/>
                    <a:pt x="3815" y="7687"/>
                    <a:pt x="3656" y="6654"/>
                  </a:cubicBezTo>
                  <a:cubicBezTo>
                    <a:pt x="3456" y="5344"/>
                    <a:pt x="4063" y="4065"/>
                    <a:pt x="4342" y="2770"/>
                  </a:cubicBezTo>
                  <a:cubicBezTo>
                    <a:pt x="4463" y="2207"/>
                    <a:pt x="4523" y="1630"/>
                    <a:pt x="4520" y="1055"/>
                  </a:cubicBezTo>
                  <a:cubicBezTo>
                    <a:pt x="4519" y="752"/>
                    <a:pt x="4495" y="437"/>
                    <a:pt x="4348" y="172"/>
                  </a:cubicBezTo>
                  <a:cubicBezTo>
                    <a:pt x="4304" y="93"/>
                    <a:pt x="4238" y="12"/>
                    <a:pt x="4147" y="1"/>
                  </a:cubicBezTo>
                  <a:cubicBezTo>
                    <a:pt x="4140" y="1"/>
                    <a:pt x="4134" y="0"/>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1"/>
            <p:cNvSpPr/>
            <p:nvPr/>
          </p:nvSpPr>
          <p:spPr>
            <a:xfrm>
              <a:off x="1895950" y="2321850"/>
              <a:ext cx="198125" cy="229775"/>
            </a:xfrm>
            <a:custGeom>
              <a:avLst/>
              <a:gdLst/>
              <a:ahLst/>
              <a:cxnLst/>
              <a:rect l="l" t="t" r="r" b="b"/>
              <a:pathLst>
                <a:path w="7925" h="9191" extrusionOk="0">
                  <a:moveTo>
                    <a:pt x="1075" y="0"/>
                  </a:moveTo>
                  <a:cubicBezTo>
                    <a:pt x="833" y="0"/>
                    <a:pt x="649" y="241"/>
                    <a:pt x="553" y="471"/>
                  </a:cubicBezTo>
                  <a:cubicBezTo>
                    <a:pt x="274" y="1132"/>
                    <a:pt x="298" y="1877"/>
                    <a:pt x="324" y="2593"/>
                  </a:cubicBezTo>
                  <a:cubicBezTo>
                    <a:pt x="360" y="3605"/>
                    <a:pt x="387" y="4631"/>
                    <a:pt x="165" y="5620"/>
                  </a:cubicBezTo>
                  <a:cubicBezTo>
                    <a:pt x="103" y="5896"/>
                    <a:pt x="21" y="6172"/>
                    <a:pt x="10" y="6455"/>
                  </a:cubicBezTo>
                  <a:cubicBezTo>
                    <a:pt x="0" y="6739"/>
                    <a:pt x="73" y="7040"/>
                    <a:pt x="277" y="7237"/>
                  </a:cubicBezTo>
                  <a:cubicBezTo>
                    <a:pt x="501" y="7456"/>
                    <a:pt x="838" y="7507"/>
                    <a:pt x="1150" y="7522"/>
                  </a:cubicBezTo>
                  <a:cubicBezTo>
                    <a:pt x="1276" y="7528"/>
                    <a:pt x="1403" y="7531"/>
                    <a:pt x="1530" y="7531"/>
                  </a:cubicBezTo>
                  <a:cubicBezTo>
                    <a:pt x="1958" y="7531"/>
                    <a:pt x="2389" y="7503"/>
                    <a:pt x="2816" y="7503"/>
                  </a:cubicBezTo>
                  <a:cubicBezTo>
                    <a:pt x="3256" y="7503"/>
                    <a:pt x="3690" y="7532"/>
                    <a:pt x="4112" y="7653"/>
                  </a:cubicBezTo>
                  <a:cubicBezTo>
                    <a:pt x="4955" y="7895"/>
                    <a:pt x="5644" y="8462"/>
                    <a:pt x="6425" y="8836"/>
                  </a:cubicBezTo>
                  <a:cubicBezTo>
                    <a:pt x="6649" y="8943"/>
                    <a:pt x="7134" y="9191"/>
                    <a:pt x="7462" y="9191"/>
                  </a:cubicBezTo>
                  <a:cubicBezTo>
                    <a:pt x="7526" y="9191"/>
                    <a:pt x="7584" y="9182"/>
                    <a:pt x="7633" y="9160"/>
                  </a:cubicBezTo>
                  <a:cubicBezTo>
                    <a:pt x="7925" y="9034"/>
                    <a:pt x="7643" y="8634"/>
                    <a:pt x="7514" y="8472"/>
                  </a:cubicBezTo>
                  <a:cubicBezTo>
                    <a:pt x="7180" y="8059"/>
                    <a:pt x="6830" y="7752"/>
                    <a:pt x="6593" y="7262"/>
                  </a:cubicBezTo>
                  <a:cubicBezTo>
                    <a:pt x="6313" y="6686"/>
                    <a:pt x="6108" y="6058"/>
                    <a:pt x="5683" y="5578"/>
                  </a:cubicBezTo>
                  <a:cubicBezTo>
                    <a:pt x="5195" y="5028"/>
                    <a:pt x="4476" y="4739"/>
                    <a:pt x="3761" y="4564"/>
                  </a:cubicBezTo>
                  <a:cubicBezTo>
                    <a:pt x="3138" y="4411"/>
                    <a:pt x="2441" y="4299"/>
                    <a:pt x="2027" y="3809"/>
                  </a:cubicBezTo>
                  <a:cubicBezTo>
                    <a:pt x="1653" y="3364"/>
                    <a:pt x="1619" y="2731"/>
                    <a:pt x="1651" y="2150"/>
                  </a:cubicBezTo>
                  <a:cubicBezTo>
                    <a:pt x="1682" y="1569"/>
                    <a:pt x="1759" y="966"/>
                    <a:pt x="1547" y="425"/>
                  </a:cubicBezTo>
                  <a:cubicBezTo>
                    <a:pt x="1470" y="227"/>
                    <a:pt x="1326" y="25"/>
                    <a:pt x="1114" y="2"/>
                  </a:cubicBezTo>
                  <a:cubicBezTo>
                    <a:pt x="1101" y="1"/>
                    <a:pt x="1088"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1"/>
            <p:cNvSpPr/>
            <p:nvPr/>
          </p:nvSpPr>
          <p:spPr>
            <a:xfrm>
              <a:off x="1901575" y="2523300"/>
              <a:ext cx="198650" cy="73475"/>
            </a:xfrm>
            <a:custGeom>
              <a:avLst/>
              <a:gdLst/>
              <a:ahLst/>
              <a:cxnLst/>
              <a:rect l="l" t="t" r="r" b="b"/>
              <a:pathLst>
                <a:path w="7946" h="2939" extrusionOk="0">
                  <a:moveTo>
                    <a:pt x="3200" y="0"/>
                  </a:moveTo>
                  <a:cubicBezTo>
                    <a:pt x="2964" y="0"/>
                    <a:pt x="2728" y="35"/>
                    <a:pt x="2506" y="115"/>
                  </a:cubicBezTo>
                  <a:cubicBezTo>
                    <a:pt x="2161" y="240"/>
                    <a:pt x="1857" y="468"/>
                    <a:pt x="1502" y="554"/>
                  </a:cubicBezTo>
                  <a:cubicBezTo>
                    <a:pt x="1376" y="584"/>
                    <a:pt x="1248" y="596"/>
                    <a:pt x="1119" y="596"/>
                  </a:cubicBezTo>
                  <a:cubicBezTo>
                    <a:pt x="928" y="596"/>
                    <a:pt x="736" y="570"/>
                    <a:pt x="547" y="540"/>
                  </a:cubicBezTo>
                  <a:cubicBezTo>
                    <a:pt x="488" y="530"/>
                    <a:pt x="423" y="522"/>
                    <a:pt x="360" y="522"/>
                  </a:cubicBezTo>
                  <a:cubicBezTo>
                    <a:pt x="234" y="522"/>
                    <a:pt x="115" y="553"/>
                    <a:pt x="58" y="658"/>
                  </a:cubicBezTo>
                  <a:cubicBezTo>
                    <a:pt x="0" y="763"/>
                    <a:pt x="43" y="901"/>
                    <a:pt x="126" y="988"/>
                  </a:cubicBezTo>
                  <a:cubicBezTo>
                    <a:pt x="209" y="1075"/>
                    <a:pt x="324" y="1123"/>
                    <a:pt x="434" y="1169"/>
                  </a:cubicBezTo>
                  <a:cubicBezTo>
                    <a:pt x="967" y="1393"/>
                    <a:pt x="1512" y="1640"/>
                    <a:pt x="1896" y="2072"/>
                  </a:cubicBezTo>
                  <a:cubicBezTo>
                    <a:pt x="2017" y="2207"/>
                    <a:pt x="2119" y="2360"/>
                    <a:pt x="2260" y="2475"/>
                  </a:cubicBezTo>
                  <a:cubicBezTo>
                    <a:pt x="2404" y="2595"/>
                    <a:pt x="2580" y="2669"/>
                    <a:pt x="2756" y="2730"/>
                  </a:cubicBezTo>
                  <a:cubicBezTo>
                    <a:pt x="3123" y="2854"/>
                    <a:pt x="3507" y="2924"/>
                    <a:pt x="3894" y="2936"/>
                  </a:cubicBezTo>
                  <a:cubicBezTo>
                    <a:pt x="3940" y="2938"/>
                    <a:pt x="3985" y="2939"/>
                    <a:pt x="4031" y="2939"/>
                  </a:cubicBezTo>
                  <a:cubicBezTo>
                    <a:pt x="4377" y="2939"/>
                    <a:pt x="4722" y="2895"/>
                    <a:pt x="5063" y="2834"/>
                  </a:cubicBezTo>
                  <a:cubicBezTo>
                    <a:pt x="5461" y="2764"/>
                    <a:pt x="5857" y="2667"/>
                    <a:pt x="6238" y="2534"/>
                  </a:cubicBezTo>
                  <a:cubicBezTo>
                    <a:pt x="6516" y="2436"/>
                    <a:pt x="6788" y="2319"/>
                    <a:pt x="7080" y="2276"/>
                  </a:cubicBezTo>
                  <a:cubicBezTo>
                    <a:pt x="7330" y="2238"/>
                    <a:pt x="7587" y="2257"/>
                    <a:pt x="7835" y="2217"/>
                  </a:cubicBezTo>
                  <a:cubicBezTo>
                    <a:pt x="7882" y="2140"/>
                    <a:pt x="7899" y="2112"/>
                    <a:pt x="7945" y="2035"/>
                  </a:cubicBezTo>
                  <a:cubicBezTo>
                    <a:pt x="7898" y="1883"/>
                    <a:pt x="7857" y="1728"/>
                    <a:pt x="7826" y="1572"/>
                  </a:cubicBezTo>
                  <a:cubicBezTo>
                    <a:pt x="7798" y="1566"/>
                    <a:pt x="7771" y="1563"/>
                    <a:pt x="7746" y="1563"/>
                  </a:cubicBezTo>
                  <a:cubicBezTo>
                    <a:pt x="7742" y="1563"/>
                    <a:pt x="7737" y="1563"/>
                    <a:pt x="7733" y="1563"/>
                  </a:cubicBezTo>
                  <a:cubicBezTo>
                    <a:pt x="7685" y="1565"/>
                    <a:pt x="7638" y="1566"/>
                    <a:pt x="7591" y="1566"/>
                  </a:cubicBezTo>
                  <a:cubicBezTo>
                    <a:pt x="7207" y="1566"/>
                    <a:pt x="6854" y="1511"/>
                    <a:pt x="6487" y="1364"/>
                  </a:cubicBezTo>
                  <a:cubicBezTo>
                    <a:pt x="6037" y="1184"/>
                    <a:pt x="5625" y="921"/>
                    <a:pt x="5205" y="680"/>
                  </a:cubicBezTo>
                  <a:cubicBezTo>
                    <a:pt x="4794" y="442"/>
                    <a:pt x="4368" y="221"/>
                    <a:pt x="3909" y="98"/>
                  </a:cubicBezTo>
                  <a:cubicBezTo>
                    <a:pt x="3679" y="36"/>
                    <a:pt x="3439"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1"/>
            <p:cNvSpPr/>
            <p:nvPr/>
          </p:nvSpPr>
          <p:spPr>
            <a:xfrm>
              <a:off x="1906875" y="2402350"/>
              <a:ext cx="597325" cy="424225"/>
            </a:xfrm>
            <a:custGeom>
              <a:avLst/>
              <a:gdLst/>
              <a:ahLst/>
              <a:cxnLst/>
              <a:rect l="l" t="t" r="r" b="b"/>
              <a:pathLst>
                <a:path w="23893" h="16969" extrusionOk="0">
                  <a:moveTo>
                    <a:pt x="19752" y="1"/>
                  </a:moveTo>
                  <a:cubicBezTo>
                    <a:pt x="19704" y="1"/>
                    <a:pt x="19656" y="10"/>
                    <a:pt x="19612" y="29"/>
                  </a:cubicBezTo>
                  <a:cubicBezTo>
                    <a:pt x="19484" y="83"/>
                    <a:pt x="19390" y="196"/>
                    <a:pt x="19310" y="312"/>
                  </a:cubicBezTo>
                  <a:cubicBezTo>
                    <a:pt x="18812" y="1034"/>
                    <a:pt x="18648" y="1979"/>
                    <a:pt x="18016" y="2590"/>
                  </a:cubicBezTo>
                  <a:cubicBezTo>
                    <a:pt x="17629" y="2964"/>
                    <a:pt x="17106" y="3165"/>
                    <a:pt x="16583" y="3299"/>
                  </a:cubicBezTo>
                  <a:cubicBezTo>
                    <a:pt x="16061" y="3431"/>
                    <a:pt x="15522" y="3505"/>
                    <a:pt x="14983" y="3518"/>
                  </a:cubicBezTo>
                  <a:cubicBezTo>
                    <a:pt x="14899" y="3520"/>
                    <a:pt x="14814" y="3520"/>
                    <a:pt x="14730" y="3520"/>
                  </a:cubicBezTo>
                  <a:cubicBezTo>
                    <a:pt x="14677" y="3520"/>
                    <a:pt x="14623" y="3520"/>
                    <a:pt x="14570" y="3520"/>
                  </a:cubicBezTo>
                  <a:cubicBezTo>
                    <a:pt x="14329" y="3520"/>
                    <a:pt x="14088" y="3523"/>
                    <a:pt x="13849" y="3555"/>
                  </a:cubicBezTo>
                  <a:cubicBezTo>
                    <a:pt x="13474" y="3605"/>
                    <a:pt x="13097" y="3736"/>
                    <a:pt x="12830" y="4003"/>
                  </a:cubicBezTo>
                  <a:cubicBezTo>
                    <a:pt x="12487" y="4343"/>
                    <a:pt x="12376" y="4851"/>
                    <a:pt x="12342" y="5332"/>
                  </a:cubicBezTo>
                  <a:cubicBezTo>
                    <a:pt x="12325" y="5601"/>
                    <a:pt x="12322" y="5884"/>
                    <a:pt x="12186" y="6118"/>
                  </a:cubicBezTo>
                  <a:cubicBezTo>
                    <a:pt x="12059" y="6335"/>
                    <a:pt x="11834" y="6474"/>
                    <a:pt x="11679" y="6671"/>
                  </a:cubicBezTo>
                  <a:cubicBezTo>
                    <a:pt x="11444" y="6968"/>
                    <a:pt x="11390" y="7366"/>
                    <a:pt x="11391" y="7744"/>
                  </a:cubicBezTo>
                  <a:cubicBezTo>
                    <a:pt x="11393" y="8269"/>
                    <a:pt x="11509" y="8826"/>
                    <a:pt x="11835" y="9227"/>
                  </a:cubicBezTo>
                  <a:cubicBezTo>
                    <a:pt x="11798" y="9211"/>
                    <a:pt x="11762" y="9194"/>
                    <a:pt x="11726" y="9175"/>
                  </a:cubicBezTo>
                  <a:cubicBezTo>
                    <a:pt x="11166" y="8875"/>
                    <a:pt x="10956" y="8184"/>
                    <a:pt x="10858" y="7557"/>
                  </a:cubicBezTo>
                  <a:cubicBezTo>
                    <a:pt x="10823" y="7322"/>
                    <a:pt x="10807" y="7048"/>
                    <a:pt x="10980" y="6885"/>
                  </a:cubicBezTo>
                  <a:cubicBezTo>
                    <a:pt x="11057" y="6813"/>
                    <a:pt x="11162" y="6773"/>
                    <a:pt x="11228" y="6693"/>
                  </a:cubicBezTo>
                  <a:cubicBezTo>
                    <a:pt x="11364" y="6529"/>
                    <a:pt x="11280" y="6283"/>
                    <a:pt x="11191" y="6090"/>
                  </a:cubicBezTo>
                  <a:cubicBezTo>
                    <a:pt x="11036" y="5749"/>
                    <a:pt x="10877" y="5400"/>
                    <a:pt x="10630" y="5118"/>
                  </a:cubicBezTo>
                  <a:cubicBezTo>
                    <a:pt x="10385" y="4835"/>
                    <a:pt x="10037" y="4620"/>
                    <a:pt x="9663" y="4620"/>
                  </a:cubicBezTo>
                  <a:cubicBezTo>
                    <a:pt x="9662" y="4620"/>
                    <a:pt x="9660" y="4620"/>
                    <a:pt x="9658" y="4620"/>
                  </a:cubicBezTo>
                  <a:cubicBezTo>
                    <a:pt x="9338" y="4623"/>
                    <a:pt x="9039" y="4780"/>
                    <a:pt x="8779" y="4964"/>
                  </a:cubicBezTo>
                  <a:cubicBezTo>
                    <a:pt x="8572" y="5109"/>
                    <a:pt x="8374" y="5281"/>
                    <a:pt x="8272" y="5512"/>
                  </a:cubicBezTo>
                  <a:cubicBezTo>
                    <a:pt x="8024" y="6077"/>
                    <a:pt x="8464" y="6823"/>
                    <a:pt x="8889" y="7183"/>
                  </a:cubicBezTo>
                  <a:cubicBezTo>
                    <a:pt x="9022" y="7297"/>
                    <a:pt x="9171" y="7389"/>
                    <a:pt x="9298" y="7510"/>
                  </a:cubicBezTo>
                  <a:cubicBezTo>
                    <a:pt x="9424" y="7629"/>
                    <a:pt x="9527" y="7770"/>
                    <a:pt x="9617" y="7919"/>
                  </a:cubicBezTo>
                  <a:cubicBezTo>
                    <a:pt x="9785" y="8197"/>
                    <a:pt x="9900" y="8485"/>
                    <a:pt x="10065" y="8761"/>
                  </a:cubicBezTo>
                  <a:cubicBezTo>
                    <a:pt x="10414" y="9340"/>
                    <a:pt x="10910" y="9885"/>
                    <a:pt x="11568" y="10074"/>
                  </a:cubicBezTo>
                  <a:cubicBezTo>
                    <a:pt x="11857" y="10157"/>
                    <a:pt x="12157" y="10194"/>
                    <a:pt x="12458" y="10194"/>
                  </a:cubicBezTo>
                  <a:cubicBezTo>
                    <a:pt x="12650" y="10194"/>
                    <a:pt x="12843" y="10179"/>
                    <a:pt x="13034" y="10151"/>
                  </a:cubicBezTo>
                  <a:lnTo>
                    <a:pt x="13034" y="10151"/>
                  </a:lnTo>
                  <a:cubicBezTo>
                    <a:pt x="12798" y="10432"/>
                    <a:pt x="12446" y="10629"/>
                    <a:pt x="12081" y="10706"/>
                  </a:cubicBezTo>
                  <a:cubicBezTo>
                    <a:pt x="11927" y="10739"/>
                    <a:pt x="11772" y="10753"/>
                    <a:pt x="11615" y="10753"/>
                  </a:cubicBezTo>
                  <a:cubicBezTo>
                    <a:pt x="11211" y="10753"/>
                    <a:pt x="10804" y="10658"/>
                    <a:pt x="10417" y="10533"/>
                  </a:cubicBezTo>
                  <a:cubicBezTo>
                    <a:pt x="8901" y="10045"/>
                    <a:pt x="7503" y="9094"/>
                    <a:pt x="5914" y="9007"/>
                  </a:cubicBezTo>
                  <a:cubicBezTo>
                    <a:pt x="5844" y="9003"/>
                    <a:pt x="5774" y="9000"/>
                    <a:pt x="5703" y="9000"/>
                  </a:cubicBezTo>
                  <a:cubicBezTo>
                    <a:pt x="5443" y="9000"/>
                    <a:pt x="5182" y="9030"/>
                    <a:pt x="4934" y="9109"/>
                  </a:cubicBezTo>
                  <a:cubicBezTo>
                    <a:pt x="3961" y="9419"/>
                    <a:pt x="3380" y="10398"/>
                    <a:pt x="2557" y="11001"/>
                  </a:cubicBezTo>
                  <a:cubicBezTo>
                    <a:pt x="1853" y="11516"/>
                    <a:pt x="979" y="11751"/>
                    <a:pt x="253" y="12235"/>
                  </a:cubicBezTo>
                  <a:cubicBezTo>
                    <a:pt x="132" y="12315"/>
                    <a:pt x="1" y="12430"/>
                    <a:pt x="77" y="12594"/>
                  </a:cubicBezTo>
                  <a:cubicBezTo>
                    <a:pt x="122" y="12692"/>
                    <a:pt x="226" y="12748"/>
                    <a:pt x="334" y="12752"/>
                  </a:cubicBezTo>
                  <a:cubicBezTo>
                    <a:pt x="410" y="12753"/>
                    <a:pt x="487" y="12754"/>
                    <a:pt x="564" y="12754"/>
                  </a:cubicBezTo>
                  <a:cubicBezTo>
                    <a:pt x="891" y="12754"/>
                    <a:pt x="1219" y="12735"/>
                    <a:pt x="1535" y="12657"/>
                  </a:cubicBezTo>
                  <a:cubicBezTo>
                    <a:pt x="1928" y="12561"/>
                    <a:pt x="2293" y="12376"/>
                    <a:pt x="2654" y="12192"/>
                  </a:cubicBezTo>
                  <a:cubicBezTo>
                    <a:pt x="3227" y="11902"/>
                    <a:pt x="3800" y="11611"/>
                    <a:pt x="4374" y="11320"/>
                  </a:cubicBezTo>
                  <a:cubicBezTo>
                    <a:pt x="4797" y="11105"/>
                    <a:pt x="5224" y="10889"/>
                    <a:pt x="5678" y="10755"/>
                  </a:cubicBezTo>
                  <a:cubicBezTo>
                    <a:pt x="6055" y="10644"/>
                    <a:pt x="6447" y="10591"/>
                    <a:pt x="6839" y="10591"/>
                  </a:cubicBezTo>
                  <a:cubicBezTo>
                    <a:pt x="7227" y="10591"/>
                    <a:pt x="7616" y="10642"/>
                    <a:pt x="7991" y="10739"/>
                  </a:cubicBezTo>
                  <a:cubicBezTo>
                    <a:pt x="8606" y="10898"/>
                    <a:pt x="9183" y="11174"/>
                    <a:pt x="9784" y="11382"/>
                  </a:cubicBezTo>
                  <a:cubicBezTo>
                    <a:pt x="10228" y="11536"/>
                    <a:pt x="10698" y="11653"/>
                    <a:pt x="11165" y="11653"/>
                  </a:cubicBezTo>
                  <a:cubicBezTo>
                    <a:pt x="11328" y="11653"/>
                    <a:pt x="11491" y="11639"/>
                    <a:pt x="11652" y="11607"/>
                  </a:cubicBezTo>
                  <a:cubicBezTo>
                    <a:pt x="12528" y="11432"/>
                    <a:pt x="13211" y="10764"/>
                    <a:pt x="13708" y="10004"/>
                  </a:cubicBezTo>
                  <a:cubicBezTo>
                    <a:pt x="13726" y="9999"/>
                    <a:pt x="13745" y="9994"/>
                    <a:pt x="13764" y="9989"/>
                  </a:cubicBezTo>
                  <a:cubicBezTo>
                    <a:pt x="14531" y="9753"/>
                    <a:pt x="15239" y="9361"/>
                    <a:pt x="15951" y="8988"/>
                  </a:cubicBezTo>
                  <a:lnTo>
                    <a:pt x="15951" y="8988"/>
                  </a:lnTo>
                  <a:cubicBezTo>
                    <a:pt x="16217" y="9471"/>
                    <a:pt x="16148" y="10091"/>
                    <a:pt x="15907" y="10591"/>
                  </a:cubicBezTo>
                  <a:cubicBezTo>
                    <a:pt x="15655" y="11115"/>
                    <a:pt x="15244" y="11541"/>
                    <a:pt x="14856" y="11976"/>
                  </a:cubicBezTo>
                  <a:cubicBezTo>
                    <a:pt x="14664" y="12191"/>
                    <a:pt x="14475" y="12413"/>
                    <a:pt x="14249" y="12595"/>
                  </a:cubicBezTo>
                  <a:cubicBezTo>
                    <a:pt x="14065" y="12744"/>
                    <a:pt x="13859" y="12866"/>
                    <a:pt x="13646" y="12967"/>
                  </a:cubicBezTo>
                  <a:cubicBezTo>
                    <a:pt x="13177" y="13191"/>
                    <a:pt x="12654" y="13325"/>
                    <a:pt x="12137" y="13325"/>
                  </a:cubicBezTo>
                  <a:cubicBezTo>
                    <a:pt x="11844" y="13325"/>
                    <a:pt x="11553" y="13282"/>
                    <a:pt x="11275" y="13188"/>
                  </a:cubicBezTo>
                  <a:cubicBezTo>
                    <a:pt x="11090" y="13125"/>
                    <a:pt x="10913" y="13041"/>
                    <a:pt x="10729" y="12975"/>
                  </a:cubicBezTo>
                  <a:cubicBezTo>
                    <a:pt x="10166" y="12769"/>
                    <a:pt x="9528" y="12710"/>
                    <a:pt x="8910" y="12710"/>
                  </a:cubicBezTo>
                  <a:cubicBezTo>
                    <a:pt x="8693" y="12710"/>
                    <a:pt x="8477" y="12717"/>
                    <a:pt x="8269" y="12728"/>
                  </a:cubicBezTo>
                  <a:cubicBezTo>
                    <a:pt x="7430" y="12772"/>
                    <a:pt x="6664" y="13731"/>
                    <a:pt x="6159" y="14306"/>
                  </a:cubicBezTo>
                  <a:cubicBezTo>
                    <a:pt x="5573" y="14972"/>
                    <a:pt x="4973" y="15702"/>
                    <a:pt x="4121" y="16031"/>
                  </a:cubicBezTo>
                  <a:cubicBezTo>
                    <a:pt x="3610" y="16228"/>
                    <a:pt x="3052" y="16259"/>
                    <a:pt x="2506" y="16295"/>
                  </a:cubicBezTo>
                  <a:cubicBezTo>
                    <a:pt x="2246" y="16312"/>
                    <a:pt x="1964" y="16344"/>
                    <a:pt x="1738" y="16457"/>
                  </a:cubicBezTo>
                  <a:cubicBezTo>
                    <a:pt x="1603" y="16525"/>
                    <a:pt x="1637" y="16729"/>
                    <a:pt x="1786" y="16752"/>
                  </a:cubicBezTo>
                  <a:cubicBezTo>
                    <a:pt x="2490" y="16868"/>
                    <a:pt x="3199" y="16969"/>
                    <a:pt x="3911" y="16969"/>
                  </a:cubicBezTo>
                  <a:cubicBezTo>
                    <a:pt x="3945" y="16969"/>
                    <a:pt x="3979" y="16969"/>
                    <a:pt x="4013" y="16968"/>
                  </a:cubicBezTo>
                  <a:cubicBezTo>
                    <a:pt x="4874" y="16956"/>
                    <a:pt x="5749" y="16778"/>
                    <a:pt x="6480" y="16325"/>
                  </a:cubicBezTo>
                  <a:cubicBezTo>
                    <a:pt x="6986" y="16010"/>
                    <a:pt x="7423" y="15564"/>
                    <a:pt x="7988" y="15375"/>
                  </a:cubicBezTo>
                  <a:cubicBezTo>
                    <a:pt x="8209" y="15302"/>
                    <a:pt x="8432" y="15272"/>
                    <a:pt x="8656" y="15272"/>
                  </a:cubicBezTo>
                  <a:cubicBezTo>
                    <a:pt x="9459" y="15272"/>
                    <a:pt x="10283" y="15657"/>
                    <a:pt x="11097" y="15832"/>
                  </a:cubicBezTo>
                  <a:cubicBezTo>
                    <a:pt x="11418" y="15901"/>
                    <a:pt x="11746" y="15934"/>
                    <a:pt x="12075" y="15934"/>
                  </a:cubicBezTo>
                  <a:cubicBezTo>
                    <a:pt x="13200" y="15934"/>
                    <a:pt x="14327" y="15538"/>
                    <a:pt x="15189" y="14813"/>
                  </a:cubicBezTo>
                  <a:cubicBezTo>
                    <a:pt x="16303" y="13877"/>
                    <a:pt x="16951" y="12409"/>
                    <a:pt x="16894" y="10955"/>
                  </a:cubicBezTo>
                  <a:cubicBezTo>
                    <a:pt x="16864" y="10199"/>
                    <a:pt x="16657" y="9463"/>
                    <a:pt x="16446" y="8734"/>
                  </a:cubicBezTo>
                  <a:cubicBezTo>
                    <a:pt x="17298" y="8316"/>
                    <a:pt x="18173" y="8027"/>
                    <a:pt x="19122" y="8027"/>
                  </a:cubicBezTo>
                  <a:cubicBezTo>
                    <a:pt x="19173" y="8027"/>
                    <a:pt x="19223" y="8028"/>
                    <a:pt x="19274" y="8029"/>
                  </a:cubicBezTo>
                  <a:cubicBezTo>
                    <a:pt x="19853" y="8047"/>
                    <a:pt x="20354" y="8513"/>
                    <a:pt x="20541" y="9063"/>
                  </a:cubicBezTo>
                  <a:cubicBezTo>
                    <a:pt x="20471" y="9096"/>
                    <a:pt x="20393" y="9115"/>
                    <a:pt x="20316" y="9115"/>
                  </a:cubicBezTo>
                  <a:cubicBezTo>
                    <a:pt x="20305" y="9115"/>
                    <a:pt x="20293" y="9114"/>
                    <a:pt x="20282" y="9113"/>
                  </a:cubicBezTo>
                  <a:cubicBezTo>
                    <a:pt x="20082" y="9098"/>
                    <a:pt x="19901" y="8988"/>
                    <a:pt x="19726" y="8889"/>
                  </a:cubicBezTo>
                  <a:cubicBezTo>
                    <a:pt x="19418" y="8716"/>
                    <a:pt x="19088" y="8560"/>
                    <a:pt x="18735" y="8531"/>
                  </a:cubicBezTo>
                  <a:cubicBezTo>
                    <a:pt x="18702" y="8528"/>
                    <a:pt x="18669" y="8527"/>
                    <a:pt x="18637" y="8527"/>
                  </a:cubicBezTo>
                  <a:cubicBezTo>
                    <a:pt x="18312" y="8527"/>
                    <a:pt x="17980" y="8652"/>
                    <a:pt x="17794" y="8914"/>
                  </a:cubicBezTo>
                  <a:cubicBezTo>
                    <a:pt x="17645" y="9125"/>
                    <a:pt x="17607" y="9396"/>
                    <a:pt x="17625" y="9653"/>
                  </a:cubicBezTo>
                  <a:cubicBezTo>
                    <a:pt x="17644" y="9910"/>
                    <a:pt x="17715" y="10160"/>
                    <a:pt x="17768" y="10411"/>
                  </a:cubicBezTo>
                  <a:cubicBezTo>
                    <a:pt x="17872" y="10923"/>
                    <a:pt x="17901" y="11458"/>
                    <a:pt x="17784" y="11967"/>
                  </a:cubicBezTo>
                  <a:cubicBezTo>
                    <a:pt x="17667" y="12476"/>
                    <a:pt x="17399" y="12960"/>
                    <a:pt x="16987" y="13282"/>
                  </a:cubicBezTo>
                  <a:cubicBezTo>
                    <a:pt x="16817" y="13414"/>
                    <a:pt x="16621" y="13522"/>
                    <a:pt x="16528" y="13730"/>
                  </a:cubicBezTo>
                  <a:cubicBezTo>
                    <a:pt x="16484" y="13829"/>
                    <a:pt x="16478" y="13946"/>
                    <a:pt x="16529" y="14041"/>
                  </a:cubicBezTo>
                  <a:cubicBezTo>
                    <a:pt x="16594" y="14162"/>
                    <a:pt x="16713" y="14206"/>
                    <a:pt x="16843" y="14206"/>
                  </a:cubicBezTo>
                  <a:cubicBezTo>
                    <a:pt x="16940" y="14206"/>
                    <a:pt x="17042" y="14182"/>
                    <a:pt x="17132" y="14147"/>
                  </a:cubicBezTo>
                  <a:cubicBezTo>
                    <a:pt x="17727" y="13916"/>
                    <a:pt x="18183" y="13360"/>
                    <a:pt x="18293" y="12732"/>
                  </a:cubicBezTo>
                  <a:cubicBezTo>
                    <a:pt x="18359" y="12361"/>
                    <a:pt x="18311" y="11981"/>
                    <a:pt x="18318" y="11604"/>
                  </a:cubicBezTo>
                  <a:cubicBezTo>
                    <a:pt x="18327" y="11254"/>
                    <a:pt x="18385" y="10899"/>
                    <a:pt x="18553" y="10591"/>
                  </a:cubicBezTo>
                  <a:cubicBezTo>
                    <a:pt x="18719" y="10285"/>
                    <a:pt x="19008" y="10031"/>
                    <a:pt x="19351" y="9964"/>
                  </a:cubicBezTo>
                  <a:cubicBezTo>
                    <a:pt x="19442" y="9947"/>
                    <a:pt x="19534" y="9942"/>
                    <a:pt x="19627" y="9942"/>
                  </a:cubicBezTo>
                  <a:cubicBezTo>
                    <a:pt x="19724" y="9942"/>
                    <a:pt x="19821" y="9947"/>
                    <a:pt x="19918" y="9947"/>
                  </a:cubicBezTo>
                  <a:cubicBezTo>
                    <a:pt x="20017" y="9947"/>
                    <a:pt x="20116" y="9942"/>
                    <a:pt x="20214" y="9921"/>
                  </a:cubicBezTo>
                  <a:cubicBezTo>
                    <a:pt x="20356" y="9890"/>
                    <a:pt x="20487" y="9823"/>
                    <a:pt x="20600" y="9731"/>
                  </a:cubicBezTo>
                  <a:lnTo>
                    <a:pt x="20600" y="9731"/>
                  </a:lnTo>
                  <a:cubicBezTo>
                    <a:pt x="20552" y="10029"/>
                    <a:pt x="20420" y="10309"/>
                    <a:pt x="20272" y="10574"/>
                  </a:cubicBezTo>
                  <a:cubicBezTo>
                    <a:pt x="19900" y="11236"/>
                    <a:pt x="19412" y="11829"/>
                    <a:pt x="19052" y="12498"/>
                  </a:cubicBezTo>
                  <a:cubicBezTo>
                    <a:pt x="18693" y="13168"/>
                    <a:pt x="18463" y="13956"/>
                    <a:pt x="18668" y="14689"/>
                  </a:cubicBezTo>
                  <a:cubicBezTo>
                    <a:pt x="18668" y="14690"/>
                    <a:pt x="18669" y="14692"/>
                    <a:pt x="18669" y="14694"/>
                  </a:cubicBezTo>
                  <a:cubicBezTo>
                    <a:pt x="18510" y="14921"/>
                    <a:pt x="18265" y="15092"/>
                    <a:pt x="17990" y="15142"/>
                  </a:cubicBezTo>
                  <a:cubicBezTo>
                    <a:pt x="17915" y="15156"/>
                    <a:pt x="17840" y="15162"/>
                    <a:pt x="17765" y="15162"/>
                  </a:cubicBezTo>
                  <a:cubicBezTo>
                    <a:pt x="17449" y="15162"/>
                    <a:pt x="17131" y="15057"/>
                    <a:pt x="16813" y="15016"/>
                  </a:cubicBezTo>
                  <a:cubicBezTo>
                    <a:pt x="16710" y="15002"/>
                    <a:pt x="16605" y="14996"/>
                    <a:pt x="16501" y="14996"/>
                  </a:cubicBezTo>
                  <a:cubicBezTo>
                    <a:pt x="16442" y="14996"/>
                    <a:pt x="16383" y="14998"/>
                    <a:pt x="16325" y="15002"/>
                  </a:cubicBezTo>
                  <a:cubicBezTo>
                    <a:pt x="16282" y="15004"/>
                    <a:pt x="16236" y="15009"/>
                    <a:pt x="16200" y="15034"/>
                  </a:cubicBezTo>
                  <a:cubicBezTo>
                    <a:pt x="16165" y="15057"/>
                    <a:pt x="16144" y="15095"/>
                    <a:pt x="16124" y="15131"/>
                  </a:cubicBezTo>
                  <a:cubicBezTo>
                    <a:pt x="16043" y="15281"/>
                    <a:pt x="15975" y="15439"/>
                    <a:pt x="15922" y="15601"/>
                  </a:cubicBezTo>
                  <a:cubicBezTo>
                    <a:pt x="15876" y="15742"/>
                    <a:pt x="15837" y="15891"/>
                    <a:pt x="15740" y="16002"/>
                  </a:cubicBezTo>
                  <a:cubicBezTo>
                    <a:pt x="15580" y="16186"/>
                    <a:pt x="15318" y="16213"/>
                    <a:pt x="15066" y="16213"/>
                  </a:cubicBezTo>
                  <a:cubicBezTo>
                    <a:pt x="15019" y="16213"/>
                    <a:pt x="14972" y="16212"/>
                    <a:pt x="14926" y="16211"/>
                  </a:cubicBezTo>
                  <a:cubicBezTo>
                    <a:pt x="14911" y="16210"/>
                    <a:pt x="14896" y="16210"/>
                    <a:pt x="14881" y="16210"/>
                  </a:cubicBezTo>
                  <a:cubicBezTo>
                    <a:pt x="14601" y="16210"/>
                    <a:pt x="14284" y="16260"/>
                    <a:pt x="14155" y="16504"/>
                  </a:cubicBezTo>
                  <a:cubicBezTo>
                    <a:pt x="14565" y="16700"/>
                    <a:pt x="15019" y="16806"/>
                    <a:pt x="15473" y="16806"/>
                  </a:cubicBezTo>
                  <a:cubicBezTo>
                    <a:pt x="15663" y="16806"/>
                    <a:pt x="15871" y="16782"/>
                    <a:pt x="16009" y="16652"/>
                  </a:cubicBezTo>
                  <a:cubicBezTo>
                    <a:pt x="16186" y="16484"/>
                    <a:pt x="16208" y="16182"/>
                    <a:pt x="16416" y="16053"/>
                  </a:cubicBezTo>
                  <a:cubicBezTo>
                    <a:pt x="16481" y="16014"/>
                    <a:pt x="16554" y="15998"/>
                    <a:pt x="16629" y="15998"/>
                  </a:cubicBezTo>
                  <a:cubicBezTo>
                    <a:pt x="16739" y="15998"/>
                    <a:pt x="16855" y="16033"/>
                    <a:pt x="16957" y="16078"/>
                  </a:cubicBezTo>
                  <a:cubicBezTo>
                    <a:pt x="17129" y="16153"/>
                    <a:pt x="17299" y="16254"/>
                    <a:pt x="17486" y="16259"/>
                  </a:cubicBezTo>
                  <a:cubicBezTo>
                    <a:pt x="17491" y="16259"/>
                    <a:pt x="17495" y="16259"/>
                    <a:pt x="17500" y="16259"/>
                  </a:cubicBezTo>
                  <a:cubicBezTo>
                    <a:pt x="17785" y="16259"/>
                    <a:pt x="18022" y="16038"/>
                    <a:pt x="18201" y="15814"/>
                  </a:cubicBezTo>
                  <a:cubicBezTo>
                    <a:pt x="18419" y="15545"/>
                    <a:pt x="18605" y="15251"/>
                    <a:pt x="18758" y="14941"/>
                  </a:cubicBezTo>
                  <a:cubicBezTo>
                    <a:pt x="18946" y="15373"/>
                    <a:pt x="19290" y="15739"/>
                    <a:pt x="19714" y="15948"/>
                  </a:cubicBezTo>
                  <a:cubicBezTo>
                    <a:pt x="20024" y="16099"/>
                    <a:pt x="20368" y="16169"/>
                    <a:pt x="20706" y="16235"/>
                  </a:cubicBezTo>
                  <a:cubicBezTo>
                    <a:pt x="21453" y="16384"/>
                    <a:pt x="22201" y="16531"/>
                    <a:pt x="22948" y="16680"/>
                  </a:cubicBezTo>
                  <a:cubicBezTo>
                    <a:pt x="23064" y="16703"/>
                    <a:pt x="23389" y="16822"/>
                    <a:pt x="23605" y="16822"/>
                  </a:cubicBezTo>
                  <a:cubicBezTo>
                    <a:pt x="23679" y="16822"/>
                    <a:pt x="23739" y="16808"/>
                    <a:pt x="23774" y="16772"/>
                  </a:cubicBezTo>
                  <a:cubicBezTo>
                    <a:pt x="23893" y="16658"/>
                    <a:pt x="23751" y="16428"/>
                    <a:pt x="23656" y="16348"/>
                  </a:cubicBezTo>
                  <a:cubicBezTo>
                    <a:pt x="23514" y="16229"/>
                    <a:pt x="23326" y="16186"/>
                    <a:pt x="23145" y="16148"/>
                  </a:cubicBezTo>
                  <a:cubicBezTo>
                    <a:pt x="22620" y="16035"/>
                    <a:pt x="22096" y="15921"/>
                    <a:pt x="21571" y="15808"/>
                  </a:cubicBezTo>
                  <a:cubicBezTo>
                    <a:pt x="20734" y="15626"/>
                    <a:pt x="19796" y="15381"/>
                    <a:pt x="19592" y="14367"/>
                  </a:cubicBezTo>
                  <a:cubicBezTo>
                    <a:pt x="19545" y="14134"/>
                    <a:pt x="19551" y="13892"/>
                    <a:pt x="19596" y="13658"/>
                  </a:cubicBezTo>
                  <a:cubicBezTo>
                    <a:pt x="19747" y="12865"/>
                    <a:pt x="20257" y="12249"/>
                    <a:pt x="20690" y="11597"/>
                  </a:cubicBezTo>
                  <a:cubicBezTo>
                    <a:pt x="20963" y="11188"/>
                    <a:pt x="21207" y="10749"/>
                    <a:pt x="21365" y="10284"/>
                  </a:cubicBezTo>
                  <a:cubicBezTo>
                    <a:pt x="21394" y="10320"/>
                    <a:pt x="21421" y="10358"/>
                    <a:pt x="21441" y="10399"/>
                  </a:cubicBezTo>
                  <a:cubicBezTo>
                    <a:pt x="21528" y="10588"/>
                    <a:pt x="21507" y="10811"/>
                    <a:pt x="21437" y="11006"/>
                  </a:cubicBezTo>
                  <a:cubicBezTo>
                    <a:pt x="21366" y="11202"/>
                    <a:pt x="21250" y="11379"/>
                    <a:pt x="21145" y="11556"/>
                  </a:cubicBezTo>
                  <a:cubicBezTo>
                    <a:pt x="20758" y="12213"/>
                    <a:pt x="20496" y="12993"/>
                    <a:pt x="20667" y="13735"/>
                  </a:cubicBezTo>
                  <a:cubicBezTo>
                    <a:pt x="20704" y="13896"/>
                    <a:pt x="20763" y="14056"/>
                    <a:pt x="20868" y="14181"/>
                  </a:cubicBezTo>
                  <a:cubicBezTo>
                    <a:pt x="21068" y="14416"/>
                    <a:pt x="21386" y="14483"/>
                    <a:pt x="21680" y="14483"/>
                  </a:cubicBezTo>
                  <a:cubicBezTo>
                    <a:pt x="21800" y="14483"/>
                    <a:pt x="21912" y="14504"/>
                    <a:pt x="22029" y="14504"/>
                  </a:cubicBezTo>
                  <a:cubicBezTo>
                    <a:pt x="22067" y="14504"/>
                    <a:pt x="22107" y="14502"/>
                    <a:pt x="22147" y="14496"/>
                  </a:cubicBezTo>
                  <a:cubicBezTo>
                    <a:pt x="22295" y="14474"/>
                    <a:pt x="22442" y="14430"/>
                    <a:pt x="22593" y="14430"/>
                  </a:cubicBezTo>
                  <a:cubicBezTo>
                    <a:pt x="22609" y="14430"/>
                    <a:pt x="22624" y="14431"/>
                    <a:pt x="22639" y="14432"/>
                  </a:cubicBezTo>
                  <a:cubicBezTo>
                    <a:pt x="22959" y="14452"/>
                    <a:pt x="23219" y="14693"/>
                    <a:pt x="23427" y="14935"/>
                  </a:cubicBezTo>
                  <a:cubicBezTo>
                    <a:pt x="23467" y="14982"/>
                    <a:pt x="23508" y="15029"/>
                    <a:pt x="23565" y="15053"/>
                  </a:cubicBezTo>
                  <a:cubicBezTo>
                    <a:pt x="23582" y="15059"/>
                    <a:pt x="23601" y="15063"/>
                    <a:pt x="23620" y="15063"/>
                  </a:cubicBezTo>
                  <a:cubicBezTo>
                    <a:pt x="23663" y="15063"/>
                    <a:pt x="23706" y="15045"/>
                    <a:pt x="23724" y="15007"/>
                  </a:cubicBezTo>
                  <a:cubicBezTo>
                    <a:pt x="23738" y="14983"/>
                    <a:pt x="23738" y="14955"/>
                    <a:pt x="23739" y="14926"/>
                  </a:cubicBezTo>
                  <a:cubicBezTo>
                    <a:pt x="23741" y="14737"/>
                    <a:pt x="23734" y="14544"/>
                    <a:pt x="23671" y="14364"/>
                  </a:cubicBezTo>
                  <a:cubicBezTo>
                    <a:pt x="23645" y="14290"/>
                    <a:pt x="23605" y="14195"/>
                    <a:pt x="23550" y="14138"/>
                  </a:cubicBezTo>
                  <a:cubicBezTo>
                    <a:pt x="23489" y="14072"/>
                    <a:pt x="23365" y="14033"/>
                    <a:pt x="23283" y="14000"/>
                  </a:cubicBezTo>
                  <a:cubicBezTo>
                    <a:pt x="23216" y="13971"/>
                    <a:pt x="23149" y="13948"/>
                    <a:pt x="23077" y="13933"/>
                  </a:cubicBezTo>
                  <a:cubicBezTo>
                    <a:pt x="22994" y="13916"/>
                    <a:pt x="22909" y="13913"/>
                    <a:pt x="22824" y="13913"/>
                  </a:cubicBezTo>
                  <a:cubicBezTo>
                    <a:pt x="22778" y="13913"/>
                    <a:pt x="22732" y="13914"/>
                    <a:pt x="22685" y="13914"/>
                  </a:cubicBezTo>
                  <a:cubicBezTo>
                    <a:pt x="22621" y="13914"/>
                    <a:pt x="22556" y="13912"/>
                    <a:pt x="22492" y="13904"/>
                  </a:cubicBezTo>
                  <a:cubicBezTo>
                    <a:pt x="22317" y="13881"/>
                    <a:pt x="22152" y="13810"/>
                    <a:pt x="22002" y="13717"/>
                  </a:cubicBezTo>
                  <a:cubicBezTo>
                    <a:pt x="21910" y="13660"/>
                    <a:pt x="21823" y="13592"/>
                    <a:pt x="21759" y="13506"/>
                  </a:cubicBezTo>
                  <a:cubicBezTo>
                    <a:pt x="21636" y="13336"/>
                    <a:pt x="21687" y="13152"/>
                    <a:pt x="21729" y="12963"/>
                  </a:cubicBezTo>
                  <a:cubicBezTo>
                    <a:pt x="21773" y="12768"/>
                    <a:pt x="21870" y="12584"/>
                    <a:pt x="22012" y="12442"/>
                  </a:cubicBezTo>
                  <a:cubicBezTo>
                    <a:pt x="22204" y="12248"/>
                    <a:pt x="22465" y="12132"/>
                    <a:pt x="22659" y="11940"/>
                  </a:cubicBezTo>
                  <a:cubicBezTo>
                    <a:pt x="22697" y="11903"/>
                    <a:pt x="22733" y="11859"/>
                    <a:pt x="22750" y="11808"/>
                  </a:cubicBezTo>
                  <a:cubicBezTo>
                    <a:pt x="22801" y="11650"/>
                    <a:pt x="22653" y="11502"/>
                    <a:pt x="22625" y="11338"/>
                  </a:cubicBezTo>
                  <a:cubicBezTo>
                    <a:pt x="22595" y="11169"/>
                    <a:pt x="22697" y="11008"/>
                    <a:pt x="22770" y="10851"/>
                  </a:cubicBezTo>
                  <a:cubicBezTo>
                    <a:pt x="22865" y="10650"/>
                    <a:pt x="22911" y="10428"/>
                    <a:pt x="22908" y="10205"/>
                  </a:cubicBezTo>
                  <a:cubicBezTo>
                    <a:pt x="22906" y="10059"/>
                    <a:pt x="22876" y="9902"/>
                    <a:pt x="22770" y="9799"/>
                  </a:cubicBezTo>
                  <a:cubicBezTo>
                    <a:pt x="22695" y="9726"/>
                    <a:pt x="22591" y="9691"/>
                    <a:pt x="22490" y="9665"/>
                  </a:cubicBezTo>
                  <a:cubicBezTo>
                    <a:pt x="22317" y="9622"/>
                    <a:pt x="22145" y="9595"/>
                    <a:pt x="21975" y="9595"/>
                  </a:cubicBezTo>
                  <a:cubicBezTo>
                    <a:pt x="21820" y="9595"/>
                    <a:pt x="21665" y="9617"/>
                    <a:pt x="21512" y="9669"/>
                  </a:cubicBezTo>
                  <a:cubicBezTo>
                    <a:pt x="21520" y="9612"/>
                    <a:pt x="21530" y="9552"/>
                    <a:pt x="21534" y="9494"/>
                  </a:cubicBezTo>
                  <a:cubicBezTo>
                    <a:pt x="21593" y="8733"/>
                    <a:pt x="21293" y="7907"/>
                    <a:pt x="20640" y="7511"/>
                  </a:cubicBezTo>
                  <a:cubicBezTo>
                    <a:pt x="20513" y="7434"/>
                    <a:pt x="20375" y="7377"/>
                    <a:pt x="20234" y="7329"/>
                  </a:cubicBezTo>
                  <a:lnTo>
                    <a:pt x="20234" y="7329"/>
                  </a:lnTo>
                  <a:cubicBezTo>
                    <a:pt x="20478" y="7338"/>
                    <a:pt x="20723" y="7388"/>
                    <a:pt x="20959" y="7451"/>
                  </a:cubicBezTo>
                  <a:cubicBezTo>
                    <a:pt x="21427" y="7577"/>
                    <a:pt x="21890" y="7756"/>
                    <a:pt x="22374" y="7768"/>
                  </a:cubicBezTo>
                  <a:cubicBezTo>
                    <a:pt x="22389" y="7769"/>
                    <a:pt x="22404" y="7769"/>
                    <a:pt x="22419" y="7769"/>
                  </a:cubicBezTo>
                  <a:cubicBezTo>
                    <a:pt x="22892" y="7769"/>
                    <a:pt x="23397" y="7567"/>
                    <a:pt x="23600" y="7142"/>
                  </a:cubicBezTo>
                  <a:cubicBezTo>
                    <a:pt x="23674" y="6987"/>
                    <a:pt x="23703" y="6816"/>
                    <a:pt x="23720" y="6644"/>
                  </a:cubicBezTo>
                  <a:cubicBezTo>
                    <a:pt x="23787" y="6022"/>
                    <a:pt x="23724" y="5387"/>
                    <a:pt x="23536" y="4790"/>
                  </a:cubicBezTo>
                  <a:cubicBezTo>
                    <a:pt x="23518" y="4727"/>
                    <a:pt x="23489" y="4657"/>
                    <a:pt x="23426" y="4633"/>
                  </a:cubicBezTo>
                  <a:cubicBezTo>
                    <a:pt x="23412" y="4627"/>
                    <a:pt x="23398" y="4625"/>
                    <a:pt x="23384" y="4625"/>
                  </a:cubicBezTo>
                  <a:cubicBezTo>
                    <a:pt x="23304" y="4625"/>
                    <a:pt x="23232" y="4709"/>
                    <a:pt x="23186" y="4784"/>
                  </a:cubicBezTo>
                  <a:cubicBezTo>
                    <a:pt x="22998" y="5098"/>
                    <a:pt x="22834" y="5430"/>
                    <a:pt x="22701" y="5773"/>
                  </a:cubicBezTo>
                  <a:cubicBezTo>
                    <a:pt x="22553" y="6152"/>
                    <a:pt x="22431" y="6561"/>
                    <a:pt x="22140" y="6845"/>
                  </a:cubicBezTo>
                  <a:cubicBezTo>
                    <a:pt x="21924" y="7059"/>
                    <a:pt x="21620" y="7179"/>
                    <a:pt x="21316" y="7179"/>
                  </a:cubicBezTo>
                  <a:cubicBezTo>
                    <a:pt x="21266" y="7179"/>
                    <a:pt x="21216" y="7176"/>
                    <a:pt x="21166" y="7169"/>
                  </a:cubicBezTo>
                  <a:cubicBezTo>
                    <a:pt x="20986" y="7145"/>
                    <a:pt x="20815" y="7080"/>
                    <a:pt x="20638" y="7038"/>
                  </a:cubicBezTo>
                  <a:cubicBezTo>
                    <a:pt x="20478" y="6999"/>
                    <a:pt x="20313" y="6980"/>
                    <a:pt x="20148" y="6980"/>
                  </a:cubicBezTo>
                  <a:cubicBezTo>
                    <a:pt x="19865" y="6980"/>
                    <a:pt x="19581" y="7036"/>
                    <a:pt x="19319" y="7145"/>
                  </a:cubicBezTo>
                  <a:cubicBezTo>
                    <a:pt x="19188" y="7134"/>
                    <a:pt x="19056" y="7129"/>
                    <a:pt x="18925" y="7129"/>
                  </a:cubicBezTo>
                  <a:cubicBezTo>
                    <a:pt x="17598" y="7129"/>
                    <a:pt x="16268" y="7681"/>
                    <a:pt x="15082" y="8332"/>
                  </a:cubicBezTo>
                  <a:cubicBezTo>
                    <a:pt x="14912" y="8426"/>
                    <a:pt x="14741" y="8523"/>
                    <a:pt x="14568" y="8616"/>
                  </a:cubicBezTo>
                  <a:cubicBezTo>
                    <a:pt x="14531" y="8602"/>
                    <a:pt x="14494" y="8577"/>
                    <a:pt x="14465" y="8551"/>
                  </a:cubicBezTo>
                  <a:cubicBezTo>
                    <a:pt x="14275" y="8392"/>
                    <a:pt x="14061" y="8142"/>
                    <a:pt x="14259" y="7924"/>
                  </a:cubicBezTo>
                  <a:cubicBezTo>
                    <a:pt x="14325" y="7852"/>
                    <a:pt x="14417" y="7806"/>
                    <a:pt x="14515" y="7793"/>
                  </a:cubicBezTo>
                  <a:cubicBezTo>
                    <a:pt x="14849" y="7745"/>
                    <a:pt x="15137" y="7492"/>
                    <a:pt x="15240" y="7173"/>
                  </a:cubicBezTo>
                  <a:cubicBezTo>
                    <a:pt x="15324" y="6909"/>
                    <a:pt x="15298" y="6587"/>
                    <a:pt x="15496" y="6392"/>
                  </a:cubicBezTo>
                  <a:cubicBezTo>
                    <a:pt x="15590" y="6300"/>
                    <a:pt x="15718" y="6254"/>
                    <a:pt x="15846" y="6226"/>
                  </a:cubicBezTo>
                  <a:cubicBezTo>
                    <a:pt x="16000" y="6191"/>
                    <a:pt x="16155" y="6177"/>
                    <a:pt x="16311" y="6177"/>
                  </a:cubicBezTo>
                  <a:cubicBezTo>
                    <a:pt x="16830" y="6177"/>
                    <a:pt x="17358" y="6332"/>
                    <a:pt x="17884" y="6373"/>
                  </a:cubicBezTo>
                  <a:cubicBezTo>
                    <a:pt x="17988" y="6381"/>
                    <a:pt x="18093" y="6385"/>
                    <a:pt x="18197" y="6385"/>
                  </a:cubicBezTo>
                  <a:cubicBezTo>
                    <a:pt x="18622" y="6385"/>
                    <a:pt x="19047" y="6321"/>
                    <a:pt x="19464" y="6239"/>
                  </a:cubicBezTo>
                  <a:cubicBezTo>
                    <a:pt x="20266" y="6083"/>
                    <a:pt x="21094" y="5835"/>
                    <a:pt x="21661" y="5247"/>
                  </a:cubicBezTo>
                  <a:cubicBezTo>
                    <a:pt x="21983" y="4912"/>
                    <a:pt x="22199" y="4489"/>
                    <a:pt x="22365" y="4054"/>
                  </a:cubicBezTo>
                  <a:cubicBezTo>
                    <a:pt x="22769" y="2996"/>
                    <a:pt x="22902" y="1829"/>
                    <a:pt x="22691" y="714"/>
                  </a:cubicBezTo>
                  <a:cubicBezTo>
                    <a:pt x="22668" y="592"/>
                    <a:pt x="22591" y="481"/>
                    <a:pt x="22477" y="430"/>
                  </a:cubicBezTo>
                  <a:cubicBezTo>
                    <a:pt x="22433" y="411"/>
                    <a:pt x="22392" y="402"/>
                    <a:pt x="22355" y="402"/>
                  </a:cubicBezTo>
                  <a:cubicBezTo>
                    <a:pt x="22224" y="402"/>
                    <a:pt x="22126" y="505"/>
                    <a:pt x="22045" y="602"/>
                  </a:cubicBezTo>
                  <a:cubicBezTo>
                    <a:pt x="21377" y="1411"/>
                    <a:pt x="20955" y="2390"/>
                    <a:pt x="20595" y="3376"/>
                  </a:cubicBezTo>
                  <a:cubicBezTo>
                    <a:pt x="20408" y="3888"/>
                    <a:pt x="20225" y="4423"/>
                    <a:pt x="19848" y="4816"/>
                  </a:cubicBezTo>
                  <a:cubicBezTo>
                    <a:pt x="19305" y="5380"/>
                    <a:pt x="18466" y="5542"/>
                    <a:pt x="17684" y="5545"/>
                  </a:cubicBezTo>
                  <a:cubicBezTo>
                    <a:pt x="17675" y="5545"/>
                    <a:pt x="17665" y="5545"/>
                    <a:pt x="17655" y="5545"/>
                  </a:cubicBezTo>
                  <a:cubicBezTo>
                    <a:pt x="17129" y="5545"/>
                    <a:pt x="16602" y="5490"/>
                    <a:pt x="16077" y="5490"/>
                  </a:cubicBezTo>
                  <a:cubicBezTo>
                    <a:pt x="15831" y="5490"/>
                    <a:pt x="15586" y="5502"/>
                    <a:pt x="15341" y="5538"/>
                  </a:cubicBezTo>
                  <a:cubicBezTo>
                    <a:pt x="15120" y="5570"/>
                    <a:pt x="14886" y="5632"/>
                    <a:pt x="14741" y="5800"/>
                  </a:cubicBezTo>
                  <a:cubicBezTo>
                    <a:pt x="14538" y="6036"/>
                    <a:pt x="14574" y="6386"/>
                    <a:pt x="14612" y="6694"/>
                  </a:cubicBezTo>
                  <a:cubicBezTo>
                    <a:pt x="14649" y="7003"/>
                    <a:pt x="14659" y="7363"/>
                    <a:pt x="14427" y="7570"/>
                  </a:cubicBezTo>
                  <a:cubicBezTo>
                    <a:pt x="14250" y="7727"/>
                    <a:pt x="13986" y="7744"/>
                    <a:pt x="13796" y="7882"/>
                  </a:cubicBezTo>
                  <a:cubicBezTo>
                    <a:pt x="13590" y="8032"/>
                    <a:pt x="13504" y="8328"/>
                    <a:pt x="13597" y="8566"/>
                  </a:cubicBezTo>
                  <a:cubicBezTo>
                    <a:pt x="13666" y="8736"/>
                    <a:pt x="13822" y="8864"/>
                    <a:pt x="14000" y="8911"/>
                  </a:cubicBezTo>
                  <a:cubicBezTo>
                    <a:pt x="13566" y="9119"/>
                    <a:pt x="13118" y="9279"/>
                    <a:pt x="12642" y="9321"/>
                  </a:cubicBezTo>
                  <a:cubicBezTo>
                    <a:pt x="12575" y="9328"/>
                    <a:pt x="12506" y="9331"/>
                    <a:pt x="12438" y="9331"/>
                  </a:cubicBezTo>
                  <a:cubicBezTo>
                    <a:pt x="12425" y="9331"/>
                    <a:pt x="12413" y="9330"/>
                    <a:pt x="12400" y="9330"/>
                  </a:cubicBezTo>
                  <a:cubicBezTo>
                    <a:pt x="12152" y="8908"/>
                    <a:pt x="12015" y="8421"/>
                    <a:pt x="12010" y="7930"/>
                  </a:cubicBezTo>
                  <a:cubicBezTo>
                    <a:pt x="12007" y="7650"/>
                    <a:pt x="12058" y="7346"/>
                    <a:pt x="12264" y="7158"/>
                  </a:cubicBezTo>
                  <a:cubicBezTo>
                    <a:pt x="12517" y="6927"/>
                    <a:pt x="12913" y="6946"/>
                    <a:pt x="13205" y="6766"/>
                  </a:cubicBezTo>
                  <a:cubicBezTo>
                    <a:pt x="13700" y="6458"/>
                    <a:pt x="13702" y="5722"/>
                    <a:pt x="14089" y="5285"/>
                  </a:cubicBezTo>
                  <a:cubicBezTo>
                    <a:pt x="14376" y="4959"/>
                    <a:pt x="14835" y="4849"/>
                    <a:pt x="15275" y="4849"/>
                  </a:cubicBezTo>
                  <a:cubicBezTo>
                    <a:pt x="15306" y="4849"/>
                    <a:pt x="15338" y="4849"/>
                    <a:pt x="15369" y="4851"/>
                  </a:cubicBezTo>
                  <a:cubicBezTo>
                    <a:pt x="15815" y="4866"/>
                    <a:pt x="16255" y="4969"/>
                    <a:pt x="16700" y="4969"/>
                  </a:cubicBezTo>
                  <a:cubicBezTo>
                    <a:pt x="16721" y="4969"/>
                    <a:pt x="16741" y="4969"/>
                    <a:pt x="16762" y="4969"/>
                  </a:cubicBezTo>
                  <a:cubicBezTo>
                    <a:pt x="17815" y="4946"/>
                    <a:pt x="18787" y="4275"/>
                    <a:pt x="19345" y="3381"/>
                  </a:cubicBezTo>
                  <a:cubicBezTo>
                    <a:pt x="19902" y="2487"/>
                    <a:pt x="20084" y="1399"/>
                    <a:pt x="20041" y="347"/>
                  </a:cubicBezTo>
                  <a:cubicBezTo>
                    <a:pt x="20038" y="266"/>
                    <a:pt x="20033" y="181"/>
                    <a:pt x="19988" y="114"/>
                  </a:cubicBezTo>
                  <a:cubicBezTo>
                    <a:pt x="19938" y="37"/>
                    <a:pt x="19846" y="1"/>
                    <a:pt x="197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a:off x="2306575" y="2220650"/>
              <a:ext cx="82525" cy="173750"/>
            </a:xfrm>
            <a:custGeom>
              <a:avLst/>
              <a:gdLst/>
              <a:ahLst/>
              <a:cxnLst/>
              <a:rect l="l" t="t" r="r" b="b"/>
              <a:pathLst>
                <a:path w="3301" h="6950" extrusionOk="0">
                  <a:moveTo>
                    <a:pt x="715" y="0"/>
                  </a:moveTo>
                  <a:cubicBezTo>
                    <a:pt x="504" y="0"/>
                    <a:pt x="585" y="522"/>
                    <a:pt x="541" y="688"/>
                  </a:cubicBezTo>
                  <a:cubicBezTo>
                    <a:pt x="450" y="1023"/>
                    <a:pt x="219" y="1305"/>
                    <a:pt x="124" y="1639"/>
                  </a:cubicBezTo>
                  <a:cubicBezTo>
                    <a:pt x="1" y="2072"/>
                    <a:pt x="121" y="2538"/>
                    <a:pt x="304" y="2951"/>
                  </a:cubicBezTo>
                  <a:cubicBezTo>
                    <a:pt x="594" y="3607"/>
                    <a:pt x="1035" y="4185"/>
                    <a:pt x="1498" y="4734"/>
                  </a:cubicBezTo>
                  <a:cubicBezTo>
                    <a:pt x="1694" y="4966"/>
                    <a:pt x="1898" y="5196"/>
                    <a:pt x="2054" y="5458"/>
                  </a:cubicBezTo>
                  <a:cubicBezTo>
                    <a:pt x="2211" y="5720"/>
                    <a:pt x="2320" y="6018"/>
                    <a:pt x="2309" y="6322"/>
                  </a:cubicBezTo>
                  <a:cubicBezTo>
                    <a:pt x="2304" y="6455"/>
                    <a:pt x="2278" y="6592"/>
                    <a:pt x="2310" y="6720"/>
                  </a:cubicBezTo>
                  <a:cubicBezTo>
                    <a:pt x="2339" y="6838"/>
                    <a:pt x="2442" y="6949"/>
                    <a:pt x="2560" y="6949"/>
                  </a:cubicBezTo>
                  <a:cubicBezTo>
                    <a:pt x="2570" y="6949"/>
                    <a:pt x="2581" y="6948"/>
                    <a:pt x="2593" y="6946"/>
                  </a:cubicBezTo>
                  <a:cubicBezTo>
                    <a:pt x="2761" y="6913"/>
                    <a:pt x="2799" y="6698"/>
                    <a:pt x="2830" y="6530"/>
                  </a:cubicBezTo>
                  <a:cubicBezTo>
                    <a:pt x="2879" y="6268"/>
                    <a:pt x="2996" y="6022"/>
                    <a:pt x="3071" y="5766"/>
                  </a:cubicBezTo>
                  <a:cubicBezTo>
                    <a:pt x="3301" y="4991"/>
                    <a:pt x="3117" y="4106"/>
                    <a:pt x="2598" y="3485"/>
                  </a:cubicBezTo>
                  <a:cubicBezTo>
                    <a:pt x="2342" y="3180"/>
                    <a:pt x="2018" y="2940"/>
                    <a:pt x="1730" y="2666"/>
                  </a:cubicBezTo>
                  <a:cubicBezTo>
                    <a:pt x="1443" y="2390"/>
                    <a:pt x="1184" y="2060"/>
                    <a:pt x="1114" y="1667"/>
                  </a:cubicBezTo>
                  <a:cubicBezTo>
                    <a:pt x="1059" y="1352"/>
                    <a:pt x="1131" y="1029"/>
                    <a:pt x="1114" y="709"/>
                  </a:cubicBezTo>
                  <a:cubicBezTo>
                    <a:pt x="1102" y="497"/>
                    <a:pt x="1014" y="110"/>
                    <a:pt x="787" y="16"/>
                  </a:cubicBezTo>
                  <a:cubicBezTo>
                    <a:pt x="760" y="5"/>
                    <a:pt x="736" y="0"/>
                    <a:pt x="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p:nvPr/>
          </p:nvSpPr>
          <p:spPr>
            <a:xfrm>
              <a:off x="2342875" y="2221375"/>
              <a:ext cx="132550" cy="177675"/>
            </a:xfrm>
            <a:custGeom>
              <a:avLst/>
              <a:gdLst/>
              <a:ahLst/>
              <a:cxnLst/>
              <a:rect l="l" t="t" r="r" b="b"/>
              <a:pathLst>
                <a:path w="5302" h="7107" extrusionOk="0">
                  <a:moveTo>
                    <a:pt x="417" y="0"/>
                  </a:moveTo>
                  <a:cubicBezTo>
                    <a:pt x="321" y="0"/>
                    <a:pt x="233" y="69"/>
                    <a:pt x="162" y="253"/>
                  </a:cubicBezTo>
                  <a:cubicBezTo>
                    <a:pt x="1" y="670"/>
                    <a:pt x="308" y="1308"/>
                    <a:pt x="591" y="1610"/>
                  </a:cubicBezTo>
                  <a:cubicBezTo>
                    <a:pt x="1165" y="2222"/>
                    <a:pt x="2169" y="2234"/>
                    <a:pt x="2779" y="2812"/>
                  </a:cubicBezTo>
                  <a:cubicBezTo>
                    <a:pt x="3041" y="3059"/>
                    <a:pt x="3206" y="3393"/>
                    <a:pt x="3322" y="3734"/>
                  </a:cubicBezTo>
                  <a:cubicBezTo>
                    <a:pt x="3444" y="4092"/>
                    <a:pt x="3520" y="4467"/>
                    <a:pt x="3513" y="4843"/>
                  </a:cubicBezTo>
                  <a:cubicBezTo>
                    <a:pt x="3502" y="5525"/>
                    <a:pt x="3228" y="6191"/>
                    <a:pt x="3287" y="6869"/>
                  </a:cubicBezTo>
                  <a:cubicBezTo>
                    <a:pt x="3293" y="6934"/>
                    <a:pt x="3304" y="7003"/>
                    <a:pt x="3346" y="7051"/>
                  </a:cubicBezTo>
                  <a:cubicBezTo>
                    <a:pt x="3381" y="7090"/>
                    <a:pt x="3428" y="7106"/>
                    <a:pt x="3478" y="7106"/>
                  </a:cubicBezTo>
                  <a:cubicBezTo>
                    <a:pt x="3569" y="7106"/>
                    <a:pt x="3671" y="7053"/>
                    <a:pt x="3740" y="6987"/>
                  </a:cubicBezTo>
                  <a:cubicBezTo>
                    <a:pt x="3998" y="6739"/>
                    <a:pt x="4090" y="6365"/>
                    <a:pt x="4122" y="6010"/>
                  </a:cubicBezTo>
                  <a:cubicBezTo>
                    <a:pt x="4155" y="5654"/>
                    <a:pt x="4139" y="5289"/>
                    <a:pt x="4234" y="4945"/>
                  </a:cubicBezTo>
                  <a:cubicBezTo>
                    <a:pt x="4382" y="4404"/>
                    <a:pt x="4780" y="3970"/>
                    <a:pt x="5023" y="3465"/>
                  </a:cubicBezTo>
                  <a:cubicBezTo>
                    <a:pt x="5172" y="3154"/>
                    <a:pt x="5262" y="2815"/>
                    <a:pt x="5286" y="2470"/>
                  </a:cubicBezTo>
                  <a:cubicBezTo>
                    <a:pt x="5302" y="2247"/>
                    <a:pt x="5288" y="2017"/>
                    <a:pt x="5196" y="1813"/>
                  </a:cubicBezTo>
                  <a:cubicBezTo>
                    <a:pt x="5024" y="1434"/>
                    <a:pt x="4608" y="1221"/>
                    <a:pt x="4199" y="1148"/>
                  </a:cubicBezTo>
                  <a:cubicBezTo>
                    <a:pt x="3791" y="1073"/>
                    <a:pt x="3370" y="1111"/>
                    <a:pt x="2955" y="1080"/>
                  </a:cubicBezTo>
                  <a:cubicBezTo>
                    <a:pt x="2557" y="1050"/>
                    <a:pt x="2164" y="958"/>
                    <a:pt x="1774" y="866"/>
                  </a:cubicBezTo>
                  <a:cubicBezTo>
                    <a:pt x="1524" y="808"/>
                    <a:pt x="1259" y="742"/>
                    <a:pt x="1075" y="562"/>
                  </a:cubicBezTo>
                  <a:cubicBezTo>
                    <a:pt x="924" y="415"/>
                    <a:pt x="650"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1"/>
            <p:cNvSpPr/>
            <p:nvPr/>
          </p:nvSpPr>
          <p:spPr>
            <a:xfrm>
              <a:off x="1898650" y="2217650"/>
              <a:ext cx="123850" cy="100175"/>
            </a:xfrm>
            <a:custGeom>
              <a:avLst/>
              <a:gdLst/>
              <a:ahLst/>
              <a:cxnLst/>
              <a:rect l="l" t="t" r="r" b="b"/>
              <a:pathLst>
                <a:path w="4954" h="4007" extrusionOk="0">
                  <a:moveTo>
                    <a:pt x="4681" y="1"/>
                  </a:moveTo>
                  <a:cubicBezTo>
                    <a:pt x="4497" y="1"/>
                    <a:pt x="4307" y="376"/>
                    <a:pt x="4224" y="500"/>
                  </a:cubicBezTo>
                  <a:cubicBezTo>
                    <a:pt x="3981" y="866"/>
                    <a:pt x="3740" y="1231"/>
                    <a:pt x="3498" y="1597"/>
                  </a:cubicBezTo>
                  <a:cubicBezTo>
                    <a:pt x="3372" y="1787"/>
                    <a:pt x="3246" y="1980"/>
                    <a:pt x="3081" y="2138"/>
                  </a:cubicBezTo>
                  <a:cubicBezTo>
                    <a:pt x="2917" y="2298"/>
                    <a:pt x="2709" y="2421"/>
                    <a:pt x="2483" y="2447"/>
                  </a:cubicBezTo>
                  <a:cubicBezTo>
                    <a:pt x="2452" y="2450"/>
                    <a:pt x="2421" y="2452"/>
                    <a:pt x="2391" y="2452"/>
                  </a:cubicBezTo>
                  <a:cubicBezTo>
                    <a:pt x="1948" y="2452"/>
                    <a:pt x="1535" y="2112"/>
                    <a:pt x="1090" y="2112"/>
                  </a:cubicBezTo>
                  <a:cubicBezTo>
                    <a:pt x="1063" y="2112"/>
                    <a:pt x="1035" y="2113"/>
                    <a:pt x="1008" y="2116"/>
                  </a:cubicBezTo>
                  <a:cubicBezTo>
                    <a:pt x="635" y="2152"/>
                    <a:pt x="334" y="2450"/>
                    <a:pt x="162" y="2783"/>
                  </a:cubicBezTo>
                  <a:cubicBezTo>
                    <a:pt x="67" y="2968"/>
                    <a:pt x="0" y="3172"/>
                    <a:pt x="10" y="3379"/>
                  </a:cubicBezTo>
                  <a:cubicBezTo>
                    <a:pt x="11" y="3413"/>
                    <a:pt x="17" y="3450"/>
                    <a:pt x="41" y="3472"/>
                  </a:cubicBezTo>
                  <a:cubicBezTo>
                    <a:pt x="65" y="3495"/>
                    <a:pt x="98" y="3500"/>
                    <a:pt x="129" y="3502"/>
                  </a:cubicBezTo>
                  <a:cubicBezTo>
                    <a:pt x="174" y="3507"/>
                    <a:pt x="220" y="3510"/>
                    <a:pt x="266" y="3510"/>
                  </a:cubicBezTo>
                  <a:cubicBezTo>
                    <a:pt x="331" y="3510"/>
                    <a:pt x="396" y="3503"/>
                    <a:pt x="457" y="3485"/>
                  </a:cubicBezTo>
                  <a:cubicBezTo>
                    <a:pt x="602" y="3439"/>
                    <a:pt x="719" y="3332"/>
                    <a:pt x="854" y="3264"/>
                  </a:cubicBezTo>
                  <a:cubicBezTo>
                    <a:pt x="977" y="3201"/>
                    <a:pt x="1113" y="3173"/>
                    <a:pt x="1251" y="3173"/>
                  </a:cubicBezTo>
                  <a:cubicBezTo>
                    <a:pt x="1377" y="3173"/>
                    <a:pt x="1505" y="3197"/>
                    <a:pt x="1624" y="3241"/>
                  </a:cubicBezTo>
                  <a:cubicBezTo>
                    <a:pt x="1871" y="3334"/>
                    <a:pt x="2082" y="3505"/>
                    <a:pt x="2259" y="3703"/>
                  </a:cubicBezTo>
                  <a:cubicBezTo>
                    <a:pt x="2357" y="3812"/>
                    <a:pt x="2451" y="3934"/>
                    <a:pt x="2589" y="3983"/>
                  </a:cubicBezTo>
                  <a:cubicBezTo>
                    <a:pt x="2641" y="4001"/>
                    <a:pt x="2696" y="4007"/>
                    <a:pt x="2751" y="4007"/>
                  </a:cubicBezTo>
                  <a:cubicBezTo>
                    <a:pt x="2770" y="4007"/>
                    <a:pt x="2789" y="4006"/>
                    <a:pt x="2809" y="4005"/>
                  </a:cubicBezTo>
                  <a:cubicBezTo>
                    <a:pt x="3001" y="3990"/>
                    <a:pt x="3190" y="3925"/>
                    <a:pt x="3349" y="3815"/>
                  </a:cubicBezTo>
                  <a:cubicBezTo>
                    <a:pt x="3574" y="3657"/>
                    <a:pt x="3732" y="3423"/>
                    <a:pt x="3865" y="3184"/>
                  </a:cubicBezTo>
                  <a:cubicBezTo>
                    <a:pt x="4026" y="2899"/>
                    <a:pt x="4162" y="2599"/>
                    <a:pt x="4280" y="2293"/>
                  </a:cubicBezTo>
                  <a:cubicBezTo>
                    <a:pt x="4490" y="1749"/>
                    <a:pt x="4641" y="1184"/>
                    <a:pt x="4783" y="618"/>
                  </a:cubicBezTo>
                  <a:cubicBezTo>
                    <a:pt x="4826" y="440"/>
                    <a:pt x="4954" y="181"/>
                    <a:pt x="4772" y="35"/>
                  </a:cubicBezTo>
                  <a:cubicBezTo>
                    <a:pt x="4742" y="11"/>
                    <a:pt x="4712" y="1"/>
                    <a:pt x="4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1"/>
            <p:cNvSpPr/>
            <p:nvPr/>
          </p:nvSpPr>
          <p:spPr>
            <a:xfrm>
              <a:off x="1894175" y="2684575"/>
              <a:ext cx="162400" cy="135975"/>
            </a:xfrm>
            <a:custGeom>
              <a:avLst/>
              <a:gdLst/>
              <a:ahLst/>
              <a:cxnLst/>
              <a:rect l="l" t="t" r="r" b="b"/>
              <a:pathLst>
                <a:path w="6496" h="5439" extrusionOk="0">
                  <a:moveTo>
                    <a:pt x="6129" y="0"/>
                  </a:moveTo>
                  <a:cubicBezTo>
                    <a:pt x="6107" y="0"/>
                    <a:pt x="6085" y="2"/>
                    <a:pt x="6064" y="5"/>
                  </a:cubicBezTo>
                  <a:cubicBezTo>
                    <a:pt x="5811" y="45"/>
                    <a:pt x="5713" y="216"/>
                    <a:pt x="5548" y="379"/>
                  </a:cubicBezTo>
                  <a:cubicBezTo>
                    <a:pt x="5382" y="544"/>
                    <a:pt x="5195" y="687"/>
                    <a:pt x="5000" y="814"/>
                  </a:cubicBezTo>
                  <a:cubicBezTo>
                    <a:pt x="4607" y="1071"/>
                    <a:pt x="4176" y="1261"/>
                    <a:pt x="3744" y="1443"/>
                  </a:cubicBezTo>
                  <a:cubicBezTo>
                    <a:pt x="3376" y="1598"/>
                    <a:pt x="3001" y="1751"/>
                    <a:pt x="2605" y="1793"/>
                  </a:cubicBezTo>
                  <a:cubicBezTo>
                    <a:pt x="2494" y="1806"/>
                    <a:pt x="2380" y="1809"/>
                    <a:pt x="2266" y="1809"/>
                  </a:cubicBezTo>
                  <a:cubicBezTo>
                    <a:pt x="2092" y="1809"/>
                    <a:pt x="1916" y="1801"/>
                    <a:pt x="1743" y="1801"/>
                  </a:cubicBezTo>
                  <a:cubicBezTo>
                    <a:pt x="1433" y="1801"/>
                    <a:pt x="1132" y="1829"/>
                    <a:pt x="868" y="1984"/>
                  </a:cubicBezTo>
                  <a:cubicBezTo>
                    <a:pt x="605" y="2138"/>
                    <a:pt x="416" y="2404"/>
                    <a:pt x="318" y="2693"/>
                  </a:cubicBezTo>
                  <a:cubicBezTo>
                    <a:pt x="219" y="2982"/>
                    <a:pt x="201" y="3294"/>
                    <a:pt x="221" y="3599"/>
                  </a:cubicBezTo>
                  <a:cubicBezTo>
                    <a:pt x="248" y="4015"/>
                    <a:pt x="339" y="4449"/>
                    <a:pt x="182" y="4834"/>
                  </a:cubicBezTo>
                  <a:cubicBezTo>
                    <a:pt x="115" y="4999"/>
                    <a:pt x="0" y="5168"/>
                    <a:pt x="46" y="5341"/>
                  </a:cubicBezTo>
                  <a:cubicBezTo>
                    <a:pt x="55" y="5368"/>
                    <a:pt x="66" y="5393"/>
                    <a:pt x="88" y="5411"/>
                  </a:cubicBezTo>
                  <a:cubicBezTo>
                    <a:pt x="107" y="5426"/>
                    <a:pt x="133" y="5431"/>
                    <a:pt x="157" y="5436"/>
                  </a:cubicBezTo>
                  <a:cubicBezTo>
                    <a:pt x="173" y="5437"/>
                    <a:pt x="188" y="5438"/>
                    <a:pt x="203" y="5438"/>
                  </a:cubicBezTo>
                  <a:cubicBezTo>
                    <a:pt x="395" y="5438"/>
                    <a:pt x="568" y="5293"/>
                    <a:pt x="663" y="5122"/>
                  </a:cubicBezTo>
                  <a:cubicBezTo>
                    <a:pt x="766" y="4938"/>
                    <a:pt x="804" y="4726"/>
                    <a:pt x="871" y="4526"/>
                  </a:cubicBezTo>
                  <a:cubicBezTo>
                    <a:pt x="936" y="4327"/>
                    <a:pt x="1048" y="4124"/>
                    <a:pt x="1241" y="4036"/>
                  </a:cubicBezTo>
                  <a:cubicBezTo>
                    <a:pt x="1317" y="4000"/>
                    <a:pt x="1399" y="3986"/>
                    <a:pt x="1481" y="3986"/>
                  </a:cubicBezTo>
                  <a:cubicBezTo>
                    <a:pt x="1646" y="3986"/>
                    <a:pt x="1818" y="4041"/>
                    <a:pt x="1978" y="4093"/>
                  </a:cubicBezTo>
                  <a:cubicBezTo>
                    <a:pt x="2387" y="4227"/>
                    <a:pt x="2825" y="4335"/>
                    <a:pt x="3251" y="4335"/>
                  </a:cubicBezTo>
                  <a:cubicBezTo>
                    <a:pt x="3514" y="4335"/>
                    <a:pt x="3772" y="4294"/>
                    <a:pt x="4017" y="4193"/>
                  </a:cubicBezTo>
                  <a:cubicBezTo>
                    <a:pt x="4727" y="3902"/>
                    <a:pt x="5159" y="3168"/>
                    <a:pt x="5375" y="2433"/>
                  </a:cubicBezTo>
                  <a:cubicBezTo>
                    <a:pt x="5537" y="1881"/>
                    <a:pt x="5627" y="1264"/>
                    <a:pt x="6041" y="865"/>
                  </a:cubicBezTo>
                  <a:cubicBezTo>
                    <a:pt x="6148" y="763"/>
                    <a:pt x="6273" y="677"/>
                    <a:pt x="6362" y="558"/>
                  </a:cubicBezTo>
                  <a:cubicBezTo>
                    <a:pt x="6451" y="440"/>
                    <a:pt x="6495" y="270"/>
                    <a:pt x="6418" y="143"/>
                  </a:cubicBezTo>
                  <a:cubicBezTo>
                    <a:pt x="6360" y="47"/>
                    <a:pt x="6244" y="0"/>
                    <a:pt x="6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1"/>
            <p:cNvSpPr/>
            <p:nvPr/>
          </p:nvSpPr>
          <p:spPr>
            <a:xfrm>
              <a:off x="1891375" y="2572875"/>
              <a:ext cx="112575" cy="72425"/>
            </a:xfrm>
            <a:custGeom>
              <a:avLst/>
              <a:gdLst/>
              <a:ahLst/>
              <a:cxnLst/>
              <a:rect l="l" t="t" r="r" b="b"/>
              <a:pathLst>
                <a:path w="4503" h="2897" extrusionOk="0">
                  <a:moveTo>
                    <a:pt x="922" y="1"/>
                  </a:moveTo>
                  <a:cubicBezTo>
                    <a:pt x="892" y="1"/>
                    <a:pt x="861" y="4"/>
                    <a:pt x="831" y="12"/>
                  </a:cubicBezTo>
                  <a:cubicBezTo>
                    <a:pt x="662" y="56"/>
                    <a:pt x="548" y="213"/>
                    <a:pt x="482" y="375"/>
                  </a:cubicBezTo>
                  <a:cubicBezTo>
                    <a:pt x="354" y="690"/>
                    <a:pt x="359" y="1056"/>
                    <a:pt x="189" y="1353"/>
                  </a:cubicBezTo>
                  <a:cubicBezTo>
                    <a:pt x="94" y="1522"/>
                    <a:pt x="0" y="1579"/>
                    <a:pt x="54" y="1800"/>
                  </a:cubicBezTo>
                  <a:cubicBezTo>
                    <a:pt x="81" y="1924"/>
                    <a:pt x="135" y="2056"/>
                    <a:pt x="248" y="2113"/>
                  </a:cubicBezTo>
                  <a:cubicBezTo>
                    <a:pt x="288" y="2132"/>
                    <a:pt x="330" y="2140"/>
                    <a:pt x="374" y="2140"/>
                  </a:cubicBezTo>
                  <a:cubicBezTo>
                    <a:pt x="472" y="2140"/>
                    <a:pt x="575" y="2099"/>
                    <a:pt x="667" y="2058"/>
                  </a:cubicBezTo>
                  <a:cubicBezTo>
                    <a:pt x="819" y="1991"/>
                    <a:pt x="973" y="1927"/>
                    <a:pt x="1137" y="1899"/>
                  </a:cubicBezTo>
                  <a:cubicBezTo>
                    <a:pt x="1186" y="1891"/>
                    <a:pt x="1236" y="1886"/>
                    <a:pt x="1287" y="1886"/>
                  </a:cubicBezTo>
                  <a:cubicBezTo>
                    <a:pt x="1403" y="1886"/>
                    <a:pt x="1520" y="1910"/>
                    <a:pt x="1620" y="1966"/>
                  </a:cubicBezTo>
                  <a:cubicBezTo>
                    <a:pt x="1964" y="2160"/>
                    <a:pt x="2036" y="2674"/>
                    <a:pt x="2393" y="2843"/>
                  </a:cubicBezTo>
                  <a:cubicBezTo>
                    <a:pt x="2470" y="2880"/>
                    <a:pt x="2555" y="2896"/>
                    <a:pt x="2641" y="2896"/>
                  </a:cubicBezTo>
                  <a:cubicBezTo>
                    <a:pt x="2745" y="2896"/>
                    <a:pt x="2851" y="2873"/>
                    <a:pt x="2947" y="2834"/>
                  </a:cubicBezTo>
                  <a:cubicBezTo>
                    <a:pt x="3122" y="2764"/>
                    <a:pt x="3276" y="2646"/>
                    <a:pt x="3427" y="2530"/>
                  </a:cubicBezTo>
                  <a:cubicBezTo>
                    <a:pt x="3635" y="2370"/>
                    <a:pt x="3843" y="2210"/>
                    <a:pt x="4051" y="2050"/>
                  </a:cubicBezTo>
                  <a:cubicBezTo>
                    <a:pt x="4160" y="1966"/>
                    <a:pt x="4271" y="1880"/>
                    <a:pt x="4357" y="1772"/>
                  </a:cubicBezTo>
                  <a:cubicBezTo>
                    <a:pt x="4442" y="1665"/>
                    <a:pt x="4503" y="1528"/>
                    <a:pt x="4492" y="1390"/>
                  </a:cubicBezTo>
                  <a:cubicBezTo>
                    <a:pt x="4490" y="1364"/>
                    <a:pt x="4484" y="1337"/>
                    <a:pt x="4467" y="1318"/>
                  </a:cubicBezTo>
                  <a:cubicBezTo>
                    <a:pt x="4448" y="1301"/>
                    <a:pt x="4421" y="1297"/>
                    <a:pt x="4395" y="1297"/>
                  </a:cubicBezTo>
                  <a:cubicBezTo>
                    <a:pt x="4387" y="1297"/>
                    <a:pt x="4380" y="1297"/>
                    <a:pt x="4372" y="1298"/>
                  </a:cubicBezTo>
                  <a:cubicBezTo>
                    <a:pt x="4059" y="1326"/>
                    <a:pt x="3788" y="1517"/>
                    <a:pt x="3518" y="1678"/>
                  </a:cubicBezTo>
                  <a:cubicBezTo>
                    <a:pt x="3300" y="1809"/>
                    <a:pt x="3052" y="1928"/>
                    <a:pt x="2804" y="1928"/>
                  </a:cubicBezTo>
                  <a:cubicBezTo>
                    <a:pt x="2745" y="1928"/>
                    <a:pt x="2686" y="1922"/>
                    <a:pt x="2628" y="1907"/>
                  </a:cubicBezTo>
                  <a:cubicBezTo>
                    <a:pt x="2342" y="1835"/>
                    <a:pt x="2136" y="1584"/>
                    <a:pt x="2002" y="1322"/>
                  </a:cubicBezTo>
                  <a:cubicBezTo>
                    <a:pt x="1869" y="1060"/>
                    <a:pt x="1785" y="773"/>
                    <a:pt x="1631" y="522"/>
                  </a:cubicBezTo>
                  <a:cubicBezTo>
                    <a:pt x="1538" y="370"/>
                    <a:pt x="1415" y="231"/>
                    <a:pt x="1267" y="126"/>
                  </a:cubicBezTo>
                  <a:cubicBezTo>
                    <a:pt x="1166" y="56"/>
                    <a:pt x="1044" y="1"/>
                    <a:pt x="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a:off x="1968850" y="2703775"/>
              <a:ext cx="319800" cy="117225"/>
            </a:xfrm>
            <a:custGeom>
              <a:avLst/>
              <a:gdLst/>
              <a:ahLst/>
              <a:cxnLst/>
              <a:rect l="l" t="t" r="r" b="b"/>
              <a:pathLst>
                <a:path w="12792" h="4689" fill="none" extrusionOk="0">
                  <a:moveTo>
                    <a:pt x="1" y="4498"/>
                  </a:moveTo>
                  <a:cubicBezTo>
                    <a:pt x="1540" y="4688"/>
                    <a:pt x="3066" y="3843"/>
                    <a:pt x="4081" y="2668"/>
                  </a:cubicBezTo>
                  <a:cubicBezTo>
                    <a:pt x="4458" y="2230"/>
                    <a:pt x="4805" y="1726"/>
                    <a:pt x="5334" y="1491"/>
                  </a:cubicBezTo>
                  <a:cubicBezTo>
                    <a:pt x="5769" y="1298"/>
                    <a:pt x="6271" y="1318"/>
                    <a:pt x="6735" y="1414"/>
                  </a:cubicBezTo>
                  <a:cubicBezTo>
                    <a:pt x="7202" y="1508"/>
                    <a:pt x="7652" y="1675"/>
                    <a:pt x="8118" y="1764"/>
                  </a:cubicBezTo>
                  <a:cubicBezTo>
                    <a:pt x="8580" y="1853"/>
                    <a:pt x="9053" y="1868"/>
                    <a:pt x="9523" y="1856"/>
                  </a:cubicBezTo>
                  <a:cubicBezTo>
                    <a:pt x="10126" y="1839"/>
                    <a:pt x="10739" y="1776"/>
                    <a:pt x="11291" y="1533"/>
                  </a:cubicBezTo>
                  <a:cubicBezTo>
                    <a:pt x="11961" y="1238"/>
                    <a:pt x="12510" y="678"/>
                    <a:pt x="12791"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1"/>
            <p:cNvSpPr/>
            <p:nvPr/>
          </p:nvSpPr>
          <p:spPr>
            <a:xfrm>
              <a:off x="2197700" y="2470750"/>
              <a:ext cx="174050" cy="135450"/>
            </a:xfrm>
            <a:custGeom>
              <a:avLst/>
              <a:gdLst/>
              <a:ahLst/>
              <a:cxnLst/>
              <a:rect l="l" t="t" r="r" b="b"/>
              <a:pathLst>
                <a:path w="6962" h="5418" fill="none" extrusionOk="0">
                  <a:moveTo>
                    <a:pt x="19" y="5418"/>
                  </a:moveTo>
                  <a:cubicBezTo>
                    <a:pt x="0" y="5064"/>
                    <a:pt x="58" y="4707"/>
                    <a:pt x="188" y="4378"/>
                  </a:cubicBezTo>
                  <a:cubicBezTo>
                    <a:pt x="222" y="4290"/>
                    <a:pt x="262" y="4203"/>
                    <a:pt x="329" y="4137"/>
                  </a:cubicBezTo>
                  <a:cubicBezTo>
                    <a:pt x="395" y="4071"/>
                    <a:pt x="481" y="4031"/>
                    <a:pt x="556" y="3978"/>
                  </a:cubicBezTo>
                  <a:cubicBezTo>
                    <a:pt x="900" y="3740"/>
                    <a:pt x="1003" y="3286"/>
                    <a:pt x="1062" y="2873"/>
                  </a:cubicBezTo>
                  <a:cubicBezTo>
                    <a:pt x="1120" y="2459"/>
                    <a:pt x="1172" y="2011"/>
                    <a:pt x="1463" y="1712"/>
                  </a:cubicBezTo>
                  <a:cubicBezTo>
                    <a:pt x="1722" y="1445"/>
                    <a:pt x="2115" y="1358"/>
                    <a:pt x="2486" y="1328"/>
                  </a:cubicBezTo>
                  <a:cubicBezTo>
                    <a:pt x="3339" y="1261"/>
                    <a:pt x="4210" y="1415"/>
                    <a:pt x="5046" y="1234"/>
                  </a:cubicBezTo>
                  <a:cubicBezTo>
                    <a:pt x="5805" y="1069"/>
                    <a:pt x="6498" y="623"/>
                    <a:pt x="6962"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1"/>
            <p:cNvSpPr/>
            <p:nvPr/>
          </p:nvSpPr>
          <p:spPr>
            <a:xfrm>
              <a:off x="2286075" y="2491850"/>
              <a:ext cx="156100" cy="59700"/>
            </a:xfrm>
            <a:custGeom>
              <a:avLst/>
              <a:gdLst/>
              <a:ahLst/>
              <a:cxnLst/>
              <a:rect l="l" t="t" r="r" b="b"/>
              <a:pathLst>
                <a:path w="6244" h="2388" fill="none" extrusionOk="0">
                  <a:moveTo>
                    <a:pt x="1" y="2388"/>
                  </a:moveTo>
                  <a:cubicBezTo>
                    <a:pt x="22" y="2237"/>
                    <a:pt x="201" y="2173"/>
                    <a:pt x="351" y="2152"/>
                  </a:cubicBezTo>
                  <a:cubicBezTo>
                    <a:pt x="1017" y="2062"/>
                    <a:pt x="1687" y="2238"/>
                    <a:pt x="2359" y="2271"/>
                  </a:cubicBezTo>
                  <a:cubicBezTo>
                    <a:pt x="3216" y="2312"/>
                    <a:pt x="4084" y="2113"/>
                    <a:pt x="4837" y="1702"/>
                  </a:cubicBezTo>
                  <a:cubicBezTo>
                    <a:pt x="5091" y="1566"/>
                    <a:pt x="5333" y="1402"/>
                    <a:pt x="5535" y="1197"/>
                  </a:cubicBezTo>
                  <a:cubicBezTo>
                    <a:pt x="5863" y="865"/>
                    <a:pt x="6074" y="436"/>
                    <a:pt x="6244"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1"/>
            <p:cNvSpPr/>
            <p:nvPr/>
          </p:nvSpPr>
          <p:spPr>
            <a:xfrm>
              <a:off x="2356125" y="2239925"/>
              <a:ext cx="87725" cy="147200"/>
            </a:xfrm>
            <a:custGeom>
              <a:avLst/>
              <a:gdLst/>
              <a:ahLst/>
              <a:cxnLst/>
              <a:rect l="l" t="t" r="r" b="b"/>
              <a:pathLst>
                <a:path w="3509" h="5888" fill="none" extrusionOk="0">
                  <a:moveTo>
                    <a:pt x="0" y="1"/>
                  </a:moveTo>
                  <a:cubicBezTo>
                    <a:pt x="152" y="400"/>
                    <a:pt x="521" y="677"/>
                    <a:pt x="910" y="850"/>
                  </a:cubicBezTo>
                  <a:cubicBezTo>
                    <a:pt x="1299" y="1023"/>
                    <a:pt x="1719" y="1115"/>
                    <a:pt x="2116" y="1269"/>
                  </a:cubicBezTo>
                  <a:cubicBezTo>
                    <a:pt x="2513" y="1423"/>
                    <a:pt x="2902" y="1660"/>
                    <a:pt x="3109" y="2031"/>
                  </a:cubicBezTo>
                  <a:cubicBezTo>
                    <a:pt x="3204" y="2200"/>
                    <a:pt x="3257" y="2390"/>
                    <a:pt x="3294" y="2581"/>
                  </a:cubicBezTo>
                  <a:cubicBezTo>
                    <a:pt x="3509" y="3676"/>
                    <a:pt x="3256" y="4801"/>
                    <a:pt x="3003" y="5887"/>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1"/>
            <p:cNvSpPr/>
            <p:nvPr/>
          </p:nvSpPr>
          <p:spPr>
            <a:xfrm>
              <a:off x="1907025" y="2711750"/>
              <a:ext cx="121775" cy="73925"/>
            </a:xfrm>
            <a:custGeom>
              <a:avLst/>
              <a:gdLst/>
              <a:ahLst/>
              <a:cxnLst/>
              <a:rect l="l" t="t" r="r" b="b"/>
              <a:pathLst>
                <a:path w="4871" h="2957" fill="none" extrusionOk="0">
                  <a:moveTo>
                    <a:pt x="68" y="2956"/>
                  </a:moveTo>
                  <a:cubicBezTo>
                    <a:pt x="29" y="2488"/>
                    <a:pt x="0" y="1974"/>
                    <a:pt x="278" y="1594"/>
                  </a:cubicBezTo>
                  <a:cubicBezTo>
                    <a:pt x="492" y="1300"/>
                    <a:pt x="855" y="1147"/>
                    <a:pt x="1215" y="1086"/>
                  </a:cubicBezTo>
                  <a:cubicBezTo>
                    <a:pt x="1572" y="1024"/>
                    <a:pt x="1940" y="1040"/>
                    <a:pt x="2304" y="1011"/>
                  </a:cubicBezTo>
                  <a:cubicBezTo>
                    <a:pt x="3234" y="938"/>
                    <a:pt x="4129" y="566"/>
                    <a:pt x="4870"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1"/>
            <p:cNvSpPr/>
            <p:nvPr/>
          </p:nvSpPr>
          <p:spPr>
            <a:xfrm>
              <a:off x="1898100" y="2583725"/>
              <a:ext cx="66200" cy="46675"/>
            </a:xfrm>
            <a:custGeom>
              <a:avLst/>
              <a:gdLst/>
              <a:ahLst/>
              <a:cxnLst/>
              <a:rect l="l" t="t" r="r" b="b"/>
              <a:pathLst>
                <a:path w="2648" h="1867" fill="none" extrusionOk="0">
                  <a:moveTo>
                    <a:pt x="0" y="1215"/>
                  </a:moveTo>
                  <a:cubicBezTo>
                    <a:pt x="117" y="1221"/>
                    <a:pt x="194" y="1097"/>
                    <a:pt x="243" y="990"/>
                  </a:cubicBezTo>
                  <a:cubicBezTo>
                    <a:pt x="352" y="750"/>
                    <a:pt x="454" y="507"/>
                    <a:pt x="549" y="260"/>
                  </a:cubicBezTo>
                  <a:cubicBezTo>
                    <a:pt x="571" y="203"/>
                    <a:pt x="593" y="142"/>
                    <a:pt x="639" y="98"/>
                  </a:cubicBezTo>
                  <a:cubicBezTo>
                    <a:pt x="737" y="0"/>
                    <a:pt x="911" y="21"/>
                    <a:pt x="1022" y="107"/>
                  </a:cubicBezTo>
                  <a:cubicBezTo>
                    <a:pt x="1132" y="194"/>
                    <a:pt x="1194" y="324"/>
                    <a:pt x="1251" y="452"/>
                  </a:cubicBezTo>
                  <a:lnTo>
                    <a:pt x="1433" y="848"/>
                  </a:lnTo>
                  <a:cubicBezTo>
                    <a:pt x="1549" y="1104"/>
                    <a:pt x="1672" y="1367"/>
                    <a:pt x="1875" y="1561"/>
                  </a:cubicBezTo>
                  <a:cubicBezTo>
                    <a:pt x="2078" y="1756"/>
                    <a:pt x="2387" y="1867"/>
                    <a:pt x="2648" y="176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31"/>
          <p:cNvGrpSpPr/>
          <p:nvPr/>
        </p:nvGrpSpPr>
        <p:grpSpPr>
          <a:xfrm>
            <a:off x="6673521" y="2672166"/>
            <a:ext cx="1143011" cy="1143009"/>
            <a:chOff x="1906425" y="4846075"/>
            <a:chExt cx="589850" cy="581625"/>
          </a:xfrm>
        </p:grpSpPr>
        <p:sp>
          <p:nvSpPr>
            <p:cNvPr id="1332" name="Google Shape;1332;p31"/>
            <p:cNvSpPr/>
            <p:nvPr/>
          </p:nvSpPr>
          <p:spPr>
            <a:xfrm>
              <a:off x="1990775" y="4923925"/>
              <a:ext cx="127075" cy="101275"/>
            </a:xfrm>
            <a:custGeom>
              <a:avLst/>
              <a:gdLst/>
              <a:ahLst/>
              <a:cxnLst/>
              <a:rect l="l" t="t" r="r" b="b"/>
              <a:pathLst>
                <a:path w="5083" h="4051" extrusionOk="0">
                  <a:moveTo>
                    <a:pt x="2530" y="0"/>
                  </a:moveTo>
                  <a:cubicBezTo>
                    <a:pt x="2138" y="0"/>
                    <a:pt x="1743" y="30"/>
                    <a:pt x="1383" y="177"/>
                  </a:cubicBezTo>
                  <a:cubicBezTo>
                    <a:pt x="220" y="647"/>
                    <a:pt x="0" y="2518"/>
                    <a:pt x="570" y="3498"/>
                  </a:cubicBezTo>
                  <a:cubicBezTo>
                    <a:pt x="656" y="3646"/>
                    <a:pt x="765" y="3784"/>
                    <a:pt x="906" y="3880"/>
                  </a:cubicBezTo>
                  <a:cubicBezTo>
                    <a:pt x="1092" y="4006"/>
                    <a:pt x="1317" y="4050"/>
                    <a:pt x="1545" y="4050"/>
                  </a:cubicBezTo>
                  <a:cubicBezTo>
                    <a:pt x="1659" y="4050"/>
                    <a:pt x="1773" y="4039"/>
                    <a:pt x="1884" y="4022"/>
                  </a:cubicBezTo>
                  <a:cubicBezTo>
                    <a:pt x="3081" y="3836"/>
                    <a:pt x="4127" y="3008"/>
                    <a:pt x="4718" y="1950"/>
                  </a:cubicBezTo>
                  <a:cubicBezTo>
                    <a:pt x="4926" y="1580"/>
                    <a:pt x="5082" y="1117"/>
                    <a:pt x="4886" y="740"/>
                  </a:cubicBezTo>
                  <a:cubicBezTo>
                    <a:pt x="4764" y="506"/>
                    <a:pt x="4525" y="352"/>
                    <a:pt x="4280" y="251"/>
                  </a:cubicBezTo>
                  <a:cubicBezTo>
                    <a:pt x="3787" y="48"/>
                    <a:pt x="3243" y="10"/>
                    <a:pt x="2711" y="2"/>
                  </a:cubicBezTo>
                  <a:cubicBezTo>
                    <a:pt x="2651" y="1"/>
                    <a:pt x="2590" y="0"/>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1"/>
            <p:cNvSpPr/>
            <p:nvPr/>
          </p:nvSpPr>
          <p:spPr>
            <a:xfrm>
              <a:off x="2106325" y="5318750"/>
              <a:ext cx="102225" cy="61600"/>
            </a:xfrm>
            <a:custGeom>
              <a:avLst/>
              <a:gdLst/>
              <a:ahLst/>
              <a:cxnLst/>
              <a:rect l="l" t="t" r="r" b="b"/>
              <a:pathLst>
                <a:path w="4089" h="2464" extrusionOk="0">
                  <a:moveTo>
                    <a:pt x="991" y="1"/>
                  </a:moveTo>
                  <a:cubicBezTo>
                    <a:pt x="786" y="1"/>
                    <a:pt x="572" y="24"/>
                    <a:pt x="416" y="152"/>
                  </a:cubicBezTo>
                  <a:cubicBezTo>
                    <a:pt x="1" y="494"/>
                    <a:pt x="239" y="1265"/>
                    <a:pt x="483" y="1636"/>
                  </a:cubicBezTo>
                  <a:cubicBezTo>
                    <a:pt x="755" y="2057"/>
                    <a:pt x="1199" y="2334"/>
                    <a:pt x="1677" y="2427"/>
                  </a:cubicBezTo>
                  <a:cubicBezTo>
                    <a:pt x="1806" y="2452"/>
                    <a:pt x="1936" y="2463"/>
                    <a:pt x="2066" y="2463"/>
                  </a:cubicBezTo>
                  <a:cubicBezTo>
                    <a:pt x="2449" y="2463"/>
                    <a:pt x="2832" y="2363"/>
                    <a:pt x="3181" y="2204"/>
                  </a:cubicBezTo>
                  <a:cubicBezTo>
                    <a:pt x="3451" y="2079"/>
                    <a:pt x="3715" y="1909"/>
                    <a:pt x="3879" y="1659"/>
                  </a:cubicBezTo>
                  <a:cubicBezTo>
                    <a:pt x="4044" y="1409"/>
                    <a:pt x="4088" y="1064"/>
                    <a:pt x="3929" y="811"/>
                  </a:cubicBezTo>
                  <a:cubicBezTo>
                    <a:pt x="3790" y="591"/>
                    <a:pt x="3533" y="481"/>
                    <a:pt x="3288" y="396"/>
                  </a:cubicBezTo>
                  <a:cubicBezTo>
                    <a:pt x="2570" y="149"/>
                    <a:pt x="1812" y="15"/>
                    <a:pt x="1053" y="2"/>
                  </a:cubicBezTo>
                  <a:cubicBezTo>
                    <a:pt x="1033" y="1"/>
                    <a:pt x="1012" y="1"/>
                    <a:pt x="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1"/>
            <p:cNvSpPr/>
            <p:nvPr/>
          </p:nvSpPr>
          <p:spPr>
            <a:xfrm>
              <a:off x="2191225" y="5231700"/>
              <a:ext cx="305050" cy="196000"/>
            </a:xfrm>
            <a:custGeom>
              <a:avLst/>
              <a:gdLst/>
              <a:ahLst/>
              <a:cxnLst/>
              <a:rect l="l" t="t" r="r" b="b"/>
              <a:pathLst>
                <a:path w="12202" h="7840" extrusionOk="0">
                  <a:moveTo>
                    <a:pt x="10667" y="0"/>
                  </a:moveTo>
                  <a:cubicBezTo>
                    <a:pt x="10602" y="0"/>
                    <a:pt x="10537" y="3"/>
                    <a:pt x="10473" y="8"/>
                  </a:cubicBezTo>
                  <a:cubicBezTo>
                    <a:pt x="9416" y="88"/>
                    <a:pt x="8474" y="669"/>
                    <a:pt x="7570" y="1222"/>
                  </a:cubicBezTo>
                  <a:cubicBezTo>
                    <a:pt x="6416" y="1927"/>
                    <a:pt x="5245" y="2613"/>
                    <a:pt x="3993" y="3120"/>
                  </a:cubicBezTo>
                  <a:cubicBezTo>
                    <a:pt x="3599" y="3279"/>
                    <a:pt x="3210" y="3387"/>
                    <a:pt x="2797" y="3474"/>
                  </a:cubicBezTo>
                  <a:cubicBezTo>
                    <a:pt x="2416" y="3556"/>
                    <a:pt x="2037" y="3600"/>
                    <a:pt x="1693" y="3800"/>
                  </a:cubicBezTo>
                  <a:cubicBezTo>
                    <a:pt x="1501" y="3911"/>
                    <a:pt x="1323" y="4063"/>
                    <a:pt x="1106" y="4109"/>
                  </a:cubicBezTo>
                  <a:cubicBezTo>
                    <a:pt x="1051" y="4121"/>
                    <a:pt x="992" y="4127"/>
                    <a:pt x="951" y="4166"/>
                  </a:cubicBezTo>
                  <a:cubicBezTo>
                    <a:pt x="913" y="4201"/>
                    <a:pt x="902" y="4254"/>
                    <a:pt x="896" y="4305"/>
                  </a:cubicBezTo>
                  <a:cubicBezTo>
                    <a:pt x="861" y="4569"/>
                    <a:pt x="920" y="4841"/>
                    <a:pt x="865" y="5102"/>
                  </a:cubicBezTo>
                  <a:cubicBezTo>
                    <a:pt x="838" y="5223"/>
                    <a:pt x="789" y="5337"/>
                    <a:pt x="720" y="5436"/>
                  </a:cubicBezTo>
                  <a:cubicBezTo>
                    <a:pt x="702" y="5461"/>
                    <a:pt x="684" y="5486"/>
                    <a:pt x="664" y="5508"/>
                  </a:cubicBezTo>
                  <a:cubicBezTo>
                    <a:pt x="552" y="5638"/>
                    <a:pt x="407" y="5735"/>
                    <a:pt x="291" y="5862"/>
                  </a:cubicBezTo>
                  <a:cubicBezTo>
                    <a:pt x="0" y="6181"/>
                    <a:pt x="144" y="6552"/>
                    <a:pt x="406" y="6833"/>
                  </a:cubicBezTo>
                  <a:cubicBezTo>
                    <a:pt x="715" y="7163"/>
                    <a:pt x="1057" y="7480"/>
                    <a:pt x="1480" y="7641"/>
                  </a:cubicBezTo>
                  <a:cubicBezTo>
                    <a:pt x="1843" y="7778"/>
                    <a:pt x="2241" y="7790"/>
                    <a:pt x="2628" y="7798"/>
                  </a:cubicBezTo>
                  <a:cubicBezTo>
                    <a:pt x="4165" y="7829"/>
                    <a:pt x="5702" y="7840"/>
                    <a:pt x="7239" y="7840"/>
                  </a:cubicBezTo>
                  <a:cubicBezTo>
                    <a:pt x="8553" y="7840"/>
                    <a:pt x="9866" y="7832"/>
                    <a:pt x="11180" y="7825"/>
                  </a:cubicBezTo>
                  <a:cubicBezTo>
                    <a:pt x="11384" y="7824"/>
                    <a:pt x="11600" y="7819"/>
                    <a:pt x="11779" y="7721"/>
                  </a:cubicBezTo>
                  <a:cubicBezTo>
                    <a:pt x="12158" y="7508"/>
                    <a:pt x="12201" y="6992"/>
                    <a:pt x="12200" y="6557"/>
                  </a:cubicBezTo>
                  <a:cubicBezTo>
                    <a:pt x="12194" y="5312"/>
                    <a:pt x="12189" y="4065"/>
                    <a:pt x="12182" y="2819"/>
                  </a:cubicBezTo>
                  <a:cubicBezTo>
                    <a:pt x="12180" y="2185"/>
                    <a:pt x="12174" y="1539"/>
                    <a:pt x="11974" y="939"/>
                  </a:cubicBezTo>
                  <a:cubicBezTo>
                    <a:pt x="11893" y="696"/>
                    <a:pt x="11776" y="457"/>
                    <a:pt x="11583" y="289"/>
                  </a:cubicBezTo>
                  <a:cubicBezTo>
                    <a:pt x="11336" y="73"/>
                    <a:pt x="10999" y="0"/>
                    <a:pt x="10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1"/>
            <p:cNvSpPr/>
            <p:nvPr/>
          </p:nvSpPr>
          <p:spPr>
            <a:xfrm>
              <a:off x="1906425" y="5307975"/>
              <a:ext cx="286875" cy="117825"/>
            </a:xfrm>
            <a:custGeom>
              <a:avLst/>
              <a:gdLst/>
              <a:ahLst/>
              <a:cxnLst/>
              <a:rect l="l" t="t" r="r" b="b"/>
              <a:pathLst>
                <a:path w="11475" h="4713" extrusionOk="0">
                  <a:moveTo>
                    <a:pt x="1913" y="1"/>
                  </a:moveTo>
                  <a:cubicBezTo>
                    <a:pt x="1522" y="1"/>
                    <a:pt x="1143" y="247"/>
                    <a:pt x="907" y="568"/>
                  </a:cubicBezTo>
                  <a:cubicBezTo>
                    <a:pt x="636" y="937"/>
                    <a:pt x="514" y="1392"/>
                    <a:pt x="398" y="1835"/>
                  </a:cubicBezTo>
                  <a:cubicBezTo>
                    <a:pt x="199" y="2594"/>
                    <a:pt x="0" y="3387"/>
                    <a:pt x="176" y="4152"/>
                  </a:cubicBezTo>
                  <a:cubicBezTo>
                    <a:pt x="198" y="4244"/>
                    <a:pt x="227" y="4339"/>
                    <a:pt x="285" y="4415"/>
                  </a:cubicBezTo>
                  <a:cubicBezTo>
                    <a:pt x="429" y="4599"/>
                    <a:pt x="696" y="4614"/>
                    <a:pt x="928" y="4614"/>
                  </a:cubicBezTo>
                  <a:cubicBezTo>
                    <a:pt x="3399" y="4612"/>
                    <a:pt x="5871" y="4610"/>
                    <a:pt x="8341" y="4609"/>
                  </a:cubicBezTo>
                  <a:cubicBezTo>
                    <a:pt x="8810" y="4609"/>
                    <a:pt x="9280" y="4609"/>
                    <a:pt x="9748" y="4646"/>
                  </a:cubicBezTo>
                  <a:cubicBezTo>
                    <a:pt x="10062" y="4671"/>
                    <a:pt x="10378" y="4713"/>
                    <a:pt x="10692" y="4713"/>
                  </a:cubicBezTo>
                  <a:cubicBezTo>
                    <a:pt x="10817" y="4713"/>
                    <a:pt x="10942" y="4706"/>
                    <a:pt x="11067" y="4689"/>
                  </a:cubicBezTo>
                  <a:cubicBezTo>
                    <a:pt x="11193" y="4672"/>
                    <a:pt x="11332" y="4635"/>
                    <a:pt x="11395" y="4524"/>
                  </a:cubicBezTo>
                  <a:cubicBezTo>
                    <a:pt x="11475" y="4389"/>
                    <a:pt x="11401" y="4220"/>
                    <a:pt x="11321" y="4086"/>
                  </a:cubicBezTo>
                  <a:cubicBezTo>
                    <a:pt x="11168" y="3830"/>
                    <a:pt x="10993" y="3589"/>
                    <a:pt x="10793" y="3367"/>
                  </a:cubicBezTo>
                  <a:cubicBezTo>
                    <a:pt x="10738" y="3305"/>
                    <a:pt x="10678" y="3242"/>
                    <a:pt x="10599" y="3215"/>
                  </a:cubicBezTo>
                  <a:cubicBezTo>
                    <a:pt x="10565" y="3203"/>
                    <a:pt x="10529" y="3199"/>
                    <a:pt x="10492" y="3199"/>
                  </a:cubicBezTo>
                  <a:cubicBezTo>
                    <a:pt x="10445" y="3199"/>
                    <a:pt x="10396" y="3206"/>
                    <a:pt x="10349" y="3211"/>
                  </a:cubicBezTo>
                  <a:cubicBezTo>
                    <a:pt x="10251" y="3223"/>
                    <a:pt x="10151" y="3229"/>
                    <a:pt x="10052" y="3229"/>
                  </a:cubicBezTo>
                  <a:cubicBezTo>
                    <a:pt x="9626" y="3229"/>
                    <a:pt x="9199" y="3124"/>
                    <a:pt x="8818" y="2931"/>
                  </a:cubicBezTo>
                  <a:cubicBezTo>
                    <a:pt x="8582" y="2811"/>
                    <a:pt x="8481" y="2697"/>
                    <a:pt x="8332" y="2498"/>
                  </a:cubicBezTo>
                  <a:cubicBezTo>
                    <a:pt x="8226" y="2357"/>
                    <a:pt x="8046" y="2296"/>
                    <a:pt x="7870" y="2296"/>
                  </a:cubicBezTo>
                  <a:cubicBezTo>
                    <a:pt x="7815" y="2296"/>
                    <a:pt x="7760" y="2302"/>
                    <a:pt x="7708" y="2313"/>
                  </a:cubicBezTo>
                  <a:cubicBezTo>
                    <a:pt x="7444" y="2373"/>
                    <a:pt x="7216" y="2532"/>
                    <a:pt x="6961" y="2621"/>
                  </a:cubicBezTo>
                  <a:cubicBezTo>
                    <a:pt x="6795" y="2678"/>
                    <a:pt x="6624" y="2703"/>
                    <a:pt x="6451" y="2703"/>
                  </a:cubicBezTo>
                  <a:cubicBezTo>
                    <a:pt x="5997" y="2703"/>
                    <a:pt x="5532" y="2529"/>
                    <a:pt x="5119" y="2315"/>
                  </a:cubicBezTo>
                  <a:cubicBezTo>
                    <a:pt x="4373" y="1929"/>
                    <a:pt x="3693" y="1413"/>
                    <a:pt x="3123" y="796"/>
                  </a:cubicBezTo>
                  <a:cubicBezTo>
                    <a:pt x="2824" y="474"/>
                    <a:pt x="2519" y="102"/>
                    <a:pt x="2087" y="17"/>
                  </a:cubicBezTo>
                  <a:cubicBezTo>
                    <a:pt x="2029" y="6"/>
                    <a:pt x="1971" y="1"/>
                    <a:pt x="1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1"/>
            <p:cNvSpPr/>
            <p:nvPr/>
          </p:nvSpPr>
          <p:spPr>
            <a:xfrm>
              <a:off x="1911275" y="5118375"/>
              <a:ext cx="198225" cy="246200"/>
            </a:xfrm>
            <a:custGeom>
              <a:avLst/>
              <a:gdLst/>
              <a:ahLst/>
              <a:cxnLst/>
              <a:rect l="l" t="t" r="r" b="b"/>
              <a:pathLst>
                <a:path w="7929" h="9848" extrusionOk="0">
                  <a:moveTo>
                    <a:pt x="2021" y="0"/>
                  </a:moveTo>
                  <a:cubicBezTo>
                    <a:pt x="2014" y="0"/>
                    <a:pt x="2007" y="0"/>
                    <a:pt x="2000" y="1"/>
                  </a:cubicBezTo>
                  <a:cubicBezTo>
                    <a:pt x="1483" y="11"/>
                    <a:pt x="1057" y="400"/>
                    <a:pt x="725" y="798"/>
                  </a:cubicBezTo>
                  <a:cubicBezTo>
                    <a:pt x="482" y="1091"/>
                    <a:pt x="256" y="1409"/>
                    <a:pt x="136" y="1771"/>
                  </a:cubicBezTo>
                  <a:cubicBezTo>
                    <a:pt x="11" y="2148"/>
                    <a:pt x="9" y="2553"/>
                    <a:pt x="8" y="2951"/>
                  </a:cubicBezTo>
                  <a:cubicBezTo>
                    <a:pt x="4" y="3933"/>
                    <a:pt x="1" y="4917"/>
                    <a:pt x="88" y="5894"/>
                  </a:cubicBezTo>
                  <a:cubicBezTo>
                    <a:pt x="122" y="6259"/>
                    <a:pt x="190" y="6665"/>
                    <a:pt x="486" y="6882"/>
                  </a:cubicBezTo>
                  <a:cubicBezTo>
                    <a:pt x="639" y="6995"/>
                    <a:pt x="827" y="7035"/>
                    <a:pt x="1020" y="7035"/>
                  </a:cubicBezTo>
                  <a:cubicBezTo>
                    <a:pt x="1144" y="7035"/>
                    <a:pt x="1269" y="7019"/>
                    <a:pt x="1388" y="6994"/>
                  </a:cubicBezTo>
                  <a:cubicBezTo>
                    <a:pt x="1670" y="6936"/>
                    <a:pt x="1949" y="6841"/>
                    <a:pt x="2235" y="6841"/>
                  </a:cubicBezTo>
                  <a:cubicBezTo>
                    <a:pt x="2260" y="6841"/>
                    <a:pt x="2286" y="6841"/>
                    <a:pt x="2311" y="6843"/>
                  </a:cubicBezTo>
                  <a:cubicBezTo>
                    <a:pt x="2754" y="6870"/>
                    <a:pt x="3146" y="7151"/>
                    <a:pt x="3436" y="7487"/>
                  </a:cubicBezTo>
                  <a:cubicBezTo>
                    <a:pt x="3725" y="7824"/>
                    <a:pt x="3938" y="8220"/>
                    <a:pt x="4198" y="8580"/>
                  </a:cubicBezTo>
                  <a:cubicBezTo>
                    <a:pt x="4477" y="8963"/>
                    <a:pt x="4816" y="9310"/>
                    <a:pt x="5228" y="9547"/>
                  </a:cubicBezTo>
                  <a:cubicBezTo>
                    <a:pt x="5553" y="9734"/>
                    <a:pt x="5927" y="9847"/>
                    <a:pt x="6301" y="9847"/>
                  </a:cubicBezTo>
                  <a:cubicBezTo>
                    <a:pt x="6399" y="9847"/>
                    <a:pt x="6497" y="9839"/>
                    <a:pt x="6594" y="9823"/>
                  </a:cubicBezTo>
                  <a:cubicBezTo>
                    <a:pt x="6870" y="9775"/>
                    <a:pt x="7172" y="9639"/>
                    <a:pt x="7321" y="9390"/>
                  </a:cubicBezTo>
                  <a:cubicBezTo>
                    <a:pt x="7352" y="9337"/>
                    <a:pt x="7382" y="9281"/>
                    <a:pt x="7404" y="9223"/>
                  </a:cubicBezTo>
                  <a:cubicBezTo>
                    <a:pt x="7433" y="9152"/>
                    <a:pt x="7455" y="9079"/>
                    <a:pt x="7466" y="9009"/>
                  </a:cubicBezTo>
                  <a:cubicBezTo>
                    <a:pt x="7486" y="8865"/>
                    <a:pt x="7482" y="8716"/>
                    <a:pt x="7527" y="8577"/>
                  </a:cubicBezTo>
                  <a:cubicBezTo>
                    <a:pt x="7595" y="8365"/>
                    <a:pt x="7768" y="8202"/>
                    <a:pt x="7856" y="7997"/>
                  </a:cubicBezTo>
                  <a:cubicBezTo>
                    <a:pt x="7914" y="7866"/>
                    <a:pt x="7928" y="7695"/>
                    <a:pt x="7831" y="7587"/>
                  </a:cubicBezTo>
                  <a:cubicBezTo>
                    <a:pt x="7800" y="7554"/>
                    <a:pt x="7763" y="7529"/>
                    <a:pt x="7732" y="7499"/>
                  </a:cubicBezTo>
                  <a:cubicBezTo>
                    <a:pt x="7636" y="7403"/>
                    <a:pt x="7618" y="7258"/>
                    <a:pt x="7574" y="7132"/>
                  </a:cubicBezTo>
                  <a:cubicBezTo>
                    <a:pt x="7480" y="6861"/>
                    <a:pt x="7249" y="6644"/>
                    <a:pt x="6974" y="6564"/>
                  </a:cubicBezTo>
                  <a:cubicBezTo>
                    <a:pt x="6881" y="6538"/>
                    <a:pt x="6783" y="6526"/>
                    <a:pt x="6689" y="6508"/>
                  </a:cubicBezTo>
                  <a:cubicBezTo>
                    <a:pt x="6501" y="6472"/>
                    <a:pt x="6315" y="6405"/>
                    <a:pt x="6162" y="6289"/>
                  </a:cubicBezTo>
                  <a:cubicBezTo>
                    <a:pt x="5965" y="6137"/>
                    <a:pt x="5915" y="5936"/>
                    <a:pt x="5820" y="5722"/>
                  </a:cubicBezTo>
                  <a:cubicBezTo>
                    <a:pt x="5275" y="4506"/>
                    <a:pt x="4889" y="3224"/>
                    <a:pt x="4399" y="1985"/>
                  </a:cubicBezTo>
                  <a:cubicBezTo>
                    <a:pt x="4260" y="1635"/>
                    <a:pt x="4110" y="1281"/>
                    <a:pt x="3868" y="992"/>
                  </a:cubicBezTo>
                  <a:cubicBezTo>
                    <a:pt x="3602" y="675"/>
                    <a:pt x="3238" y="455"/>
                    <a:pt x="2871" y="265"/>
                  </a:cubicBezTo>
                  <a:cubicBezTo>
                    <a:pt x="2605" y="128"/>
                    <a:pt x="2320"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1"/>
            <p:cNvSpPr/>
            <p:nvPr/>
          </p:nvSpPr>
          <p:spPr>
            <a:xfrm>
              <a:off x="2000525" y="5058950"/>
              <a:ext cx="254475" cy="252400"/>
            </a:xfrm>
            <a:custGeom>
              <a:avLst/>
              <a:gdLst/>
              <a:ahLst/>
              <a:cxnLst/>
              <a:rect l="l" t="t" r="r" b="b"/>
              <a:pathLst>
                <a:path w="10179" h="10096" extrusionOk="0">
                  <a:moveTo>
                    <a:pt x="7507" y="0"/>
                  </a:moveTo>
                  <a:cubicBezTo>
                    <a:pt x="7186" y="0"/>
                    <a:pt x="6864" y="44"/>
                    <a:pt x="6554" y="133"/>
                  </a:cubicBezTo>
                  <a:cubicBezTo>
                    <a:pt x="5981" y="300"/>
                    <a:pt x="5461" y="609"/>
                    <a:pt x="4908" y="832"/>
                  </a:cubicBezTo>
                  <a:cubicBezTo>
                    <a:pt x="4217" y="1112"/>
                    <a:pt x="3471" y="1254"/>
                    <a:pt x="2725" y="1254"/>
                  </a:cubicBezTo>
                  <a:cubicBezTo>
                    <a:pt x="2307" y="1254"/>
                    <a:pt x="1888" y="1209"/>
                    <a:pt x="1480" y="1119"/>
                  </a:cubicBezTo>
                  <a:cubicBezTo>
                    <a:pt x="1295" y="1078"/>
                    <a:pt x="1104" y="1028"/>
                    <a:pt x="916" y="1028"/>
                  </a:cubicBezTo>
                  <a:cubicBezTo>
                    <a:pt x="836" y="1028"/>
                    <a:pt x="756" y="1037"/>
                    <a:pt x="677" y="1060"/>
                  </a:cubicBezTo>
                  <a:cubicBezTo>
                    <a:pt x="180" y="1207"/>
                    <a:pt x="1" y="1860"/>
                    <a:pt x="152" y="2357"/>
                  </a:cubicBezTo>
                  <a:cubicBezTo>
                    <a:pt x="286" y="2798"/>
                    <a:pt x="620" y="3082"/>
                    <a:pt x="820" y="3477"/>
                  </a:cubicBezTo>
                  <a:cubicBezTo>
                    <a:pt x="1000" y="3832"/>
                    <a:pt x="1166" y="4205"/>
                    <a:pt x="1341" y="4566"/>
                  </a:cubicBezTo>
                  <a:cubicBezTo>
                    <a:pt x="1758" y="5429"/>
                    <a:pt x="2087" y="6332"/>
                    <a:pt x="2423" y="7229"/>
                  </a:cubicBezTo>
                  <a:cubicBezTo>
                    <a:pt x="2513" y="7473"/>
                    <a:pt x="2605" y="7716"/>
                    <a:pt x="2748" y="7933"/>
                  </a:cubicBezTo>
                  <a:cubicBezTo>
                    <a:pt x="2891" y="8149"/>
                    <a:pt x="3088" y="8338"/>
                    <a:pt x="3334" y="8421"/>
                  </a:cubicBezTo>
                  <a:cubicBezTo>
                    <a:pt x="3584" y="8507"/>
                    <a:pt x="3883" y="8486"/>
                    <a:pt x="4098" y="8661"/>
                  </a:cubicBezTo>
                  <a:cubicBezTo>
                    <a:pt x="4414" y="8917"/>
                    <a:pt x="4382" y="9365"/>
                    <a:pt x="4520" y="9719"/>
                  </a:cubicBezTo>
                  <a:cubicBezTo>
                    <a:pt x="4554" y="9808"/>
                    <a:pt x="4594" y="9898"/>
                    <a:pt x="4669" y="9956"/>
                  </a:cubicBezTo>
                  <a:cubicBezTo>
                    <a:pt x="4710" y="9988"/>
                    <a:pt x="4759" y="10009"/>
                    <a:pt x="4809" y="10025"/>
                  </a:cubicBezTo>
                  <a:cubicBezTo>
                    <a:pt x="4919" y="10060"/>
                    <a:pt x="5032" y="10072"/>
                    <a:pt x="5146" y="10072"/>
                  </a:cubicBezTo>
                  <a:cubicBezTo>
                    <a:pt x="5415" y="10072"/>
                    <a:pt x="5692" y="10003"/>
                    <a:pt x="5964" y="10003"/>
                  </a:cubicBezTo>
                  <a:cubicBezTo>
                    <a:pt x="6052" y="10003"/>
                    <a:pt x="6139" y="10011"/>
                    <a:pt x="6226" y="10030"/>
                  </a:cubicBezTo>
                  <a:cubicBezTo>
                    <a:pt x="6277" y="10040"/>
                    <a:pt x="6326" y="10055"/>
                    <a:pt x="6377" y="10069"/>
                  </a:cubicBezTo>
                  <a:cubicBezTo>
                    <a:pt x="6419" y="10080"/>
                    <a:pt x="6462" y="10089"/>
                    <a:pt x="6505" y="10094"/>
                  </a:cubicBezTo>
                  <a:cubicBezTo>
                    <a:pt x="6517" y="10095"/>
                    <a:pt x="6530" y="10095"/>
                    <a:pt x="6542" y="10095"/>
                  </a:cubicBezTo>
                  <a:cubicBezTo>
                    <a:pt x="6627" y="10095"/>
                    <a:pt x="6713" y="10070"/>
                    <a:pt x="6766" y="10006"/>
                  </a:cubicBezTo>
                  <a:cubicBezTo>
                    <a:pt x="6799" y="9965"/>
                    <a:pt x="6817" y="9911"/>
                    <a:pt x="6830" y="9859"/>
                  </a:cubicBezTo>
                  <a:cubicBezTo>
                    <a:pt x="6948" y="9423"/>
                    <a:pt x="6911" y="8982"/>
                    <a:pt x="6984" y="8542"/>
                  </a:cubicBezTo>
                  <a:cubicBezTo>
                    <a:pt x="7060" y="8087"/>
                    <a:pt x="7177" y="7643"/>
                    <a:pt x="7318" y="7206"/>
                  </a:cubicBezTo>
                  <a:cubicBezTo>
                    <a:pt x="7534" y="6534"/>
                    <a:pt x="7863" y="5891"/>
                    <a:pt x="8333" y="5361"/>
                  </a:cubicBezTo>
                  <a:cubicBezTo>
                    <a:pt x="8852" y="4775"/>
                    <a:pt x="9545" y="4318"/>
                    <a:pt x="9879" y="3610"/>
                  </a:cubicBezTo>
                  <a:cubicBezTo>
                    <a:pt x="10178" y="2975"/>
                    <a:pt x="10139" y="2227"/>
                    <a:pt x="9954" y="1548"/>
                  </a:cubicBezTo>
                  <a:cubicBezTo>
                    <a:pt x="9876" y="1262"/>
                    <a:pt x="9769" y="975"/>
                    <a:pt x="9574" y="750"/>
                  </a:cubicBezTo>
                  <a:cubicBezTo>
                    <a:pt x="9399" y="547"/>
                    <a:pt x="9162" y="405"/>
                    <a:pt x="8916" y="297"/>
                  </a:cubicBezTo>
                  <a:cubicBezTo>
                    <a:pt x="8474" y="100"/>
                    <a:pt x="7991" y="0"/>
                    <a:pt x="7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1"/>
            <p:cNvSpPr/>
            <p:nvPr/>
          </p:nvSpPr>
          <p:spPr>
            <a:xfrm>
              <a:off x="2177650" y="5065000"/>
              <a:ext cx="317075" cy="261350"/>
            </a:xfrm>
            <a:custGeom>
              <a:avLst/>
              <a:gdLst/>
              <a:ahLst/>
              <a:cxnLst/>
              <a:rect l="l" t="t" r="r" b="b"/>
              <a:pathLst>
                <a:path w="12683" h="10454" extrusionOk="0">
                  <a:moveTo>
                    <a:pt x="5598" y="1"/>
                  </a:moveTo>
                  <a:cubicBezTo>
                    <a:pt x="5322" y="1"/>
                    <a:pt x="5053" y="65"/>
                    <a:pt x="4825" y="214"/>
                  </a:cubicBezTo>
                  <a:cubicBezTo>
                    <a:pt x="4299" y="557"/>
                    <a:pt x="4136" y="1221"/>
                    <a:pt x="4015" y="1822"/>
                  </a:cubicBezTo>
                  <a:cubicBezTo>
                    <a:pt x="3881" y="2484"/>
                    <a:pt x="3749" y="3145"/>
                    <a:pt x="3615" y="3807"/>
                  </a:cubicBezTo>
                  <a:cubicBezTo>
                    <a:pt x="3572" y="4023"/>
                    <a:pt x="3526" y="4244"/>
                    <a:pt x="3417" y="4439"/>
                  </a:cubicBezTo>
                  <a:cubicBezTo>
                    <a:pt x="3246" y="4742"/>
                    <a:pt x="2939" y="4945"/>
                    <a:pt x="2644" y="5141"/>
                  </a:cubicBezTo>
                  <a:cubicBezTo>
                    <a:pt x="2144" y="5473"/>
                    <a:pt x="1644" y="5820"/>
                    <a:pt x="1234" y="6256"/>
                  </a:cubicBezTo>
                  <a:cubicBezTo>
                    <a:pt x="1040" y="6461"/>
                    <a:pt x="868" y="6687"/>
                    <a:pt x="729" y="6931"/>
                  </a:cubicBezTo>
                  <a:cubicBezTo>
                    <a:pt x="658" y="7055"/>
                    <a:pt x="597" y="7186"/>
                    <a:pt x="546" y="7319"/>
                  </a:cubicBezTo>
                  <a:cubicBezTo>
                    <a:pt x="503" y="7434"/>
                    <a:pt x="441" y="7534"/>
                    <a:pt x="411" y="7655"/>
                  </a:cubicBezTo>
                  <a:cubicBezTo>
                    <a:pt x="255" y="8287"/>
                    <a:pt x="128" y="8928"/>
                    <a:pt x="30" y="9570"/>
                  </a:cubicBezTo>
                  <a:cubicBezTo>
                    <a:pt x="25" y="9602"/>
                    <a:pt x="20" y="9634"/>
                    <a:pt x="15" y="9667"/>
                  </a:cubicBezTo>
                  <a:cubicBezTo>
                    <a:pt x="7" y="9716"/>
                    <a:pt x="1" y="9769"/>
                    <a:pt x="19" y="9817"/>
                  </a:cubicBezTo>
                  <a:cubicBezTo>
                    <a:pt x="37" y="9863"/>
                    <a:pt x="77" y="9898"/>
                    <a:pt x="119" y="9924"/>
                  </a:cubicBezTo>
                  <a:cubicBezTo>
                    <a:pt x="295" y="10034"/>
                    <a:pt x="525" y="10023"/>
                    <a:pt x="715" y="10109"/>
                  </a:cubicBezTo>
                  <a:cubicBezTo>
                    <a:pt x="920" y="10202"/>
                    <a:pt x="1070" y="10402"/>
                    <a:pt x="1291" y="10446"/>
                  </a:cubicBezTo>
                  <a:cubicBezTo>
                    <a:pt x="1317" y="10451"/>
                    <a:pt x="1343" y="10453"/>
                    <a:pt x="1368" y="10453"/>
                  </a:cubicBezTo>
                  <a:cubicBezTo>
                    <a:pt x="1545" y="10453"/>
                    <a:pt x="1692" y="10331"/>
                    <a:pt x="1849" y="10255"/>
                  </a:cubicBezTo>
                  <a:cubicBezTo>
                    <a:pt x="2050" y="10158"/>
                    <a:pt x="2261" y="10078"/>
                    <a:pt x="2473" y="10007"/>
                  </a:cubicBezTo>
                  <a:cubicBezTo>
                    <a:pt x="2838" y="9885"/>
                    <a:pt x="3212" y="9798"/>
                    <a:pt x="3587" y="9715"/>
                  </a:cubicBezTo>
                  <a:cubicBezTo>
                    <a:pt x="3916" y="9642"/>
                    <a:pt x="4217" y="9493"/>
                    <a:pt x="4513" y="9340"/>
                  </a:cubicBezTo>
                  <a:cubicBezTo>
                    <a:pt x="5078" y="9050"/>
                    <a:pt x="5586" y="8670"/>
                    <a:pt x="6111" y="8321"/>
                  </a:cubicBezTo>
                  <a:cubicBezTo>
                    <a:pt x="7218" y="7581"/>
                    <a:pt x="8410" y="6965"/>
                    <a:pt x="9660" y="6485"/>
                  </a:cubicBezTo>
                  <a:cubicBezTo>
                    <a:pt x="10091" y="6320"/>
                    <a:pt x="10539" y="6170"/>
                    <a:pt x="11001" y="6169"/>
                  </a:cubicBezTo>
                  <a:cubicBezTo>
                    <a:pt x="11234" y="6169"/>
                    <a:pt x="11466" y="6206"/>
                    <a:pt x="11698" y="6206"/>
                  </a:cubicBezTo>
                  <a:cubicBezTo>
                    <a:pt x="11740" y="6206"/>
                    <a:pt x="11782" y="6205"/>
                    <a:pt x="11823" y="6202"/>
                  </a:cubicBezTo>
                  <a:cubicBezTo>
                    <a:pt x="12097" y="6185"/>
                    <a:pt x="12389" y="6076"/>
                    <a:pt x="12519" y="5842"/>
                  </a:cubicBezTo>
                  <a:cubicBezTo>
                    <a:pt x="12585" y="5727"/>
                    <a:pt x="12604" y="5594"/>
                    <a:pt x="12616" y="5462"/>
                  </a:cubicBezTo>
                  <a:cubicBezTo>
                    <a:pt x="12682" y="4720"/>
                    <a:pt x="12522" y="3960"/>
                    <a:pt x="12159" y="3302"/>
                  </a:cubicBezTo>
                  <a:cubicBezTo>
                    <a:pt x="12061" y="3123"/>
                    <a:pt x="11945" y="2948"/>
                    <a:pt x="11783" y="2819"/>
                  </a:cubicBezTo>
                  <a:cubicBezTo>
                    <a:pt x="11393" y="2507"/>
                    <a:pt x="10835" y="2523"/>
                    <a:pt x="10334" y="2444"/>
                  </a:cubicBezTo>
                  <a:cubicBezTo>
                    <a:pt x="9394" y="2295"/>
                    <a:pt x="8567" y="1762"/>
                    <a:pt x="7837" y="1170"/>
                  </a:cubicBezTo>
                  <a:cubicBezTo>
                    <a:pt x="7400" y="815"/>
                    <a:pt x="6978" y="429"/>
                    <a:pt x="6461" y="194"/>
                  </a:cubicBezTo>
                  <a:cubicBezTo>
                    <a:pt x="6193" y="74"/>
                    <a:pt x="5892" y="1"/>
                    <a:pt x="5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1"/>
            <p:cNvSpPr/>
            <p:nvPr/>
          </p:nvSpPr>
          <p:spPr>
            <a:xfrm>
              <a:off x="2029150" y="4958625"/>
              <a:ext cx="254750" cy="121625"/>
            </a:xfrm>
            <a:custGeom>
              <a:avLst/>
              <a:gdLst/>
              <a:ahLst/>
              <a:cxnLst/>
              <a:rect l="l" t="t" r="r" b="b"/>
              <a:pathLst>
                <a:path w="10190" h="4865" extrusionOk="0">
                  <a:moveTo>
                    <a:pt x="4474" y="0"/>
                  </a:moveTo>
                  <a:cubicBezTo>
                    <a:pt x="3772" y="0"/>
                    <a:pt x="3728" y="768"/>
                    <a:pt x="3436" y="1277"/>
                  </a:cubicBezTo>
                  <a:cubicBezTo>
                    <a:pt x="3079" y="1898"/>
                    <a:pt x="2555" y="2420"/>
                    <a:pt x="1934" y="2777"/>
                  </a:cubicBezTo>
                  <a:cubicBezTo>
                    <a:pt x="1579" y="2980"/>
                    <a:pt x="1193" y="3129"/>
                    <a:pt x="791" y="3210"/>
                  </a:cubicBezTo>
                  <a:cubicBezTo>
                    <a:pt x="629" y="3242"/>
                    <a:pt x="462" y="3265"/>
                    <a:pt x="314" y="3338"/>
                  </a:cubicBezTo>
                  <a:cubicBezTo>
                    <a:pt x="166" y="3411"/>
                    <a:pt x="36" y="3547"/>
                    <a:pt x="21" y="3711"/>
                  </a:cubicBezTo>
                  <a:cubicBezTo>
                    <a:pt x="1" y="3940"/>
                    <a:pt x="227" y="4184"/>
                    <a:pt x="349" y="4357"/>
                  </a:cubicBezTo>
                  <a:cubicBezTo>
                    <a:pt x="509" y="4588"/>
                    <a:pt x="720" y="4730"/>
                    <a:pt x="993" y="4802"/>
                  </a:cubicBezTo>
                  <a:cubicBezTo>
                    <a:pt x="1160" y="4846"/>
                    <a:pt x="1328" y="4865"/>
                    <a:pt x="1497" y="4865"/>
                  </a:cubicBezTo>
                  <a:cubicBezTo>
                    <a:pt x="2025" y="4865"/>
                    <a:pt x="2558" y="4677"/>
                    <a:pt x="3052" y="4465"/>
                  </a:cubicBezTo>
                  <a:cubicBezTo>
                    <a:pt x="3391" y="4320"/>
                    <a:pt x="3723" y="4162"/>
                    <a:pt x="4051" y="3992"/>
                  </a:cubicBezTo>
                  <a:cubicBezTo>
                    <a:pt x="4342" y="3842"/>
                    <a:pt x="4627" y="3682"/>
                    <a:pt x="4930" y="3553"/>
                  </a:cubicBezTo>
                  <a:cubicBezTo>
                    <a:pt x="5450" y="3331"/>
                    <a:pt x="6009" y="3204"/>
                    <a:pt x="6573" y="3161"/>
                  </a:cubicBezTo>
                  <a:cubicBezTo>
                    <a:pt x="6670" y="3153"/>
                    <a:pt x="6770" y="3149"/>
                    <a:pt x="6869" y="3149"/>
                  </a:cubicBezTo>
                  <a:cubicBezTo>
                    <a:pt x="7362" y="3149"/>
                    <a:pt x="7862" y="3249"/>
                    <a:pt x="8228" y="3568"/>
                  </a:cubicBezTo>
                  <a:cubicBezTo>
                    <a:pt x="8407" y="3722"/>
                    <a:pt x="8542" y="3919"/>
                    <a:pt x="8704" y="4090"/>
                  </a:cubicBezTo>
                  <a:cubicBezTo>
                    <a:pt x="8866" y="4261"/>
                    <a:pt x="9069" y="4412"/>
                    <a:pt x="9303" y="4434"/>
                  </a:cubicBezTo>
                  <a:cubicBezTo>
                    <a:pt x="9321" y="4435"/>
                    <a:pt x="9339" y="4436"/>
                    <a:pt x="9357" y="4436"/>
                  </a:cubicBezTo>
                  <a:cubicBezTo>
                    <a:pt x="9631" y="4436"/>
                    <a:pt x="9888" y="4253"/>
                    <a:pt x="10022" y="4013"/>
                  </a:cubicBezTo>
                  <a:cubicBezTo>
                    <a:pt x="10166" y="3758"/>
                    <a:pt x="10189" y="3449"/>
                    <a:pt x="10155" y="3157"/>
                  </a:cubicBezTo>
                  <a:cubicBezTo>
                    <a:pt x="10097" y="2628"/>
                    <a:pt x="9821" y="2084"/>
                    <a:pt x="9332" y="1872"/>
                  </a:cubicBezTo>
                  <a:cubicBezTo>
                    <a:pt x="9164" y="1798"/>
                    <a:pt x="8982" y="1769"/>
                    <a:pt x="8801" y="1740"/>
                  </a:cubicBezTo>
                  <a:cubicBezTo>
                    <a:pt x="7851" y="1587"/>
                    <a:pt x="6877" y="1603"/>
                    <a:pt x="6075" y="996"/>
                  </a:cubicBezTo>
                  <a:cubicBezTo>
                    <a:pt x="5837" y="815"/>
                    <a:pt x="5631" y="594"/>
                    <a:pt x="5401" y="402"/>
                  </a:cubicBezTo>
                  <a:cubicBezTo>
                    <a:pt x="5171" y="210"/>
                    <a:pt x="4904" y="45"/>
                    <a:pt x="4608" y="9"/>
                  </a:cubicBezTo>
                  <a:cubicBezTo>
                    <a:pt x="4561" y="3"/>
                    <a:pt x="4516" y="0"/>
                    <a:pt x="4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1"/>
            <p:cNvSpPr/>
            <p:nvPr/>
          </p:nvSpPr>
          <p:spPr>
            <a:xfrm>
              <a:off x="2093250" y="4848550"/>
              <a:ext cx="402725" cy="259625"/>
            </a:xfrm>
            <a:custGeom>
              <a:avLst/>
              <a:gdLst/>
              <a:ahLst/>
              <a:cxnLst/>
              <a:rect l="l" t="t" r="r" b="b"/>
              <a:pathLst>
                <a:path w="16109" h="10385" extrusionOk="0">
                  <a:moveTo>
                    <a:pt x="4768" y="1"/>
                  </a:moveTo>
                  <a:cubicBezTo>
                    <a:pt x="4495" y="1"/>
                    <a:pt x="4222" y="18"/>
                    <a:pt x="3951" y="59"/>
                  </a:cubicBezTo>
                  <a:cubicBezTo>
                    <a:pt x="3381" y="147"/>
                    <a:pt x="2781" y="313"/>
                    <a:pt x="2338" y="686"/>
                  </a:cubicBezTo>
                  <a:cubicBezTo>
                    <a:pt x="2020" y="953"/>
                    <a:pt x="1776" y="1322"/>
                    <a:pt x="1389" y="1484"/>
                  </a:cubicBezTo>
                  <a:cubicBezTo>
                    <a:pt x="1082" y="1611"/>
                    <a:pt x="721" y="1591"/>
                    <a:pt x="428" y="1745"/>
                  </a:cubicBezTo>
                  <a:cubicBezTo>
                    <a:pt x="244" y="1842"/>
                    <a:pt x="98" y="2011"/>
                    <a:pt x="49" y="2207"/>
                  </a:cubicBezTo>
                  <a:cubicBezTo>
                    <a:pt x="1" y="2405"/>
                    <a:pt x="54" y="2628"/>
                    <a:pt x="205" y="2769"/>
                  </a:cubicBezTo>
                  <a:cubicBezTo>
                    <a:pt x="315" y="2875"/>
                    <a:pt x="464" y="2929"/>
                    <a:pt x="607" y="2987"/>
                  </a:cubicBezTo>
                  <a:cubicBezTo>
                    <a:pt x="726" y="3033"/>
                    <a:pt x="854" y="3091"/>
                    <a:pt x="961" y="3166"/>
                  </a:cubicBezTo>
                  <a:cubicBezTo>
                    <a:pt x="1075" y="3245"/>
                    <a:pt x="1167" y="3344"/>
                    <a:pt x="1211" y="3474"/>
                  </a:cubicBezTo>
                  <a:cubicBezTo>
                    <a:pt x="1229" y="3528"/>
                    <a:pt x="1238" y="3587"/>
                    <a:pt x="1271" y="3635"/>
                  </a:cubicBezTo>
                  <a:cubicBezTo>
                    <a:pt x="1330" y="3714"/>
                    <a:pt x="1440" y="3734"/>
                    <a:pt x="1540" y="3745"/>
                  </a:cubicBezTo>
                  <a:cubicBezTo>
                    <a:pt x="1604" y="3751"/>
                    <a:pt x="1668" y="3754"/>
                    <a:pt x="1733" y="3754"/>
                  </a:cubicBezTo>
                  <a:cubicBezTo>
                    <a:pt x="1910" y="3754"/>
                    <a:pt x="2090" y="3735"/>
                    <a:pt x="2268" y="3735"/>
                  </a:cubicBezTo>
                  <a:cubicBezTo>
                    <a:pt x="2396" y="3735"/>
                    <a:pt x="2523" y="3745"/>
                    <a:pt x="2647" y="3779"/>
                  </a:cubicBezTo>
                  <a:cubicBezTo>
                    <a:pt x="2913" y="3850"/>
                    <a:pt x="3152" y="3994"/>
                    <a:pt x="3369" y="4156"/>
                  </a:cubicBezTo>
                  <a:cubicBezTo>
                    <a:pt x="3830" y="4500"/>
                    <a:pt x="4213" y="4942"/>
                    <a:pt x="4714" y="5235"/>
                  </a:cubicBezTo>
                  <a:cubicBezTo>
                    <a:pt x="4902" y="5345"/>
                    <a:pt x="5104" y="5430"/>
                    <a:pt x="5320" y="5470"/>
                  </a:cubicBezTo>
                  <a:cubicBezTo>
                    <a:pt x="5448" y="5494"/>
                    <a:pt x="5578" y="5501"/>
                    <a:pt x="5709" y="5501"/>
                  </a:cubicBezTo>
                  <a:cubicBezTo>
                    <a:pt x="5914" y="5501"/>
                    <a:pt x="6122" y="5483"/>
                    <a:pt x="6326" y="5483"/>
                  </a:cubicBezTo>
                  <a:cubicBezTo>
                    <a:pt x="6528" y="5483"/>
                    <a:pt x="6726" y="5500"/>
                    <a:pt x="6914" y="5569"/>
                  </a:cubicBezTo>
                  <a:cubicBezTo>
                    <a:pt x="7472" y="5772"/>
                    <a:pt x="7765" y="6349"/>
                    <a:pt x="8033" y="6864"/>
                  </a:cubicBezTo>
                  <a:cubicBezTo>
                    <a:pt x="8300" y="7381"/>
                    <a:pt x="8670" y="7938"/>
                    <a:pt x="9259" y="8033"/>
                  </a:cubicBezTo>
                  <a:cubicBezTo>
                    <a:pt x="9339" y="8046"/>
                    <a:pt x="9420" y="8049"/>
                    <a:pt x="9500" y="8049"/>
                  </a:cubicBezTo>
                  <a:cubicBezTo>
                    <a:pt x="9589" y="8049"/>
                    <a:pt x="9678" y="8045"/>
                    <a:pt x="9766" y="8045"/>
                  </a:cubicBezTo>
                  <a:cubicBezTo>
                    <a:pt x="9816" y="8045"/>
                    <a:pt x="9866" y="8047"/>
                    <a:pt x="9915" y="8051"/>
                  </a:cubicBezTo>
                  <a:cubicBezTo>
                    <a:pt x="10537" y="8102"/>
                    <a:pt x="11027" y="8558"/>
                    <a:pt x="11512" y="8939"/>
                  </a:cubicBezTo>
                  <a:cubicBezTo>
                    <a:pt x="12227" y="9499"/>
                    <a:pt x="13039" y="9941"/>
                    <a:pt x="13905" y="10240"/>
                  </a:cubicBezTo>
                  <a:cubicBezTo>
                    <a:pt x="14139" y="10320"/>
                    <a:pt x="14403" y="10385"/>
                    <a:pt x="14650" y="10385"/>
                  </a:cubicBezTo>
                  <a:cubicBezTo>
                    <a:pt x="14889" y="10385"/>
                    <a:pt x="15114" y="10325"/>
                    <a:pt x="15283" y="10162"/>
                  </a:cubicBezTo>
                  <a:cubicBezTo>
                    <a:pt x="15453" y="9996"/>
                    <a:pt x="15525" y="9759"/>
                    <a:pt x="15574" y="9528"/>
                  </a:cubicBezTo>
                  <a:cubicBezTo>
                    <a:pt x="15816" y="8376"/>
                    <a:pt x="15628" y="7182"/>
                    <a:pt x="15679" y="6008"/>
                  </a:cubicBezTo>
                  <a:cubicBezTo>
                    <a:pt x="15737" y="4662"/>
                    <a:pt x="16109" y="3325"/>
                    <a:pt x="15981" y="1984"/>
                  </a:cubicBezTo>
                  <a:cubicBezTo>
                    <a:pt x="15929" y="1426"/>
                    <a:pt x="15754" y="825"/>
                    <a:pt x="15274" y="513"/>
                  </a:cubicBezTo>
                  <a:cubicBezTo>
                    <a:pt x="15056" y="370"/>
                    <a:pt x="14794" y="304"/>
                    <a:pt x="14534" y="266"/>
                  </a:cubicBezTo>
                  <a:cubicBezTo>
                    <a:pt x="14345" y="239"/>
                    <a:pt x="14156" y="228"/>
                    <a:pt x="13967" y="228"/>
                  </a:cubicBezTo>
                  <a:cubicBezTo>
                    <a:pt x="12748" y="228"/>
                    <a:pt x="11537" y="707"/>
                    <a:pt x="10303" y="743"/>
                  </a:cubicBezTo>
                  <a:cubicBezTo>
                    <a:pt x="10253" y="744"/>
                    <a:pt x="10202" y="745"/>
                    <a:pt x="10151" y="745"/>
                  </a:cubicBezTo>
                  <a:cubicBezTo>
                    <a:pt x="9750" y="745"/>
                    <a:pt x="9351" y="703"/>
                    <a:pt x="8956" y="637"/>
                  </a:cubicBezTo>
                  <a:cubicBezTo>
                    <a:pt x="8131" y="502"/>
                    <a:pt x="7324" y="275"/>
                    <a:pt x="6497" y="158"/>
                  </a:cubicBezTo>
                  <a:cubicBezTo>
                    <a:pt x="5927" y="77"/>
                    <a:pt x="5347" y="1"/>
                    <a:pt x="47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1"/>
            <p:cNvSpPr/>
            <p:nvPr/>
          </p:nvSpPr>
          <p:spPr>
            <a:xfrm>
              <a:off x="1966025" y="4848575"/>
              <a:ext cx="159500" cy="66950"/>
            </a:xfrm>
            <a:custGeom>
              <a:avLst/>
              <a:gdLst/>
              <a:ahLst/>
              <a:cxnLst/>
              <a:rect l="l" t="t" r="r" b="b"/>
              <a:pathLst>
                <a:path w="6380" h="2678" extrusionOk="0">
                  <a:moveTo>
                    <a:pt x="4052" y="0"/>
                  </a:moveTo>
                  <a:cubicBezTo>
                    <a:pt x="3908" y="0"/>
                    <a:pt x="3763" y="1"/>
                    <a:pt x="3619" y="1"/>
                  </a:cubicBezTo>
                  <a:cubicBezTo>
                    <a:pt x="2830" y="1"/>
                    <a:pt x="2041" y="1"/>
                    <a:pt x="1251" y="2"/>
                  </a:cubicBezTo>
                  <a:cubicBezTo>
                    <a:pt x="1009" y="2"/>
                    <a:pt x="765" y="2"/>
                    <a:pt x="525" y="21"/>
                  </a:cubicBezTo>
                  <a:cubicBezTo>
                    <a:pt x="319" y="38"/>
                    <a:pt x="73" y="105"/>
                    <a:pt x="22" y="305"/>
                  </a:cubicBezTo>
                  <a:cubicBezTo>
                    <a:pt x="1" y="392"/>
                    <a:pt x="24" y="484"/>
                    <a:pt x="60" y="565"/>
                  </a:cubicBezTo>
                  <a:cubicBezTo>
                    <a:pt x="189" y="858"/>
                    <a:pt x="455" y="1065"/>
                    <a:pt x="730" y="1229"/>
                  </a:cubicBezTo>
                  <a:cubicBezTo>
                    <a:pt x="1005" y="1392"/>
                    <a:pt x="1301" y="1526"/>
                    <a:pt x="1544" y="1731"/>
                  </a:cubicBezTo>
                  <a:cubicBezTo>
                    <a:pt x="1612" y="1789"/>
                    <a:pt x="1679" y="1855"/>
                    <a:pt x="1712" y="1939"/>
                  </a:cubicBezTo>
                  <a:cubicBezTo>
                    <a:pt x="1759" y="2063"/>
                    <a:pt x="1724" y="2205"/>
                    <a:pt x="1746" y="2338"/>
                  </a:cubicBezTo>
                  <a:cubicBezTo>
                    <a:pt x="1775" y="2514"/>
                    <a:pt x="1890" y="2658"/>
                    <a:pt x="2051" y="2658"/>
                  </a:cubicBezTo>
                  <a:cubicBezTo>
                    <a:pt x="2082" y="2658"/>
                    <a:pt x="2115" y="2653"/>
                    <a:pt x="2150" y="2641"/>
                  </a:cubicBezTo>
                  <a:cubicBezTo>
                    <a:pt x="2389" y="2557"/>
                    <a:pt x="2610" y="2503"/>
                    <a:pt x="2861" y="2503"/>
                  </a:cubicBezTo>
                  <a:cubicBezTo>
                    <a:pt x="2886" y="2503"/>
                    <a:pt x="2912" y="2503"/>
                    <a:pt x="2938" y="2504"/>
                  </a:cubicBezTo>
                  <a:cubicBezTo>
                    <a:pt x="3267" y="2520"/>
                    <a:pt x="3588" y="2598"/>
                    <a:pt x="3913" y="2655"/>
                  </a:cubicBezTo>
                  <a:cubicBezTo>
                    <a:pt x="3983" y="2668"/>
                    <a:pt x="4059" y="2677"/>
                    <a:pt x="4133" y="2677"/>
                  </a:cubicBezTo>
                  <a:cubicBezTo>
                    <a:pt x="4287" y="2677"/>
                    <a:pt x="4433" y="2638"/>
                    <a:pt x="4508" y="2511"/>
                  </a:cubicBezTo>
                  <a:cubicBezTo>
                    <a:pt x="4565" y="2416"/>
                    <a:pt x="4558" y="2298"/>
                    <a:pt x="4564" y="2186"/>
                  </a:cubicBezTo>
                  <a:cubicBezTo>
                    <a:pt x="4584" y="1756"/>
                    <a:pt x="4833" y="1326"/>
                    <a:pt x="5233" y="1168"/>
                  </a:cubicBezTo>
                  <a:cubicBezTo>
                    <a:pt x="5450" y="1082"/>
                    <a:pt x="5692" y="1080"/>
                    <a:pt x="5916" y="1013"/>
                  </a:cubicBezTo>
                  <a:cubicBezTo>
                    <a:pt x="6141" y="944"/>
                    <a:pt x="6365" y="775"/>
                    <a:pt x="6373" y="540"/>
                  </a:cubicBezTo>
                  <a:cubicBezTo>
                    <a:pt x="6380" y="347"/>
                    <a:pt x="6230" y="178"/>
                    <a:pt x="6055" y="98"/>
                  </a:cubicBezTo>
                  <a:cubicBezTo>
                    <a:pt x="5879" y="19"/>
                    <a:pt x="5681" y="13"/>
                    <a:pt x="5489" y="11"/>
                  </a:cubicBezTo>
                  <a:cubicBezTo>
                    <a:pt x="5009" y="2"/>
                    <a:pt x="4531" y="0"/>
                    <a:pt x="4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1"/>
            <p:cNvSpPr/>
            <p:nvPr/>
          </p:nvSpPr>
          <p:spPr>
            <a:xfrm>
              <a:off x="1912125" y="4846075"/>
              <a:ext cx="94350" cy="142225"/>
            </a:xfrm>
            <a:custGeom>
              <a:avLst/>
              <a:gdLst/>
              <a:ahLst/>
              <a:cxnLst/>
              <a:rect l="l" t="t" r="r" b="b"/>
              <a:pathLst>
                <a:path w="3774" h="5689" extrusionOk="0">
                  <a:moveTo>
                    <a:pt x="706" y="1"/>
                  </a:moveTo>
                  <a:cubicBezTo>
                    <a:pt x="601" y="1"/>
                    <a:pt x="497" y="24"/>
                    <a:pt x="406" y="76"/>
                  </a:cubicBezTo>
                  <a:cubicBezTo>
                    <a:pt x="114" y="240"/>
                    <a:pt x="21" y="615"/>
                    <a:pt x="12" y="949"/>
                  </a:cubicBezTo>
                  <a:cubicBezTo>
                    <a:pt x="1" y="1345"/>
                    <a:pt x="63" y="1740"/>
                    <a:pt x="94" y="2136"/>
                  </a:cubicBezTo>
                  <a:cubicBezTo>
                    <a:pt x="125" y="2531"/>
                    <a:pt x="124" y="2928"/>
                    <a:pt x="121" y="3325"/>
                  </a:cubicBezTo>
                  <a:cubicBezTo>
                    <a:pt x="119" y="3843"/>
                    <a:pt x="116" y="4362"/>
                    <a:pt x="114" y="4880"/>
                  </a:cubicBezTo>
                  <a:cubicBezTo>
                    <a:pt x="113" y="4973"/>
                    <a:pt x="118" y="5082"/>
                    <a:pt x="191" y="5143"/>
                  </a:cubicBezTo>
                  <a:cubicBezTo>
                    <a:pt x="233" y="5178"/>
                    <a:pt x="287" y="5188"/>
                    <a:pt x="344" y="5188"/>
                  </a:cubicBezTo>
                  <a:cubicBezTo>
                    <a:pt x="382" y="5188"/>
                    <a:pt x="421" y="5184"/>
                    <a:pt x="458" y="5180"/>
                  </a:cubicBezTo>
                  <a:cubicBezTo>
                    <a:pt x="553" y="5169"/>
                    <a:pt x="649" y="5164"/>
                    <a:pt x="745" y="5164"/>
                  </a:cubicBezTo>
                  <a:cubicBezTo>
                    <a:pt x="1237" y="5164"/>
                    <a:pt x="1728" y="5299"/>
                    <a:pt x="2148" y="5554"/>
                  </a:cubicBezTo>
                  <a:cubicBezTo>
                    <a:pt x="2245" y="5613"/>
                    <a:pt x="2344" y="5680"/>
                    <a:pt x="2457" y="5687"/>
                  </a:cubicBezTo>
                  <a:cubicBezTo>
                    <a:pt x="2464" y="5688"/>
                    <a:pt x="2472" y="5688"/>
                    <a:pt x="2479" y="5688"/>
                  </a:cubicBezTo>
                  <a:cubicBezTo>
                    <a:pt x="2650" y="5688"/>
                    <a:pt x="2799" y="5545"/>
                    <a:pt x="2859" y="5383"/>
                  </a:cubicBezTo>
                  <a:cubicBezTo>
                    <a:pt x="2921" y="5214"/>
                    <a:pt x="2913" y="5028"/>
                    <a:pt x="2908" y="4848"/>
                  </a:cubicBezTo>
                  <a:cubicBezTo>
                    <a:pt x="2899" y="4547"/>
                    <a:pt x="2905" y="4241"/>
                    <a:pt x="2984" y="3949"/>
                  </a:cubicBezTo>
                  <a:cubicBezTo>
                    <a:pt x="3138" y="3373"/>
                    <a:pt x="3773" y="2849"/>
                    <a:pt x="3459" y="2181"/>
                  </a:cubicBezTo>
                  <a:cubicBezTo>
                    <a:pt x="3347" y="1945"/>
                    <a:pt x="3081" y="1826"/>
                    <a:pt x="2829" y="1757"/>
                  </a:cubicBezTo>
                  <a:cubicBezTo>
                    <a:pt x="2577" y="1690"/>
                    <a:pt x="2308" y="1647"/>
                    <a:pt x="2099" y="1489"/>
                  </a:cubicBezTo>
                  <a:cubicBezTo>
                    <a:pt x="1810" y="1271"/>
                    <a:pt x="1712" y="891"/>
                    <a:pt x="1533" y="576"/>
                  </a:cubicBezTo>
                  <a:cubicBezTo>
                    <a:pt x="1420" y="377"/>
                    <a:pt x="1266" y="195"/>
                    <a:pt x="1063" y="90"/>
                  </a:cubicBezTo>
                  <a:cubicBezTo>
                    <a:pt x="954" y="33"/>
                    <a:pt x="829" y="1"/>
                    <a:pt x="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1"/>
            <p:cNvSpPr/>
            <p:nvPr/>
          </p:nvSpPr>
          <p:spPr>
            <a:xfrm>
              <a:off x="1911000" y="4985850"/>
              <a:ext cx="104825" cy="122725"/>
            </a:xfrm>
            <a:custGeom>
              <a:avLst/>
              <a:gdLst/>
              <a:ahLst/>
              <a:cxnLst/>
              <a:rect l="l" t="t" r="r" b="b"/>
              <a:pathLst>
                <a:path w="4193" h="4909" extrusionOk="0">
                  <a:moveTo>
                    <a:pt x="595" y="1"/>
                  </a:moveTo>
                  <a:cubicBezTo>
                    <a:pt x="432" y="1"/>
                    <a:pt x="276" y="50"/>
                    <a:pt x="172" y="172"/>
                  </a:cubicBezTo>
                  <a:cubicBezTo>
                    <a:pt x="0" y="370"/>
                    <a:pt x="35" y="667"/>
                    <a:pt x="65" y="928"/>
                  </a:cubicBezTo>
                  <a:cubicBezTo>
                    <a:pt x="119" y="1410"/>
                    <a:pt x="118" y="1898"/>
                    <a:pt x="117" y="2383"/>
                  </a:cubicBezTo>
                  <a:lnTo>
                    <a:pt x="112" y="4237"/>
                  </a:lnTo>
                  <a:cubicBezTo>
                    <a:pt x="112" y="4362"/>
                    <a:pt x="112" y="4491"/>
                    <a:pt x="149" y="4612"/>
                  </a:cubicBezTo>
                  <a:cubicBezTo>
                    <a:pt x="186" y="4732"/>
                    <a:pt x="271" y="4845"/>
                    <a:pt x="389" y="4889"/>
                  </a:cubicBezTo>
                  <a:cubicBezTo>
                    <a:pt x="426" y="4902"/>
                    <a:pt x="464" y="4908"/>
                    <a:pt x="503" y="4908"/>
                  </a:cubicBezTo>
                  <a:cubicBezTo>
                    <a:pt x="593" y="4908"/>
                    <a:pt x="684" y="4877"/>
                    <a:pt x="765" y="4835"/>
                  </a:cubicBezTo>
                  <a:cubicBezTo>
                    <a:pt x="879" y="4773"/>
                    <a:pt x="982" y="4690"/>
                    <a:pt x="1099" y="4633"/>
                  </a:cubicBezTo>
                  <a:cubicBezTo>
                    <a:pt x="1238" y="4564"/>
                    <a:pt x="1390" y="4535"/>
                    <a:pt x="1545" y="4535"/>
                  </a:cubicBezTo>
                  <a:cubicBezTo>
                    <a:pt x="1726" y="4535"/>
                    <a:pt x="1911" y="4574"/>
                    <a:pt x="2085" y="4633"/>
                  </a:cubicBezTo>
                  <a:cubicBezTo>
                    <a:pt x="2194" y="4670"/>
                    <a:pt x="2305" y="4715"/>
                    <a:pt x="2422" y="4724"/>
                  </a:cubicBezTo>
                  <a:cubicBezTo>
                    <a:pt x="2431" y="4725"/>
                    <a:pt x="2441" y="4725"/>
                    <a:pt x="2451" y="4725"/>
                  </a:cubicBezTo>
                  <a:cubicBezTo>
                    <a:pt x="2559" y="4725"/>
                    <a:pt x="2673" y="4687"/>
                    <a:pt x="2734" y="4599"/>
                  </a:cubicBezTo>
                  <a:cubicBezTo>
                    <a:pt x="2786" y="4525"/>
                    <a:pt x="2794" y="4428"/>
                    <a:pt x="2800" y="4337"/>
                  </a:cubicBezTo>
                  <a:cubicBezTo>
                    <a:pt x="2815" y="4123"/>
                    <a:pt x="2842" y="3899"/>
                    <a:pt x="2955" y="3715"/>
                  </a:cubicBezTo>
                  <a:cubicBezTo>
                    <a:pt x="3162" y="3381"/>
                    <a:pt x="3587" y="3270"/>
                    <a:pt x="3906" y="3040"/>
                  </a:cubicBezTo>
                  <a:cubicBezTo>
                    <a:pt x="3994" y="2977"/>
                    <a:pt x="4078" y="2900"/>
                    <a:pt x="4129" y="2803"/>
                  </a:cubicBezTo>
                  <a:cubicBezTo>
                    <a:pt x="4177" y="2710"/>
                    <a:pt x="4192" y="2603"/>
                    <a:pt x="4188" y="2497"/>
                  </a:cubicBezTo>
                  <a:cubicBezTo>
                    <a:pt x="4181" y="2260"/>
                    <a:pt x="4077" y="2026"/>
                    <a:pt x="3904" y="1862"/>
                  </a:cubicBezTo>
                  <a:cubicBezTo>
                    <a:pt x="3703" y="1670"/>
                    <a:pt x="3426" y="1577"/>
                    <a:pt x="3226" y="1385"/>
                  </a:cubicBezTo>
                  <a:cubicBezTo>
                    <a:pt x="3091" y="1253"/>
                    <a:pt x="2996" y="1081"/>
                    <a:pt x="2938" y="902"/>
                  </a:cubicBezTo>
                  <a:cubicBezTo>
                    <a:pt x="2901" y="791"/>
                    <a:pt x="2903" y="604"/>
                    <a:pt x="2818" y="517"/>
                  </a:cubicBezTo>
                  <a:cubicBezTo>
                    <a:pt x="2771" y="467"/>
                    <a:pt x="2708" y="451"/>
                    <a:pt x="2642" y="451"/>
                  </a:cubicBezTo>
                  <a:cubicBezTo>
                    <a:pt x="2541" y="451"/>
                    <a:pt x="2430" y="488"/>
                    <a:pt x="2344" y="501"/>
                  </a:cubicBezTo>
                  <a:cubicBezTo>
                    <a:pt x="2262" y="514"/>
                    <a:pt x="2181" y="521"/>
                    <a:pt x="2101" y="521"/>
                  </a:cubicBezTo>
                  <a:cubicBezTo>
                    <a:pt x="1969" y="521"/>
                    <a:pt x="1838" y="502"/>
                    <a:pt x="1709" y="457"/>
                  </a:cubicBezTo>
                  <a:cubicBezTo>
                    <a:pt x="1443" y="365"/>
                    <a:pt x="1217" y="182"/>
                    <a:pt x="956" y="75"/>
                  </a:cubicBezTo>
                  <a:cubicBezTo>
                    <a:pt x="845" y="29"/>
                    <a:pt x="718"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31"/>
          <p:cNvGrpSpPr/>
          <p:nvPr/>
        </p:nvGrpSpPr>
        <p:grpSpPr>
          <a:xfrm>
            <a:off x="7909590" y="3909007"/>
            <a:ext cx="1143011" cy="1142988"/>
            <a:chOff x="1249025" y="4846100"/>
            <a:chExt cx="583675" cy="583425"/>
          </a:xfrm>
        </p:grpSpPr>
        <p:sp>
          <p:nvSpPr>
            <p:cNvPr id="1345" name="Google Shape;1345;p31"/>
            <p:cNvSpPr/>
            <p:nvPr/>
          </p:nvSpPr>
          <p:spPr>
            <a:xfrm>
              <a:off x="1330525" y="5065675"/>
              <a:ext cx="63400" cy="82575"/>
            </a:xfrm>
            <a:custGeom>
              <a:avLst/>
              <a:gdLst/>
              <a:ahLst/>
              <a:cxnLst/>
              <a:rect l="l" t="t" r="r" b="b"/>
              <a:pathLst>
                <a:path w="2536" h="3303" extrusionOk="0">
                  <a:moveTo>
                    <a:pt x="1884" y="1"/>
                  </a:moveTo>
                  <a:cubicBezTo>
                    <a:pt x="1738" y="1"/>
                    <a:pt x="1595" y="49"/>
                    <a:pt x="1472" y="111"/>
                  </a:cubicBezTo>
                  <a:cubicBezTo>
                    <a:pt x="1157" y="270"/>
                    <a:pt x="943" y="520"/>
                    <a:pt x="768" y="772"/>
                  </a:cubicBezTo>
                  <a:cubicBezTo>
                    <a:pt x="369" y="1344"/>
                    <a:pt x="119" y="1974"/>
                    <a:pt x="32" y="2616"/>
                  </a:cubicBezTo>
                  <a:cubicBezTo>
                    <a:pt x="1" y="2842"/>
                    <a:pt x="18" y="3114"/>
                    <a:pt x="275" y="3238"/>
                  </a:cubicBezTo>
                  <a:cubicBezTo>
                    <a:pt x="373" y="3285"/>
                    <a:pt x="494" y="3302"/>
                    <a:pt x="612" y="3302"/>
                  </a:cubicBezTo>
                  <a:cubicBezTo>
                    <a:pt x="623" y="3302"/>
                    <a:pt x="633" y="3302"/>
                    <a:pt x="643" y="3302"/>
                  </a:cubicBezTo>
                  <a:cubicBezTo>
                    <a:pt x="2079" y="3261"/>
                    <a:pt x="2535" y="1469"/>
                    <a:pt x="2490" y="670"/>
                  </a:cubicBezTo>
                  <a:cubicBezTo>
                    <a:pt x="2483" y="531"/>
                    <a:pt x="2462" y="388"/>
                    <a:pt x="2381" y="263"/>
                  </a:cubicBezTo>
                  <a:cubicBezTo>
                    <a:pt x="2300" y="136"/>
                    <a:pt x="2150" y="29"/>
                    <a:pt x="1965" y="6"/>
                  </a:cubicBezTo>
                  <a:cubicBezTo>
                    <a:pt x="1938" y="2"/>
                    <a:pt x="1911" y="1"/>
                    <a:pt x="1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1"/>
            <p:cNvSpPr/>
            <p:nvPr/>
          </p:nvSpPr>
          <p:spPr>
            <a:xfrm>
              <a:off x="1700550" y="4965175"/>
              <a:ext cx="74025" cy="75400"/>
            </a:xfrm>
            <a:custGeom>
              <a:avLst/>
              <a:gdLst/>
              <a:ahLst/>
              <a:cxnLst/>
              <a:rect l="l" t="t" r="r" b="b"/>
              <a:pathLst>
                <a:path w="2961" h="3016" extrusionOk="0">
                  <a:moveTo>
                    <a:pt x="496" y="1"/>
                  </a:moveTo>
                  <a:cubicBezTo>
                    <a:pt x="487" y="1"/>
                    <a:pt x="478" y="1"/>
                    <a:pt x="469" y="1"/>
                  </a:cubicBezTo>
                  <a:cubicBezTo>
                    <a:pt x="333" y="7"/>
                    <a:pt x="190" y="69"/>
                    <a:pt x="122" y="189"/>
                  </a:cubicBezTo>
                  <a:cubicBezTo>
                    <a:pt x="83" y="255"/>
                    <a:pt x="70" y="332"/>
                    <a:pt x="62" y="409"/>
                  </a:cubicBezTo>
                  <a:cubicBezTo>
                    <a:pt x="1" y="970"/>
                    <a:pt x="148" y="1551"/>
                    <a:pt x="466" y="2016"/>
                  </a:cubicBezTo>
                  <a:cubicBezTo>
                    <a:pt x="786" y="2480"/>
                    <a:pt x="1276" y="2824"/>
                    <a:pt x="1821" y="2966"/>
                  </a:cubicBezTo>
                  <a:cubicBezTo>
                    <a:pt x="1930" y="2995"/>
                    <a:pt x="2045" y="3015"/>
                    <a:pt x="2157" y="3015"/>
                  </a:cubicBezTo>
                  <a:cubicBezTo>
                    <a:pt x="2252" y="3015"/>
                    <a:pt x="2346" y="3001"/>
                    <a:pt x="2434" y="2964"/>
                  </a:cubicBezTo>
                  <a:cubicBezTo>
                    <a:pt x="2903" y="2774"/>
                    <a:pt x="2960" y="2100"/>
                    <a:pt x="2755" y="1695"/>
                  </a:cubicBezTo>
                  <a:cubicBezTo>
                    <a:pt x="2538" y="1267"/>
                    <a:pt x="2103" y="850"/>
                    <a:pt x="1726" y="565"/>
                  </a:cubicBezTo>
                  <a:cubicBezTo>
                    <a:pt x="1464" y="369"/>
                    <a:pt x="1176" y="208"/>
                    <a:pt x="870" y="89"/>
                  </a:cubicBezTo>
                  <a:cubicBezTo>
                    <a:pt x="750" y="42"/>
                    <a:pt x="624"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1"/>
            <p:cNvSpPr/>
            <p:nvPr/>
          </p:nvSpPr>
          <p:spPr>
            <a:xfrm>
              <a:off x="1568425" y="5307600"/>
              <a:ext cx="113025" cy="42325"/>
            </a:xfrm>
            <a:custGeom>
              <a:avLst/>
              <a:gdLst/>
              <a:ahLst/>
              <a:cxnLst/>
              <a:rect l="l" t="t" r="r" b="b"/>
              <a:pathLst>
                <a:path w="4521" h="1693" extrusionOk="0">
                  <a:moveTo>
                    <a:pt x="3260" y="1"/>
                  </a:moveTo>
                  <a:cubicBezTo>
                    <a:pt x="2785" y="1"/>
                    <a:pt x="2298" y="71"/>
                    <a:pt x="2133" y="94"/>
                  </a:cubicBezTo>
                  <a:cubicBezTo>
                    <a:pt x="1494" y="186"/>
                    <a:pt x="871" y="387"/>
                    <a:pt x="330" y="739"/>
                  </a:cubicBezTo>
                  <a:cubicBezTo>
                    <a:pt x="197" y="826"/>
                    <a:pt x="60" y="935"/>
                    <a:pt x="29" y="1090"/>
                  </a:cubicBezTo>
                  <a:cubicBezTo>
                    <a:pt x="0" y="1228"/>
                    <a:pt x="66" y="1372"/>
                    <a:pt x="167" y="1470"/>
                  </a:cubicBezTo>
                  <a:cubicBezTo>
                    <a:pt x="355" y="1656"/>
                    <a:pt x="633" y="1692"/>
                    <a:pt x="904" y="1692"/>
                  </a:cubicBezTo>
                  <a:cubicBezTo>
                    <a:pt x="954" y="1692"/>
                    <a:pt x="1004" y="1691"/>
                    <a:pt x="1053" y="1689"/>
                  </a:cubicBezTo>
                  <a:cubicBezTo>
                    <a:pt x="1649" y="1666"/>
                    <a:pt x="2249" y="1613"/>
                    <a:pt x="2827" y="1463"/>
                  </a:cubicBezTo>
                  <a:cubicBezTo>
                    <a:pt x="3251" y="1352"/>
                    <a:pt x="4129" y="1129"/>
                    <a:pt x="4309" y="668"/>
                  </a:cubicBezTo>
                  <a:cubicBezTo>
                    <a:pt x="4520" y="128"/>
                    <a:pt x="3900"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1"/>
            <p:cNvSpPr/>
            <p:nvPr/>
          </p:nvSpPr>
          <p:spPr>
            <a:xfrm>
              <a:off x="1376325" y="5106975"/>
              <a:ext cx="150050" cy="203650"/>
            </a:xfrm>
            <a:custGeom>
              <a:avLst/>
              <a:gdLst/>
              <a:ahLst/>
              <a:cxnLst/>
              <a:rect l="l" t="t" r="r" b="b"/>
              <a:pathLst>
                <a:path w="6002" h="8146" extrusionOk="0">
                  <a:moveTo>
                    <a:pt x="1084" y="1"/>
                  </a:moveTo>
                  <a:cubicBezTo>
                    <a:pt x="1063" y="1"/>
                    <a:pt x="1040" y="4"/>
                    <a:pt x="1017" y="13"/>
                  </a:cubicBezTo>
                  <a:cubicBezTo>
                    <a:pt x="826" y="79"/>
                    <a:pt x="858" y="380"/>
                    <a:pt x="815" y="540"/>
                  </a:cubicBezTo>
                  <a:cubicBezTo>
                    <a:pt x="749" y="770"/>
                    <a:pt x="647" y="989"/>
                    <a:pt x="508" y="1182"/>
                  </a:cubicBezTo>
                  <a:cubicBezTo>
                    <a:pt x="352" y="1401"/>
                    <a:pt x="148" y="1600"/>
                    <a:pt x="92" y="1860"/>
                  </a:cubicBezTo>
                  <a:cubicBezTo>
                    <a:pt x="0" y="2282"/>
                    <a:pt x="318" y="2669"/>
                    <a:pt x="480" y="3068"/>
                  </a:cubicBezTo>
                  <a:cubicBezTo>
                    <a:pt x="710" y="3631"/>
                    <a:pt x="634" y="4263"/>
                    <a:pt x="609" y="4871"/>
                  </a:cubicBezTo>
                  <a:cubicBezTo>
                    <a:pt x="582" y="5477"/>
                    <a:pt x="631" y="6142"/>
                    <a:pt x="1041" y="6592"/>
                  </a:cubicBezTo>
                  <a:cubicBezTo>
                    <a:pt x="1232" y="6802"/>
                    <a:pt x="1484" y="6942"/>
                    <a:pt x="1737" y="7071"/>
                  </a:cubicBezTo>
                  <a:cubicBezTo>
                    <a:pt x="2852" y="7634"/>
                    <a:pt x="4069" y="7996"/>
                    <a:pt x="5311" y="8134"/>
                  </a:cubicBezTo>
                  <a:cubicBezTo>
                    <a:pt x="5366" y="8141"/>
                    <a:pt x="5423" y="8145"/>
                    <a:pt x="5479" y="8145"/>
                  </a:cubicBezTo>
                  <a:cubicBezTo>
                    <a:pt x="5612" y="8145"/>
                    <a:pt x="5742" y="8119"/>
                    <a:pt x="5828" y="8022"/>
                  </a:cubicBezTo>
                  <a:cubicBezTo>
                    <a:pt x="5899" y="7944"/>
                    <a:pt x="5922" y="7835"/>
                    <a:pt x="5933" y="7730"/>
                  </a:cubicBezTo>
                  <a:cubicBezTo>
                    <a:pt x="6002" y="7025"/>
                    <a:pt x="5583" y="6370"/>
                    <a:pt x="5132" y="5823"/>
                  </a:cubicBezTo>
                  <a:cubicBezTo>
                    <a:pt x="4681" y="5278"/>
                    <a:pt x="4163" y="4747"/>
                    <a:pt x="3970" y="4066"/>
                  </a:cubicBezTo>
                  <a:cubicBezTo>
                    <a:pt x="3855" y="3667"/>
                    <a:pt x="3863" y="3242"/>
                    <a:pt x="3905" y="2827"/>
                  </a:cubicBezTo>
                  <a:cubicBezTo>
                    <a:pt x="3955" y="2354"/>
                    <a:pt x="4035" y="1828"/>
                    <a:pt x="3756" y="1440"/>
                  </a:cubicBezTo>
                  <a:cubicBezTo>
                    <a:pt x="3572" y="1185"/>
                    <a:pt x="3265" y="1049"/>
                    <a:pt x="2963" y="966"/>
                  </a:cubicBezTo>
                  <a:cubicBezTo>
                    <a:pt x="2660" y="884"/>
                    <a:pt x="2343" y="842"/>
                    <a:pt x="2053" y="721"/>
                  </a:cubicBezTo>
                  <a:cubicBezTo>
                    <a:pt x="1838" y="631"/>
                    <a:pt x="1642" y="497"/>
                    <a:pt x="1478" y="331"/>
                  </a:cubicBezTo>
                  <a:cubicBezTo>
                    <a:pt x="1375" y="227"/>
                    <a:pt x="1254" y="1"/>
                    <a:pt x="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1"/>
            <p:cNvSpPr/>
            <p:nvPr/>
          </p:nvSpPr>
          <p:spPr>
            <a:xfrm>
              <a:off x="1296150" y="5162550"/>
              <a:ext cx="174075" cy="203450"/>
            </a:xfrm>
            <a:custGeom>
              <a:avLst/>
              <a:gdLst/>
              <a:ahLst/>
              <a:cxnLst/>
              <a:rect l="l" t="t" r="r" b="b"/>
              <a:pathLst>
                <a:path w="6963" h="8138" extrusionOk="0">
                  <a:moveTo>
                    <a:pt x="2636" y="1"/>
                  </a:moveTo>
                  <a:cubicBezTo>
                    <a:pt x="2503" y="1"/>
                    <a:pt x="2348" y="104"/>
                    <a:pt x="2210" y="115"/>
                  </a:cubicBezTo>
                  <a:cubicBezTo>
                    <a:pt x="2192" y="117"/>
                    <a:pt x="2175" y="117"/>
                    <a:pt x="2157" y="117"/>
                  </a:cubicBezTo>
                  <a:cubicBezTo>
                    <a:pt x="2105" y="117"/>
                    <a:pt x="2052" y="113"/>
                    <a:pt x="2001" y="113"/>
                  </a:cubicBezTo>
                  <a:cubicBezTo>
                    <a:pt x="1926" y="113"/>
                    <a:pt x="1854" y="123"/>
                    <a:pt x="1788" y="172"/>
                  </a:cubicBezTo>
                  <a:cubicBezTo>
                    <a:pt x="1666" y="266"/>
                    <a:pt x="1652" y="450"/>
                    <a:pt x="1707" y="595"/>
                  </a:cubicBezTo>
                  <a:cubicBezTo>
                    <a:pt x="1760" y="739"/>
                    <a:pt x="1865" y="857"/>
                    <a:pt x="1945" y="988"/>
                  </a:cubicBezTo>
                  <a:cubicBezTo>
                    <a:pt x="2174" y="1359"/>
                    <a:pt x="2204" y="1834"/>
                    <a:pt x="2078" y="2251"/>
                  </a:cubicBezTo>
                  <a:cubicBezTo>
                    <a:pt x="1952" y="2668"/>
                    <a:pt x="1682" y="3032"/>
                    <a:pt x="1357" y="3324"/>
                  </a:cubicBezTo>
                  <a:cubicBezTo>
                    <a:pt x="919" y="3716"/>
                    <a:pt x="352" y="4021"/>
                    <a:pt x="128" y="4564"/>
                  </a:cubicBezTo>
                  <a:cubicBezTo>
                    <a:pt x="1" y="4872"/>
                    <a:pt x="3" y="5220"/>
                    <a:pt x="53" y="5550"/>
                  </a:cubicBezTo>
                  <a:cubicBezTo>
                    <a:pt x="227" y="6680"/>
                    <a:pt x="1033" y="7744"/>
                    <a:pt x="2140" y="8028"/>
                  </a:cubicBezTo>
                  <a:cubicBezTo>
                    <a:pt x="2530" y="8126"/>
                    <a:pt x="2937" y="8130"/>
                    <a:pt x="3340" y="8134"/>
                  </a:cubicBezTo>
                  <a:cubicBezTo>
                    <a:pt x="3557" y="8136"/>
                    <a:pt x="3774" y="8138"/>
                    <a:pt x="3991" y="8138"/>
                  </a:cubicBezTo>
                  <a:cubicBezTo>
                    <a:pt x="4811" y="8138"/>
                    <a:pt x="5632" y="8113"/>
                    <a:pt x="6439" y="7972"/>
                  </a:cubicBezTo>
                  <a:cubicBezTo>
                    <a:pt x="6526" y="7957"/>
                    <a:pt x="6614" y="7940"/>
                    <a:pt x="6690" y="7897"/>
                  </a:cubicBezTo>
                  <a:cubicBezTo>
                    <a:pt x="6931" y="7759"/>
                    <a:pt x="6962" y="7402"/>
                    <a:pt x="6829" y="7159"/>
                  </a:cubicBezTo>
                  <a:cubicBezTo>
                    <a:pt x="6695" y="6917"/>
                    <a:pt x="6448" y="6761"/>
                    <a:pt x="6212" y="6615"/>
                  </a:cubicBezTo>
                  <a:cubicBezTo>
                    <a:pt x="5498" y="6177"/>
                    <a:pt x="4782" y="5739"/>
                    <a:pt x="4067" y="5299"/>
                  </a:cubicBezTo>
                  <a:cubicBezTo>
                    <a:pt x="3783" y="5124"/>
                    <a:pt x="3486" y="4939"/>
                    <a:pt x="3310" y="4655"/>
                  </a:cubicBezTo>
                  <a:cubicBezTo>
                    <a:pt x="3112" y="4336"/>
                    <a:pt x="3094" y="3935"/>
                    <a:pt x="3145" y="3562"/>
                  </a:cubicBezTo>
                  <a:cubicBezTo>
                    <a:pt x="3197" y="3190"/>
                    <a:pt x="3311" y="2828"/>
                    <a:pt x="3360" y="2456"/>
                  </a:cubicBezTo>
                  <a:cubicBezTo>
                    <a:pt x="3432" y="1897"/>
                    <a:pt x="3350" y="1318"/>
                    <a:pt x="3124" y="801"/>
                  </a:cubicBezTo>
                  <a:cubicBezTo>
                    <a:pt x="3030" y="587"/>
                    <a:pt x="2905" y="23"/>
                    <a:pt x="2654" y="1"/>
                  </a:cubicBezTo>
                  <a:cubicBezTo>
                    <a:pt x="2648" y="1"/>
                    <a:pt x="2642"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1"/>
            <p:cNvSpPr/>
            <p:nvPr/>
          </p:nvSpPr>
          <p:spPr>
            <a:xfrm>
              <a:off x="1249025" y="5109850"/>
              <a:ext cx="85475" cy="215575"/>
            </a:xfrm>
            <a:custGeom>
              <a:avLst/>
              <a:gdLst/>
              <a:ahLst/>
              <a:cxnLst/>
              <a:rect l="l" t="t" r="r" b="b"/>
              <a:pathLst>
                <a:path w="3419" h="8623" extrusionOk="0">
                  <a:moveTo>
                    <a:pt x="2895" y="1"/>
                  </a:moveTo>
                  <a:cubicBezTo>
                    <a:pt x="2759" y="1"/>
                    <a:pt x="2564" y="227"/>
                    <a:pt x="2469" y="288"/>
                  </a:cubicBezTo>
                  <a:cubicBezTo>
                    <a:pt x="2313" y="388"/>
                    <a:pt x="2134" y="462"/>
                    <a:pt x="1946" y="462"/>
                  </a:cubicBezTo>
                  <a:cubicBezTo>
                    <a:pt x="1934" y="462"/>
                    <a:pt x="1922" y="461"/>
                    <a:pt x="1910" y="461"/>
                  </a:cubicBezTo>
                  <a:cubicBezTo>
                    <a:pt x="1618" y="447"/>
                    <a:pt x="1366" y="257"/>
                    <a:pt x="1095" y="141"/>
                  </a:cubicBezTo>
                  <a:cubicBezTo>
                    <a:pt x="981" y="93"/>
                    <a:pt x="849" y="62"/>
                    <a:pt x="722" y="62"/>
                  </a:cubicBezTo>
                  <a:cubicBezTo>
                    <a:pt x="549" y="62"/>
                    <a:pt x="387" y="119"/>
                    <a:pt x="297" y="263"/>
                  </a:cubicBezTo>
                  <a:cubicBezTo>
                    <a:pt x="220" y="388"/>
                    <a:pt x="220" y="542"/>
                    <a:pt x="222" y="689"/>
                  </a:cubicBezTo>
                  <a:cubicBezTo>
                    <a:pt x="252" y="2303"/>
                    <a:pt x="358" y="3926"/>
                    <a:pt x="155" y="5529"/>
                  </a:cubicBezTo>
                  <a:cubicBezTo>
                    <a:pt x="107" y="5911"/>
                    <a:pt x="42" y="6291"/>
                    <a:pt x="20" y="6675"/>
                  </a:cubicBezTo>
                  <a:cubicBezTo>
                    <a:pt x="1" y="7028"/>
                    <a:pt x="18" y="7384"/>
                    <a:pt x="73" y="7734"/>
                  </a:cubicBezTo>
                  <a:cubicBezTo>
                    <a:pt x="111" y="7972"/>
                    <a:pt x="167" y="8214"/>
                    <a:pt x="302" y="8413"/>
                  </a:cubicBezTo>
                  <a:cubicBezTo>
                    <a:pt x="375" y="8522"/>
                    <a:pt x="496" y="8622"/>
                    <a:pt x="621" y="8622"/>
                  </a:cubicBezTo>
                  <a:cubicBezTo>
                    <a:pt x="645" y="8622"/>
                    <a:pt x="669" y="8619"/>
                    <a:pt x="694" y="8610"/>
                  </a:cubicBezTo>
                  <a:cubicBezTo>
                    <a:pt x="812" y="8569"/>
                    <a:pt x="873" y="8441"/>
                    <a:pt x="907" y="8322"/>
                  </a:cubicBezTo>
                  <a:cubicBezTo>
                    <a:pt x="992" y="8013"/>
                    <a:pt x="970" y="7688"/>
                    <a:pt x="974" y="7366"/>
                  </a:cubicBezTo>
                  <a:cubicBezTo>
                    <a:pt x="980" y="6848"/>
                    <a:pt x="1056" y="6326"/>
                    <a:pt x="1262" y="5850"/>
                  </a:cubicBezTo>
                  <a:cubicBezTo>
                    <a:pt x="1465" y="5375"/>
                    <a:pt x="1809" y="4948"/>
                    <a:pt x="2262" y="4700"/>
                  </a:cubicBezTo>
                  <a:cubicBezTo>
                    <a:pt x="2480" y="4582"/>
                    <a:pt x="2719" y="4505"/>
                    <a:pt x="2933" y="4376"/>
                  </a:cubicBezTo>
                  <a:cubicBezTo>
                    <a:pt x="3146" y="4248"/>
                    <a:pt x="3339" y="4052"/>
                    <a:pt x="3375" y="3806"/>
                  </a:cubicBezTo>
                  <a:cubicBezTo>
                    <a:pt x="3418" y="3512"/>
                    <a:pt x="3232" y="3240"/>
                    <a:pt x="3076" y="2987"/>
                  </a:cubicBezTo>
                  <a:cubicBezTo>
                    <a:pt x="2919" y="2735"/>
                    <a:pt x="2781" y="2415"/>
                    <a:pt x="2918" y="2150"/>
                  </a:cubicBezTo>
                  <a:cubicBezTo>
                    <a:pt x="2999" y="1994"/>
                    <a:pt x="3170" y="1864"/>
                    <a:pt x="3151" y="1689"/>
                  </a:cubicBezTo>
                  <a:cubicBezTo>
                    <a:pt x="3144" y="1615"/>
                    <a:pt x="3099" y="1550"/>
                    <a:pt x="3062" y="1485"/>
                  </a:cubicBezTo>
                  <a:cubicBezTo>
                    <a:pt x="2954" y="1292"/>
                    <a:pt x="2894" y="1071"/>
                    <a:pt x="2887" y="848"/>
                  </a:cubicBezTo>
                  <a:cubicBezTo>
                    <a:pt x="2882" y="661"/>
                    <a:pt x="2926" y="490"/>
                    <a:pt x="2966" y="310"/>
                  </a:cubicBezTo>
                  <a:cubicBezTo>
                    <a:pt x="2985" y="222"/>
                    <a:pt x="3045" y="43"/>
                    <a:pt x="2928" y="6"/>
                  </a:cubicBezTo>
                  <a:cubicBezTo>
                    <a:pt x="2917" y="2"/>
                    <a:pt x="2907" y="1"/>
                    <a:pt x="2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1"/>
            <p:cNvSpPr/>
            <p:nvPr/>
          </p:nvSpPr>
          <p:spPr>
            <a:xfrm>
              <a:off x="1252950" y="4848250"/>
              <a:ext cx="151225" cy="214950"/>
            </a:xfrm>
            <a:custGeom>
              <a:avLst/>
              <a:gdLst/>
              <a:ahLst/>
              <a:cxnLst/>
              <a:rect l="l" t="t" r="r" b="b"/>
              <a:pathLst>
                <a:path w="6049" h="8598" extrusionOk="0">
                  <a:moveTo>
                    <a:pt x="700" y="0"/>
                  </a:moveTo>
                  <a:cubicBezTo>
                    <a:pt x="585" y="0"/>
                    <a:pt x="470" y="11"/>
                    <a:pt x="355" y="21"/>
                  </a:cubicBezTo>
                  <a:cubicBezTo>
                    <a:pt x="265" y="30"/>
                    <a:pt x="170" y="40"/>
                    <a:pt x="104" y="102"/>
                  </a:cubicBezTo>
                  <a:cubicBezTo>
                    <a:pt x="0" y="200"/>
                    <a:pt x="26" y="368"/>
                    <a:pt x="59" y="507"/>
                  </a:cubicBezTo>
                  <a:cubicBezTo>
                    <a:pt x="311" y="1550"/>
                    <a:pt x="591" y="2649"/>
                    <a:pt x="1346" y="3410"/>
                  </a:cubicBezTo>
                  <a:cubicBezTo>
                    <a:pt x="1970" y="4041"/>
                    <a:pt x="2880" y="4394"/>
                    <a:pt x="3333" y="5156"/>
                  </a:cubicBezTo>
                  <a:cubicBezTo>
                    <a:pt x="3728" y="5819"/>
                    <a:pt x="3690" y="6639"/>
                    <a:pt x="3711" y="7410"/>
                  </a:cubicBezTo>
                  <a:cubicBezTo>
                    <a:pt x="3716" y="7584"/>
                    <a:pt x="3738" y="7743"/>
                    <a:pt x="3793" y="7907"/>
                  </a:cubicBezTo>
                  <a:cubicBezTo>
                    <a:pt x="3826" y="8008"/>
                    <a:pt x="3837" y="8101"/>
                    <a:pt x="3885" y="8179"/>
                  </a:cubicBezTo>
                  <a:cubicBezTo>
                    <a:pt x="3912" y="8222"/>
                    <a:pt x="3949" y="8262"/>
                    <a:pt x="4006" y="8291"/>
                  </a:cubicBezTo>
                  <a:cubicBezTo>
                    <a:pt x="4087" y="8333"/>
                    <a:pt x="4176" y="8359"/>
                    <a:pt x="4267" y="8359"/>
                  </a:cubicBezTo>
                  <a:cubicBezTo>
                    <a:pt x="4272" y="8359"/>
                    <a:pt x="4277" y="8359"/>
                    <a:pt x="4282" y="8359"/>
                  </a:cubicBezTo>
                  <a:cubicBezTo>
                    <a:pt x="4405" y="8354"/>
                    <a:pt x="4519" y="8299"/>
                    <a:pt x="4636" y="8259"/>
                  </a:cubicBezTo>
                  <a:cubicBezTo>
                    <a:pt x="4709" y="8235"/>
                    <a:pt x="4776" y="8223"/>
                    <a:pt x="4841" y="8223"/>
                  </a:cubicBezTo>
                  <a:cubicBezTo>
                    <a:pt x="4956" y="8223"/>
                    <a:pt x="5061" y="8261"/>
                    <a:pt x="5167" y="8338"/>
                  </a:cubicBezTo>
                  <a:cubicBezTo>
                    <a:pt x="5317" y="8447"/>
                    <a:pt x="5470" y="8583"/>
                    <a:pt x="5665" y="8596"/>
                  </a:cubicBezTo>
                  <a:cubicBezTo>
                    <a:pt x="5671" y="8597"/>
                    <a:pt x="5678" y="8597"/>
                    <a:pt x="5685" y="8597"/>
                  </a:cubicBezTo>
                  <a:cubicBezTo>
                    <a:pt x="5703" y="8597"/>
                    <a:pt x="5721" y="8594"/>
                    <a:pt x="5737" y="8586"/>
                  </a:cubicBezTo>
                  <a:cubicBezTo>
                    <a:pt x="5759" y="8573"/>
                    <a:pt x="5775" y="8549"/>
                    <a:pt x="5787" y="8525"/>
                  </a:cubicBezTo>
                  <a:cubicBezTo>
                    <a:pt x="5897" y="8309"/>
                    <a:pt x="5866" y="8046"/>
                    <a:pt x="5775" y="7821"/>
                  </a:cubicBezTo>
                  <a:cubicBezTo>
                    <a:pt x="5684" y="7598"/>
                    <a:pt x="5539" y="7400"/>
                    <a:pt x="5418" y="7190"/>
                  </a:cubicBezTo>
                  <a:cubicBezTo>
                    <a:pt x="5269" y="6932"/>
                    <a:pt x="5109" y="6639"/>
                    <a:pt x="5132" y="6339"/>
                  </a:cubicBezTo>
                  <a:cubicBezTo>
                    <a:pt x="5157" y="6033"/>
                    <a:pt x="5197" y="5748"/>
                    <a:pt x="5290" y="5455"/>
                  </a:cubicBezTo>
                  <a:cubicBezTo>
                    <a:pt x="5474" y="4875"/>
                    <a:pt x="5762" y="4329"/>
                    <a:pt x="5907" y="3735"/>
                  </a:cubicBezTo>
                  <a:cubicBezTo>
                    <a:pt x="6045" y="3174"/>
                    <a:pt x="6048" y="2585"/>
                    <a:pt x="5974" y="2013"/>
                  </a:cubicBezTo>
                  <a:cubicBezTo>
                    <a:pt x="5921" y="1588"/>
                    <a:pt x="5794" y="1125"/>
                    <a:pt x="5433" y="900"/>
                  </a:cubicBezTo>
                  <a:cubicBezTo>
                    <a:pt x="5253" y="789"/>
                    <a:pt x="5038" y="751"/>
                    <a:pt x="4827" y="739"/>
                  </a:cubicBezTo>
                  <a:cubicBezTo>
                    <a:pt x="4770" y="736"/>
                    <a:pt x="4713" y="735"/>
                    <a:pt x="4655" y="735"/>
                  </a:cubicBezTo>
                  <a:cubicBezTo>
                    <a:pt x="4138" y="735"/>
                    <a:pt x="3608" y="846"/>
                    <a:pt x="3099" y="846"/>
                  </a:cubicBezTo>
                  <a:cubicBezTo>
                    <a:pt x="2809" y="846"/>
                    <a:pt x="2526" y="810"/>
                    <a:pt x="2256" y="697"/>
                  </a:cubicBezTo>
                  <a:cubicBezTo>
                    <a:pt x="1800" y="506"/>
                    <a:pt x="1430" y="107"/>
                    <a:pt x="943" y="20"/>
                  </a:cubicBezTo>
                  <a:cubicBezTo>
                    <a:pt x="862" y="5"/>
                    <a:pt x="781" y="0"/>
                    <a:pt x="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1"/>
            <p:cNvSpPr/>
            <p:nvPr/>
          </p:nvSpPr>
          <p:spPr>
            <a:xfrm>
              <a:off x="1251625" y="4920025"/>
              <a:ext cx="96475" cy="189425"/>
            </a:xfrm>
            <a:custGeom>
              <a:avLst/>
              <a:gdLst/>
              <a:ahLst/>
              <a:cxnLst/>
              <a:rect l="l" t="t" r="r" b="b"/>
              <a:pathLst>
                <a:path w="3859" h="7577" extrusionOk="0">
                  <a:moveTo>
                    <a:pt x="317" y="0"/>
                  </a:moveTo>
                  <a:cubicBezTo>
                    <a:pt x="308" y="0"/>
                    <a:pt x="298" y="1"/>
                    <a:pt x="288" y="2"/>
                  </a:cubicBezTo>
                  <a:cubicBezTo>
                    <a:pt x="35" y="25"/>
                    <a:pt x="14" y="372"/>
                    <a:pt x="13" y="561"/>
                  </a:cubicBezTo>
                  <a:cubicBezTo>
                    <a:pt x="11" y="905"/>
                    <a:pt x="11" y="1248"/>
                    <a:pt x="10" y="1592"/>
                  </a:cubicBezTo>
                  <a:cubicBezTo>
                    <a:pt x="8" y="2295"/>
                    <a:pt x="6" y="3000"/>
                    <a:pt x="4" y="3703"/>
                  </a:cubicBezTo>
                  <a:cubicBezTo>
                    <a:pt x="3" y="4276"/>
                    <a:pt x="1" y="4850"/>
                    <a:pt x="49" y="5421"/>
                  </a:cubicBezTo>
                  <a:cubicBezTo>
                    <a:pt x="71" y="5673"/>
                    <a:pt x="137" y="5971"/>
                    <a:pt x="375" y="6054"/>
                  </a:cubicBezTo>
                  <a:cubicBezTo>
                    <a:pt x="427" y="6072"/>
                    <a:pt x="482" y="6077"/>
                    <a:pt x="538" y="6077"/>
                  </a:cubicBezTo>
                  <a:cubicBezTo>
                    <a:pt x="608" y="6077"/>
                    <a:pt x="681" y="6069"/>
                    <a:pt x="752" y="6069"/>
                  </a:cubicBezTo>
                  <a:cubicBezTo>
                    <a:pt x="809" y="6069"/>
                    <a:pt x="865" y="6075"/>
                    <a:pt x="918" y="6094"/>
                  </a:cubicBezTo>
                  <a:cubicBezTo>
                    <a:pt x="1152" y="6180"/>
                    <a:pt x="1212" y="6473"/>
                    <a:pt x="1260" y="6717"/>
                  </a:cubicBezTo>
                  <a:cubicBezTo>
                    <a:pt x="1324" y="7047"/>
                    <a:pt x="1463" y="7411"/>
                    <a:pt x="1778" y="7534"/>
                  </a:cubicBezTo>
                  <a:cubicBezTo>
                    <a:pt x="1854" y="7564"/>
                    <a:pt x="1930" y="7577"/>
                    <a:pt x="2005" y="7577"/>
                  </a:cubicBezTo>
                  <a:cubicBezTo>
                    <a:pt x="2320" y="7577"/>
                    <a:pt x="2616" y="7347"/>
                    <a:pt x="2835" y="7144"/>
                  </a:cubicBezTo>
                  <a:cubicBezTo>
                    <a:pt x="2948" y="7039"/>
                    <a:pt x="2950" y="6865"/>
                    <a:pt x="3004" y="6720"/>
                  </a:cubicBezTo>
                  <a:cubicBezTo>
                    <a:pt x="3063" y="6555"/>
                    <a:pt x="3191" y="6427"/>
                    <a:pt x="3327" y="6317"/>
                  </a:cubicBezTo>
                  <a:cubicBezTo>
                    <a:pt x="3463" y="6209"/>
                    <a:pt x="3611" y="6115"/>
                    <a:pt x="3733" y="5990"/>
                  </a:cubicBezTo>
                  <a:cubicBezTo>
                    <a:pt x="3798" y="5924"/>
                    <a:pt x="3859" y="5841"/>
                    <a:pt x="3855" y="5749"/>
                  </a:cubicBezTo>
                  <a:cubicBezTo>
                    <a:pt x="3848" y="5601"/>
                    <a:pt x="3699" y="5508"/>
                    <a:pt x="3623" y="5395"/>
                  </a:cubicBezTo>
                  <a:cubicBezTo>
                    <a:pt x="3541" y="5273"/>
                    <a:pt x="3423" y="5184"/>
                    <a:pt x="3344" y="5060"/>
                  </a:cubicBezTo>
                  <a:cubicBezTo>
                    <a:pt x="3248" y="4911"/>
                    <a:pt x="3227" y="4727"/>
                    <a:pt x="3217" y="4551"/>
                  </a:cubicBezTo>
                  <a:cubicBezTo>
                    <a:pt x="3200" y="4172"/>
                    <a:pt x="3233" y="3792"/>
                    <a:pt x="3206" y="3414"/>
                  </a:cubicBezTo>
                  <a:cubicBezTo>
                    <a:pt x="3180" y="3036"/>
                    <a:pt x="3087" y="2647"/>
                    <a:pt x="2847" y="2353"/>
                  </a:cubicBezTo>
                  <a:cubicBezTo>
                    <a:pt x="2551" y="1985"/>
                    <a:pt x="2080" y="1818"/>
                    <a:pt x="1690" y="1551"/>
                  </a:cubicBezTo>
                  <a:cubicBezTo>
                    <a:pt x="1352" y="1316"/>
                    <a:pt x="1072" y="1002"/>
                    <a:pt x="880" y="638"/>
                  </a:cubicBezTo>
                  <a:cubicBezTo>
                    <a:pt x="769" y="429"/>
                    <a:pt x="613" y="0"/>
                    <a:pt x="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1"/>
            <p:cNvSpPr/>
            <p:nvPr/>
          </p:nvSpPr>
          <p:spPr>
            <a:xfrm>
              <a:off x="1389425" y="4892400"/>
              <a:ext cx="116250" cy="207900"/>
            </a:xfrm>
            <a:custGeom>
              <a:avLst/>
              <a:gdLst/>
              <a:ahLst/>
              <a:cxnLst/>
              <a:rect l="l" t="t" r="r" b="b"/>
              <a:pathLst>
                <a:path w="4650" h="8316" extrusionOk="0">
                  <a:moveTo>
                    <a:pt x="1666" y="0"/>
                  </a:moveTo>
                  <a:cubicBezTo>
                    <a:pt x="1626" y="0"/>
                    <a:pt x="1586" y="6"/>
                    <a:pt x="1547" y="16"/>
                  </a:cubicBezTo>
                  <a:cubicBezTo>
                    <a:pt x="1299" y="84"/>
                    <a:pt x="1155" y="354"/>
                    <a:pt x="1127" y="608"/>
                  </a:cubicBezTo>
                  <a:cubicBezTo>
                    <a:pt x="1099" y="864"/>
                    <a:pt x="1156" y="1121"/>
                    <a:pt x="1168" y="1378"/>
                  </a:cubicBezTo>
                  <a:cubicBezTo>
                    <a:pt x="1190" y="1866"/>
                    <a:pt x="1033" y="2359"/>
                    <a:pt x="735" y="2745"/>
                  </a:cubicBezTo>
                  <a:cubicBezTo>
                    <a:pt x="459" y="3103"/>
                    <a:pt x="50" y="3414"/>
                    <a:pt x="24" y="3864"/>
                  </a:cubicBezTo>
                  <a:cubicBezTo>
                    <a:pt x="0" y="4255"/>
                    <a:pt x="281" y="4586"/>
                    <a:pt x="491" y="4914"/>
                  </a:cubicBezTo>
                  <a:cubicBezTo>
                    <a:pt x="730" y="5289"/>
                    <a:pt x="914" y="5750"/>
                    <a:pt x="899" y="6201"/>
                  </a:cubicBezTo>
                  <a:cubicBezTo>
                    <a:pt x="894" y="6377"/>
                    <a:pt x="858" y="6552"/>
                    <a:pt x="784" y="6718"/>
                  </a:cubicBezTo>
                  <a:cubicBezTo>
                    <a:pt x="755" y="6784"/>
                    <a:pt x="719" y="6849"/>
                    <a:pt x="663" y="6893"/>
                  </a:cubicBezTo>
                  <a:cubicBezTo>
                    <a:pt x="584" y="6956"/>
                    <a:pt x="472" y="6973"/>
                    <a:pt x="400" y="7045"/>
                  </a:cubicBezTo>
                  <a:cubicBezTo>
                    <a:pt x="324" y="7120"/>
                    <a:pt x="309" y="7240"/>
                    <a:pt x="329" y="7345"/>
                  </a:cubicBezTo>
                  <a:cubicBezTo>
                    <a:pt x="349" y="7451"/>
                    <a:pt x="397" y="7548"/>
                    <a:pt x="432" y="7650"/>
                  </a:cubicBezTo>
                  <a:cubicBezTo>
                    <a:pt x="477" y="7785"/>
                    <a:pt x="498" y="7929"/>
                    <a:pt x="489" y="8070"/>
                  </a:cubicBezTo>
                  <a:cubicBezTo>
                    <a:pt x="487" y="8136"/>
                    <a:pt x="481" y="8210"/>
                    <a:pt x="523" y="8259"/>
                  </a:cubicBezTo>
                  <a:cubicBezTo>
                    <a:pt x="561" y="8301"/>
                    <a:pt x="615" y="8316"/>
                    <a:pt x="674" y="8316"/>
                  </a:cubicBezTo>
                  <a:cubicBezTo>
                    <a:pt x="759" y="8316"/>
                    <a:pt x="853" y="8285"/>
                    <a:pt x="916" y="8264"/>
                  </a:cubicBezTo>
                  <a:cubicBezTo>
                    <a:pt x="1058" y="8216"/>
                    <a:pt x="1226" y="8160"/>
                    <a:pt x="1315" y="8027"/>
                  </a:cubicBezTo>
                  <a:cubicBezTo>
                    <a:pt x="1384" y="7946"/>
                    <a:pt x="1434" y="7852"/>
                    <a:pt x="1506" y="7771"/>
                  </a:cubicBezTo>
                  <a:cubicBezTo>
                    <a:pt x="1669" y="7591"/>
                    <a:pt x="1920" y="7514"/>
                    <a:pt x="2161" y="7498"/>
                  </a:cubicBezTo>
                  <a:cubicBezTo>
                    <a:pt x="2207" y="7495"/>
                    <a:pt x="2253" y="7494"/>
                    <a:pt x="2299" y="7494"/>
                  </a:cubicBezTo>
                  <a:cubicBezTo>
                    <a:pt x="2496" y="7494"/>
                    <a:pt x="2691" y="7517"/>
                    <a:pt x="2888" y="7519"/>
                  </a:cubicBezTo>
                  <a:cubicBezTo>
                    <a:pt x="2899" y="7519"/>
                    <a:pt x="2909" y="7519"/>
                    <a:pt x="2920" y="7519"/>
                  </a:cubicBezTo>
                  <a:cubicBezTo>
                    <a:pt x="3250" y="7519"/>
                    <a:pt x="3580" y="7457"/>
                    <a:pt x="3889" y="7340"/>
                  </a:cubicBezTo>
                  <a:cubicBezTo>
                    <a:pt x="4076" y="7268"/>
                    <a:pt x="4263" y="7172"/>
                    <a:pt x="4381" y="7010"/>
                  </a:cubicBezTo>
                  <a:cubicBezTo>
                    <a:pt x="4479" y="6876"/>
                    <a:pt x="4522" y="6712"/>
                    <a:pt x="4553" y="6551"/>
                  </a:cubicBezTo>
                  <a:cubicBezTo>
                    <a:pt x="4634" y="6129"/>
                    <a:pt x="4650" y="5687"/>
                    <a:pt x="4539" y="5272"/>
                  </a:cubicBezTo>
                  <a:cubicBezTo>
                    <a:pt x="4264" y="4235"/>
                    <a:pt x="3287" y="3542"/>
                    <a:pt x="2809" y="2582"/>
                  </a:cubicBezTo>
                  <a:cubicBezTo>
                    <a:pt x="2585" y="2133"/>
                    <a:pt x="2476" y="1636"/>
                    <a:pt x="2410" y="1140"/>
                  </a:cubicBezTo>
                  <a:cubicBezTo>
                    <a:pt x="2374" y="872"/>
                    <a:pt x="2349" y="595"/>
                    <a:pt x="2215" y="360"/>
                  </a:cubicBezTo>
                  <a:cubicBezTo>
                    <a:pt x="2102" y="160"/>
                    <a:pt x="1887" y="0"/>
                    <a:pt x="1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1"/>
            <p:cNvSpPr/>
            <p:nvPr/>
          </p:nvSpPr>
          <p:spPr>
            <a:xfrm>
              <a:off x="1478575" y="5104075"/>
              <a:ext cx="164150" cy="197600"/>
            </a:xfrm>
            <a:custGeom>
              <a:avLst/>
              <a:gdLst/>
              <a:ahLst/>
              <a:cxnLst/>
              <a:rect l="l" t="t" r="r" b="b"/>
              <a:pathLst>
                <a:path w="6566" h="7904" extrusionOk="0">
                  <a:moveTo>
                    <a:pt x="1415" y="0"/>
                  </a:moveTo>
                  <a:cubicBezTo>
                    <a:pt x="1075" y="0"/>
                    <a:pt x="731" y="53"/>
                    <a:pt x="398" y="121"/>
                  </a:cubicBezTo>
                  <a:cubicBezTo>
                    <a:pt x="222" y="157"/>
                    <a:pt x="0" y="264"/>
                    <a:pt x="33" y="442"/>
                  </a:cubicBezTo>
                  <a:cubicBezTo>
                    <a:pt x="47" y="510"/>
                    <a:pt x="98" y="563"/>
                    <a:pt x="153" y="606"/>
                  </a:cubicBezTo>
                  <a:cubicBezTo>
                    <a:pt x="383" y="783"/>
                    <a:pt x="704" y="818"/>
                    <a:pt x="917" y="1014"/>
                  </a:cubicBezTo>
                  <a:cubicBezTo>
                    <a:pt x="1143" y="1223"/>
                    <a:pt x="1195" y="1565"/>
                    <a:pt x="1150" y="1871"/>
                  </a:cubicBezTo>
                  <a:cubicBezTo>
                    <a:pt x="1106" y="2175"/>
                    <a:pt x="983" y="2463"/>
                    <a:pt x="915" y="2762"/>
                  </a:cubicBezTo>
                  <a:cubicBezTo>
                    <a:pt x="788" y="3323"/>
                    <a:pt x="865" y="3929"/>
                    <a:pt x="1127" y="4442"/>
                  </a:cubicBezTo>
                  <a:cubicBezTo>
                    <a:pt x="1389" y="4956"/>
                    <a:pt x="1835" y="5372"/>
                    <a:pt x="2365" y="5598"/>
                  </a:cubicBezTo>
                  <a:cubicBezTo>
                    <a:pt x="2941" y="5845"/>
                    <a:pt x="3658" y="5907"/>
                    <a:pt x="4018" y="6419"/>
                  </a:cubicBezTo>
                  <a:cubicBezTo>
                    <a:pt x="4241" y="6737"/>
                    <a:pt x="4262" y="7149"/>
                    <a:pt x="4357" y="7526"/>
                  </a:cubicBezTo>
                  <a:cubicBezTo>
                    <a:pt x="4378" y="7615"/>
                    <a:pt x="4407" y="7705"/>
                    <a:pt x="4466" y="7775"/>
                  </a:cubicBezTo>
                  <a:cubicBezTo>
                    <a:pt x="4548" y="7870"/>
                    <a:pt x="4663" y="7903"/>
                    <a:pt x="4788" y="7903"/>
                  </a:cubicBezTo>
                  <a:cubicBezTo>
                    <a:pt x="4935" y="7903"/>
                    <a:pt x="5097" y="7858"/>
                    <a:pt x="5238" y="7817"/>
                  </a:cubicBezTo>
                  <a:cubicBezTo>
                    <a:pt x="5521" y="7734"/>
                    <a:pt x="6100" y="7778"/>
                    <a:pt x="6314" y="7577"/>
                  </a:cubicBezTo>
                  <a:cubicBezTo>
                    <a:pt x="6565" y="7344"/>
                    <a:pt x="6310" y="6912"/>
                    <a:pt x="6119" y="6730"/>
                  </a:cubicBezTo>
                  <a:cubicBezTo>
                    <a:pt x="5883" y="6503"/>
                    <a:pt x="5575" y="6367"/>
                    <a:pt x="5324" y="6157"/>
                  </a:cubicBezTo>
                  <a:cubicBezTo>
                    <a:pt x="4805" y="5722"/>
                    <a:pt x="4586" y="5032"/>
                    <a:pt x="4437" y="4371"/>
                  </a:cubicBezTo>
                  <a:cubicBezTo>
                    <a:pt x="4305" y="3784"/>
                    <a:pt x="4209" y="3188"/>
                    <a:pt x="4147" y="2590"/>
                  </a:cubicBezTo>
                  <a:cubicBezTo>
                    <a:pt x="4121" y="2339"/>
                    <a:pt x="4101" y="2086"/>
                    <a:pt x="4019" y="1848"/>
                  </a:cubicBezTo>
                  <a:cubicBezTo>
                    <a:pt x="3908" y="1528"/>
                    <a:pt x="3692" y="1257"/>
                    <a:pt x="3461" y="1009"/>
                  </a:cubicBezTo>
                  <a:cubicBezTo>
                    <a:pt x="3113" y="637"/>
                    <a:pt x="2710" y="294"/>
                    <a:pt x="2229" y="127"/>
                  </a:cubicBezTo>
                  <a:cubicBezTo>
                    <a:pt x="1967" y="35"/>
                    <a:pt x="1692" y="0"/>
                    <a:pt x="1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1"/>
            <p:cNvSpPr/>
            <p:nvPr/>
          </p:nvSpPr>
          <p:spPr>
            <a:xfrm>
              <a:off x="1457700" y="5255475"/>
              <a:ext cx="125750" cy="98550"/>
            </a:xfrm>
            <a:custGeom>
              <a:avLst/>
              <a:gdLst/>
              <a:ahLst/>
              <a:cxnLst/>
              <a:rect l="l" t="t" r="r" b="b"/>
              <a:pathLst>
                <a:path w="5030" h="3942" extrusionOk="0">
                  <a:moveTo>
                    <a:pt x="3102" y="1"/>
                  </a:moveTo>
                  <a:cubicBezTo>
                    <a:pt x="3059" y="1"/>
                    <a:pt x="3017" y="5"/>
                    <a:pt x="2976" y="16"/>
                  </a:cubicBezTo>
                  <a:cubicBezTo>
                    <a:pt x="2871" y="44"/>
                    <a:pt x="2774" y="113"/>
                    <a:pt x="2737" y="215"/>
                  </a:cubicBezTo>
                  <a:cubicBezTo>
                    <a:pt x="2705" y="304"/>
                    <a:pt x="2722" y="404"/>
                    <a:pt x="2745" y="497"/>
                  </a:cubicBezTo>
                  <a:cubicBezTo>
                    <a:pt x="2792" y="697"/>
                    <a:pt x="2854" y="893"/>
                    <a:pt x="2931" y="1084"/>
                  </a:cubicBezTo>
                  <a:cubicBezTo>
                    <a:pt x="3045" y="1365"/>
                    <a:pt x="3194" y="1657"/>
                    <a:pt x="3148" y="1957"/>
                  </a:cubicBezTo>
                  <a:cubicBezTo>
                    <a:pt x="3108" y="2218"/>
                    <a:pt x="2911" y="2446"/>
                    <a:pt x="2659" y="2525"/>
                  </a:cubicBezTo>
                  <a:cubicBezTo>
                    <a:pt x="2568" y="2553"/>
                    <a:pt x="2472" y="2562"/>
                    <a:pt x="2377" y="2562"/>
                  </a:cubicBezTo>
                  <a:cubicBezTo>
                    <a:pt x="2339" y="2562"/>
                    <a:pt x="2301" y="2561"/>
                    <a:pt x="2263" y="2558"/>
                  </a:cubicBezTo>
                  <a:cubicBezTo>
                    <a:pt x="1613" y="2517"/>
                    <a:pt x="985" y="2223"/>
                    <a:pt x="342" y="2223"/>
                  </a:cubicBezTo>
                  <a:cubicBezTo>
                    <a:pt x="274" y="2223"/>
                    <a:pt x="205" y="2226"/>
                    <a:pt x="137" y="2234"/>
                  </a:cubicBezTo>
                  <a:cubicBezTo>
                    <a:pt x="88" y="2239"/>
                    <a:pt x="32" y="2253"/>
                    <a:pt x="16" y="2297"/>
                  </a:cubicBezTo>
                  <a:cubicBezTo>
                    <a:pt x="1" y="2344"/>
                    <a:pt x="38" y="2392"/>
                    <a:pt x="75" y="2424"/>
                  </a:cubicBezTo>
                  <a:cubicBezTo>
                    <a:pt x="230" y="2562"/>
                    <a:pt x="419" y="2661"/>
                    <a:pt x="576" y="2800"/>
                  </a:cubicBezTo>
                  <a:cubicBezTo>
                    <a:pt x="941" y="3121"/>
                    <a:pt x="1124" y="3645"/>
                    <a:pt x="1563" y="3857"/>
                  </a:cubicBezTo>
                  <a:cubicBezTo>
                    <a:pt x="1681" y="3914"/>
                    <a:pt x="1811" y="3942"/>
                    <a:pt x="1942" y="3942"/>
                  </a:cubicBezTo>
                  <a:cubicBezTo>
                    <a:pt x="2104" y="3942"/>
                    <a:pt x="2267" y="3898"/>
                    <a:pt x="2406" y="3812"/>
                  </a:cubicBezTo>
                  <a:cubicBezTo>
                    <a:pt x="2670" y="3648"/>
                    <a:pt x="2870" y="3333"/>
                    <a:pt x="3183" y="3320"/>
                  </a:cubicBezTo>
                  <a:cubicBezTo>
                    <a:pt x="3188" y="3320"/>
                    <a:pt x="3194" y="3319"/>
                    <a:pt x="3200" y="3319"/>
                  </a:cubicBezTo>
                  <a:cubicBezTo>
                    <a:pt x="3355" y="3319"/>
                    <a:pt x="3502" y="3396"/>
                    <a:pt x="3654" y="3432"/>
                  </a:cubicBezTo>
                  <a:cubicBezTo>
                    <a:pt x="3694" y="3441"/>
                    <a:pt x="3737" y="3446"/>
                    <a:pt x="3780" y="3446"/>
                  </a:cubicBezTo>
                  <a:cubicBezTo>
                    <a:pt x="3906" y="3446"/>
                    <a:pt x="4030" y="3402"/>
                    <a:pt x="4079" y="3291"/>
                  </a:cubicBezTo>
                  <a:cubicBezTo>
                    <a:pt x="4113" y="3216"/>
                    <a:pt x="4101" y="3130"/>
                    <a:pt x="4099" y="3047"/>
                  </a:cubicBezTo>
                  <a:cubicBezTo>
                    <a:pt x="4093" y="2731"/>
                    <a:pt x="4266" y="2428"/>
                    <a:pt x="4519" y="2242"/>
                  </a:cubicBezTo>
                  <a:cubicBezTo>
                    <a:pt x="4629" y="2162"/>
                    <a:pt x="4834" y="2139"/>
                    <a:pt x="4921" y="2049"/>
                  </a:cubicBezTo>
                  <a:cubicBezTo>
                    <a:pt x="5029" y="1937"/>
                    <a:pt x="4914" y="1726"/>
                    <a:pt x="4829" y="1637"/>
                  </a:cubicBezTo>
                  <a:cubicBezTo>
                    <a:pt x="4725" y="1528"/>
                    <a:pt x="4589" y="1459"/>
                    <a:pt x="4473" y="1363"/>
                  </a:cubicBezTo>
                  <a:cubicBezTo>
                    <a:pt x="4345" y="1259"/>
                    <a:pt x="4242" y="1124"/>
                    <a:pt x="4175" y="971"/>
                  </a:cubicBezTo>
                  <a:cubicBezTo>
                    <a:pt x="4113" y="826"/>
                    <a:pt x="4083" y="668"/>
                    <a:pt x="4010" y="529"/>
                  </a:cubicBezTo>
                  <a:cubicBezTo>
                    <a:pt x="3871" y="262"/>
                    <a:pt x="3590" y="93"/>
                    <a:pt x="3297" y="26"/>
                  </a:cubicBezTo>
                  <a:cubicBezTo>
                    <a:pt x="3233" y="11"/>
                    <a:pt x="3167" y="1"/>
                    <a:pt x="3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1"/>
            <p:cNvSpPr/>
            <p:nvPr/>
          </p:nvSpPr>
          <p:spPr>
            <a:xfrm>
              <a:off x="1427325" y="5348525"/>
              <a:ext cx="171375" cy="79225"/>
            </a:xfrm>
            <a:custGeom>
              <a:avLst/>
              <a:gdLst/>
              <a:ahLst/>
              <a:cxnLst/>
              <a:rect l="l" t="t" r="r" b="b"/>
              <a:pathLst>
                <a:path w="6855" h="3169" extrusionOk="0">
                  <a:moveTo>
                    <a:pt x="4464" y="0"/>
                  </a:moveTo>
                  <a:cubicBezTo>
                    <a:pt x="4254" y="0"/>
                    <a:pt x="4088" y="191"/>
                    <a:pt x="3926" y="335"/>
                  </a:cubicBezTo>
                  <a:cubicBezTo>
                    <a:pt x="3459" y="748"/>
                    <a:pt x="2796" y="843"/>
                    <a:pt x="2174" y="871"/>
                  </a:cubicBezTo>
                  <a:cubicBezTo>
                    <a:pt x="1551" y="900"/>
                    <a:pt x="905" y="884"/>
                    <a:pt x="334" y="1133"/>
                  </a:cubicBezTo>
                  <a:cubicBezTo>
                    <a:pt x="219" y="1185"/>
                    <a:pt x="97" y="1258"/>
                    <a:pt x="60" y="1379"/>
                  </a:cubicBezTo>
                  <a:cubicBezTo>
                    <a:pt x="0" y="1573"/>
                    <a:pt x="189" y="1753"/>
                    <a:pt x="373" y="1835"/>
                  </a:cubicBezTo>
                  <a:cubicBezTo>
                    <a:pt x="754" y="2006"/>
                    <a:pt x="1186" y="1997"/>
                    <a:pt x="1602" y="2033"/>
                  </a:cubicBezTo>
                  <a:cubicBezTo>
                    <a:pt x="2018" y="2069"/>
                    <a:pt x="2462" y="2171"/>
                    <a:pt x="2734" y="2490"/>
                  </a:cubicBezTo>
                  <a:cubicBezTo>
                    <a:pt x="2794" y="2561"/>
                    <a:pt x="2845" y="2640"/>
                    <a:pt x="2903" y="2712"/>
                  </a:cubicBezTo>
                  <a:cubicBezTo>
                    <a:pt x="3088" y="2931"/>
                    <a:pt x="3362" y="3057"/>
                    <a:pt x="3642" y="3117"/>
                  </a:cubicBezTo>
                  <a:cubicBezTo>
                    <a:pt x="3844" y="3158"/>
                    <a:pt x="4051" y="3168"/>
                    <a:pt x="4258" y="3168"/>
                  </a:cubicBezTo>
                  <a:cubicBezTo>
                    <a:pt x="4337" y="3168"/>
                    <a:pt x="4417" y="3167"/>
                    <a:pt x="4496" y="3165"/>
                  </a:cubicBezTo>
                  <a:cubicBezTo>
                    <a:pt x="4779" y="3160"/>
                    <a:pt x="5062" y="3157"/>
                    <a:pt x="5345" y="3152"/>
                  </a:cubicBezTo>
                  <a:cubicBezTo>
                    <a:pt x="5479" y="3149"/>
                    <a:pt x="5619" y="3146"/>
                    <a:pt x="5739" y="3085"/>
                  </a:cubicBezTo>
                  <a:cubicBezTo>
                    <a:pt x="5944" y="2979"/>
                    <a:pt x="6034" y="2731"/>
                    <a:pt x="6057" y="2501"/>
                  </a:cubicBezTo>
                  <a:cubicBezTo>
                    <a:pt x="6079" y="2271"/>
                    <a:pt x="6052" y="2037"/>
                    <a:pt x="6106" y="1811"/>
                  </a:cubicBezTo>
                  <a:cubicBezTo>
                    <a:pt x="6192" y="1457"/>
                    <a:pt x="6464" y="1185"/>
                    <a:pt x="6684" y="892"/>
                  </a:cubicBezTo>
                  <a:cubicBezTo>
                    <a:pt x="6855" y="665"/>
                    <a:pt x="6743" y="435"/>
                    <a:pt x="6466" y="393"/>
                  </a:cubicBezTo>
                  <a:cubicBezTo>
                    <a:pt x="6211" y="355"/>
                    <a:pt x="5980" y="391"/>
                    <a:pt x="5766" y="199"/>
                  </a:cubicBezTo>
                  <a:cubicBezTo>
                    <a:pt x="5703" y="142"/>
                    <a:pt x="5642" y="70"/>
                    <a:pt x="5558" y="59"/>
                  </a:cubicBezTo>
                  <a:cubicBezTo>
                    <a:pt x="5550" y="58"/>
                    <a:pt x="5542" y="58"/>
                    <a:pt x="5534" y="58"/>
                  </a:cubicBezTo>
                  <a:cubicBezTo>
                    <a:pt x="5399" y="58"/>
                    <a:pt x="5300" y="214"/>
                    <a:pt x="5165" y="252"/>
                  </a:cubicBezTo>
                  <a:cubicBezTo>
                    <a:pt x="5141" y="259"/>
                    <a:pt x="5118" y="262"/>
                    <a:pt x="5094" y="262"/>
                  </a:cubicBezTo>
                  <a:cubicBezTo>
                    <a:pt x="4893" y="262"/>
                    <a:pt x="4719" y="29"/>
                    <a:pt x="4504" y="3"/>
                  </a:cubicBezTo>
                  <a:cubicBezTo>
                    <a:pt x="4491" y="1"/>
                    <a:pt x="4477" y="0"/>
                    <a:pt x="4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1"/>
            <p:cNvSpPr/>
            <p:nvPr/>
          </p:nvSpPr>
          <p:spPr>
            <a:xfrm>
              <a:off x="1573225" y="5063400"/>
              <a:ext cx="141100" cy="230175"/>
            </a:xfrm>
            <a:custGeom>
              <a:avLst/>
              <a:gdLst/>
              <a:ahLst/>
              <a:cxnLst/>
              <a:rect l="l" t="t" r="r" b="b"/>
              <a:pathLst>
                <a:path w="5644" h="9207" extrusionOk="0">
                  <a:moveTo>
                    <a:pt x="644" y="0"/>
                  </a:moveTo>
                  <a:cubicBezTo>
                    <a:pt x="538" y="0"/>
                    <a:pt x="431" y="7"/>
                    <a:pt x="325" y="14"/>
                  </a:cubicBezTo>
                  <a:cubicBezTo>
                    <a:pt x="212" y="21"/>
                    <a:pt x="78" y="41"/>
                    <a:pt x="31" y="144"/>
                  </a:cubicBezTo>
                  <a:cubicBezTo>
                    <a:pt x="0" y="211"/>
                    <a:pt x="18" y="288"/>
                    <a:pt x="40" y="359"/>
                  </a:cubicBezTo>
                  <a:cubicBezTo>
                    <a:pt x="314" y="1233"/>
                    <a:pt x="1050" y="1925"/>
                    <a:pt x="1214" y="2825"/>
                  </a:cubicBezTo>
                  <a:cubicBezTo>
                    <a:pt x="1389" y="3788"/>
                    <a:pt x="868" y="4778"/>
                    <a:pt x="1044" y="5741"/>
                  </a:cubicBezTo>
                  <a:cubicBezTo>
                    <a:pt x="1203" y="6601"/>
                    <a:pt x="1881" y="7260"/>
                    <a:pt x="2551" y="7821"/>
                  </a:cubicBezTo>
                  <a:cubicBezTo>
                    <a:pt x="2749" y="7987"/>
                    <a:pt x="2957" y="8159"/>
                    <a:pt x="3057" y="8398"/>
                  </a:cubicBezTo>
                  <a:cubicBezTo>
                    <a:pt x="3151" y="8629"/>
                    <a:pt x="3155" y="8935"/>
                    <a:pt x="3372" y="9060"/>
                  </a:cubicBezTo>
                  <a:cubicBezTo>
                    <a:pt x="3560" y="9170"/>
                    <a:pt x="3917" y="9152"/>
                    <a:pt x="4125" y="9197"/>
                  </a:cubicBezTo>
                  <a:cubicBezTo>
                    <a:pt x="4156" y="9203"/>
                    <a:pt x="4186" y="9206"/>
                    <a:pt x="4216" y="9206"/>
                  </a:cubicBezTo>
                  <a:cubicBezTo>
                    <a:pt x="4407" y="9206"/>
                    <a:pt x="4570" y="9080"/>
                    <a:pt x="4609" y="8853"/>
                  </a:cubicBezTo>
                  <a:cubicBezTo>
                    <a:pt x="4644" y="8633"/>
                    <a:pt x="4544" y="8411"/>
                    <a:pt x="4408" y="8235"/>
                  </a:cubicBezTo>
                  <a:cubicBezTo>
                    <a:pt x="4346" y="8155"/>
                    <a:pt x="4277" y="8082"/>
                    <a:pt x="4229" y="7995"/>
                  </a:cubicBezTo>
                  <a:cubicBezTo>
                    <a:pt x="4159" y="7867"/>
                    <a:pt x="4141" y="7717"/>
                    <a:pt x="4141" y="7572"/>
                  </a:cubicBezTo>
                  <a:cubicBezTo>
                    <a:pt x="4143" y="6853"/>
                    <a:pt x="4593" y="6224"/>
                    <a:pt x="4959" y="5605"/>
                  </a:cubicBezTo>
                  <a:cubicBezTo>
                    <a:pt x="5333" y="4971"/>
                    <a:pt x="5643" y="4264"/>
                    <a:pt x="5602" y="3529"/>
                  </a:cubicBezTo>
                  <a:cubicBezTo>
                    <a:pt x="5592" y="3350"/>
                    <a:pt x="5560" y="3169"/>
                    <a:pt x="5483" y="3005"/>
                  </a:cubicBezTo>
                  <a:cubicBezTo>
                    <a:pt x="5413" y="2857"/>
                    <a:pt x="5307" y="2729"/>
                    <a:pt x="5186" y="2618"/>
                  </a:cubicBezTo>
                  <a:cubicBezTo>
                    <a:pt x="4419" y="1923"/>
                    <a:pt x="3156" y="2035"/>
                    <a:pt x="2390" y="1341"/>
                  </a:cubicBezTo>
                  <a:cubicBezTo>
                    <a:pt x="1940" y="936"/>
                    <a:pt x="1691" y="277"/>
                    <a:pt x="1121" y="71"/>
                  </a:cubicBezTo>
                  <a:cubicBezTo>
                    <a:pt x="968" y="16"/>
                    <a:pt x="807" y="0"/>
                    <a:pt x="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1"/>
            <p:cNvSpPr/>
            <p:nvPr/>
          </p:nvSpPr>
          <p:spPr>
            <a:xfrm>
              <a:off x="1689575" y="5150625"/>
              <a:ext cx="135350" cy="180375"/>
            </a:xfrm>
            <a:custGeom>
              <a:avLst/>
              <a:gdLst/>
              <a:ahLst/>
              <a:cxnLst/>
              <a:rect l="l" t="t" r="r" b="b"/>
              <a:pathLst>
                <a:path w="5414" h="7215" extrusionOk="0">
                  <a:moveTo>
                    <a:pt x="4871" y="1"/>
                  </a:moveTo>
                  <a:cubicBezTo>
                    <a:pt x="4705" y="1"/>
                    <a:pt x="4533" y="86"/>
                    <a:pt x="4418" y="211"/>
                  </a:cubicBezTo>
                  <a:cubicBezTo>
                    <a:pt x="4252" y="391"/>
                    <a:pt x="4174" y="631"/>
                    <a:pt x="4093" y="863"/>
                  </a:cubicBezTo>
                  <a:cubicBezTo>
                    <a:pt x="3939" y="1307"/>
                    <a:pt x="3749" y="1761"/>
                    <a:pt x="3395" y="2070"/>
                  </a:cubicBezTo>
                  <a:cubicBezTo>
                    <a:pt x="3013" y="2405"/>
                    <a:pt x="2491" y="2526"/>
                    <a:pt x="1989" y="2601"/>
                  </a:cubicBezTo>
                  <a:cubicBezTo>
                    <a:pt x="1487" y="2677"/>
                    <a:pt x="968" y="2724"/>
                    <a:pt x="510" y="2946"/>
                  </a:cubicBezTo>
                  <a:cubicBezTo>
                    <a:pt x="362" y="3018"/>
                    <a:pt x="219" y="3111"/>
                    <a:pt x="129" y="3249"/>
                  </a:cubicBezTo>
                  <a:cubicBezTo>
                    <a:pt x="9" y="3431"/>
                    <a:pt x="1" y="3665"/>
                    <a:pt x="43" y="3879"/>
                  </a:cubicBezTo>
                  <a:cubicBezTo>
                    <a:pt x="112" y="4234"/>
                    <a:pt x="307" y="4557"/>
                    <a:pt x="376" y="4914"/>
                  </a:cubicBezTo>
                  <a:cubicBezTo>
                    <a:pt x="446" y="5287"/>
                    <a:pt x="355" y="5631"/>
                    <a:pt x="187" y="5960"/>
                  </a:cubicBezTo>
                  <a:cubicBezTo>
                    <a:pt x="108" y="6112"/>
                    <a:pt x="37" y="6196"/>
                    <a:pt x="95" y="6366"/>
                  </a:cubicBezTo>
                  <a:cubicBezTo>
                    <a:pt x="147" y="6516"/>
                    <a:pt x="296" y="6589"/>
                    <a:pt x="308" y="6767"/>
                  </a:cubicBezTo>
                  <a:cubicBezTo>
                    <a:pt x="316" y="6867"/>
                    <a:pt x="284" y="6973"/>
                    <a:pt x="322" y="7067"/>
                  </a:cubicBezTo>
                  <a:cubicBezTo>
                    <a:pt x="366" y="7171"/>
                    <a:pt x="474" y="7214"/>
                    <a:pt x="590" y="7214"/>
                  </a:cubicBezTo>
                  <a:cubicBezTo>
                    <a:pt x="664" y="7214"/>
                    <a:pt x="741" y="7196"/>
                    <a:pt x="806" y="7165"/>
                  </a:cubicBezTo>
                  <a:cubicBezTo>
                    <a:pt x="1391" y="6893"/>
                    <a:pt x="1554" y="6048"/>
                    <a:pt x="2157" y="5824"/>
                  </a:cubicBezTo>
                  <a:cubicBezTo>
                    <a:pt x="2303" y="5770"/>
                    <a:pt x="2460" y="5760"/>
                    <a:pt x="2618" y="5760"/>
                  </a:cubicBezTo>
                  <a:cubicBezTo>
                    <a:pt x="2661" y="5760"/>
                    <a:pt x="2705" y="5761"/>
                    <a:pt x="2748" y="5762"/>
                  </a:cubicBezTo>
                  <a:cubicBezTo>
                    <a:pt x="3030" y="5767"/>
                    <a:pt x="3314" y="5771"/>
                    <a:pt x="3599" y="5776"/>
                  </a:cubicBezTo>
                  <a:cubicBezTo>
                    <a:pt x="3676" y="5777"/>
                    <a:pt x="3753" y="5779"/>
                    <a:pt x="3830" y="5779"/>
                  </a:cubicBezTo>
                  <a:cubicBezTo>
                    <a:pt x="4091" y="5779"/>
                    <a:pt x="4351" y="5764"/>
                    <a:pt x="4599" y="5689"/>
                  </a:cubicBezTo>
                  <a:cubicBezTo>
                    <a:pt x="4921" y="5591"/>
                    <a:pt x="5224" y="5370"/>
                    <a:pt x="5335" y="5052"/>
                  </a:cubicBezTo>
                  <a:cubicBezTo>
                    <a:pt x="5414" y="4825"/>
                    <a:pt x="5388" y="4576"/>
                    <a:pt x="5348" y="4338"/>
                  </a:cubicBezTo>
                  <a:cubicBezTo>
                    <a:pt x="5193" y="3416"/>
                    <a:pt x="4845" y="2478"/>
                    <a:pt x="5081" y="1574"/>
                  </a:cubicBezTo>
                  <a:cubicBezTo>
                    <a:pt x="5162" y="1260"/>
                    <a:pt x="5312" y="960"/>
                    <a:pt x="5330" y="636"/>
                  </a:cubicBezTo>
                  <a:cubicBezTo>
                    <a:pt x="5343" y="413"/>
                    <a:pt x="5272" y="165"/>
                    <a:pt x="5080" y="54"/>
                  </a:cubicBezTo>
                  <a:cubicBezTo>
                    <a:pt x="5015" y="17"/>
                    <a:pt x="4943" y="1"/>
                    <a:pt x="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1"/>
            <p:cNvSpPr/>
            <p:nvPr/>
          </p:nvSpPr>
          <p:spPr>
            <a:xfrm>
              <a:off x="1672700" y="5307500"/>
              <a:ext cx="156350" cy="99800"/>
            </a:xfrm>
            <a:custGeom>
              <a:avLst/>
              <a:gdLst/>
              <a:ahLst/>
              <a:cxnLst/>
              <a:rect l="l" t="t" r="r" b="b"/>
              <a:pathLst>
                <a:path w="6254" h="3992" extrusionOk="0">
                  <a:moveTo>
                    <a:pt x="3938" y="1"/>
                  </a:moveTo>
                  <a:cubicBezTo>
                    <a:pt x="3873" y="1"/>
                    <a:pt x="3808" y="6"/>
                    <a:pt x="3743" y="14"/>
                  </a:cubicBezTo>
                  <a:cubicBezTo>
                    <a:pt x="3348" y="60"/>
                    <a:pt x="2954" y="214"/>
                    <a:pt x="2680" y="502"/>
                  </a:cubicBezTo>
                  <a:cubicBezTo>
                    <a:pt x="2439" y="753"/>
                    <a:pt x="2294" y="1093"/>
                    <a:pt x="2012" y="1294"/>
                  </a:cubicBezTo>
                  <a:cubicBezTo>
                    <a:pt x="1860" y="1401"/>
                    <a:pt x="1677" y="1454"/>
                    <a:pt x="1493" y="1454"/>
                  </a:cubicBezTo>
                  <a:cubicBezTo>
                    <a:pt x="1385" y="1454"/>
                    <a:pt x="1278" y="1436"/>
                    <a:pt x="1177" y="1401"/>
                  </a:cubicBezTo>
                  <a:cubicBezTo>
                    <a:pt x="1073" y="1366"/>
                    <a:pt x="971" y="1268"/>
                    <a:pt x="864" y="1268"/>
                  </a:cubicBezTo>
                  <a:cubicBezTo>
                    <a:pt x="850" y="1268"/>
                    <a:pt x="835" y="1270"/>
                    <a:pt x="821" y="1274"/>
                  </a:cubicBezTo>
                  <a:cubicBezTo>
                    <a:pt x="693" y="1309"/>
                    <a:pt x="590" y="1458"/>
                    <a:pt x="448" y="1499"/>
                  </a:cubicBezTo>
                  <a:cubicBezTo>
                    <a:pt x="283" y="1545"/>
                    <a:pt x="62" y="1571"/>
                    <a:pt x="24" y="1737"/>
                  </a:cubicBezTo>
                  <a:cubicBezTo>
                    <a:pt x="1" y="1839"/>
                    <a:pt x="67" y="1941"/>
                    <a:pt x="151" y="2002"/>
                  </a:cubicBezTo>
                  <a:cubicBezTo>
                    <a:pt x="235" y="2064"/>
                    <a:pt x="335" y="2099"/>
                    <a:pt x="422" y="2156"/>
                  </a:cubicBezTo>
                  <a:cubicBezTo>
                    <a:pt x="754" y="2369"/>
                    <a:pt x="813" y="2818"/>
                    <a:pt x="950" y="3189"/>
                  </a:cubicBezTo>
                  <a:cubicBezTo>
                    <a:pt x="1016" y="3366"/>
                    <a:pt x="1105" y="3536"/>
                    <a:pt x="1237" y="3669"/>
                  </a:cubicBezTo>
                  <a:cubicBezTo>
                    <a:pt x="1451" y="3889"/>
                    <a:pt x="1760" y="3992"/>
                    <a:pt x="2069" y="3992"/>
                  </a:cubicBezTo>
                  <a:cubicBezTo>
                    <a:pt x="2163" y="3992"/>
                    <a:pt x="2256" y="3983"/>
                    <a:pt x="2347" y="3964"/>
                  </a:cubicBezTo>
                  <a:cubicBezTo>
                    <a:pt x="2738" y="3884"/>
                    <a:pt x="3085" y="3656"/>
                    <a:pt x="3380" y="3386"/>
                  </a:cubicBezTo>
                  <a:cubicBezTo>
                    <a:pt x="3665" y="3124"/>
                    <a:pt x="3925" y="2808"/>
                    <a:pt x="4287" y="2666"/>
                  </a:cubicBezTo>
                  <a:cubicBezTo>
                    <a:pt x="4427" y="2612"/>
                    <a:pt x="4576" y="2587"/>
                    <a:pt x="4726" y="2587"/>
                  </a:cubicBezTo>
                  <a:cubicBezTo>
                    <a:pt x="4905" y="2587"/>
                    <a:pt x="5085" y="2623"/>
                    <a:pt x="5253" y="2686"/>
                  </a:cubicBezTo>
                  <a:cubicBezTo>
                    <a:pt x="5485" y="2772"/>
                    <a:pt x="5708" y="2912"/>
                    <a:pt x="5954" y="2912"/>
                  </a:cubicBezTo>
                  <a:cubicBezTo>
                    <a:pt x="5963" y="2912"/>
                    <a:pt x="5971" y="2912"/>
                    <a:pt x="5980" y="2912"/>
                  </a:cubicBezTo>
                  <a:cubicBezTo>
                    <a:pt x="6016" y="2911"/>
                    <a:pt x="6052" y="2906"/>
                    <a:pt x="6081" y="2885"/>
                  </a:cubicBezTo>
                  <a:cubicBezTo>
                    <a:pt x="6113" y="2862"/>
                    <a:pt x="6131" y="2824"/>
                    <a:pt x="6144" y="2784"/>
                  </a:cubicBezTo>
                  <a:cubicBezTo>
                    <a:pt x="6253" y="2455"/>
                    <a:pt x="6101" y="2097"/>
                    <a:pt x="5927" y="1797"/>
                  </a:cubicBezTo>
                  <a:cubicBezTo>
                    <a:pt x="5619" y="1268"/>
                    <a:pt x="5225" y="787"/>
                    <a:pt x="4765" y="381"/>
                  </a:cubicBezTo>
                  <a:cubicBezTo>
                    <a:pt x="4596" y="232"/>
                    <a:pt x="4411" y="88"/>
                    <a:pt x="4193" y="31"/>
                  </a:cubicBezTo>
                  <a:cubicBezTo>
                    <a:pt x="4110" y="10"/>
                    <a:pt x="4024" y="1"/>
                    <a:pt x="3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1"/>
            <p:cNvSpPr/>
            <p:nvPr/>
          </p:nvSpPr>
          <p:spPr>
            <a:xfrm>
              <a:off x="1631050" y="5352025"/>
              <a:ext cx="66850" cy="77500"/>
            </a:xfrm>
            <a:custGeom>
              <a:avLst/>
              <a:gdLst/>
              <a:ahLst/>
              <a:cxnLst/>
              <a:rect l="l" t="t" r="r" b="b"/>
              <a:pathLst>
                <a:path w="2674" h="3100" extrusionOk="0">
                  <a:moveTo>
                    <a:pt x="1178" y="0"/>
                  </a:moveTo>
                  <a:cubicBezTo>
                    <a:pt x="1140" y="0"/>
                    <a:pt x="1102" y="6"/>
                    <a:pt x="1064" y="16"/>
                  </a:cubicBezTo>
                  <a:cubicBezTo>
                    <a:pt x="986" y="36"/>
                    <a:pt x="911" y="73"/>
                    <a:pt x="834" y="101"/>
                  </a:cubicBezTo>
                  <a:cubicBezTo>
                    <a:pt x="615" y="183"/>
                    <a:pt x="135" y="101"/>
                    <a:pt x="35" y="371"/>
                  </a:cubicBezTo>
                  <a:cubicBezTo>
                    <a:pt x="1" y="461"/>
                    <a:pt x="26" y="563"/>
                    <a:pt x="71" y="649"/>
                  </a:cubicBezTo>
                  <a:cubicBezTo>
                    <a:pt x="113" y="733"/>
                    <a:pt x="171" y="812"/>
                    <a:pt x="209" y="901"/>
                  </a:cubicBezTo>
                  <a:cubicBezTo>
                    <a:pt x="252" y="1004"/>
                    <a:pt x="263" y="1122"/>
                    <a:pt x="261" y="1235"/>
                  </a:cubicBezTo>
                  <a:cubicBezTo>
                    <a:pt x="251" y="1604"/>
                    <a:pt x="119" y="1960"/>
                    <a:pt x="109" y="2329"/>
                  </a:cubicBezTo>
                  <a:cubicBezTo>
                    <a:pt x="107" y="2420"/>
                    <a:pt x="112" y="2511"/>
                    <a:pt x="154" y="2591"/>
                  </a:cubicBezTo>
                  <a:cubicBezTo>
                    <a:pt x="206" y="2689"/>
                    <a:pt x="305" y="2751"/>
                    <a:pt x="405" y="2802"/>
                  </a:cubicBezTo>
                  <a:cubicBezTo>
                    <a:pt x="786" y="2999"/>
                    <a:pt x="1216" y="3100"/>
                    <a:pt x="1645" y="3100"/>
                  </a:cubicBezTo>
                  <a:cubicBezTo>
                    <a:pt x="1923" y="3100"/>
                    <a:pt x="2201" y="3058"/>
                    <a:pt x="2466" y="2972"/>
                  </a:cubicBezTo>
                  <a:cubicBezTo>
                    <a:pt x="2539" y="2947"/>
                    <a:pt x="2620" y="2913"/>
                    <a:pt x="2650" y="2840"/>
                  </a:cubicBezTo>
                  <a:cubicBezTo>
                    <a:pt x="2674" y="2780"/>
                    <a:pt x="2653" y="2709"/>
                    <a:pt x="2616" y="2657"/>
                  </a:cubicBezTo>
                  <a:cubicBezTo>
                    <a:pt x="2579" y="2603"/>
                    <a:pt x="2527" y="2562"/>
                    <a:pt x="2478" y="2519"/>
                  </a:cubicBezTo>
                  <a:cubicBezTo>
                    <a:pt x="2249" y="2310"/>
                    <a:pt x="2108" y="2003"/>
                    <a:pt x="2103" y="1692"/>
                  </a:cubicBezTo>
                  <a:cubicBezTo>
                    <a:pt x="2100" y="1441"/>
                    <a:pt x="2174" y="1176"/>
                    <a:pt x="2065" y="950"/>
                  </a:cubicBezTo>
                  <a:cubicBezTo>
                    <a:pt x="1964" y="740"/>
                    <a:pt x="1736" y="675"/>
                    <a:pt x="1603" y="500"/>
                  </a:cubicBezTo>
                  <a:cubicBezTo>
                    <a:pt x="1495" y="355"/>
                    <a:pt x="1481" y="116"/>
                    <a:pt x="1305" y="28"/>
                  </a:cubicBezTo>
                  <a:cubicBezTo>
                    <a:pt x="1266" y="8"/>
                    <a:pt x="1222"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1"/>
            <p:cNvSpPr/>
            <p:nvPr/>
          </p:nvSpPr>
          <p:spPr>
            <a:xfrm>
              <a:off x="1582325" y="5360775"/>
              <a:ext cx="50875" cy="67125"/>
            </a:xfrm>
            <a:custGeom>
              <a:avLst/>
              <a:gdLst/>
              <a:ahLst/>
              <a:cxnLst/>
              <a:rect l="l" t="t" r="r" b="b"/>
              <a:pathLst>
                <a:path w="2035" h="2685" extrusionOk="0">
                  <a:moveTo>
                    <a:pt x="1172" y="7"/>
                  </a:moveTo>
                  <a:cubicBezTo>
                    <a:pt x="1162" y="7"/>
                    <a:pt x="1153" y="8"/>
                    <a:pt x="1143" y="9"/>
                  </a:cubicBezTo>
                  <a:cubicBezTo>
                    <a:pt x="1041" y="21"/>
                    <a:pt x="962" y="108"/>
                    <a:pt x="916" y="199"/>
                  </a:cubicBezTo>
                  <a:cubicBezTo>
                    <a:pt x="870" y="290"/>
                    <a:pt x="845" y="392"/>
                    <a:pt x="798" y="483"/>
                  </a:cubicBezTo>
                  <a:cubicBezTo>
                    <a:pt x="722" y="624"/>
                    <a:pt x="610" y="760"/>
                    <a:pt x="514" y="889"/>
                  </a:cubicBezTo>
                  <a:cubicBezTo>
                    <a:pt x="392" y="1052"/>
                    <a:pt x="275" y="1220"/>
                    <a:pt x="186" y="1405"/>
                  </a:cubicBezTo>
                  <a:cubicBezTo>
                    <a:pt x="65" y="1659"/>
                    <a:pt x="0" y="1947"/>
                    <a:pt x="55" y="2221"/>
                  </a:cubicBezTo>
                  <a:cubicBezTo>
                    <a:pt x="74" y="2318"/>
                    <a:pt x="115" y="2420"/>
                    <a:pt x="185" y="2493"/>
                  </a:cubicBezTo>
                  <a:cubicBezTo>
                    <a:pt x="270" y="2581"/>
                    <a:pt x="365" y="2569"/>
                    <a:pt x="480" y="2585"/>
                  </a:cubicBezTo>
                  <a:cubicBezTo>
                    <a:pt x="769" y="2623"/>
                    <a:pt x="1059" y="2653"/>
                    <a:pt x="1348" y="2678"/>
                  </a:cubicBezTo>
                  <a:cubicBezTo>
                    <a:pt x="1383" y="2681"/>
                    <a:pt x="1419" y="2684"/>
                    <a:pt x="1454" y="2684"/>
                  </a:cubicBezTo>
                  <a:cubicBezTo>
                    <a:pt x="1506" y="2684"/>
                    <a:pt x="1557" y="2678"/>
                    <a:pt x="1605" y="2659"/>
                  </a:cubicBezTo>
                  <a:cubicBezTo>
                    <a:pt x="1780" y="2590"/>
                    <a:pt x="1842" y="2369"/>
                    <a:pt x="1826" y="2181"/>
                  </a:cubicBezTo>
                  <a:cubicBezTo>
                    <a:pt x="1811" y="1994"/>
                    <a:pt x="1740" y="1811"/>
                    <a:pt x="1749" y="1623"/>
                  </a:cubicBezTo>
                  <a:cubicBezTo>
                    <a:pt x="1765" y="1280"/>
                    <a:pt x="2035" y="955"/>
                    <a:pt x="1934" y="627"/>
                  </a:cubicBezTo>
                  <a:cubicBezTo>
                    <a:pt x="1884" y="466"/>
                    <a:pt x="1773" y="307"/>
                    <a:pt x="1698" y="155"/>
                  </a:cubicBezTo>
                  <a:cubicBezTo>
                    <a:pt x="1621" y="1"/>
                    <a:pt x="1480" y="69"/>
                    <a:pt x="1324" y="35"/>
                  </a:cubicBezTo>
                  <a:cubicBezTo>
                    <a:pt x="1274" y="24"/>
                    <a:pt x="1223" y="7"/>
                    <a:pt x="1172"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1"/>
            <p:cNvSpPr/>
            <p:nvPr/>
          </p:nvSpPr>
          <p:spPr>
            <a:xfrm>
              <a:off x="1502800" y="4975825"/>
              <a:ext cx="224900" cy="115050"/>
            </a:xfrm>
            <a:custGeom>
              <a:avLst/>
              <a:gdLst/>
              <a:ahLst/>
              <a:cxnLst/>
              <a:rect l="l" t="t" r="r" b="b"/>
              <a:pathLst>
                <a:path w="8996" h="4602" extrusionOk="0">
                  <a:moveTo>
                    <a:pt x="1552" y="1"/>
                  </a:moveTo>
                  <a:cubicBezTo>
                    <a:pt x="1320" y="1"/>
                    <a:pt x="1087" y="40"/>
                    <a:pt x="869" y="120"/>
                  </a:cubicBezTo>
                  <a:cubicBezTo>
                    <a:pt x="710" y="178"/>
                    <a:pt x="552" y="260"/>
                    <a:pt x="449" y="394"/>
                  </a:cubicBezTo>
                  <a:cubicBezTo>
                    <a:pt x="317" y="562"/>
                    <a:pt x="289" y="790"/>
                    <a:pt x="315" y="1001"/>
                  </a:cubicBezTo>
                  <a:cubicBezTo>
                    <a:pt x="341" y="1213"/>
                    <a:pt x="415" y="1415"/>
                    <a:pt x="473" y="1619"/>
                  </a:cubicBezTo>
                  <a:cubicBezTo>
                    <a:pt x="691" y="2388"/>
                    <a:pt x="659" y="3266"/>
                    <a:pt x="207" y="3925"/>
                  </a:cubicBezTo>
                  <a:cubicBezTo>
                    <a:pt x="140" y="4022"/>
                    <a:pt x="62" y="4119"/>
                    <a:pt x="31" y="4233"/>
                  </a:cubicBezTo>
                  <a:cubicBezTo>
                    <a:pt x="0" y="4347"/>
                    <a:pt x="32" y="4491"/>
                    <a:pt x="139" y="4544"/>
                  </a:cubicBezTo>
                  <a:cubicBezTo>
                    <a:pt x="185" y="4567"/>
                    <a:pt x="239" y="4571"/>
                    <a:pt x="290" y="4572"/>
                  </a:cubicBezTo>
                  <a:cubicBezTo>
                    <a:pt x="310" y="4573"/>
                    <a:pt x="329" y="4573"/>
                    <a:pt x="349" y="4573"/>
                  </a:cubicBezTo>
                  <a:cubicBezTo>
                    <a:pt x="952" y="4573"/>
                    <a:pt x="1578" y="4326"/>
                    <a:pt x="1912" y="3826"/>
                  </a:cubicBezTo>
                  <a:cubicBezTo>
                    <a:pt x="2043" y="3628"/>
                    <a:pt x="2129" y="3396"/>
                    <a:pt x="2289" y="3221"/>
                  </a:cubicBezTo>
                  <a:cubicBezTo>
                    <a:pt x="2483" y="3010"/>
                    <a:pt x="2746" y="2934"/>
                    <a:pt x="3017" y="2934"/>
                  </a:cubicBezTo>
                  <a:cubicBezTo>
                    <a:pt x="3135" y="2934"/>
                    <a:pt x="3254" y="2948"/>
                    <a:pt x="3369" y="2972"/>
                  </a:cubicBezTo>
                  <a:cubicBezTo>
                    <a:pt x="3955" y="3093"/>
                    <a:pt x="4478" y="3432"/>
                    <a:pt x="4904" y="3856"/>
                  </a:cubicBezTo>
                  <a:cubicBezTo>
                    <a:pt x="5100" y="4051"/>
                    <a:pt x="5283" y="4268"/>
                    <a:pt x="5520" y="4413"/>
                  </a:cubicBezTo>
                  <a:cubicBezTo>
                    <a:pt x="5722" y="4537"/>
                    <a:pt x="5959" y="4601"/>
                    <a:pt x="6195" y="4601"/>
                  </a:cubicBezTo>
                  <a:cubicBezTo>
                    <a:pt x="6310" y="4601"/>
                    <a:pt x="6424" y="4586"/>
                    <a:pt x="6534" y="4556"/>
                  </a:cubicBezTo>
                  <a:cubicBezTo>
                    <a:pt x="6873" y="4462"/>
                    <a:pt x="7169" y="4222"/>
                    <a:pt x="7330" y="3909"/>
                  </a:cubicBezTo>
                  <a:cubicBezTo>
                    <a:pt x="7487" y="3605"/>
                    <a:pt x="7560" y="3198"/>
                    <a:pt x="7880" y="3075"/>
                  </a:cubicBezTo>
                  <a:cubicBezTo>
                    <a:pt x="8016" y="3021"/>
                    <a:pt x="8167" y="3037"/>
                    <a:pt x="8312" y="3024"/>
                  </a:cubicBezTo>
                  <a:cubicBezTo>
                    <a:pt x="8512" y="3005"/>
                    <a:pt x="8785" y="2893"/>
                    <a:pt x="8880" y="2701"/>
                  </a:cubicBezTo>
                  <a:cubicBezTo>
                    <a:pt x="8996" y="2464"/>
                    <a:pt x="8693" y="2399"/>
                    <a:pt x="8531" y="2290"/>
                  </a:cubicBezTo>
                  <a:cubicBezTo>
                    <a:pt x="8153" y="2037"/>
                    <a:pt x="7860" y="1648"/>
                    <a:pt x="7727" y="1207"/>
                  </a:cubicBezTo>
                  <a:cubicBezTo>
                    <a:pt x="7689" y="1078"/>
                    <a:pt x="7662" y="943"/>
                    <a:pt x="7601" y="821"/>
                  </a:cubicBezTo>
                  <a:cubicBezTo>
                    <a:pt x="7541" y="699"/>
                    <a:pt x="7438" y="590"/>
                    <a:pt x="7304" y="562"/>
                  </a:cubicBezTo>
                  <a:cubicBezTo>
                    <a:pt x="7283" y="558"/>
                    <a:pt x="7261" y="556"/>
                    <a:pt x="7240" y="556"/>
                  </a:cubicBezTo>
                  <a:cubicBezTo>
                    <a:pt x="7086" y="556"/>
                    <a:pt x="6939" y="664"/>
                    <a:pt x="6841" y="789"/>
                  </a:cubicBezTo>
                  <a:cubicBezTo>
                    <a:pt x="6729" y="932"/>
                    <a:pt x="6653" y="1103"/>
                    <a:pt x="6527" y="1233"/>
                  </a:cubicBezTo>
                  <a:cubicBezTo>
                    <a:pt x="6271" y="1499"/>
                    <a:pt x="5870" y="1549"/>
                    <a:pt x="5501" y="1557"/>
                  </a:cubicBezTo>
                  <a:cubicBezTo>
                    <a:pt x="5446" y="1558"/>
                    <a:pt x="5392" y="1559"/>
                    <a:pt x="5338" y="1559"/>
                  </a:cubicBezTo>
                  <a:cubicBezTo>
                    <a:pt x="5124" y="1559"/>
                    <a:pt x="4909" y="1545"/>
                    <a:pt x="4703" y="1488"/>
                  </a:cubicBezTo>
                  <a:cubicBezTo>
                    <a:pt x="4302" y="1380"/>
                    <a:pt x="3968" y="1130"/>
                    <a:pt x="3620" y="915"/>
                  </a:cubicBezTo>
                  <a:cubicBezTo>
                    <a:pt x="3466" y="820"/>
                    <a:pt x="3296" y="785"/>
                    <a:pt x="3143" y="683"/>
                  </a:cubicBezTo>
                  <a:cubicBezTo>
                    <a:pt x="2998" y="589"/>
                    <a:pt x="2870" y="470"/>
                    <a:pt x="2729" y="369"/>
                  </a:cubicBezTo>
                  <a:cubicBezTo>
                    <a:pt x="2388" y="127"/>
                    <a:pt x="1970" y="1"/>
                    <a:pt x="1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1"/>
            <p:cNvSpPr/>
            <p:nvPr/>
          </p:nvSpPr>
          <p:spPr>
            <a:xfrm>
              <a:off x="1690125" y="5048850"/>
              <a:ext cx="96250" cy="148625"/>
            </a:xfrm>
            <a:custGeom>
              <a:avLst/>
              <a:gdLst/>
              <a:ahLst/>
              <a:cxnLst/>
              <a:rect l="l" t="t" r="r" b="b"/>
              <a:pathLst>
                <a:path w="3850" h="5945" extrusionOk="0">
                  <a:moveTo>
                    <a:pt x="2071" y="0"/>
                  </a:moveTo>
                  <a:cubicBezTo>
                    <a:pt x="1953" y="0"/>
                    <a:pt x="1867" y="68"/>
                    <a:pt x="1765" y="120"/>
                  </a:cubicBezTo>
                  <a:cubicBezTo>
                    <a:pt x="1624" y="197"/>
                    <a:pt x="1467" y="237"/>
                    <a:pt x="1311" y="263"/>
                  </a:cubicBezTo>
                  <a:cubicBezTo>
                    <a:pt x="1038" y="308"/>
                    <a:pt x="747" y="335"/>
                    <a:pt x="529" y="500"/>
                  </a:cubicBezTo>
                  <a:cubicBezTo>
                    <a:pt x="354" y="633"/>
                    <a:pt x="249" y="835"/>
                    <a:pt x="163" y="1038"/>
                  </a:cubicBezTo>
                  <a:cubicBezTo>
                    <a:pt x="76" y="1240"/>
                    <a:pt x="0" y="1453"/>
                    <a:pt x="3" y="1673"/>
                  </a:cubicBezTo>
                  <a:cubicBezTo>
                    <a:pt x="12" y="2037"/>
                    <a:pt x="234" y="2357"/>
                    <a:pt x="476" y="2627"/>
                  </a:cubicBezTo>
                  <a:cubicBezTo>
                    <a:pt x="720" y="2897"/>
                    <a:pt x="994" y="3148"/>
                    <a:pt x="1148" y="3478"/>
                  </a:cubicBezTo>
                  <a:cubicBezTo>
                    <a:pt x="1262" y="3722"/>
                    <a:pt x="1302" y="3995"/>
                    <a:pt x="1314" y="4265"/>
                  </a:cubicBezTo>
                  <a:cubicBezTo>
                    <a:pt x="1327" y="4576"/>
                    <a:pt x="1295" y="4907"/>
                    <a:pt x="1118" y="5164"/>
                  </a:cubicBezTo>
                  <a:cubicBezTo>
                    <a:pt x="1033" y="5288"/>
                    <a:pt x="916" y="5392"/>
                    <a:pt x="854" y="5531"/>
                  </a:cubicBezTo>
                  <a:cubicBezTo>
                    <a:pt x="794" y="5669"/>
                    <a:pt x="817" y="5865"/>
                    <a:pt x="956" y="5925"/>
                  </a:cubicBezTo>
                  <a:cubicBezTo>
                    <a:pt x="989" y="5940"/>
                    <a:pt x="1024" y="5945"/>
                    <a:pt x="1060" y="5945"/>
                  </a:cubicBezTo>
                  <a:cubicBezTo>
                    <a:pt x="1078" y="5945"/>
                    <a:pt x="1095" y="5943"/>
                    <a:pt x="1112" y="5942"/>
                  </a:cubicBezTo>
                  <a:cubicBezTo>
                    <a:pt x="1336" y="5917"/>
                    <a:pt x="1531" y="5781"/>
                    <a:pt x="1744" y="5719"/>
                  </a:cubicBezTo>
                  <a:cubicBezTo>
                    <a:pt x="1867" y="5683"/>
                    <a:pt x="1992" y="5673"/>
                    <a:pt x="2120" y="5673"/>
                  </a:cubicBezTo>
                  <a:cubicBezTo>
                    <a:pt x="2281" y="5673"/>
                    <a:pt x="2445" y="5690"/>
                    <a:pt x="2607" y="5695"/>
                  </a:cubicBezTo>
                  <a:cubicBezTo>
                    <a:pt x="2630" y="5696"/>
                    <a:pt x="2653" y="5696"/>
                    <a:pt x="2676" y="5696"/>
                  </a:cubicBezTo>
                  <a:cubicBezTo>
                    <a:pt x="2945" y="5696"/>
                    <a:pt x="3229" y="5643"/>
                    <a:pt x="3409" y="5448"/>
                  </a:cubicBezTo>
                  <a:cubicBezTo>
                    <a:pt x="3509" y="5342"/>
                    <a:pt x="3564" y="5203"/>
                    <a:pt x="3609" y="5064"/>
                  </a:cubicBezTo>
                  <a:cubicBezTo>
                    <a:pt x="3849" y="4307"/>
                    <a:pt x="3742" y="3444"/>
                    <a:pt x="3325" y="2767"/>
                  </a:cubicBezTo>
                  <a:cubicBezTo>
                    <a:pt x="3067" y="2348"/>
                    <a:pt x="2694" y="1993"/>
                    <a:pt x="2525" y="1529"/>
                  </a:cubicBezTo>
                  <a:cubicBezTo>
                    <a:pt x="2469" y="1373"/>
                    <a:pt x="2437" y="1205"/>
                    <a:pt x="2433" y="1039"/>
                  </a:cubicBezTo>
                  <a:cubicBezTo>
                    <a:pt x="2431" y="950"/>
                    <a:pt x="2437" y="858"/>
                    <a:pt x="2477" y="778"/>
                  </a:cubicBezTo>
                  <a:cubicBezTo>
                    <a:pt x="2536" y="662"/>
                    <a:pt x="2657" y="593"/>
                    <a:pt x="2746" y="499"/>
                  </a:cubicBezTo>
                  <a:cubicBezTo>
                    <a:pt x="2837" y="406"/>
                    <a:pt x="2893" y="244"/>
                    <a:pt x="2803" y="151"/>
                  </a:cubicBezTo>
                  <a:cubicBezTo>
                    <a:pt x="2750" y="95"/>
                    <a:pt x="2675" y="87"/>
                    <a:pt x="2600" y="87"/>
                  </a:cubicBezTo>
                  <a:cubicBezTo>
                    <a:pt x="2569" y="87"/>
                    <a:pt x="2539" y="88"/>
                    <a:pt x="2510" y="88"/>
                  </a:cubicBezTo>
                  <a:cubicBezTo>
                    <a:pt x="2489" y="88"/>
                    <a:pt x="2468" y="87"/>
                    <a:pt x="2448" y="85"/>
                  </a:cubicBezTo>
                  <a:cubicBezTo>
                    <a:pt x="2324" y="72"/>
                    <a:pt x="2206" y="5"/>
                    <a:pt x="2081" y="1"/>
                  </a:cubicBezTo>
                  <a:cubicBezTo>
                    <a:pt x="2078" y="1"/>
                    <a:pt x="2074" y="0"/>
                    <a:pt x="2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1"/>
            <p:cNvSpPr/>
            <p:nvPr/>
          </p:nvSpPr>
          <p:spPr>
            <a:xfrm>
              <a:off x="1761575" y="5033275"/>
              <a:ext cx="68975" cy="112950"/>
            </a:xfrm>
            <a:custGeom>
              <a:avLst/>
              <a:gdLst/>
              <a:ahLst/>
              <a:cxnLst/>
              <a:rect l="l" t="t" r="r" b="b"/>
              <a:pathLst>
                <a:path w="2759" h="4518" extrusionOk="0">
                  <a:moveTo>
                    <a:pt x="753" y="0"/>
                  </a:moveTo>
                  <a:cubicBezTo>
                    <a:pt x="670" y="0"/>
                    <a:pt x="669" y="153"/>
                    <a:pt x="606" y="225"/>
                  </a:cubicBezTo>
                  <a:cubicBezTo>
                    <a:pt x="508" y="337"/>
                    <a:pt x="305" y="328"/>
                    <a:pt x="241" y="461"/>
                  </a:cubicBezTo>
                  <a:cubicBezTo>
                    <a:pt x="202" y="545"/>
                    <a:pt x="238" y="644"/>
                    <a:pt x="288" y="721"/>
                  </a:cubicBezTo>
                  <a:cubicBezTo>
                    <a:pt x="338" y="799"/>
                    <a:pt x="402" y="870"/>
                    <a:pt x="423" y="960"/>
                  </a:cubicBezTo>
                  <a:cubicBezTo>
                    <a:pt x="457" y="1107"/>
                    <a:pt x="364" y="1251"/>
                    <a:pt x="265" y="1365"/>
                  </a:cubicBezTo>
                  <a:cubicBezTo>
                    <a:pt x="166" y="1479"/>
                    <a:pt x="51" y="1592"/>
                    <a:pt x="27" y="1741"/>
                  </a:cubicBezTo>
                  <a:cubicBezTo>
                    <a:pt x="0" y="1909"/>
                    <a:pt x="99" y="2072"/>
                    <a:pt x="205" y="2206"/>
                  </a:cubicBezTo>
                  <a:cubicBezTo>
                    <a:pt x="314" y="2345"/>
                    <a:pt x="435" y="2475"/>
                    <a:pt x="566" y="2594"/>
                  </a:cubicBezTo>
                  <a:cubicBezTo>
                    <a:pt x="820" y="2825"/>
                    <a:pt x="1135" y="3048"/>
                    <a:pt x="1199" y="3387"/>
                  </a:cubicBezTo>
                  <a:cubicBezTo>
                    <a:pt x="1257" y="3687"/>
                    <a:pt x="1098" y="4004"/>
                    <a:pt x="1182" y="4298"/>
                  </a:cubicBezTo>
                  <a:cubicBezTo>
                    <a:pt x="1214" y="4407"/>
                    <a:pt x="1305" y="4518"/>
                    <a:pt x="1414" y="4518"/>
                  </a:cubicBezTo>
                  <a:cubicBezTo>
                    <a:pt x="1425" y="4518"/>
                    <a:pt x="1436" y="4517"/>
                    <a:pt x="1447" y="4514"/>
                  </a:cubicBezTo>
                  <a:cubicBezTo>
                    <a:pt x="1578" y="4488"/>
                    <a:pt x="1620" y="4327"/>
                    <a:pt x="1676" y="4205"/>
                  </a:cubicBezTo>
                  <a:cubicBezTo>
                    <a:pt x="1731" y="4089"/>
                    <a:pt x="1819" y="3990"/>
                    <a:pt x="1928" y="3925"/>
                  </a:cubicBezTo>
                  <a:cubicBezTo>
                    <a:pt x="2141" y="3796"/>
                    <a:pt x="2425" y="3790"/>
                    <a:pt x="2595" y="3610"/>
                  </a:cubicBezTo>
                  <a:cubicBezTo>
                    <a:pt x="2756" y="3441"/>
                    <a:pt x="2759" y="3183"/>
                    <a:pt x="2754" y="2950"/>
                  </a:cubicBezTo>
                  <a:cubicBezTo>
                    <a:pt x="2738" y="2247"/>
                    <a:pt x="2737" y="1545"/>
                    <a:pt x="2749" y="844"/>
                  </a:cubicBezTo>
                  <a:cubicBezTo>
                    <a:pt x="2754" y="639"/>
                    <a:pt x="2750" y="413"/>
                    <a:pt x="2614" y="263"/>
                  </a:cubicBezTo>
                  <a:cubicBezTo>
                    <a:pt x="2513" y="154"/>
                    <a:pt x="2362" y="109"/>
                    <a:pt x="2212" y="109"/>
                  </a:cubicBezTo>
                  <a:cubicBezTo>
                    <a:pt x="2191" y="109"/>
                    <a:pt x="2169" y="110"/>
                    <a:pt x="2147" y="112"/>
                  </a:cubicBezTo>
                  <a:cubicBezTo>
                    <a:pt x="1978" y="126"/>
                    <a:pt x="1817" y="187"/>
                    <a:pt x="1655" y="234"/>
                  </a:cubicBezTo>
                  <a:cubicBezTo>
                    <a:pt x="1543" y="266"/>
                    <a:pt x="1425" y="293"/>
                    <a:pt x="1309" y="293"/>
                  </a:cubicBezTo>
                  <a:cubicBezTo>
                    <a:pt x="1257" y="293"/>
                    <a:pt x="1206" y="288"/>
                    <a:pt x="1155" y="275"/>
                  </a:cubicBezTo>
                  <a:cubicBezTo>
                    <a:pt x="987" y="234"/>
                    <a:pt x="949" y="100"/>
                    <a:pt x="817" y="22"/>
                  </a:cubicBezTo>
                  <a:cubicBezTo>
                    <a:pt x="791" y="7"/>
                    <a:pt x="770" y="0"/>
                    <a:pt x="7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1"/>
            <p:cNvSpPr/>
            <p:nvPr/>
          </p:nvSpPr>
          <p:spPr>
            <a:xfrm>
              <a:off x="1477100" y="4846100"/>
              <a:ext cx="222975" cy="145925"/>
            </a:xfrm>
            <a:custGeom>
              <a:avLst/>
              <a:gdLst/>
              <a:ahLst/>
              <a:cxnLst/>
              <a:rect l="l" t="t" r="r" b="b"/>
              <a:pathLst>
                <a:path w="8919" h="5837" extrusionOk="0">
                  <a:moveTo>
                    <a:pt x="3457" y="0"/>
                  </a:moveTo>
                  <a:cubicBezTo>
                    <a:pt x="3122" y="0"/>
                    <a:pt x="2802" y="160"/>
                    <a:pt x="2500" y="316"/>
                  </a:cubicBezTo>
                  <a:cubicBezTo>
                    <a:pt x="2279" y="430"/>
                    <a:pt x="2057" y="544"/>
                    <a:pt x="1836" y="659"/>
                  </a:cubicBezTo>
                  <a:cubicBezTo>
                    <a:pt x="1580" y="789"/>
                    <a:pt x="1314" y="931"/>
                    <a:pt x="1150" y="1165"/>
                  </a:cubicBezTo>
                  <a:cubicBezTo>
                    <a:pt x="768" y="1708"/>
                    <a:pt x="1076" y="2494"/>
                    <a:pt x="801" y="3098"/>
                  </a:cubicBezTo>
                  <a:cubicBezTo>
                    <a:pt x="673" y="3382"/>
                    <a:pt x="428" y="3595"/>
                    <a:pt x="258" y="3856"/>
                  </a:cubicBezTo>
                  <a:cubicBezTo>
                    <a:pt x="86" y="4117"/>
                    <a:pt x="1" y="4487"/>
                    <a:pt x="199" y="4725"/>
                  </a:cubicBezTo>
                  <a:cubicBezTo>
                    <a:pt x="308" y="4857"/>
                    <a:pt x="472" y="4910"/>
                    <a:pt x="644" y="4910"/>
                  </a:cubicBezTo>
                  <a:cubicBezTo>
                    <a:pt x="795" y="4910"/>
                    <a:pt x="953" y="4869"/>
                    <a:pt x="1088" y="4802"/>
                  </a:cubicBezTo>
                  <a:cubicBezTo>
                    <a:pt x="1376" y="4662"/>
                    <a:pt x="1620" y="4433"/>
                    <a:pt x="1923" y="4325"/>
                  </a:cubicBezTo>
                  <a:cubicBezTo>
                    <a:pt x="2060" y="4276"/>
                    <a:pt x="2203" y="4254"/>
                    <a:pt x="2347" y="4254"/>
                  </a:cubicBezTo>
                  <a:cubicBezTo>
                    <a:pt x="2674" y="4254"/>
                    <a:pt x="3007" y="4365"/>
                    <a:pt x="3300" y="4521"/>
                  </a:cubicBezTo>
                  <a:cubicBezTo>
                    <a:pt x="3721" y="4747"/>
                    <a:pt x="4088" y="5060"/>
                    <a:pt x="4501" y="5300"/>
                  </a:cubicBezTo>
                  <a:cubicBezTo>
                    <a:pt x="4802" y="5474"/>
                    <a:pt x="5127" y="5604"/>
                    <a:pt x="5465" y="5692"/>
                  </a:cubicBezTo>
                  <a:cubicBezTo>
                    <a:pt x="5656" y="5743"/>
                    <a:pt x="5851" y="5778"/>
                    <a:pt x="6048" y="5798"/>
                  </a:cubicBezTo>
                  <a:cubicBezTo>
                    <a:pt x="6145" y="5809"/>
                    <a:pt x="6245" y="5815"/>
                    <a:pt x="6344" y="5818"/>
                  </a:cubicBezTo>
                  <a:cubicBezTo>
                    <a:pt x="6431" y="5820"/>
                    <a:pt x="6512" y="5836"/>
                    <a:pt x="6597" y="5836"/>
                  </a:cubicBezTo>
                  <a:cubicBezTo>
                    <a:pt x="6607" y="5836"/>
                    <a:pt x="6616" y="5836"/>
                    <a:pt x="6625" y="5836"/>
                  </a:cubicBezTo>
                  <a:cubicBezTo>
                    <a:pt x="7030" y="5836"/>
                    <a:pt x="7433" y="5770"/>
                    <a:pt x="7818" y="5643"/>
                  </a:cubicBezTo>
                  <a:cubicBezTo>
                    <a:pt x="7963" y="5594"/>
                    <a:pt x="8111" y="5533"/>
                    <a:pt x="8209" y="5415"/>
                  </a:cubicBezTo>
                  <a:cubicBezTo>
                    <a:pt x="8330" y="5268"/>
                    <a:pt x="8347" y="5064"/>
                    <a:pt x="8383" y="4874"/>
                  </a:cubicBezTo>
                  <a:cubicBezTo>
                    <a:pt x="8424" y="4658"/>
                    <a:pt x="8498" y="4453"/>
                    <a:pt x="8620" y="4269"/>
                  </a:cubicBezTo>
                  <a:cubicBezTo>
                    <a:pt x="8726" y="4110"/>
                    <a:pt x="8887" y="3997"/>
                    <a:pt x="8900" y="3789"/>
                  </a:cubicBezTo>
                  <a:cubicBezTo>
                    <a:pt x="8918" y="3482"/>
                    <a:pt x="8564" y="3277"/>
                    <a:pt x="8257" y="3275"/>
                  </a:cubicBezTo>
                  <a:cubicBezTo>
                    <a:pt x="8255" y="3275"/>
                    <a:pt x="8252" y="3275"/>
                    <a:pt x="8249" y="3275"/>
                  </a:cubicBezTo>
                  <a:cubicBezTo>
                    <a:pt x="7961" y="3275"/>
                    <a:pt x="7679" y="3382"/>
                    <a:pt x="7390" y="3382"/>
                  </a:cubicBezTo>
                  <a:cubicBezTo>
                    <a:pt x="7375" y="3382"/>
                    <a:pt x="7360" y="3382"/>
                    <a:pt x="7345" y="3381"/>
                  </a:cubicBezTo>
                  <a:cubicBezTo>
                    <a:pt x="6881" y="3365"/>
                    <a:pt x="6476" y="3051"/>
                    <a:pt x="6195" y="2682"/>
                  </a:cubicBezTo>
                  <a:cubicBezTo>
                    <a:pt x="5913" y="2314"/>
                    <a:pt x="5724" y="1885"/>
                    <a:pt x="5470" y="1497"/>
                  </a:cubicBezTo>
                  <a:cubicBezTo>
                    <a:pt x="5153" y="1013"/>
                    <a:pt x="4732" y="598"/>
                    <a:pt x="4246" y="285"/>
                  </a:cubicBezTo>
                  <a:cubicBezTo>
                    <a:pt x="4032" y="147"/>
                    <a:pt x="3800" y="28"/>
                    <a:pt x="3548" y="4"/>
                  </a:cubicBezTo>
                  <a:cubicBezTo>
                    <a:pt x="3518" y="1"/>
                    <a:pt x="3487" y="0"/>
                    <a:pt x="3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1"/>
            <p:cNvSpPr/>
            <p:nvPr/>
          </p:nvSpPr>
          <p:spPr>
            <a:xfrm>
              <a:off x="1629850" y="4846900"/>
              <a:ext cx="146775" cy="115900"/>
            </a:xfrm>
            <a:custGeom>
              <a:avLst/>
              <a:gdLst/>
              <a:ahLst/>
              <a:cxnLst/>
              <a:rect l="l" t="t" r="r" b="b"/>
              <a:pathLst>
                <a:path w="5871" h="4636" extrusionOk="0">
                  <a:moveTo>
                    <a:pt x="752" y="0"/>
                  </a:moveTo>
                  <a:cubicBezTo>
                    <a:pt x="680" y="0"/>
                    <a:pt x="608" y="7"/>
                    <a:pt x="537" y="24"/>
                  </a:cubicBezTo>
                  <a:cubicBezTo>
                    <a:pt x="455" y="42"/>
                    <a:pt x="372" y="73"/>
                    <a:pt x="306" y="125"/>
                  </a:cubicBezTo>
                  <a:cubicBezTo>
                    <a:pt x="222" y="191"/>
                    <a:pt x="165" y="286"/>
                    <a:pt x="127" y="386"/>
                  </a:cubicBezTo>
                  <a:cubicBezTo>
                    <a:pt x="0" y="733"/>
                    <a:pt x="111" y="1123"/>
                    <a:pt x="290" y="1447"/>
                  </a:cubicBezTo>
                  <a:cubicBezTo>
                    <a:pt x="608" y="2024"/>
                    <a:pt x="1177" y="2497"/>
                    <a:pt x="1833" y="2554"/>
                  </a:cubicBezTo>
                  <a:cubicBezTo>
                    <a:pt x="1889" y="2558"/>
                    <a:pt x="1945" y="2560"/>
                    <a:pt x="2002" y="2560"/>
                  </a:cubicBezTo>
                  <a:cubicBezTo>
                    <a:pt x="2151" y="2560"/>
                    <a:pt x="2300" y="2548"/>
                    <a:pt x="2450" y="2548"/>
                  </a:cubicBezTo>
                  <a:cubicBezTo>
                    <a:pt x="2466" y="2548"/>
                    <a:pt x="2482" y="2548"/>
                    <a:pt x="2498" y="2549"/>
                  </a:cubicBezTo>
                  <a:cubicBezTo>
                    <a:pt x="2720" y="2552"/>
                    <a:pt x="2951" y="2592"/>
                    <a:pt x="3127" y="2726"/>
                  </a:cubicBezTo>
                  <a:cubicBezTo>
                    <a:pt x="3498" y="3011"/>
                    <a:pt x="3474" y="3516"/>
                    <a:pt x="3338" y="3915"/>
                  </a:cubicBezTo>
                  <a:cubicBezTo>
                    <a:pt x="3304" y="4020"/>
                    <a:pt x="3256" y="4136"/>
                    <a:pt x="3300" y="4239"/>
                  </a:cubicBezTo>
                  <a:cubicBezTo>
                    <a:pt x="3327" y="4301"/>
                    <a:pt x="3384" y="4345"/>
                    <a:pt x="3444" y="4373"/>
                  </a:cubicBezTo>
                  <a:cubicBezTo>
                    <a:pt x="3582" y="4435"/>
                    <a:pt x="3738" y="4421"/>
                    <a:pt x="3888" y="4435"/>
                  </a:cubicBezTo>
                  <a:cubicBezTo>
                    <a:pt x="4103" y="4454"/>
                    <a:pt x="4399" y="4635"/>
                    <a:pt x="4645" y="4635"/>
                  </a:cubicBezTo>
                  <a:cubicBezTo>
                    <a:pt x="4761" y="4635"/>
                    <a:pt x="4866" y="4595"/>
                    <a:pt x="4947" y="4479"/>
                  </a:cubicBezTo>
                  <a:cubicBezTo>
                    <a:pt x="5103" y="4255"/>
                    <a:pt x="4884" y="3960"/>
                    <a:pt x="4777" y="3764"/>
                  </a:cubicBezTo>
                  <a:cubicBezTo>
                    <a:pt x="4709" y="3641"/>
                    <a:pt x="4707" y="3502"/>
                    <a:pt x="4755" y="3372"/>
                  </a:cubicBezTo>
                  <a:cubicBezTo>
                    <a:pt x="4803" y="3244"/>
                    <a:pt x="4890" y="3135"/>
                    <a:pt x="4980" y="3033"/>
                  </a:cubicBezTo>
                  <a:cubicBezTo>
                    <a:pt x="5310" y="2649"/>
                    <a:pt x="5709" y="2273"/>
                    <a:pt x="5791" y="1774"/>
                  </a:cubicBezTo>
                  <a:cubicBezTo>
                    <a:pt x="5871" y="1293"/>
                    <a:pt x="5598" y="777"/>
                    <a:pt x="5156" y="571"/>
                  </a:cubicBezTo>
                  <a:cubicBezTo>
                    <a:pt x="4925" y="463"/>
                    <a:pt x="4664" y="438"/>
                    <a:pt x="4409" y="438"/>
                  </a:cubicBezTo>
                  <a:cubicBezTo>
                    <a:pt x="3894" y="438"/>
                    <a:pt x="3371" y="538"/>
                    <a:pt x="2861" y="538"/>
                  </a:cubicBezTo>
                  <a:cubicBezTo>
                    <a:pt x="2611" y="538"/>
                    <a:pt x="2364" y="514"/>
                    <a:pt x="2123" y="443"/>
                  </a:cubicBezTo>
                  <a:cubicBezTo>
                    <a:pt x="1855" y="365"/>
                    <a:pt x="1610" y="230"/>
                    <a:pt x="1350" y="130"/>
                  </a:cubicBezTo>
                  <a:cubicBezTo>
                    <a:pt x="1159" y="57"/>
                    <a:pt x="955" y="0"/>
                    <a:pt x="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1"/>
            <p:cNvSpPr/>
            <p:nvPr/>
          </p:nvSpPr>
          <p:spPr>
            <a:xfrm>
              <a:off x="1756000" y="4871600"/>
              <a:ext cx="76625" cy="145150"/>
            </a:xfrm>
            <a:custGeom>
              <a:avLst/>
              <a:gdLst/>
              <a:ahLst/>
              <a:cxnLst/>
              <a:rect l="l" t="t" r="r" b="b"/>
              <a:pathLst>
                <a:path w="3065" h="5806" extrusionOk="0">
                  <a:moveTo>
                    <a:pt x="1674" y="1"/>
                  </a:moveTo>
                  <a:cubicBezTo>
                    <a:pt x="1635" y="1"/>
                    <a:pt x="1596" y="5"/>
                    <a:pt x="1558" y="15"/>
                  </a:cubicBezTo>
                  <a:cubicBezTo>
                    <a:pt x="1388" y="58"/>
                    <a:pt x="1249" y="191"/>
                    <a:pt x="1162" y="345"/>
                  </a:cubicBezTo>
                  <a:cubicBezTo>
                    <a:pt x="1072" y="498"/>
                    <a:pt x="1028" y="672"/>
                    <a:pt x="983" y="842"/>
                  </a:cubicBezTo>
                  <a:cubicBezTo>
                    <a:pt x="892" y="1186"/>
                    <a:pt x="803" y="1528"/>
                    <a:pt x="713" y="1872"/>
                  </a:cubicBezTo>
                  <a:cubicBezTo>
                    <a:pt x="680" y="1998"/>
                    <a:pt x="639" y="2136"/>
                    <a:pt x="528" y="2204"/>
                  </a:cubicBezTo>
                  <a:cubicBezTo>
                    <a:pt x="409" y="2277"/>
                    <a:pt x="243" y="2247"/>
                    <a:pt x="135" y="2338"/>
                  </a:cubicBezTo>
                  <a:cubicBezTo>
                    <a:pt x="50" y="2408"/>
                    <a:pt x="31" y="2528"/>
                    <a:pt x="21" y="2637"/>
                  </a:cubicBezTo>
                  <a:cubicBezTo>
                    <a:pt x="2" y="2830"/>
                    <a:pt x="0" y="3042"/>
                    <a:pt x="119" y="3195"/>
                  </a:cubicBezTo>
                  <a:cubicBezTo>
                    <a:pt x="187" y="3284"/>
                    <a:pt x="295" y="3351"/>
                    <a:pt x="322" y="3460"/>
                  </a:cubicBezTo>
                  <a:cubicBezTo>
                    <a:pt x="382" y="3698"/>
                    <a:pt x="75" y="3854"/>
                    <a:pt x="136" y="4099"/>
                  </a:cubicBezTo>
                  <a:cubicBezTo>
                    <a:pt x="151" y="4159"/>
                    <a:pt x="187" y="4212"/>
                    <a:pt x="223" y="4263"/>
                  </a:cubicBezTo>
                  <a:cubicBezTo>
                    <a:pt x="274" y="4335"/>
                    <a:pt x="324" y="4407"/>
                    <a:pt x="377" y="4475"/>
                  </a:cubicBezTo>
                  <a:cubicBezTo>
                    <a:pt x="409" y="4516"/>
                    <a:pt x="443" y="4557"/>
                    <a:pt x="473" y="4601"/>
                  </a:cubicBezTo>
                  <a:cubicBezTo>
                    <a:pt x="665" y="4899"/>
                    <a:pt x="685" y="5261"/>
                    <a:pt x="794" y="5591"/>
                  </a:cubicBezTo>
                  <a:cubicBezTo>
                    <a:pt x="810" y="5643"/>
                    <a:pt x="831" y="5697"/>
                    <a:pt x="870" y="5735"/>
                  </a:cubicBezTo>
                  <a:cubicBezTo>
                    <a:pt x="926" y="5791"/>
                    <a:pt x="1006" y="5806"/>
                    <a:pt x="1088" y="5806"/>
                  </a:cubicBezTo>
                  <a:cubicBezTo>
                    <a:pt x="1119" y="5806"/>
                    <a:pt x="1149" y="5804"/>
                    <a:pt x="1179" y="5801"/>
                  </a:cubicBezTo>
                  <a:cubicBezTo>
                    <a:pt x="1267" y="5793"/>
                    <a:pt x="1374" y="5780"/>
                    <a:pt x="1439" y="5713"/>
                  </a:cubicBezTo>
                  <a:cubicBezTo>
                    <a:pt x="1501" y="5647"/>
                    <a:pt x="1550" y="5608"/>
                    <a:pt x="1645" y="5589"/>
                  </a:cubicBezTo>
                  <a:cubicBezTo>
                    <a:pt x="1681" y="5582"/>
                    <a:pt x="1718" y="5579"/>
                    <a:pt x="1755" y="5579"/>
                  </a:cubicBezTo>
                  <a:cubicBezTo>
                    <a:pt x="1903" y="5579"/>
                    <a:pt x="2052" y="5630"/>
                    <a:pt x="2186" y="5684"/>
                  </a:cubicBezTo>
                  <a:cubicBezTo>
                    <a:pt x="2308" y="5732"/>
                    <a:pt x="2446" y="5783"/>
                    <a:pt x="2574" y="5783"/>
                  </a:cubicBezTo>
                  <a:cubicBezTo>
                    <a:pt x="2649" y="5783"/>
                    <a:pt x="2721" y="5765"/>
                    <a:pt x="2783" y="5719"/>
                  </a:cubicBezTo>
                  <a:cubicBezTo>
                    <a:pt x="2934" y="5608"/>
                    <a:pt x="2948" y="5392"/>
                    <a:pt x="2947" y="5205"/>
                  </a:cubicBezTo>
                  <a:cubicBezTo>
                    <a:pt x="2945" y="4433"/>
                    <a:pt x="2943" y="3659"/>
                    <a:pt x="2941" y="2887"/>
                  </a:cubicBezTo>
                  <a:cubicBezTo>
                    <a:pt x="2940" y="2534"/>
                    <a:pt x="2940" y="2180"/>
                    <a:pt x="2965" y="1829"/>
                  </a:cubicBezTo>
                  <a:cubicBezTo>
                    <a:pt x="2992" y="1468"/>
                    <a:pt x="3047" y="1109"/>
                    <a:pt x="3061" y="747"/>
                  </a:cubicBezTo>
                  <a:cubicBezTo>
                    <a:pt x="3065" y="653"/>
                    <a:pt x="3065" y="557"/>
                    <a:pt x="3029" y="469"/>
                  </a:cubicBezTo>
                  <a:cubicBezTo>
                    <a:pt x="2994" y="386"/>
                    <a:pt x="2913" y="313"/>
                    <a:pt x="2822" y="313"/>
                  </a:cubicBezTo>
                  <a:cubicBezTo>
                    <a:pt x="2820" y="313"/>
                    <a:pt x="2818" y="313"/>
                    <a:pt x="2816" y="313"/>
                  </a:cubicBezTo>
                  <a:cubicBezTo>
                    <a:pt x="2651" y="318"/>
                    <a:pt x="2548" y="537"/>
                    <a:pt x="2389" y="537"/>
                  </a:cubicBezTo>
                  <a:cubicBezTo>
                    <a:pt x="2383" y="537"/>
                    <a:pt x="2377" y="537"/>
                    <a:pt x="2370" y="536"/>
                  </a:cubicBezTo>
                  <a:cubicBezTo>
                    <a:pt x="2227" y="521"/>
                    <a:pt x="2175" y="347"/>
                    <a:pt x="2098" y="227"/>
                  </a:cubicBezTo>
                  <a:cubicBezTo>
                    <a:pt x="2007" y="86"/>
                    <a:pt x="1841" y="1"/>
                    <a:pt x="1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1"/>
            <p:cNvSpPr/>
            <p:nvPr/>
          </p:nvSpPr>
          <p:spPr>
            <a:xfrm>
              <a:off x="1309425" y="5375975"/>
              <a:ext cx="161225" cy="49275"/>
            </a:xfrm>
            <a:custGeom>
              <a:avLst/>
              <a:gdLst/>
              <a:ahLst/>
              <a:cxnLst/>
              <a:rect l="l" t="t" r="r" b="b"/>
              <a:pathLst>
                <a:path w="6449" h="1971" extrusionOk="0">
                  <a:moveTo>
                    <a:pt x="1046" y="1"/>
                  </a:moveTo>
                  <a:cubicBezTo>
                    <a:pt x="1015" y="1"/>
                    <a:pt x="984" y="3"/>
                    <a:pt x="953" y="8"/>
                  </a:cubicBezTo>
                  <a:cubicBezTo>
                    <a:pt x="670" y="57"/>
                    <a:pt x="488" y="328"/>
                    <a:pt x="342" y="574"/>
                  </a:cubicBezTo>
                  <a:cubicBezTo>
                    <a:pt x="174" y="855"/>
                    <a:pt x="0" y="1153"/>
                    <a:pt x="0" y="1480"/>
                  </a:cubicBezTo>
                  <a:cubicBezTo>
                    <a:pt x="0" y="1554"/>
                    <a:pt x="9" y="1629"/>
                    <a:pt x="47" y="1693"/>
                  </a:cubicBezTo>
                  <a:cubicBezTo>
                    <a:pt x="85" y="1752"/>
                    <a:pt x="144" y="1796"/>
                    <a:pt x="207" y="1829"/>
                  </a:cubicBezTo>
                  <a:cubicBezTo>
                    <a:pt x="458" y="1962"/>
                    <a:pt x="756" y="1966"/>
                    <a:pt x="1042" y="1966"/>
                  </a:cubicBezTo>
                  <a:cubicBezTo>
                    <a:pt x="2491" y="1967"/>
                    <a:pt x="3941" y="1968"/>
                    <a:pt x="5390" y="1970"/>
                  </a:cubicBezTo>
                  <a:cubicBezTo>
                    <a:pt x="5723" y="1970"/>
                    <a:pt x="6078" y="1965"/>
                    <a:pt x="6359" y="1787"/>
                  </a:cubicBezTo>
                  <a:cubicBezTo>
                    <a:pt x="6401" y="1762"/>
                    <a:pt x="6444" y="1725"/>
                    <a:pt x="6447" y="1675"/>
                  </a:cubicBezTo>
                  <a:cubicBezTo>
                    <a:pt x="6449" y="1631"/>
                    <a:pt x="6416" y="1592"/>
                    <a:pt x="6385" y="1559"/>
                  </a:cubicBezTo>
                  <a:cubicBezTo>
                    <a:pt x="6197" y="1361"/>
                    <a:pt x="5966" y="1331"/>
                    <a:pt x="5729" y="1331"/>
                  </a:cubicBezTo>
                  <a:cubicBezTo>
                    <a:pt x="5629" y="1331"/>
                    <a:pt x="5529" y="1337"/>
                    <a:pt x="5430" y="1337"/>
                  </a:cubicBezTo>
                  <a:cubicBezTo>
                    <a:pt x="5244" y="1337"/>
                    <a:pt x="5062" y="1319"/>
                    <a:pt x="4902" y="1216"/>
                  </a:cubicBezTo>
                  <a:cubicBezTo>
                    <a:pt x="4642" y="1048"/>
                    <a:pt x="4589" y="686"/>
                    <a:pt x="4368" y="468"/>
                  </a:cubicBezTo>
                  <a:cubicBezTo>
                    <a:pt x="4180" y="285"/>
                    <a:pt x="3906" y="240"/>
                    <a:pt x="3637" y="240"/>
                  </a:cubicBezTo>
                  <a:cubicBezTo>
                    <a:pt x="3580" y="240"/>
                    <a:pt x="3523" y="242"/>
                    <a:pt x="3466" y="245"/>
                  </a:cubicBezTo>
                  <a:cubicBezTo>
                    <a:pt x="3131" y="263"/>
                    <a:pt x="2789" y="306"/>
                    <a:pt x="2453" y="306"/>
                  </a:cubicBezTo>
                  <a:cubicBezTo>
                    <a:pt x="2181" y="306"/>
                    <a:pt x="1914" y="278"/>
                    <a:pt x="1659" y="185"/>
                  </a:cubicBezTo>
                  <a:cubicBezTo>
                    <a:pt x="1457" y="113"/>
                    <a:pt x="1255"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1"/>
            <p:cNvSpPr/>
            <p:nvPr/>
          </p:nvSpPr>
          <p:spPr>
            <a:xfrm>
              <a:off x="1250825" y="5332100"/>
              <a:ext cx="69625" cy="96425"/>
            </a:xfrm>
            <a:custGeom>
              <a:avLst/>
              <a:gdLst/>
              <a:ahLst/>
              <a:cxnLst/>
              <a:rect l="l" t="t" r="r" b="b"/>
              <a:pathLst>
                <a:path w="2785" h="3857" extrusionOk="0">
                  <a:moveTo>
                    <a:pt x="1597" y="0"/>
                  </a:moveTo>
                  <a:cubicBezTo>
                    <a:pt x="1468" y="0"/>
                    <a:pt x="1353" y="106"/>
                    <a:pt x="1246" y="190"/>
                  </a:cubicBezTo>
                  <a:cubicBezTo>
                    <a:pt x="1145" y="270"/>
                    <a:pt x="1029" y="339"/>
                    <a:pt x="902" y="362"/>
                  </a:cubicBezTo>
                  <a:cubicBezTo>
                    <a:pt x="874" y="367"/>
                    <a:pt x="846" y="369"/>
                    <a:pt x="817" y="369"/>
                  </a:cubicBezTo>
                  <a:cubicBezTo>
                    <a:pt x="715" y="369"/>
                    <a:pt x="612" y="337"/>
                    <a:pt x="539" y="267"/>
                  </a:cubicBezTo>
                  <a:cubicBezTo>
                    <a:pt x="473" y="202"/>
                    <a:pt x="412" y="102"/>
                    <a:pt x="326" y="102"/>
                  </a:cubicBezTo>
                  <a:cubicBezTo>
                    <a:pt x="319" y="102"/>
                    <a:pt x="310" y="103"/>
                    <a:pt x="302" y="105"/>
                  </a:cubicBezTo>
                  <a:cubicBezTo>
                    <a:pt x="234" y="119"/>
                    <a:pt x="199" y="193"/>
                    <a:pt x="178" y="260"/>
                  </a:cubicBezTo>
                  <a:cubicBezTo>
                    <a:pt x="97" y="516"/>
                    <a:pt x="85" y="787"/>
                    <a:pt x="72" y="1054"/>
                  </a:cubicBezTo>
                  <a:cubicBezTo>
                    <a:pt x="36" y="1791"/>
                    <a:pt x="1" y="2531"/>
                    <a:pt x="18" y="3270"/>
                  </a:cubicBezTo>
                  <a:cubicBezTo>
                    <a:pt x="20" y="3356"/>
                    <a:pt x="23" y="3447"/>
                    <a:pt x="67" y="3522"/>
                  </a:cubicBezTo>
                  <a:cubicBezTo>
                    <a:pt x="126" y="3622"/>
                    <a:pt x="241" y="3672"/>
                    <a:pt x="353" y="3708"/>
                  </a:cubicBezTo>
                  <a:cubicBezTo>
                    <a:pt x="636" y="3800"/>
                    <a:pt x="933" y="3851"/>
                    <a:pt x="1229" y="3856"/>
                  </a:cubicBezTo>
                  <a:cubicBezTo>
                    <a:pt x="1242" y="3856"/>
                    <a:pt x="1254" y="3856"/>
                    <a:pt x="1267" y="3856"/>
                  </a:cubicBezTo>
                  <a:cubicBezTo>
                    <a:pt x="1487" y="3856"/>
                    <a:pt x="1720" y="3820"/>
                    <a:pt x="1878" y="3668"/>
                  </a:cubicBezTo>
                  <a:cubicBezTo>
                    <a:pt x="2004" y="3548"/>
                    <a:pt x="2060" y="3370"/>
                    <a:pt x="2081" y="3198"/>
                  </a:cubicBezTo>
                  <a:cubicBezTo>
                    <a:pt x="2101" y="3024"/>
                    <a:pt x="2090" y="2850"/>
                    <a:pt x="2105" y="2676"/>
                  </a:cubicBezTo>
                  <a:cubicBezTo>
                    <a:pt x="2127" y="2376"/>
                    <a:pt x="2235" y="2067"/>
                    <a:pt x="2469" y="1878"/>
                  </a:cubicBezTo>
                  <a:cubicBezTo>
                    <a:pt x="2541" y="1818"/>
                    <a:pt x="2625" y="1772"/>
                    <a:pt x="2686" y="1703"/>
                  </a:cubicBezTo>
                  <a:cubicBezTo>
                    <a:pt x="2748" y="1633"/>
                    <a:pt x="2785" y="1530"/>
                    <a:pt x="2745" y="1447"/>
                  </a:cubicBezTo>
                  <a:cubicBezTo>
                    <a:pt x="2706" y="1365"/>
                    <a:pt x="2589" y="1291"/>
                    <a:pt x="2516" y="1235"/>
                  </a:cubicBezTo>
                  <a:cubicBezTo>
                    <a:pt x="2420" y="1163"/>
                    <a:pt x="2327" y="1109"/>
                    <a:pt x="2246" y="1016"/>
                  </a:cubicBezTo>
                  <a:cubicBezTo>
                    <a:pt x="2090" y="834"/>
                    <a:pt x="1998" y="606"/>
                    <a:pt x="1926" y="380"/>
                  </a:cubicBezTo>
                  <a:cubicBezTo>
                    <a:pt x="1876" y="223"/>
                    <a:pt x="1807" y="37"/>
                    <a:pt x="1645" y="5"/>
                  </a:cubicBezTo>
                  <a:cubicBezTo>
                    <a:pt x="1629" y="2"/>
                    <a:pt x="1613" y="0"/>
                    <a:pt x="1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1"/>
            <p:cNvSpPr/>
            <p:nvPr/>
          </p:nvSpPr>
          <p:spPr>
            <a:xfrm>
              <a:off x="1793150" y="5288875"/>
              <a:ext cx="36725" cy="45075"/>
            </a:xfrm>
            <a:custGeom>
              <a:avLst/>
              <a:gdLst/>
              <a:ahLst/>
              <a:cxnLst/>
              <a:rect l="l" t="t" r="r" b="b"/>
              <a:pathLst>
                <a:path w="1469" h="1803" extrusionOk="0">
                  <a:moveTo>
                    <a:pt x="1313" y="1"/>
                  </a:moveTo>
                  <a:cubicBezTo>
                    <a:pt x="1261" y="1"/>
                    <a:pt x="1211" y="25"/>
                    <a:pt x="1166" y="52"/>
                  </a:cubicBezTo>
                  <a:cubicBezTo>
                    <a:pt x="1116" y="82"/>
                    <a:pt x="1069" y="115"/>
                    <a:pt x="1027" y="153"/>
                  </a:cubicBezTo>
                  <a:cubicBezTo>
                    <a:pt x="986" y="189"/>
                    <a:pt x="948" y="231"/>
                    <a:pt x="905" y="264"/>
                  </a:cubicBezTo>
                  <a:cubicBezTo>
                    <a:pt x="794" y="349"/>
                    <a:pt x="653" y="381"/>
                    <a:pt x="514" y="391"/>
                  </a:cubicBezTo>
                  <a:cubicBezTo>
                    <a:pt x="434" y="396"/>
                    <a:pt x="352" y="396"/>
                    <a:pt x="274" y="411"/>
                  </a:cubicBezTo>
                  <a:cubicBezTo>
                    <a:pt x="196" y="427"/>
                    <a:pt x="115" y="461"/>
                    <a:pt x="64" y="522"/>
                  </a:cubicBezTo>
                  <a:cubicBezTo>
                    <a:pt x="20" y="576"/>
                    <a:pt x="0" y="663"/>
                    <a:pt x="48" y="717"/>
                  </a:cubicBezTo>
                  <a:cubicBezTo>
                    <a:pt x="64" y="737"/>
                    <a:pt x="89" y="749"/>
                    <a:pt x="113" y="760"/>
                  </a:cubicBezTo>
                  <a:cubicBezTo>
                    <a:pt x="226" y="812"/>
                    <a:pt x="350" y="846"/>
                    <a:pt x="458" y="910"/>
                  </a:cubicBezTo>
                  <a:cubicBezTo>
                    <a:pt x="664" y="1033"/>
                    <a:pt x="792" y="1256"/>
                    <a:pt x="894" y="1474"/>
                  </a:cubicBezTo>
                  <a:cubicBezTo>
                    <a:pt x="940" y="1570"/>
                    <a:pt x="984" y="1668"/>
                    <a:pt x="1064" y="1736"/>
                  </a:cubicBezTo>
                  <a:cubicBezTo>
                    <a:pt x="1111" y="1777"/>
                    <a:pt x="1176" y="1802"/>
                    <a:pt x="1238" y="1802"/>
                  </a:cubicBezTo>
                  <a:cubicBezTo>
                    <a:pt x="1280" y="1802"/>
                    <a:pt x="1320" y="1791"/>
                    <a:pt x="1353" y="1765"/>
                  </a:cubicBezTo>
                  <a:cubicBezTo>
                    <a:pt x="1434" y="1700"/>
                    <a:pt x="1439" y="1582"/>
                    <a:pt x="1435" y="1479"/>
                  </a:cubicBezTo>
                  <a:cubicBezTo>
                    <a:pt x="1426" y="1200"/>
                    <a:pt x="1407" y="919"/>
                    <a:pt x="1403" y="637"/>
                  </a:cubicBezTo>
                  <a:cubicBezTo>
                    <a:pt x="1402" y="498"/>
                    <a:pt x="1400" y="356"/>
                    <a:pt x="1413" y="218"/>
                  </a:cubicBezTo>
                  <a:cubicBezTo>
                    <a:pt x="1421" y="133"/>
                    <a:pt x="1469" y="23"/>
                    <a:pt x="1337" y="2"/>
                  </a:cubicBezTo>
                  <a:cubicBezTo>
                    <a:pt x="1329" y="1"/>
                    <a:pt x="1321" y="1"/>
                    <a:pt x="1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1"/>
            <p:cNvSpPr/>
            <p:nvPr/>
          </p:nvSpPr>
          <p:spPr>
            <a:xfrm>
              <a:off x="1744425" y="5381300"/>
              <a:ext cx="86800" cy="46450"/>
            </a:xfrm>
            <a:custGeom>
              <a:avLst/>
              <a:gdLst/>
              <a:ahLst/>
              <a:cxnLst/>
              <a:rect l="l" t="t" r="r" b="b"/>
              <a:pathLst>
                <a:path w="3472" h="1858" extrusionOk="0">
                  <a:moveTo>
                    <a:pt x="1971" y="0"/>
                  </a:moveTo>
                  <a:cubicBezTo>
                    <a:pt x="1926" y="0"/>
                    <a:pt x="1882" y="4"/>
                    <a:pt x="1837" y="10"/>
                  </a:cubicBezTo>
                  <a:cubicBezTo>
                    <a:pt x="1630" y="41"/>
                    <a:pt x="1436" y="146"/>
                    <a:pt x="1276" y="290"/>
                  </a:cubicBezTo>
                  <a:cubicBezTo>
                    <a:pt x="1116" y="434"/>
                    <a:pt x="987" y="615"/>
                    <a:pt x="879" y="807"/>
                  </a:cubicBezTo>
                  <a:cubicBezTo>
                    <a:pt x="816" y="917"/>
                    <a:pt x="759" y="1034"/>
                    <a:pt x="676" y="1126"/>
                  </a:cubicBezTo>
                  <a:cubicBezTo>
                    <a:pt x="511" y="1308"/>
                    <a:pt x="262" y="1373"/>
                    <a:pt x="56" y="1500"/>
                  </a:cubicBezTo>
                  <a:cubicBezTo>
                    <a:pt x="38" y="1512"/>
                    <a:pt x="17" y="1526"/>
                    <a:pt x="8" y="1548"/>
                  </a:cubicBezTo>
                  <a:cubicBezTo>
                    <a:pt x="1" y="1564"/>
                    <a:pt x="1" y="1583"/>
                    <a:pt x="2" y="1601"/>
                  </a:cubicBezTo>
                  <a:cubicBezTo>
                    <a:pt x="11" y="1696"/>
                    <a:pt x="85" y="1771"/>
                    <a:pt x="167" y="1806"/>
                  </a:cubicBezTo>
                  <a:cubicBezTo>
                    <a:pt x="250" y="1841"/>
                    <a:pt x="341" y="1842"/>
                    <a:pt x="430" y="1842"/>
                  </a:cubicBezTo>
                  <a:lnTo>
                    <a:pt x="2670" y="1857"/>
                  </a:lnTo>
                  <a:cubicBezTo>
                    <a:pt x="2686" y="1857"/>
                    <a:pt x="2703" y="1857"/>
                    <a:pt x="2719" y="1857"/>
                  </a:cubicBezTo>
                  <a:cubicBezTo>
                    <a:pt x="2895" y="1857"/>
                    <a:pt x="3076" y="1849"/>
                    <a:pt x="3231" y="1764"/>
                  </a:cubicBezTo>
                  <a:cubicBezTo>
                    <a:pt x="3291" y="1732"/>
                    <a:pt x="3343" y="1686"/>
                    <a:pt x="3383" y="1630"/>
                  </a:cubicBezTo>
                  <a:cubicBezTo>
                    <a:pt x="3460" y="1518"/>
                    <a:pt x="3471" y="1372"/>
                    <a:pt x="3470" y="1234"/>
                  </a:cubicBezTo>
                  <a:cubicBezTo>
                    <a:pt x="3469" y="1091"/>
                    <a:pt x="3455" y="948"/>
                    <a:pt x="3436" y="807"/>
                  </a:cubicBezTo>
                  <a:cubicBezTo>
                    <a:pt x="3428" y="732"/>
                    <a:pt x="3425" y="639"/>
                    <a:pt x="3367" y="589"/>
                  </a:cubicBezTo>
                  <a:cubicBezTo>
                    <a:pt x="3295" y="526"/>
                    <a:pt x="3168" y="522"/>
                    <a:pt x="3082" y="480"/>
                  </a:cubicBezTo>
                  <a:cubicBezTo>
                    <a:pt x="2968" y="422"/>
                    <a:pt x="2864" y="346"/>
                    <a:pt x="2756" y="277"/>
                  </a:cubicBezTo>
                  <a:cubicBezTo>
                    <a:pt x="2518" y="123"/>
                    <a:pt x="2247" y="0"/>
                    <a:pt x="1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1"/>
            <p:cNvSpPr/>
            <p:nvPr/>
          </p:nvSpPr>
          <p:spPr>
            <a:xfrm>
              <a:off x="1440800" y="4849075"/>
              <a:ext cx="77625" cy="89125"/>
            </a:xfrm>
            <a:custGeom>
              <a:avLst/>
              <a:gdLst/>
              <a:ahLst/>
              <a:cxnLst/>
              <a:rect l="l" t="t" r="r" b="b"/>
              <a:pathLst>
                <a:path w="3105" h="3565" extrusionOk="0">
                  <a:moveTo>
                    <a:pt x="1840" y="0"/>
                  </a:moveTo>
                  <a:cubicBezTo>
                    <a:pt x="1696" y="0"/>
                    <a:pt x="1552" y="7"/>
                    <a:pt x="1410" y="18"/>
                  </a:cubicBezTo>
                  <a:cubicBezTo>
                    <a:pt x="1174" y="36"/>
                    <a:pt x="942" y="69"/>
                    <a:pt x="709" y="104"/>
                  </a:cubicBezTo>
                  <a:cubicBezTo>
                    <a:pt x="576" y="124"/>
                    <a:pt x="452" y="140"/>
                    <a:pt x="337" y="209"/>
                  </a:cubicBezTo>
                  <a:cubicBezTo>
                    <a:pt x="146" y="326"/>
                    <a:pt x="25" y="476"/>
                    <a:pt x="11" y="695"/>
                  </a:cubicBezTo>
                  <a:cubicBezTo>
                    <a:pt x="1" y="846"/>
                    <a:pt x="37" y="999"/>
                    <a:pt x="113" y="1133"/>
                  </a:cubicBezTo>
                  <a:cubicBezTo>
                    <a:pt x="269" y="1409"/>
                    <a:pt x="585" y="1589"/>
                    <a:pt x="716" y="1877"/>
                  </a:cubicBezTo>
                  <a:cubicBezTo>
                    <a:pt x="936" y="2362"/>
                    <a:pt x="551" y="2956"/>
                    <a:pt x="783" y="3436"/>
                  </a:cubicBezTo>
                  <a:cubicBezTo>
                    <a:pt x="801" y="3472"/>
                    <a:pt x="822" y="3508"/>
                    <a:pt x="857" y="3532"/>
                  </a:cubicBezTo>
                  <a:cubicBezTo>
                    <a:pt x="890" y="3556"/>
                    <a:pt x="932" y="3564"/>
                    <a:pt x="975" y="3564"/>
                  </a:cubicBezTo>
                  <a:cubicBezTo>
                    <a:pt x="1005" y="3564"/>
                    <a:pt x="1036" y="3560"/>
                    <a:pt x="1065" y="3554"/>
                  </a:cubicBezTo>
                  <a:cubicBezTo>
                    <a:pt x="1268" y="3513"/>
                    <a:pt x="1448" y="3407"/>
                    <a:pt x="1612" y="3290"/>
                  </a:cubicBezTo>
                  <a:cubicBezTo>
                    <a:pt x="1732" y="3204"/>
                    <a:pt x="1849" y="3109"/>
                    <a:pt x="1923" y="2984"/>
                  </a:cubicBezTo>
                  <a:cubicBezTo>
                    <a:pt x="1990" y="2873"/>
                    <a:pt x="2020" y="2745"/>
                    <a:pt x="2036" y="2618"/>
                  </a:cubicBezTo>
                  <a:cubicBezTo>
                    <a:pt x="2106" y="2112"/>
                    <a:pt x="2009" y="1588"/>
                    <a:pt x="2143" y="1095"/>
                  </a:cubicBezTo>
                  <a:cubicBezTo>
                    <a:pt x="2161" y="1028"/>
                    <a:pt x="2184" y="962"/>
                    <a:pt x="2225" y="905"/>
                  </a:cubicBezTo>
                  <a:cubicBezTo>
                    <a:pt x="2360" y="709"/>
                    <a:pt x="2642" y="674"/>
                    <a:pt x="2872" y="587"/>
                  </a:cubicBezTo>
                  <a:cubicBezTo>
                    <a:pt x="2985" y="545"/>
                    <a:pt x="3104" y="461"/>
                    <a:pt x="3098" y="347"/>
                  </a:cubicBezTo>
                  <a:cubicBezTo>
                    <a:pt x="3090" y="224"/>
                    <a:pt x="2946" y="157"/>
                    <a:pt x="2822" y="122"/>
                  </a:cubicBezTo>
                  <a:cubicBezTo>
                    <a:pt x="2503" y="34"/>
                    <a:pt x="2171" y="0"/>
                    <a:pt x="18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1"/>
            <p:cNvSpPr/>
            <p:nvPr/>
          </p:nvSpPr>
          <p:spPr>
            <a:xfrm>
              <a:off x="1394175" y="4850100"/>
              <a:ext cx="43025" cy="42750"/>
            </a:xfrm>
            <a:custGeom>
              <a:avLst/>
              <a:gdLst/>
              <a:ahLst/>
              <a:cxnLst/>
              <a:rect l="l" t="t" r="r" b="b"/>
              <a:pathLst>
                <a:path w="1721" h="1710" extrusionOk="0">
                  <a:moveTo>
                    <a:pt x="989" y="1"/>
                  </a:moveTo>
                  <a:cubicBezTo>
                    <a:pt x="756" y="1"/>
                    <a:pt x="523" y="14"/>
                    <a:pt x="299" y="79"/>
                  </a:cubicBezTo>
                  <a:cubicBezTo>
                    <a:pt x="213" y="102"/>
                    <a:pt x="125" y="138"/>
                    <a:pt x="73" y="212"/>
                  </a:cubicBezTo>
                  <a:cubicBezTo>
                    <a:pt x="28" y="276"/>
                    <a:pt x="20" y="357"/>
                    <a:pt x="12" y="435"/>
                  </a:cubicBezTo>
                  <a:cubicBezTo>
                    <a:pt x="6" y="500"/>
                    <a:pt x="0" y="568"/>
                    <a:pt x="31" y="623"/>
                  </a:cubicBezTo>
                  <a:cubicBezTo>
                    <a:pt x="68" y="690"/>
                    <a:pt x="148" y="718"/>
                    <a:pt x="212" y="759"/>
                  </a:cubicBezTo>
                  <a:cubicBezTo>
                    <a:pt x="379" y="863"/>
                    <a:pt x="463" y="1060"/>
                    <a:pt x="500" y="1251"/>
                  </a:cubicBezTo>
                  <a:cubicBezTo>
                    <a:pt x="518" y="1344"/>
                    <a:pt x="528" y="1437"/>
                    <a:pt x="563" y="1523"/>
                  </a:cubicBezTo>
                  <a:cubicBezTo>
                    <a:pt x="598" y="1610"/>
                    <a:pt x="668" y="1689"/>
                    <a:pt x="760" y="1706"/>
                  </a:cubicBezTo>
                  <a:cubicBezTo>
                    <a:pt x="772" y="1709"/>
                    <a:pt x="784" y="1710"/>
                    <a:pt x="796" y="1710"/>
                  </a:cubicBezTo>
                  <a:cubicBezTo>
                    <a:pt x="882" y="1710"/>
                    <a:pt x="966" y="1658"/>
                    <a:pt x="1032" y="1598"/>
                  </a:cubicBezTo>
                  <a:cubicBezTo>
                    <a:pt x="1093" y="1544"/>
                    <a:pt x="1139" y="1477"/>
                    <a:pt x="1212" y="1452"/>
                  </a:cubicBezTo>
                  <a:cubicBezTo>
                    <a:pt x="1303" y="1421"/>
                    <a:pt x="1424" y="1426"/>
                    <a:pt x="1519" y="1415"/>
                  </a:cubicBezTo>
                  <a:cubicBezTo>
                    <a:pt x="1574" y="1408"/>
                    <a:pt x="1639" y="1396"/>
                    <a:pt x="1666" y="1348"/>
                  </a:cubicBezTo>
                  <a:cubicBezTo>
                    <a:pt x="1679" y="1328"/>
                    <a:pt x="1682" y="1306"/>
                    <a:pt x="1686" y="1282"/>
                  </a:cubicBezTo>
                  <a:cubicBezTo>
                    <a:pt x="1701" y="1183"/>
                    <a:pt x="1721" y="1127"/>
                    <a:pt x="1664" y="1045"/>
                  </a:cubicBezTo>
                  <a:cubicBezTo>
                    <a:pt x="1609" y="964"/>
                    <a:pt x="1540" y="898"/>
                    <a:pt x="1485" y="817"/>
                  </a:cubicBezTo>
                  <a:cubicBezTo>
                    <a:pt x="1424" y="702"/>
                    <a:pt x="1502" y="568"/>
                    <a:pt x="1547" y="445"/>
                  </a:cubicBezTo>
                  <a:cubicBezTo>
                    <a:pt x="1593" y="322"/>
                    <a:pt x="1597" y="166"/>
                    <a:pt x="1500" y="79"/>
                  </a:cubicBezTo>
                  <a:cubicBezTo>
                    <a:pt x="1424" y="12"/>
                    <a:pt x="1314" y="7"/>
                    <a:pt x="1213" y="3"/>
                  </a:cubicBezTo>
                  <a:cubicBezTo>
                    <a:pt x="1139" y="2"/>
                    <a:pt x="1064" y="1"/>
                    <a:pt x="9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1"/>
            <p:cNvSpPr/>
            <p:nvPr/>
          </p:nvSpPr>
          <p:spPr>
            <a:xfrm>
              <a:off x="1808525" y="4851075"/>
              <a:ext cx="24175" cy="20950"/>
            </a:xfrm>
            <a:custGeom>
              <a:avLst/>
              <a:gdLst/>
              <a:ahLst/>
              <a:cxnLst/>
              <a:rect l="l" t="t" r="r" b="b"/>
              <a:pathLst>
                <a:path w="967" h="838" extrusionOk="0">
                  <a:moveTo>
                    <a:pt x="400" y="1"/>
                  </a:moveTo>
                  <a:cubicBezTo>
                    <a:pt x="305" y="1"/>
                    <a:pt x="210" y="16"/>
                    <a:pt x="153" y="49"/>
                  </a:cubicBezTo>
                  <a:cubicBezTo>
                    <a:pt x="1" y="134"/>
                    <a:pt x="2" y="411"/>
                    <a:pt x="110" y="534"/>
                  </a:cubicBezTo>
                  <a:cubicBezTo>
                    <a:pt x="132" y="561"/>
                    <a:pt x="161" y="583"/>
                    <a:pt x="184" y="610"/>
                  </a:cubicBezTo>
                  <a:cubicBezTo>
                    <a:pt x="237" y="674"/>
                    <a:pt x="256" y="768"/>
                    <a:pt x="326" y="811"/>
                  </a:cubicBezTo>
                  <a:cubicBezTo>
                    <a:pt x="355" y="829"/>
                    <a:pt x="390" y="837"/>
                    <a:pt x="425" y="837"/>
                  </a:cubicBezTo>
                  <a:cubicBezTo>
                    <a:pt x="433" y="837"/>
                    <a:pt x="440" y="837"/>
                    <a:pt x="448" y="836"/>
                  </a:cubicBezTo>
                  <a:cubicBezTo>
                    <a:pt x="778" y="806"/>
                    <a:pt x="967" y="182"/>
                    <a:pt x="634" y="38"/>
                  </a:cubicBezTo>
                  <a:cubicBezTo>
                    <a:pt x="578" y="14"/>
                    <a:pt x="489" y="1"/>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1"/>
            <p:cNvSpPr/>
            <p:nvPr/>
          </p:nvSpPr>
          <p:spPr>
            <a:xfrm>
              <a:off x="1772300" y="4853275"/>
              <a:ext cx="29450" cy="15475"/>
            </a:xfrm>
            <a:custGeom>
              <a:avLst/>
              <a:gdLst/>
              <a:ahLst/>
              <a:cxnLst/>
              <a:rect l="l" t="t" r="r" b="b"/>
              <a:pathLst>
                <a:path w="1178" h="619" extrusionOk="0">
                  <a:moveTo>
                    <a:pt x="527" y="1"/>
                  </a:moveTo>
                  <a:cubicBezTo>
                    <a:pt x="258" y="1"/>
                    <a:pt x="7" y="63"/>
                    <a:pt x="3" y="252"/>
                  </a:cubicBezTo>
                  <a:cubicBezTo>
                    <a:pt x="1" y="357"/>
                    <a:pt x="8" y="473"/>
                    <a:pt x="95" y="549"/>
                  </a:cubicBezTo>
                  <a:cubicBezTo>
                    <a:pt x="156" y="599"/>
                    <a:pt x="238" y="619"/>
                    <a:pt x="323" y="619"/>
                  </a:cubicBezTo>
                  <a:cubicBezTo>
                    <a:pt x="382" y="619"/>
                    <a:pt x="442" y="609"/>
                    <a:pt x="496" y="594"/>
                  </a:cubicBezTo>
                  <a:cubicBezTo>
                    <a:pt x="630" y="555"/>
                    <a:pt x="752" y="487"/>
                    <a:pt x="888" y="456"/>
                  </a:cubicBezTo>
                  <a:cubicBezTo>
                    <a:pt x="965" y="440"/>
                    <a:pt x="1050" y="431"/>
                    <a:pt x="1107" y="384"/>
                  </a:cubicBezTo>
                  <a:cubicBezTo>
                    <a:pt x="1168" y="333"/>
                    <a:pt x="1175" y="254"/>
                    <a:pt x="1176" y="180"/>
                  </a:cubicBezTo>
                  <a:cubicBezTo>
                    <a:pt x="1176" y="166"/>
                    <a:pt x="1178" y="153"/>
                    <a:pt x="1170" y="141"/>
                  </a:cubicBezTo>
                  <a:cubicBezTo>
                    <a:pt x="1162" y="123"/>
                    <a:pt x="1143" y="112"/>
                    <a:pt x="1123" y="103"/>
                  </a:cubicBezTo>
                  <a:cubicBezTo>
                    <a:pt x="1011" y="48"/>
                    <a:pt x="762" y="1"/>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6" name="Google Shape;1376;p31"/>
          <p:cNvGrpSpPr/>
          <p:nvPr/>
        </p:nvGrpSpPr>
        <p:grpSpPr>
          <a:xfrm>
            <a:off x="90696" y="5031909"/>
            <a:ext cx="1143003" cy="1142998"/>
            <a:chOff x="2224775" y="924750"/>
            <a:chExt cx="270950" cy="270500"/>
          </a:xfrm>
        </p:grpSpPr>
        <p:sp>
          <p:nvSpPr>
            <p:cNvPr id="1377" name="Google Shape;1377;p31"/>
            <p:cNvSpPr/>
            <p:nvPr/>
          </p:nvSpPr>
          <p:spPr>
            <a:xfrm>
              <a:off x="2265925" y="1005750"/>
              <a:ext cx="41900" cy="65950"/>
            </a:xfrm>
            <a:custGeom>
              <a:avLst/>
              <a:gdLst/>
              <a:ahLst/>
              <a:cxnLst/>
              <a:rect l="l" t="t" r="r" b="b"/>
              <a:pathLst>
                <a:path w="1676" h="2638" extrusionOk="0">
                  <a:moveTo>
                    <a:pt x="824" y="1"/>
                  </a:moveTo>
                  <a:cubicBezTo>
                    <a:pt x="491" y="1"/>
                    <a:pt x="170" y="313"/>
                    <a:pt x="111" y="635"/>
                  </a:cubicBezTo>
                  <a:cubicBezTo>
                    <a:pt x="10" y="1174"/>
                    <a:pt x="1" y="1838"/>
                    <a:pt x="371" y="2279"/>
                  </a:cubicBezTo>
                  <a:cubicBezTo>
                    <a:pt x="535" y="2474"/>
                    <a:pt x="822" y="2637"/>
                    <a:pt x="1072" y="2637"/>
                  </a:cubicBezTo>
                  <a:cubicBezTo>
                    <a:pt x="1262" y="2637"/>
                    <a:pt x="1430" y="2544"/>
                    <a:pt x="1506" y="2299"/>
                  </a:cubicBezTo>
                  <a:cubicBezTo>
                    <a:pt x="1675" y="1764"/>
                    <a:pt x="1628" y="1180"/>
                    <a:pt x="1465" y="649"/>
                  </a:cubicBezTo>
                  <a:cubicBezTo>
                    <a:pt x="1398" y="424"/>
                    <a:pt x="1291" y="193"/>
                    <a:pt x="1088" y="73"/>
                  </a:cubicBezTo>
                  <a:cubicBezTo>
                    <a:pt x="1003" y="23"/>
                    <a:pt x="913" y="1"/>
                    <a:pt x="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1"/>
            <p:cNvSpPr/>
            <p:nvPr/>
          </p:nvSpPr>
          <p:spPr>
            <a:xfrm>
              <a:off x="2416150" y="1137875"/>
              <a:ext cx="43800" cy="31700"/>
            </a:xfrm>
            <a:custGeom>
              <a:avLst/>
              <a:gdLst/>
              <a:ahLst/>
              <a:cxnLst/>
              <a:rect l="l" t="t" r="r" b="b"/>
              <a:pathLst>
                <a:path w="1752" h="1268" extrusionOk="0">
                  <a:moveTo>
                    <a:pt x="1265" y="1"/>
                  </a:moveTo>
                  <a:cubicBezTo>
                    <a:pt x="699" y="1"/>
                    <a:pt x="0" y="351"/>
                    <a:pt x="110" y="993"/>
                  </a:cubicBezTo>
                  <a:cubicBezTo>
                    <a:pt x="120" y="1053"/>
                    <a:pt x="137" y="1113"/>
                    <a:pt x="177" y="1160"/>
                  </a:cubicBezTo>
                  <a:cubicBezTo>
                    <a:pt x="243" y="1243"/>
                    <a:pt x="353" y="1268"/>
                    <a:pt x="464" y="1268"/>
                  </a:cubicBezTo>
                  <a:cubicBezTo>
                    <a:pt x="507" y="1268"/>
                    <a:pt x="551" y="1264"/>
                    <a:pt x="592" y="1259"/>
                  </a:cubicBezTo>
                  <a:cubicBezTo>
                    <a:pt x="860" y="1224"/>
                    <a:pt x="1128" y="1152"/>
                    <a:pt x="1350" y="997"/>
                  </a:cubicBezTo>
                  <a:cubicBezTo>
                    <a:pt x="1571" y="842"/>
                    <a:pt x="1740" y="594"/>
                    <a:pt x="1750" y="324"/>
                  </a:cubicBezTo>
                  <a:cubicBezTo>
                    <a:pt x="1752" y="265"/>
                    <a:pt x="1746" y="202"/>
                    <a:pt x="1717" y="153"/>
                  </a:cubicBezTo>
                  <a:cubicBezTo>
                    <a:pt x="1667" y="69"/>
                    <a:pt x="1565" y="35"/>
                    <a:pt x="1470" y="17"/>
                  </a:cubicBezTo>
                  <a:cubicBezTo>
                    <a:pt x="1405" y="6"/>
                    <a:pt x="1336"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1"/>
            <p:cNvSpPr/>
            <p:nvPr/>
          </p:nvSpPr>
          <p:spPr>
            <a:xfrm>
              <a:off x="2242100" y="1066600"/>
              <a:ext cx="111125" cy="127725"/>
            </a:xfrm>
            <a:custGeom>
              <a:avLst/>
              <a:gdLst/>
              <a:ahLst/>
              <a:cxnLst/>
              <a:rect l="l" t="t" r="r" b="b"/>
              <a:pathLst>
                <a:path w="4445" h="5109" extrusionOk="0">
                  <a:moveTo>
                    <a:pt x="2781" y="0"/>
                  </a:moveTo>
                  <a:cubicBezTo>
                    <a:pt x="2582" y="0"/>
                    <a:pt x="2559" y="238"/>
                    <a:pt x="2429" y="352"/>
                  </a:cubicBezTo>
                  <a:cubicBezTo>
                    <a:pt x="2325" y="443"/>
                    <a:pt x="2192" y="471"/>
                    <a:pt x="2053" y="471"/>
                  </a:cubicBezTo>
                  <a:cubicBezTo>
                    <a:pt x="1953" y="471"/>
                    <a:pt x="1850" y="457"/>
                    <a:pt x="1753" y="440"/>
                  </a:cubicBezTo>
                  <a:cubicBezTo>
                    <a:pt x="1711" y="433"/>
                    <a:pt x="1668" y="425"/>
                    <a:pt x="1626" y="425"/>
                  </a:cubicBezTo>
                  <a:cubicBezTo>
                    <a:pt x="1602" y="425"/>
                    <a:pt x="1578" y="427"/>
                    <a:pt x="1554" y="434"/>
                  </a:cubicBezTo>
                  <a:cubicBezTo>
                    <a:pt x="1382" y="480"/>
                    <a:pt x="1321" y="693"/>
                    <a:pt x="1288" y="873"/>
                  </a:cubicBezTo>
                  <a:cubicBezTo>
                    <a:pt x="1192" y="1401"/>
                    <a:pt x="1097" y="1930"/>
                    <a:pt x="1000" y="2458"/>
                  </a:cubicBezTo>
                  <a:cubicBezTo>
                    <a:pt x="912" y="2944"/>
                    <a:pt x="815" y="3452"/>
                    <a:pt x="521" y="3844"/>
                  </a:cubicBezTo>
                  <a:cubicBezTo>
                    <a:pt x="320" y="4113"/>
                    <a:pt x="21" y="4347"/>
                    <a:pt x="2" y="4686"/>
                  </a:cubicBezTo>
                  <a:cubicBezTo>
                    <a:pt x="0" y="4747"/>
                    <a:pt x="6" y="4810"/>
                    <a:pt x="36" y="4861"/>
                  </a:cubicBezTo>
                  <a:cubicBezTo>
                    <a:pt x="88" y="4950"/>
                    <a:pt x="191" y="4987"/>
                    <a:pt x="289" y="5009"/>
                  </a:cubicBezTo>
                  <a:cubicBezTo>
                    <a:pt x="483" y="5051"/>
                    <a:pt x="682" y="5055"/>
                    <a:pt x="881" y="5059"/>
                  </a:cubicBezTo>
                  <a:cubicBezTo>
                    <a:pt x="1770" y="5076"/>
                    <a:pt x="2658" y="5092"/>
                    <a:pt x="3547" y="5108"/>
                  </a:cubicBezTo>
                  <a:cubicBezTo>
                    <a:pt x="3573" y="5108"/>
                    <a:pt x="3599" y="5109"/>
                    <a:pt x="3625" y="5109"/>
                  </a:cubicBezTo>
                  <a:cubicBezTo>
                    <a:pt x="3737" y="5109"/>
                    <a:pt x="3852" y="5099"/>
                    <a:pt x="3952" y="5046"/>
                  </a:cubicBezTo>
                  <a:cubicBezTo>
                    <a:pt x="4183" y="4923"/>
                    <a:pt x="4249" y="4611"/>
                    <a:pt x="4230" y="4344"/>
                  </a:cubicBezTo>
                  <a:cubicBezTo>
                    <a:pt x="4211" y="4077"/>
                    <a:pt x="4133" y="3808"/>
                    <a:pt x="4177" y="3544"/>
                  </a:cubicBezTo>
                  <a:cubicBezTo>
                    <a:pt x="4227" y="3247"/>
                    <a:pt x="4432" y="2985"/>
                    <a:pt x="4440" y="2684"/>
                  </a:cubicBezTo>
                  <a:cubicBezTo>
                    <a:pt x="4445" y="2460"/>
                    <a:pt x="4340" y="2248"/>
                    <a:pt x="4206" y="2073"/>
                  </a:cubicBezTo>
                  <a:cubicBezTo>
                    <a:pt x="4071" y="1898"/>
                    <a:pt x="3903" y="1751"/>
                    <a:pt x="3757" y="1587"/>
                  </a:cubicBezTo>
                  <a:cubicBezTo>
                    <a:pt x="3481" y="1277"/>
                    <a:pt x="3275" y="902"/>
                    <a:pt x="3160" y="498"/>
                  </a:cubicBezTo>
                  <a:cubicBezTo>
                    <a:pt x="3105" y="307"/>
                    <a:pt x="3030" y="5"/>
                    <a:pt x="2783" y="0"/>
                  </a:cubicBezTo>
                  <a:cubicBezTo>
                    <a:pt x="2782" y="0"/>
                    <a:pt x="2781"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1"/>
            <p:cNvSpPr/>
            <p:nvPr/>
          </p:nvSpPr>
          <p:spPr>
            <a:xfrm>
              <a:off x="2224775" y="1051950"/>
              <a:ext cx="44875" cy="120500"/>
            </a:xfrm>
            <a:custGeom>
              <a:avLst/>
              <a:gdLst/>
              <a:ahLst/>
              <a:cxnLst/>
              <a:rect l="l" t="t" r="r" b="b"/>
              <a:pathLst>
                <a:path w="1795" h="4820" extrusionOk="0">
                  <a:moveTo>
                    <a:pt x="1334" y="0"/>
                  </a:moveTo>
                  <a:cubicBezTo>
                    <a:pt x="1248" y="0"/>
                    <a:pt x="1118" y="106"/>
                    <a:pt x="1014" y="146"/>
                  </a:cubicBezTo>
                  <a:cubicBezTo>
                    <a:pt x="963" y="166"/>
                    <a:pt x="911" y="173"/>
                    <a:pt x="857" y="173"/>
                  </a:cubicBezTo>
                  <a:cubicBezTo>
                    <a:pt x="685" y="173"/>
                    <a:pt x="502" y="96"/>
                    <a:pt x="329" y="96"/>
                  </a:cubicBezTo>
                  <a:cubicBezTo>
                    <a:pt x="279" y="96"/>
                    <a:pt x="230" y="102"/>
                    <a:pt x="182" y="118"/>
                  </a:cubicBezTo>
                  <a:cubicBezTo>
                    <a:pt x="135" y="134"/>
                    <a:pt x="89" y="163"/>
                    <a:pt x="63" y="205"/>
                  </a:cubicBezTo>
                  <a:cubicBezTo>
                    <a:pt x="47" y="234"/>
                    <a:pt x="39" y="266"/>
                    <a:pt x="32" y="300"/>
                  </a:cubicBezTo>
                  <a:cubicBezTo>
                    <a:pt x="13" y="413"/>
                    <a:pt x="12" y="527"/>
                    <a:pt x="12" y="642"/>
                  </a:cubicBezTo>
                  <a:cubicBezTo>
                    <a:pt x="10" y="1307"/>
                    <a:pt x="6" y="1973"/>
                    <a:pt x="3" y="2639"/>
                  </a:cubicBezTo>
                  <a:cubicBezTo>
                    <a:pt x="2" y="2937"/>
                    <a:pt x="13" y="3227"/>
                    <a:pt x="7" y="3528"/>
                  </a:cubicBezTo>
                  <a:cubicBezTo>
                    <a:pt x="1" y="3861"/>
                    <a:pt x="6" y="4195"/>
                    <a:pt x="39" y="4527"/>
                  </a:cubicBezTo>
                  <a:cubicBezTo>
                    <a:pt x="51" y="4642"/>
                    <a:pt x="83" y="4777"/>
                    <a:pt x="191" y="4812"/>
                  </a:cubicBezTo>
                  <a:cubicBezTo>
                    <a:pt x="207" y="4817"/>
                    <a:pt x="223" y="4820"/>
                    <a:pt x="240" y="4820"/>
                  </a:cubicBezTo>
                  <a:cubicBezTo>
                    <a:pt x="321" y="4820"/>
                    <a:pt x="400" y="4759"/>
                    <a:pt x="460" y="4697"/>
                  </a:cubicBezTo>
                  <a:cubicBezTo>
                    <a:pt x="892" y="4262"/>
                    <a:pt x="1107" y="3664"/>
                    <a:pt x="1308" y="3086"/>
                  </a:cubicBezTo>
                  <a:cubicBezTo>
                    <a:pt x="1536" y="2429"/>
                    <a:pt x="1762" y="1758"/>
                    <a:pt x="1791" y="1063"/>
                  </a:cubicBezTo>
                  <a:cubicBezTo>
                    <a:pt x="1794" y="999"/>
                    <a:pt x="1795" y="933"/>
                    <a:pt x="1772" y="873"/>
                  </a:cubicBezTo>
                  <a:cubicBezTo>
                    <a:pt x="1748" y="811"/>
                    <a:pt x="1701" y="761"/>
                    <a:pt x="1659" y="709"/>
                  </a:cubicBezTo>
                  <a:cubicBezTo>
                    <a:pt x="1533" y="557"/>
                    <a:pt x="1429" y="361"/>
                    <a:pt x="1424" y="160"/>
                  </a:cubicBezTo>
                  <a:cubicBezTo>
                    <a:pt x="1422" y="40"/>
                    <a:pt x="1386" y="0"/>
                    <a:pt x="1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1"/>
            <p:cNvSpPr/>
            <p:nvPr/>
          </p:nvSpPr>
          <p:spPr>
            <a:xfrm>
              <a:off x="2225125" y="956350"/>
              <a:ext cx="39025" cy="96075"/>
            </a:xfrm>
            <a:custGeom>
              <a:avLst/>
              <a:gdLst/>
              <a:ahLst/>
              <a:cxnLst/>
              <a:rect l="l" t="t" r="r" b="b"/>
              <a:pathLst>
                <a:path w="1561" h="3843" extrusionOk="0">
                  <a:moveTo>
                    <a:pt x="235" y="1"/>
                  </a:moveTo>
                  <a:cubicBezTo>
                    <a:pt x="185" y="1"/>
                    <a:pt x="135" y="17"/>
                    <a:pt x="101" y="52"/>
                  </a:cubicBezTo>
                  <a:cubicBezTo>
                    <a:pt x="40" y="112"/>
                    <a:pt x="37" y="206"/>
                    <a:pt x="35" y="291"/>
                  </a:cubicBezTo>
                  <a:cubicBezTo>
                    <a:pt x="28" y="983"/>
                    <a:pt x="21" y="1675"/>
                    <a:pt x="13" y="2369"/>
                  </a:cubicBezTo>
                  <a:cubicBezTo>
                    <a:pt x="9" y="2749"/>
                    <a:pt x="6" y="3129"/>
                    <a:pt x="2" y="3509"/>
                  </a:cubicBezTo>
                  <a:cubicBezTo>
                    <a:pt x="1" y="3629"/>
                    <a:pt x="21" y="3696"/>
                    <a:pt x="136" y="3727"/>
                  </a:cubicBezTo>
                  <a:cubicBezTo>
                    <a:pt x="271" y="3763"/>
                    <a:pt x="398" y="3816"/>
                    <a:pt x="538" y="3835"/>
                  </a:cubicBezTo>
                  <a:cubicBezTo>
                    <a:pt x="571" y="3839"/>
                    <a:pt x="605" y="3843"/>
                    <a:pt x="638" y="3843"/>
                  </a:cubicBezTo>
                  <a:cubicBezTo>
                    <a:pt x="697" y="3843"/>
                    <a:pt x="755" y="3832"/>
                    <a:pt x="804" y="3801"/>
                  </a:cubicBezTo>
                  <a:cubicBezTo>
                    <a:pt x="886" y="3747"/>
                    <a:pt x="932" y="3639"/>
                    <a:pt x="1026" y="3614"/>
                  </a:cubicBezTo>
                  <a:cubicBezTo>
                    <a:pt x="1047" y="3608"/>
                    <a:pt x="1069" y="3607"/>
                    <a:pt x="1091" y="3607"/>
                  </a:cubicBezTo>
                  <a:cubicBezTo>
                    <a:pt x="1104" y="3607"/>
                    <a:pt x="1116" y="3607"/>
                    <a:pt x="1129" y="3607"/>
                  </a:cubicBezTo>
                  <a:cubicBezTo>
                    <a:pt x="1136" y="3607"/>
                    <a:pt x="1143" y="3607"/>
                    <a:pt x="1150" y="3606"/>
                  </a:cubicBezTo>
                  <a:cubicBezTo>
                    <a:pt x="1293" y="3597"/>
                    <a:pt x="1338" y="3422"/>
                    <a:pt x="1330" y="3304"/>
                  </a:cubicBezTo>
                  <a:cubicBezTo>
                    <a:pt x="1322" y="3114"/>
                    <a:pt x="1324" y="2917"/>
                    <a:pt x="1407" y="2742"/>
                  </a:cubicBezTo>
                  <a:cubicBezTo>
                    <a:pt x="1465" y="2621"/>
                    <a:pt x="1561" y="2490"/>
                    <a:pt x="1507" y="2368"/>
                  </a:cubicBezTo>
                  <a:cubicBezTo>
                    <a:pt x="1467" y="2283"/>
                    <a:pt x="1371" y="2245"/>
                    <a:pt x="1287" y="2209"/>
                  </a:cubicBezTo>
                  <a:cubicBezTo>
                    <a:pt x="1096" y="2128"/>
                    <a:pt x="911" y="2013"/>
                    <a:pt x="797" y="1841"/>
                  </a:cubicBezTo>
                  <a:cubicBezTo>
                    <a:pt x="638" y="1598"/>
                    <a:pt x="644" y="1286"/>
                    <a:pt x="654" y="995"/>
                  </a:cubicBezTo>
                  <a:cubicBezTo>
                    <a:pt x="662" y="704"/>
                    <a:pt x="660" y="390"/>
                    <a:pt x="487" y="154"/>
                  </a:cubicBezTo>
                  <a:cubicBezTo>
                    <a:pt x="443" y="93"/>
                    <a:pt x="384" y="39"/>
                    <a:pt x="312" y="14"/>
                  </a:cubicBezTo>
                  <a:cubicBezTo>
                    <a:pt x="288" y="5"/>
                    <a:pt x="261" y="1"/>
                    <a:pt x="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1"/>
            <p:cNvSpPr/>
            <p:nvPr/>
          </p:nvSpPr>
          <p:spPr>
            <a:xfrm>
              <a:off x="2227550" y="924750"/>
              <a:ext cx="87375" cy="82400"/>
            </a:xfrm>
            <a:custGeom>
              <a:avLst/>
              <a:gdLst/>
              <a:ahLst/>
              <a:cxnLst/>
              <a:rect l="l" t="t" r="r" b="b"/>
              <a:pathLst>
                <a:path w="3495" h="3296" extrusionOk="0">
                  <a:moveTo>
                    <a:pt x="3136" y="1"/>
                  </a:moveTo>
                  <a:cubicBezTo>
                    <a:pt x="3128" y="1"/>
                    <a:pt x="3121" y="1"/>
                    <a:pt x="3113" y="1"/>
                  </a:cubicBezTo>
                  <a:cubicBezTo>
                    <a:pt x="2595" y="10"/>
                    <a:pt x="2079" y="21"/>
                    <a:pt x="1561" y="31"/>
                  </a:cubicBezTo>
                  <a:cubicBezTo>
                    <a:pt x="1282" y="37"/>
                    <a:pt x="1002" y="42"/>
                    <a:pt x="723" y="47"/>
                  </a:cubicBezTo>
                  <a:cubicBezTo>
                    <a:pt x="553" y="52"/>
                    <a:pt x="383" y="54"/>
                    <a:pt x="213" y="58"/>
                  </a:cubicBezTo>
                  <a:cubicBezTo>
                    <a:pt x="162" y="60"/>
                    <a:pt x="107" y="62"/>
                    <a:pt x="66" y="92"/>
                  </a:cubicBezTo>
                  <a:cubicBezTo>
                    <a:pt x="3" y="139"/>
                    <a:pt x="1" y="232"/>
                    <a:pt x="10" y="311"/>
                  </a:cubicBezTo>
                  <a:cubicBezTo>
                    <a:pt x="26" y="476"/>
                    <a:pt x="60" y="639"/>
                    <a:pt x="107" y="799"/>
                  </a:cubicBezTo>
                  <a:cubicBezTo>
                    <a:pt x="124" y="854"/>
                    <a:pt x="142" y="909"/>
                    <a:pt x="175" y="956"/>
                  </a:cubicBezTo>
                  <a:cubicBezTo>
                    <a:pt x="254" y="1068"/>
                    <a:pt x="395" y="1114"/>
                    <a:pt x="507" y="1192"/>
                  </a:cubicBezTo>
                  <a:cubicBezTo>
                    <a:pt x="742" y="1356"/>
                    <a:pt x="835" y="1654"/>
                    <a:pt x="866" y="1935"/>
                  </a:cubicBezTo>
                  <a:cubicBezTo>
                    <a:pt x="897" y="2216"/>
                    <a:pt x="882" y="2506"/>
                    <a:pt x="968" y="2775"/>
                  </a:cubicBezTo>
                  <a:cubicBezTo>
                    <a:pt x="1032" y="2983"/>
                    <a:pt x="1204" y="3248"/>
                    <a:pt x="1438" y="3291"/>
                  </a:cubicBezTo>
                  <a:cubicBezTo>
                    <a:pt x="1457" y="3294"/>
                    <a:pt x="1474" y="3296"/>
                    <a:pt x="1489" y="3296"/>
                  </a:cubicBezTo>
                  <a:cubicBezTo>
                    <a:pt x="1698" y="3296"/>
                    <a:pt x="1660" y="3003"/>
                    <a:pt x="1822" y="2929"/>
                  </a:cubicBezTo>
                  <a:cubicBezTo>
                    <a:pt x="1842" y="2919"/>
                    <a:pt x="1864" y="2916"/>
                    <a:pt x="1887" y="2916"/>
                  </a:cubicBezTo>
                  <a:cubicBezTo>
                    <a:pt x="1928" y="2916"/>
                    <a:pt x="1970" y="2927"/>
                    <a:pt x="2012" y="2934"/>
                  </a:cubicBezTo>
                  <a:cubicBezTo>
                    <a:pt x="2038" y="2939"/>
                    <a:pt x="2065" y="2942"/>
                    <a:pt x="2092" y="2942"/>
                  </a:cubicBezTo>
                  <a:cubicBezTo>
                    <a:pt x="2155" y="2942"/>
                    <a:pt x="2219" y="2926"/>
                    <a:pt x="2264" y="2882"/>
                  </a:cubicBezTo>
                  <a:cubicBezTo>
                    <a:pt x="2343" y="2802"/>
                    <a:pt x="2326" y="2673"/>
                    <a:pt x="2312" y="2563"/>
                  </a:cubicBezTo>
                  <a:cubicBezTo>
                    <a:pt x="2260" y="2179"/>
                    <a:pt x="2299" y="1781"/>
                    <a:pt x="2444" y="1419"/>
                  </a:cubicBezTo>
                  <a:cubicBezTo>
                    <a:pt x="2589" y="1059"/>
                    <a:pt x="2845" y="739"/>
                    <a:pt x="3179" y="534"/>
                  </a:cubicBezTo>
                  <a:cubicBezTo>
                    <a:pt x="3256" y="485"/>
                    <a:pt x="3340" y="442"/>
                    <a:pt x="3400" y="375"/>
                  </a:cubicBezTo>
                  <a:cubicBezTo>
                    <a:pt x="3461" y="308"/>
                    <a:pt x="3495" y="208"/>
                    <a:pt x="3456" y="128"/>
                  </a:cubicBezTo>
                  <a:cubicBezTo>
                    <a:pt x="3403" y="19"/>
                    <a:pt x="326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1"/>
            <p:cNvSpPr/>
            <p:nvPr/>
          </p:nvSpPr>
          <p:spPr>
            <a:xfrm>
              <a:off x="2290475" y="924775"/>
              <a:ext cx="204400" cy="101125"/>
            </a:xfrm>
            <a:custGeom>
              <a:avLst/>
              <a:gdLst/>
              <a:ahLst/>
              <a:cxnLst/>
              <a:rect l="l" t="t" r="r" b="b"/>
              <a:pathLst>
                <a:path w="8176" h="4045" extrusionOk="0">
                  <a:moveTo>
                    <a:pt x="5991" y="1"/>
                  </a:moveTo>
                  <a:cubicBezTo>
                    <a:pt x="5486" y="1"/>
                    <a:pt x="4981" y="13"/>
                    <a:pt x="4476" y="36"/>
                  </a:cubicBezTo>
                  <a:cubicBezTo>
                    <a:pt x="3897" y="63"/>
                    <a:pt x="3317" y="107"/>
                    <a:pt x="2737" y="107"/>
                  </a:cubicBezTo>
                  <a:cubicBezTo>
                    <a:pt x="2634" y="107"/>
                    <a:pt x="2532" y="106"/>
                    <a:pt x="2430" y="103"/>
                  </a:cubicBezTo>
                  <a:cubicBezTo>
                    <a:pt x="2384" y="102"/>
                    <a:pt x="2337" y="100"/>
                    <a:pt x="2290" y="100"/>
                  </a:cubicBezTo>
                  <a:cubicBezTo>
                    <a:pt x="2023" y="100"/>
                    <a:pt x="1742" y="135"/>
                    <a:pt x="1603" y="345"/>
                  </a:cubicBezTo>
                  <a:cubicBezTo>
                    <a:pt x="1510" y="486"/>
                    <a:pt x="1447" y="577"/>
                    <a:pt x="1298" y="673"/>
                  </a:cubicBezTo>
                  <a:cubicBezTo>
                    <a:pt x="1167" y="759"/>
                    <a:pt x="1026" y="826"/>
                    <a:pt x="897" y="913"/>
                  </a:cubicBezTo>
                  <a:cubicBezTo>
                    <a:pt x="578" y="1123"/>
                    <a:pt x="345" y="1447"/>
                    <a:pt x="231" y="1805"/>
                  </a:cubicBezTo>
                  <a:cubicBezTo>
                    <a:pt x="178" y="1969"/>
                    <a:pt x="165" y="2131"/>
                    <a:pt x="152" y="2301"/>
                  </a:cubicBezTo>
                  <a:cubicBezTo>
                    <a:pt x="141" y="2451"/>
                    <a:pt x="0" y="2729"/>
                    <a:pt x="110" y="2856"/>
                  </a:cubicBezTo>
                  <a:cubicBezTo>
                    <a:pt x="141" y="2892"/>
                    <a:pt x="244" y="2906"/>
                    <a:pt x="288" y="2949"/>
                  </a:cubicBezTo>
                  <a:cubicBezTo>
                    <a:pt x="337" y="2998"/>
                    <a:pt x="373" y="3063"/>
                    <a:pt x="394" y="3127"/>
                  </a:cubicBezTo>
                  <a:cubicBezTo>
                    <a:pt x="441" y="3272"/>
                    <a:pt x="447" y="3435"/>
                    <a:pt x="535" y="3560"/>
                  </a:cubicBezTo>
                  <a:cubicBezTo>
                    <a:pt x="629" y="3696"/>
                    <a:pt x="801" y="3757"/>
                    <a:pt x="971" y="3757"/>
                  </a:cubicBezTo>
                  <a:cubicBezTo>
                    <a:pt x="1005" y="3757"/>
                    <a:pt x="1040" y="3754"/>
                    <a:pt x="1073" y="3749"/>
                  </a:cubicBezTo>
                  <a:cubicBezTo>
                    <a:pt x="1273" y="3719"/>
                    <a:pt x="1452" y="3621"/>
                    <a:pt x="1629" y="3528"/>
                  </a:cubicBezTo>
                  <a:cubicBezTo>
                    <a:pt x="2178" y="3240"/>
                    <a:pt x="2759" y="2990"/>
                    <a:pt x="3375" y="2914"/>
                  </a:cubicBezTo>
                  <a:cubicBezTo>
                    <a:pt x="3493" y="2899"/>
                    <a:pt x="3612" y="2892"/>
                    <a:pt x="3732" y="2892"/>
                  </a:cubicBezTo>
                  <a:cubicBezTo>
                    <a:pt x="4239" y="2892"/>
                    <a:pt x="4747" y="3027"/>
                    <a:pt x="5139" y="3335"/>
                  </a:cubicBezTo>
                  <a:cubicBezTo>
                    <a:pt x="5310" y="3470"/>
                    <a:pt x="5456" y="3635"/>
                    <a:pt x="5639" y="3755"/>
                  </a:cubicBezTo>
                  <a:cubicBezTo>
                    <a:pt x="5825" y="3879"/>
                    <a:pt x="6041" y="3951"/>
                    <a:pt x="6261" y="3996"/>
                  </a:cubicBezTo>
                  <a:cubicBezTo>
                    <a:pt x="6407" y="4026"/>
                    <a:pt x="6558" y="4044"/>
                    <a:pt x="6707" y="4044"/>
                  </a:cubicBezTo>
                  <a:cubicBezTo>
                    <a:pt x="6845" y="4044"/>
                    <a:pt x="6982" y="4029"/>
                    <a:pt x="7115" y="3993"/>
                  </a:cubicBezTo>
                  <a:cubicBezTo>
                    <a:pt x="7393" y="3919"/>
                    <a:pt x="7650" y="3747"/>
                    <a:pt x="7788" y="3499"/>
                  </a:cubicBezTo>
                  <a:cubicBezTo>
                    <a:pt x="7878" y="3336"/>
                    <a:pt x="7914" y="3151"/>
                    <a:pt x="7944" y="2969"/>
                  </a:cubicBezTo>
                  <a:cubicBezTo>
                    <a:pt x="8078" y="2180"/>
                    <a:pt x="8154" y="1381"/>
                    <a:pt x="8173" y="582"/>
                  </a:cubicBezTo>
                  <a:cubicBezTo>
                    <a:pt x="8176" y="396"/>
                    <a:pt x="8154" y="170"/>
                    <a:pt x="7983" y="89"/>
                  </a:cubicBezTo>
                  <a:cubicBezTo>
                    <a:pt x="7924" y="61"/>
                    <a:pt x="7856" y="56"/>
                    <a:pt x="7789" y="52"/>
                  </a:cubicBezTo>
                  <a:cubicBezTo>
                    <a:pt x="7190" y="18"/>
                    <a:pt x="6590" y="1"/>
                    <a:pt x="5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1"/>
            <p:cNvSpPr/>
            <p:nvPr/>
          </p:nvSpPr>
          <p:spPr>
            <a:xfrm>
              <a:off x="2314600" y="1005075"/>
              <a:ext cx="180525" cy="112325"/>
            </a:xfrm>
            <a:custGeom>
              <a:avLst/>
              <a:gdLst/>
              <a:ahLst/>
              <a:cxnLst/>
              <a:rect l="l" t="t" r="r" b="b"/>
              <a:pathLst>
                <a:path w="7221" h="4493" extrusionOk="0">
                  <a:moveTo>
                    <a:pt x="2632" y="0"/>
                  </a:moveTo>
                  <a:cubicBezTo>
                    <a:pt x="2459" y="0"/>
                    <a:pt x="2286" y="23"/>
                    <a:pt x="2118" y="70"/>
                  </a:cubicBezTo>
                  <a:cubicBezTo>
                    <a:pt x="1619" y="209"/>
                    <a:pt x="1170" y="551"/>
                    <a:pt x="651" y="561"/>
                  </a:cubicBezTo>
                  <a:cubicBezTo>
                    <a:pt x="638" y="561"/>
                    <a:pt x="625" y="561"/>
                    <a:pt x="612" y="561"/>
                  </a:cubicBezTo>
                  <a:cubicBezTo>
                    <a:pt x="575" y="561"/>
                    <a:pt x="538" y="560"/>
                    <a:pt x="501" y="560"/>
                  </a:cubicBezTo>
                  <a:cubicBezTo>
                    <a:pt x="441" y="560"/>
                    <a:pt x="381" y="563"/>
                    <a:pt x="323" y="578"/>
                  </a:cubicBezTo>
                  <a:cubicBezTo>
                    <a:pt x="216" y="605"/>
                    <a:pt x="113" y="687"/>
                    <a:pt x="106" y="796"/>
                  </a:cubicBezTo>
                  <a:cubicBezTo>
                    <a:pt x="95" y="926"/>
                    <a:pt x="216" y="1023"/>
                    <a:pt x="284" y="1135"/>
                  </a:cubicBezTo>
                  <a:cubicBezTo>
                    <a:pt x="390" y="1307"/>
                    <a:pt x="368" y="1545"/>
                    <a:pt x="235" y="1694"/>
                  </a:cubicBezTo>
                  <a:cubicBezTo>
                    <a:pt x="152" y="1786"/>
                    <a:pt x="26" y="1858"/>
                    <a:pt x="12" y="1981"/>
                  </a:cubicBezTo>
                  <a:cubicBezTo>
                    <a:pt x="0" y="2080"/>
                    <a:pt x="69" y="2171"/>
                    <a:pt x="149" y="2230"/>
                  </a:cubicBezTo>
                  <a:cubicBezTo>
                    <a:pt x="229" y="2289"/>
                    <a:pt x="323" y="2332"/>
                    <a:pt x="393" y="2401"/>
                  </a:cubicBezTo>
                  <a:cubicBezTo>
                    <a:pt x="616" y="2615"/>
                    <a:pt x="544" y="2984"/>
                    <a:pt x="650" y="3272"/>
                  </a:cubicBezTo>
                  <a:cubicBezTo>
                    <a:pt x="710" y="3436"/>
                    <a:pt x="830" y="3571"/>
                    <a:pt x="946" y="3702"/>
                  </a:cubicBezTo>
                  <a:cubicBezTo>
                    <a:pt x="1111" y="3890"/>
                    <a:pt x="1277" y="4077"/>
                    <a:pt x="1443" y="4264"/>
                  </a:cubicBezTo>
                  <a:cubicBezTo>
                    <a:pt x="1529" y="4361"/>
                    <a:pt x="1658" y="4492"/>
                    <a:pt x="1796" y="4492"/>
                  </a:cubicBezTo>
                  <a:cubicBezTo>
                    <a:pt x="1831" y="4492"/>
                    <a:pt x="1867" y="4484"/>
                    <a:pt x="1903" y="4464"/>
                  </a:cubicBezTo>
                  <a:cubicBezTo>
                    <a:pt x="2076" y="4366"/>
                    <a:pt x="2167" y="4061"/>
                    <a:pt x="2303" y="3915"/>
                  </a:cubicBezTo>
                  <a:cubicBezTo>
                    <a:pt x="2533" y="3674"/>
                    <a:pt x="2860" y="3556"/>
                    <a:pt x="3182" y="3475"/>
                  </a:cubicBezTo>
                  <a:cubicBezTo>
                    <a:pt x="3476" y="3401"/>
                    <a:pt x="3778" y="3351"/>
                    <a:pt x="4081" y="3351"/>
                  </a:cubicBezTo>
                  <a:cubicBezTo>
                    <a:pt x="4145" y="3351"/>
                    <a:pt x="4209" y="3354"/>
                    <a:pt x="4273" y="3358"/>
                  </a:cubicBezTo>
                  <a:cubicBezTo>
                    <a:pt x="4625" y="3384"/>
                    <a:pt x="4964" y="3483"/>
                    <a:pt x="5306" y="3566"/>
                  </a:cubicBezTo>
                  <a:cubicBezTo>
                    <a:pt x="5651" y="3650"/>
                    <a:pt x="5986" y="3715"/>
                    <a:pt x="6326" y="3822"/>
                  </a:cubicBezTo>
                  <a:cubicBezTo>
                    <a:pt x="6452" y="3862"/>
                    <a:pt x="6586" y="3901"/>
                    <a:pt x="6717" y="3901"/>
                  </a:cubicBezTo>
                  <a:cubicBezTo>
                    <a:pt x="6772" y="3901"/>
                    <a:pt x="6827" y="3894"/>
                    <a:pt x="6880" y="3877"/>
                  </a:cubicBezTo>
                  <a:cubicBezTo>
                    <a:pt x="7000" y="3838"/>
                    <a:pt x="7102" y="3749"/>
                    <a:pt x="7156" y="3635"/>
                  </a:cubicBezTo>
                  <a:cubicBezTo>
                    <a:pt x="7213" y="3513"/>
                    <a:pt x="7214" y="3375"/>
                    <a:pt x="7215" y="3241"/>
                  </a:cubicBezTo>
                  <a:cubicBezTo>
                    <a:pt x="7216" y="2788"/>
                    <a:pt x="7219" y="2336"/>
                    <a:pt x="7220" y="1882"/>
                  </a:cubicBezTo>
                  <a:cubicBezTo>
                    <a:pt x="7221" y="1594"/>
                    <a:pt x="7221" y="1303"/>
                    <a:pt x="7148" y="1023"/>
                  </a:cubicBezTo>
                  <a:cubicBezTo>
                    <a:pt x="7136" y="977"/>
                    <a:pt x="7118" y="929"/>
                    <a:pt x="7077" y="904"/>
                  </a:cubicBezTo>
                  <a:cubicBezTo>
                    <a:pt x="7055" y="891"/>
                    <a:pt x="7029" y="888"/>
                    <a:pt x="7003" y="888"/>
                  </a:cubicBezTo>
                  <a:cubicBezTo>
                    <a:pt x="6998" y="888"/>
                    <a:pt x="6993" y="888"/>
                    <a:pt x="6988" y="889"/>
                  </a:cubicBezTo>
                  <a:cubicBezTo>
                    <a:pt x="6750" y="899"/>
                    <a:pt x="6540" y="1043"/>
                    <a:pt x="6308" y="1098"/>
                  </a:cubicBezTo>
                  <a:cubicBezTo>
                    <a:pt x="6235" y="1116"/>
                    <a:pt x="6164" y="1121"/>
                    <a:pt x="6094" y="1121"/>
                  </a:cubicBezTo>
                  <a:cubicBezTo>
                    <a:pt x="6002" y="1121"/>
                    <a:pt x="5911" y="1113"/>
                    <a:pt x="5818" y="1113"/>
                  </a:cubicBezTo>
                  <a:cubicBezTo>
                    <a:pt x="5799" y="1113"/>
                    <a:pt x="5780" y="1113"/>
                    <a:pt x="5761" y="1114"/>
                  </a:cubicBezTo>
                  <a:cubicBezTo>
                    <a:pt x="5670" y="1117"/>
                    <a:pt x="5587" y="1124"/>
                    <a:pt x="5502" y="1124"/>
                  </a:cubicBezTo>
                  <a:cubicBezTo>
                    <a:pt x="5447" y="1124"/>
                    <a:pt x="5392" y="1121"/>
                    <a:pt x="5333" y="1114"/>
                  </a:cubicBezTo>
                  <a:cubicBezTo>
                    <a:pt x="4995" y="1070"/>
                    <a:pt x="4660" y="981"/>
                    <a:pt x="4366" y="803"/>
                  </a:cubicBezTo>
                  <a:cubicBezTo>
                    <a:pt x="4117" y="652"/>
                    <a:pt x="3909" y="445"/>
                    <a:pt x="3662" y="292"/>
                  </a:cubicBezTo>
                  <a:cubicBezTo>
                    <a:pt x="3355" y="100"/>
                    <a:pt x="2993" y="0"/>
                    <a:pt x="2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1"/>
            <p:cNvSpPr/>
            <p:nvPr/>
          </p:nvSpPr>
          <p:spPr>
            <a:xfrm>
              <a:off x="2358525" y="1095625"/>
              <a:ext cx="78000" cy="55875"/>
            </a:xfrm>
            <a:custGeom>
              <a:avLst/>
              <a:gdLst/>
              <a:ahLst/>
              <a:cxnLst/>
              <a:rect l="l" t="t" r="r" b="b"/>
              <a:pathLst>
                <a:path w="3120" h="2235" extrusionOk="0">
                  <a:moveTo>
                    <a:pt x="1834" y="0"/>
                  </a:moveTo>
                  <a:cubicBezTo>
                    <a:pt x="1660" y="0"/>
                    <a:pt x="1485" y="30"/>
                    <a:pt x="1314" y="63"/>
                  </a:cubicBezTo>
                  <a:cubicBezTo>
                    <a:pt x="1201" y="86"/>
                    <a:pt x="1085" y="109"/>
                    <a:pt x="983" y="165"/>
                  </a:cubicBezTo>
                  <a:cubicBezTo>
                    <a:pt x="690" y="323"/>
                    <a:pt x="584" y="683"/>
                    <a:pt x="382" y="948"/>
                  </a:cubicBezTo>
                  <a:cubicBezTo>
                    <a:pt x="262" y="1107"/>
                    <a:pt x="96" y="1242"/>
                    <a:pt x="38" y="1433"/>
                  </a:cubicBezTo>
                  <a:cubicBezTo>
                    <a:pt x="14" y="1513"/>
                    <a:pt x="10" y="1597"/>
                    <a:pt x="6" y="1681"/>
                  </a:cubicBezTo>
                  <a:cubicBezTo>
                    <a:pt x="2" y="1762"/>
                    <a:pt x="1" y="1850"/>
                    <a:pt x="52" y="1914"/>
                  </a:cubicBezTo>
                  <a:cubicBezTo>
                    <a:pt x="98" y="1970"/>
                    <a:pt x="177" y="1991"/>
                    <a:pt x="250" y="1991"/>
                  </a:cubicBezTo>
                  <a:cubicBezTo>
                    <a:pt x="252" y="1991"/>
                    <a:pt x="254" y="1991"/>
                    <a:pt x="256" y="1991"/>
                  </a:cubicBezTo>
                  <a:cubicBezTo>
                    <a:pt x="448" y="1988"/>
                    <a:pt x="620" y="1870"/>
                    <a:pt x="808" y="1832"/>
                  </a:cubicBezTo>
                  <a:cubicBezTo>
                    <a:pt x="858" y="1822"/>
                    <a:pt x="907" y="1817"/>
                    <a:pt x="957" y="1817"/>
                  </a:cubicBezTo>
                  <a:cubicBezTo>
                    <a:pt x="1086" y="1817"/>
                    <a:pt x="1215" y="1848"/>
                    <a:pt x="1336" y="1895"/>
                  </a:cubicBezTo>
                  <a:cubicBezTo>
                    <a:pt x="1502" y="1961"/>
                    <a:pt x="1656" y="2055"/>
                    <a:pt x="1814" y="2142"/>
                  </a:cubicBezTo>
                  <a:cubicBezTo>
                    <a:pt x="1896" y="2189"/>
                    <a:pt x="1992" y="2234"/>
                    <a:pt x="2083" y="2234"/>
                  </a:cubicBezTo>
                  <a:cubicBezTo>
                    <a:pt x="2118" y="2234"/>
                    <a:pt x="2153" y="2228"/>
                    <a:pt x="2186" y="2212"/>
                  </a:cubicBezTo>
                  <a:cubicBezTo>
                    <a:pt x="2311" y="2151"/>
                    <a:pt x="2347" y="1994"/>
                    <a:pt x="2420" y="1876"/>
                  </a:cubicBezTo>
                  <a:cubicBezTo>
                    <a:pt x="2543" y="1678"/>
                    <a:pt x="3120" y="1519"/>
                    <a:pt x="2802" y="1239"/>
                  </a:cubicBezTo>
                  <a:cubicBezTo>
                    <a:pt x="2730" y="1176"/>
                    <a:pt x="2637" y="1141"/>
                    <a:pt x="2553" y="1093"/>
                  </a:cubicBezTo>
                  <a:cubicBezTo>
                    <a:pt x="2370" y="985"/>
                    <a:pt x="2229" y="795"/>
                    <a:pt x="2213" y="582"/>
                  </a:cubicBezTo>
                  <a:cubicBezTo>
                    <a:pt x="2205" y="493"/>
                    <a:pt x="2221" y="404"/>
                    <a:pt x="2218" y="314"/>
                  </a:cubicBezTo>
                  <a:cubicBezTo>
                    <a:pt x="2215" y="225"/>
                    <a:pt x="2191" y="129"/>
                    <a:pt x="2123" y="71"/>
                  </a:cubicBezTo>
                  <a:cubicBezTo>
                    <a:pt x="2061" y="19"/>
                    <a:pt x="1977" y="5"/>
                    <a:pt x="1896" y="1"/>
                  </a:cubicBezTo>
                  <a:cubicBezTo>
                    <a:pt x="1875" y="0"/>
                    <a:pt x="1855" y="0"/>
                    <a:pt x="1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1"/>
            <p:cNvSpPr/>
            <p:nvPr/>
          </p:nvSpPr>
          <p:spPr>
            <a:xfrm>
              <a:off x="2349500" y="1144825"/>
              <a:ext cx="66450" cy="50425"/>
            </a:xfrm>
            <a:custGeom>
              <a:avLst/>
              <a:gdLst/>
              <a:ahLst/>
              <a:cxnLst/>
              <a:rect l="l" t="t" r="r" b="b"/>
              <a:pathLst>
                <a:path w="2658" h="2017" extrusionOk="0">
                  <a:moveTo>
                    <a:pt x="1287" y="1"/>
                  </a:moveTo>
                  <a:cubicBezTo>
                    <a:pt x="1235" y="1"/>
                    <a:pt x="1183" y="8"/>
                    <a:pt x="1131" y="24"/>
                  </a:cubicBezTo>
                  <a:cubicBezTo>
                    <a:pt x="953" y="80"/>
                    <a:pt x="817" y="239"/>
                    <a:pt x="633" y="273"/>
                  </a:cubicBezTo>
                  <a:cubicBezTo>
                    <a:pt x="591" y="280"/>
                    <a:pt x="548" y="282"/>
                    <a:pt x="505" y="282"/>
                  </a:cubicBezTo>
                  <a:cubicBezTo>
                    <a:pt x="484" y="282"/>
                    <a:pt x="462" y="281"/>
                    <a:pt x="441" y="281"/>
                  </a:cubicBezTo>
                  <a:cubicBezTo>
                    <a:pt x="419" y="281"/>
                    <a:pt x="398" y="282"/>
                    <a:pt x="377" y="283"/>
                  </a:cubicBezTo>
                  <a:cubicBezTo>
                    <a:pt x="292" y="290"/>
                    <a:pt x="201" y="318"/>
                    <a:pt x="155" y="390"/>
                  </a:cubicBezTo>
                  <a:cubicBezTo>
                    <a:pt x="100" y="477"/>
                    <a:pt x="129" y="590"/>
                    <a:pt x="156" y="689"/>
                  </a:cubicBezTo>
                  <a:cubicBezTo>
                    <a:pt x="239" y="1000"/>
                    <a:pt x="269" y="1356"/>
                    <a:pt x="88" y="1623"/>
                  </a:cubicBezTo>
                  <a:cubicBezTo>
                    <a:pt x="54" y="1672"/>
                    <a:pt x="14" y="1719"/>
                    <a:pt x="8" y="1777"/>
                  </a:cubicBezTo>
                  <a:cubicBezTo>
                    <a:pt x="1" y="1848"/>
                    <a:pt x="48" y="1917"/>
                    <a:pt x="110" y="1953"/>
                  </a:cubicBezTo>
                  <a:cubicBezTo>
                    <a:pt x="172" y="1989"/>
                    <a:pt x="245" y="2001"/>
                    <a:pt x="316" y="2006"/>
                  </a:cubicBezTo>
                  <a:cubicBezTo>
                    <a:pt x="425" y="2016"/>
                    <a:pt x="534" y="2017"/>
                    <a:pt x="643" y="2017"/>
                  </a:cubicBezTo>
                  <a:cubicBezTo>
                    <a:pt x="662" y="2017"/>
                    <a:pt x="682" y="2017"/>
                    <a:pt x="702" y="2017"/>
                  </a:cubicBezTo>
                  <a:cubicBezTo>
                    <a:pt x="1005" y="2017"/>
                    <a:pt x="1308" y="2015"/>
                    <a:pt x="1612" y="2015"/>
                  </a:cubicBezTo>
                  <a:cubicBezTo>
                    <a:pt x="1693" y="2015"/>
                    <a:pt x="1777" y="2014"/>
                    <a:pt x="1846" y="1971"/>
                  </a:cubicBezTo>
                  <a:cubicBezTo>
                    <a:pt x="1903" y="1937"/>
                    <a:pt x="1941" y="1876"/>
                    <a:pt x="1974" y="1817"/>
                  </a:cubicBezTo>
                  <a:cubicBezTo>
                    <a:pt x="2080" y="1627"/>
                    <a:pt x="2167" y="1411"/>
                    <a:pt x="2349" y="1289"/>
                  </a:cubicBezTo>
                  <a:cubicBezTo>
                    <a:pt x="2449" y="1221"/>
                    <a:pt x="2583" y="1176"/>
                    <a:pt x="2622" y="1062"/>
                  </a:cubicBezTo>
                  <a:cubicBezTo>
                    <a:pt x="2658" y="953"/>
                    <a:pt x="2589" y="846"/>
                    <a:pt x="2550" y="749"/>
                  </a:cubicBezTo>
                  <a:cubicBezTo>
                    <a:pt x="2519" y="674"/>
                    <a:pt x="2511" y="576"/>
                    <a:pt x="2462" y="511"/>
                  </a:cubicBezTo>
                  <a:cubicBezTo>
                    <a:pt x="2404" y="434"/>
                    <a:pt x="2283" y="398"/>
                    <a:pt x="2200" y="357"/>
                  </a:cubicBezTo>
                  <a:cubicBezTo>
                    <a:pt x="2073" y="295"/>
                    <a:pt x="1945" y="232"/>
                    <a:pt x="1817" y="168"/>
                  </a:cubicBezTo>
                  <a:cubicBezTo>
                    <a:pt x="1651" y="85"/>
                    <a:pt x="1467" y="1"/>
                    <a:pt x="1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1"/>
            <p:cNvSpPr/>
            <p:nvPr/>
          </p:nvSpPr>
          <p:spPr>
            <a:xfrm>
              <a:off x="2401575" y="1171100"/>
              <a:ext cx="49725" cy="23450"/>
            </a:xfrm>
            <a:custGeom>
              <a:avLst/>
              <a:gdLst/>
              <a:ahLst/>
              <a:cxnLst/>
              <a:rect l="l" t="t" r="r" b="b"/>
              <a:pathLst>
                <a:path w="1989" h="938" extrusionOk="0">
                  <a:moveTo>
                    <a:pt x="1382" y="1"/>
                  </a:moveTo>
                  <a:cubicBezTo>
                    <a:pt x="1238" y="1"/>
                    <a:pt x="1117" y="94"/>
                    <a:pt x="983" y="138"/>
                  </a:cubicBezTo>
                  <a:cubicBezTo>
                    <a:pt x="877" y="171"/>
                    <a:pt x="766" y="145"/>
                    <a:pt x="661" y="171"/>
                  </a:cubicBezTo>
                  <a:cubicBezTo>
                    <a:pt x="554" y="198"/>
                    <a:pt x="550" y="279"/>
                    <a:pt x="496" y="360"/>
                  </a:cubicBezTo>
                  <a:cubicBezTo>
                    <a:pt x="420" y="474"/>
                    <a:pt x="266" y="510"/>
                    <a:pt x="158" y="585"/>
                  </a:cubicBezTo>
                  <a:cubicBezTo>
                    <a:pt x="72" y="644"/>
                    <a:pt x="0" y="745"/>
                    <a:pt x="21" y="845"/>
                  </a:cubicBezTo>
                  <a:cubicBezTo>
                    <a:pt x="26" y="865"/>
                    <a:pt x="34" y="886"/>
                    <a:pt x="49" y="899"/>
                  </a:cubicBezTo>
                  <a:cubicBezTo>
                    <a:pt x="71" y="917"/>
                    <a:pt x="102" y="919"/>
                    <a:pt x="132" y="919"/>
                  </a:cubicBezTo>
                  <a:cubicBezTo>
                    <a:pt x="725" y="926"/>
                    <a:pt x="1320" y="932"/>
                    <a:pt x="1913" y="938"/>
                  </a:cubicBezTo>
                  <a:cubicBezTo>
                    <a:pt x="1938" y="938"/>
                    <a:pt x="1971" y="935"/>
                    <a:pt x="1979" y="910"/>
                  </a:cubicBezTo>
                  <a:cubicBezTo>
                    <a:pt x="1989" y="889"/>
                    <a:pt x="1971" y="865"/>
                    <a:pt x="1953" y="849"/>
                  </a:cubicBezTo>
                  <a:cubicBezTo>
                    <a:pt x="1877" y="779"/>
                    <a:pt x="1783" y="732"/>
                    <a:pt x="1699" y="675"/>
                  </a:cubicBezTo>
                  <a:cubicBezTo>
                    <a:pt x="1613" y="617"/>
                    <a:pt x="1532" y="542"/>
                    <a:pt x="1502" y="445"/>
                  </a:cubicBezTo>
                  <a:cubicBezTo>
                    <a:pt x="1464" y="320"/>
                    <a:pt x="1514" y="178"/>
                    <a:pt x="1469" y="55"/>
                  </a:cubicBezTo>
                  <a:cubicBezTo>
                    <a:pt x="1464" y="41"/>
                    <a:pt x="1457" y="26"/>
                    <a:pt x="1444" y="16"/>
                  </a:cubicBezTo>
                  <a:cubicBezTo>
                    <a:pt x="1429" y="3"/>
                    <a:pt x="1408" y="1"/>
                    <a:pt x="1388" y="1"/>
                  </a:cubicBezTo>
                  <a:cubicBezTo>
                    <a:pt x="1386" y="1"/>
                    <a:pt x="1384"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1"/>
            <p:cNvSpPr/>
            <p:nvPr/>
          </p:nvSpPr>
          <p:spPr>
            <a:xfrm>
              <a:off x="2443150" y="1153050"/>
              <a:ext cx="52250" cy="40325"/>
            </a:xfrm>
            <a:custGeom>
              <a:avLst/>
              <a:gdLst/>
              <a:ahLst/>
              <a:cxnLst/>
              <a:rect l="l" t="t" r="r" b="b"/>
              <a:pathLst>
                <a:path w="2090" h="1613" extrusionOk="0">
                  <a:moveTo>
                    <a:pt x="1889" y="0"/>
                  </a:moveTo>
                  <a:cubicBezTo>
                    <a:pt x="1872" y="0"/>
                    <a:pt x="1856" y="1"/>
                    <a:pt x="1840" y="3"/>
                  </a:cubicBezTo>
                  <a:cubicBezTo>
                    <a:pt x="1747" y="15"/>
                    <a:pt x="1655" y="45"/>
                    <a:pt x="1573" y="95"/>
                  </a:cubicBezTo>
                  <a:cubicBezTo>
                    <a:pt x="1469" y="154"/>
                    <a:pt x="1383" y="241"/>
                    <a:pt x="1286" y="313"/>
                  </a:cubicBezTo>
                  <a:cubicBezTo>
                    <a:pt x="1195" y="380"/>
                    <a:pt x="1088" y="437"/>
                    <a:pt x="976" y="437"/>
                  </a:cubicBezTo>
                  <a:cubicBezTo>
                    <a:pt x="969" y="437"/>
                    <a:pt x="961" y="436"/>
                    <a:pt x="954" y="436"/>
                  </a:cubicBezTo>
                  <a:cubicBezTo>
                    <a:pt x="877" y="431"/>
                    <a:pt x="804" y="399"/>
                    <a:pt x="727" y="385"/>
                  </a:cubicBezTo>
                  <a:cubicBezTo>
                    <a:pt x="709" y="381"/>
                    <a:pt x="692" y="380"/>
                    <a:pt x="676" y="380"/>
                  </a:cubicBezTo>
                  <a:cubicBezTo>
                    <a:pt x="580" y="380"/>
                    <a:pt x="525" y="433"/>
                    <a:pt x="441" y="488"/>
                  </a:cubicBezTo>
                  <a:cubicBezTo>
                    <a:pt x="337" y="560"/>
                    <a:pt x="216" y="599"/>
                    <a:pt x="95" y="634"/>
                  </a:cubicBezTo>
                  <a:cubicBezTo>
                    <a:pt x="73" y="640"/>
                    <a:pt x="48" y="648"/>
                    <a:pt x="32" y="665"/>
                  </a:cubicBezTo>
                  <a:cubicBezTo>
                    <a:pt x="1" y="696"/>
                    <a:pt x="6" y="747"/>
                    <a:pt x="14" y="791"/>
                  </a:cubicBezTo>
                  <a:cubicBezTo>
                    <a:pt x="27" y="850"/>
                    <a:pt x="42" y="908"/>
                    <a:pt x="58" y="965"/>
                  </a:cubicBezTo>
                  <a:cubicBezTo>
                    <a:pt x="78" y="1027"/>
                    <a:pt x="101" y="1089"/>
                    <a:pt x="146" y="1134"/>
                  </a:cubicBezTo>
                  <a:cubicBezTo>
                    <a:pt x="242" y="1230"/>
                    <a:pt x="422" y="1233"/>
                    <a:pt x="483" y="1356"/>
                  </a:cubicBezTo>
                  <a:cubicBezTo>
                    <a:pt x="510" y="1410"/>
                    <a:pt x="506" y="1477"/>
                    <a:pt x="537" y="1526"/>
                  </a:cubicBezTo>
                  <a:cubicBezTo>
                    <a:pt x="588" y="1603"/>
                    <a:pt x="696" y="1613"/>
                    <a:pt x="788" y="1613"/>
                  </a:cubicBezTo>
                  <a:lnTo>
                    <a:pt x="1928" y="1613"/>
                  </a:lnTo>
                  <a:cubicBezTo>
                    <a:pt x="1945" y="1613"/>
                    <a:pt x="1965" y="1613"/>
                    <a:pt x="1983" y="1607"/>
                  </a:cubicBezTo>
                  <a:cubicBezTo>
                    <a:pt x="2010" y="1596"/>
                    <a:pt x="2031" y="1573"/>
                    <a:pt x="2045" y="1547"/>
                  </a:cubicBezTo>
                  <a:cubicBezTo>
                    <a:pt x="2089" y="1469"/>
                    <a:pt x="2088" y="1372"/>
                    <a:pt x="2087" y="1282"/>
                  </a:cubicBezTo>
                  <a:cubicBezTo>
                    <a:pt x="2079" y="917"/>
                    <a:pt x="2071" y="552"/>
                    <a:pt x="2062" y="185"/>
                  </a:cubicBezTo>
                  <a:cubicBezTo>
                    <a:pt x="2061" y="143"/>
                    <a:pt x="2060" y="98"/>
                    <a:pt x="2037" y="62"/>
                  </a:cubicBezTo>
                  <a:cubicBezTo>
                    <a:pt x="2005" y="15"/>
                    <a:pt x="1947"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1"/>
            <p:cNvSpPr/>
            <p:nvPr/>
          </p:nvSpPr>
          <p:spPr>
            <a:xfrm>
              <a:off x="2461100" y="1107750"/>
              <a:ext cx="34625" cy="51050"/>
            </a:xfrm>
            <a:custGeom>
              <a:avLst/>
              <a:gdLst/>
              <a:ahLst/>
              <a:cxnLst/>
              <a:rect l="l" t="t" r="r" b="b"/>
              <a:pathLst>
                <a:path w="1385" h="2042" extrusionOk="0">
                  <a:moveTo>
                    <a:pt x="1249" y="1"/>
                  </a:moveTo>
                  <a:cubicBezTo>
                    <a:pt x="1201" y="1"/>
                    <a:pt x="1151" y="27"/>
                    <a:pt x="1109" y="54"/>
                  </a:cubicBezTo>
                  <a:cubicBezTo>
                    <a:pt x="951" y="158"/>
                    <a:pt x="801" y="294"/>
                    <a:pt x="613" y="312"/>
                  </a:cubicBezTo>
                  <a:cubicBezTo>
                    <a:pt x="595" y="313"/>
                    <a:pt x="577" y="314"/>
                    <a:pt x="558" y="314"/>
                  </a:cubicBezTo>
                  <a:cubicBezTo>
                    <a:pt x="501" y="314"/>
                    <a:pt x="442" y="308"/>
                    <a:pt x="385" y="308"/>
                  </a:cubicBezTo>
                  <a:cubicBezTo>
                    <a:pt x="316" y="308"/>
                    <a:pt x="250" y="317"/>
                    <a:pt x="196" y="358"/>
                  </a:cubicBezTo>
                  <a:cubicBezTo>
                    <a:pt x="138" y="403"/>
                    <a:pt x="96" y="495"/>
                    <a:pt x="101" y="569"/>
                  </a:cubicBezTo>
                  <a:cubicBezTo>
                    <a:pt x="103" y="603"/>
                    <a:pt x="115" y="633"/>
                    <a:pt x="116" y="668"/>
                  </a:cubicBezTo>
                  <a:cubicBezTo>
                    <a:pt x="117" y="721"/>
                    <a:pt x="116" y="773"/>
                    <a:pt x="116" y="825"/>
                  </a:cubicBezTo>
                  <a:cubicBezTo>
                    <a:pt x="116" y="875"/>
                    <a:pt x="116" y="926"/>
                    <a:pt x="98" y="973"/>
                  </a:cubicBezTo>
                  <a:cubicBezTo>
                    <a:pt x="75" y="1033"/>
                    <a:pt x="24" y="1083"/>
                    <a:pt x="14" y="1147"/>
                  </a:cubicBezTo>
                  <a:cubicBezTo>
                    <a:pt x="0" y="1232"/>
                    <a:pt x="62" y="1307"/>
                    <a:pt x="97" y="1384"/>
                  </a:cubicBezTo>
                  <a:cubicBezTo>
                    <a:pt x="161" y="1527"/>
                    <a:pt x="162" y="1715"/>
                    <a:pt x="95" y="1850"/>
                  </a:cubicBezTo>
                  <a:cubicBezTo>
                    <a:pt x="80" y="1879"/>
                    <a:pt x="63" y="1910"/>
                    <a:pt x="58" y="1943"/>
                  </a:cubicBezTo>
                  <a:cubicBezTo>
                    <a:pt x="53" y="1976"/>
                    <a:pt x="63" y="2013"/>
                    <a:pt x="92" y="2031"/>
                  </a:cubicBezTo>
                  <a:cubicBezTo>
                    <a:pt x="107" y="2040"/>
                    <a:pt x="126" y="2041"/>
                    <a:pt x="142" y="2041"/>
                  </a:cubicBezTo>
                  <a:cubicBezTo>
                    <a:pt x="251" y="2040"/>
                    <a:pt x="342" y="1963"/>
                    <a:pt x="424" y="1888"/>
                  </a:cubicBezTo>
                  <a:cubicBezTo>
                    <a:pt x="556" y="1768"/>
                    <a:pt x="696" y="1640"/>
                    <a:pt x="873" y="1609"/>
                  </a:cubicBezTo>
                  <a:cubicBezTo>
                    <a:pt x="991" y="1588"/>
                    <a:pt x="1122" y="1614"/>
                    <a:pt x="1226" y="1550"/>
                  </a:cubicBezTo>
                  <a:cubicBezTo>
                    <a:pt x="1296" y="1509"/>
                    <a:pt x="1339" y="1434"/>
                    <a:pt x="1360" y="1355"/>
                  </a:cubicBezTo>
                  <a:cubicBezTo>
                    <a:pt x="1380" y="1277"/>
                    <a:pt x="1380" y="1196"/>
                    <a:pt x="1381" y="1115"/>
                  </a:cubicBezTo>
                  <a:cubicBezTo>
                    <a:pt x="1384" y="819"/>
                    <a:pt x="1384" y="525"/>
                    <a:pt x="1385" y="229"/>
                  </a:cubicBezTo>
                  <a:cubicBezTo>
                    <a:pt x="1385" y="145"/>
                    <a:pt x="1374" y="44"/>
                    <a:pt x="1297" y="11"/>
                  </a:cubicBezTo>
                  <a:cubicBezTo>
                    <a:pt x="1282" y="4"/>
                    <a:pt x="1265" y="1"/>
                    <a:pt x="1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1"/>
            <p:cNvSpPr/>
            <p:nvPr/>
          </p:nvSpPr>
          <p:spPr>
            <a:xfrm>
              <a:off x="2418375" y="1093825"/>
              <a:ext cx="47900" cy="40175"/>
            </a:xfrm>
            <a:custGeom>
              <a:avLst/>
              <a:gdLst/>
              <a:ahLst/>
              <a:cxnLst/>
              <a:rect l="l" t="t" r="r" b="b"/>
              <a:pathLst>
                <a:path w="1916" h="1607" extrusionOk="0">
                  <a:moveTo>
                    <a:pt x="202" y="1"/>
                  </a:moveTo>
                  <a:cubicBezTo>
                    <a:pt x="145" y="1"/>
                    <a:pt x="90" y="14"/>
                    <a:pt x="52" y="55"/>
                  </a:cubicBezTo>
                  <a:cubicBezTo>
                    <a:pt x="0" y="110"/>
                    <a:pt x="0" y="194"/>
                    <a:pt x="2" y="270"/>
                  </a:cubicBezTo>
                  <a:cubicBezTo>
                    <a:pt x="7" y="393"/>
                    <a:pt x="12" y="517"/>
                    <a:pt x="17" y="641"/>
                  </a:cubicBezTo>
                  <a:cubicBezTo>
                    <a:pt x="18" y="676"/>
                    <a:pt x="20" y="712"/>
                    <a:pt x="30" y="745"/>
                  </a:cubicBezTo>
                  <a:cubicBezTo>
                    <a:pt x="64" y="864"/>
                    <a:pt x="191" y="925"/>
                    <a:pt x="307" y="966"/>
                  </a:cubicBezTo>
                  <a:cubicBezTo>
                    <a:pt x="423" y="1008"/>
                    <a:pt x="551" y="1052"/>
                    <a:pt x="613" y="1159"/>
                  </a:cubicBezTo>
                  <a:cubicBezTo>
                    <a:pt x="675" y="1266"/>
                    <a:pt x="611" y="1555"/>
                    <a:pt x="769" y="1555"/>
                  </a:cubicBezTo>
                  <a:cubicBezTo>
                    <a:pt x="788" y="1555"/>
                    <a:pt x="811" y="1550"/>
                    <a:pt x="838" y="1541"/>
                  </a:cubicBezTo>
                  <a:cubicBezTo>
                    <a:pt x="911" y="1516"/>
                    <a:pt x="954" y="1483"/>
                    <a:pt x="1032" y="1483"/>
                  </a:cubicBezTo>
                  <a:cubicBezTo>
                    <a:pt x="1037" y="1483"/>
                    <a:pt x="1043" y="1483"/>
                    <a:pt x="1048" y="1483"/>
                  </a:cubicBezTo>
                  <a:cubicBezTo>
                    <a:pt x="1158" y="1493"/>
                    <a:pt x="1270" y="1531"/>
                    <a:pt x="1371" y="1578"/>
                  </a:cubicBezTo>
                  <a:cubicBezTo>
                    <a:pt x="1400" y="1592"/>
                    <a:pt x="1431" y="1607"/>
                    <a:pt x="1461" y="1607"/>
                  </a:cubicBezTo>
                  <a:cubicBezTo>
                    <a:pt x="1470" y="1607"/>
                    <a:pt x="1478" y="1606"/>
                    <a:pt x="1487" y="1603"/>
                  </a:cubicBezTo>
                  <a:cubicBezTo>
                    <a:pt x="1544" y="1585"/>
                    <a:pt x="1561" y="1514"/>
                    <a:pt x="1563" y="1455"/>
                  </a:cubicBezTo>
                  <a:cubicBezTo>
                    <a:pt x="1566" y="1375"/>
                    <a:pt x="1561" y="1295"/>
                    <a:pt x="1546" y="1217"/>
                  </a:cubicBezTo>
                  <a:cubicBezTo>
                    <a:pt x="1516" y="1068"/>
                    <a:pt x="1455" y="902"/>
                    <a:pt x="1539" y="773"/>
                  </a:cubicBezTo>
                  <a:cubicBezTo>
                    <a:pt x="1605" y="670"/>
                    <a:pt x="1739" y="638"/>
                    <a:pt x="1839" y="565"/>
                  </a:cubicBezTo>
                  <a:cubicBezTo>
                    <a:pt x="1878" y="535"/>
                    <a:pt x="1916" y="494"/>
                    <a:pt x="1916" y="444"/>
                  </a:cubicBezTo>
                  <a:cubicBezTo>
                    <a:pt x="1914" y="358"/>
                    <a:pt x="1810" y="319"/>
                    <a:pt x="1727" y="302"/>
                  </a:cubicBezTo>
                  <a:lnTo>
                    <a:pt x="331" y="16"/>
                  </a:lnTo>
                  <a:cubicBezTo>
                    <a:pt x="290" y="8"/>
                    <a:pt x="246"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31"/>
          <p:cNvGrpSpPr/>
          <p:nvPr/>
        </p:nvGrpSpPr>
        <p:grpSpPr>
          <a:xfrm>
            <a:off x="6673521" y="3908998"/>
            <a:ext cx="1143007" cy="1143010"/>
            <a:chOff x="2225650" y="1252200"/>
            <a:chExt cx="270125" cy="269775"/>
          </a:xfrm>
        </p:grpSpPr>
        <p:sp>
          <p:nvSpPr>
            <p:cNvPr id="1392" name="Google Shape;1392;p31"/>
            <p:cNvSpPr/>
            <p:nvPr/>
          </p:nvSpPr>
          <p:spPr>
            <a:xfrm>
              <a:off x="2412975" y="1375425"/>
              <a:ext cx="41750" cy="65700"/>
            </a:xfrm>
            <a:custGeom>
              <a:avLst/>
              <a:gdLst/>
              <a:ahLst/>
              <a:cxnLst/>
              <a:rect l="l" t="t" r="r" b="b"/>
              <a:pathLst>
                <a:path w="1670" h="2628" extrusionOk="0">
                  <a:moveTo>
                    <a:pt x="601" y="0"/>
                  </a:moveTo>
                  <a:cubicBezTo>
                    <a:pt x="413" y="0"/>
                    <a:pt x="245" y="93"/>
                    <a:pt x="169" y="337"/>
                  </a:cubicBezTo>
                  <a:cubicBezTo>
                    <a:pt x="0" y="871"/>
                    <a:pt x="49" y="1453"/>
                    <a:pt x="210" y="1982"/>
                  </a:cubicBezTo>
                  <a:cubicBezTo>
                    <a:pt x="278" y="2206"/>
                    <a:pt x="385" y="2438"/>
                    <a:pt x="586" y="2556"/>
                  </a:cubicBezTo>
                  <a:cubicBezTo>
                    <a:pt x="672" y="2606"/>
                    <a:pt x="761" y="2628"/>
                    <a:pt x="849" y="2628"/>
                  </a:cubicBezTo>
                  <a:cubicBezTo>
                    <a:pt x="1181" y="2628"/>
                    <a:pt x="1501" y="2316"/>
                    <a:pt x="1561" y="1996"/>
                  </a:cubicBezTo>
                  <a:cubicBezTo>
                    <a:pt x="1661" y="1459"/>
                    <a:pt x="1669" y="798"/>
                    <a:pt x="1300" y="358"/>
                  </a:cubicBezTo>
                  <a:cubicBezTo>
                    <a:pt x="1137" y="163"/>
                    <a:pt x="851"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1"/>
            <p:cNvSpPr/>
            <p:nvPr/>
          </p:nvSpPr>
          <p:spPr>
            <a:xfrm>
              <a:off x="2261250" y="1277825"/>
              <a:ext cx="43725" cy="31575"/>
            </a:xfrm>
            <a:custGeom>
              <a:avLst/>
              <a:gdLst/>
              <a:ahLst/>
              <a:cxnLst/>
              <a:rect l="l" t="t" r="r" b="b"/>
              <a:pathLst>
                <a:path w="1749" h="1263" extrusionOk="0">
                  <a:moveTo>
                    <a:pt x="1284" y="0"/>
                  </a:moveTo>
                  <a:cubicBezTo>
                    <a:pt x="1242" y="0"/>
                    <a:pt x="1199" y="4"/>
                    <a:pt x="1158" y="9"/>
                  </a:cubicBezTo>
                  <a:cubicBezTo>
                    <a:pt x="891" y="44"/>
                    <a:pt x="623" y="116"/>
                    <a:pt x="402" y="271"/>
                  </a:cubicBezTo>
                  <a:cubicBezTo>
                    <a:pt x="181" y="425"/>
                    <a:pt x="13" y="674"/>
                    <a:pt x="3" y="942"/>
                  </a:cubicBezTo>
                  <a:cubicBezTo>
                    <a:pt x="1" y="1001"/>
                    <a:pt x="7" y="1061"/>
                    <a:pt x="37" y="1112"/>
                  </a:cubicBezTo>
                  <a:cubicBezTo>
                    <a:pt x="85" y="1195"/>
                    <a:pt x="188" y="1229"/>
                    <a:pt x="283" y="1245"/>
                  </a:cubicBezTo>
                  <a:cubicBezTo>
                    <a:pt x="349" y="1257"/>
                    <a:pt x="419" y="1262"/>
                    <a:pt x="491" y="1262"/>
                  </a:cubicBezTo>
                  <a:cubicBezTo>
                    <a:pt x="1054" y="1262"/>
                    <a:pt x="1748" y="913"/>
                    <a:pt x="1639" y="275"/>
                  </a:cubicBezTo>
                  <a:cubicBezTo>
                    <a:pt x="1629" y="217"/>
                    <a:pt x="1610" y="156"/>
                    <a:pt x="1572" y="109"/>
                  </a:cubicBezTo>
                  <a:cubicBezTo>
                    <a:pt x="1505" y="25"/>
                    <a:pt x="1396" y="0"/>
                    <a:pt x="1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1"/>
            <p:cNvSpPr/>
            <p:nvPr/>
          </p:nvSpPr>
          <p:spPr>
            <a:xfrm>
              <a:off x="2367700" y="1253100"/>
              <a:ext cx="110800" cy="127375"/>
            </a:xfrm>
            <a:custGeom>
              <a:avLst/>
              <a:gdLst/>
              <a:ahLst/>
              <a:cxnLst/>
              <a:rect l="l" t="t" r="r" b="b"/>
              <a:pathLst>
                <a:path w="4432" h="5095" extrusionOk="0">
                  <a:moveTo>
                    <a:pt x="829" y="0"/>
                  </a:moveTo>
                  <a:cubicBezTo>
                    <a:pt x="713" y="0"/>
                    <a:pt x="595" y="9"/>
                    <a:pt x="493" y="63"/>
                  </a:cubicBezTo>
                  <a:cubicBezTo>
                    <a:pt x="264" y="186"/>
                    <a:pt x="197" y="497"/>
                    <a:pt x="214" y="765"/>
                  </a:cubicBezTo>
                  <a:cubicBezTo>
                    <a:pt x="234" y="1032"/>
                    <a:pt x="312" y="1299"/>
                    <a:pt x="267" y="1562"/>
                  </a:cubicBezTo>
                  <a:cubicBezTo>
                    <a:pt x="217" y="1859"/>
                    <a:pt x="14" y="2118"/>
                    <a:pt x="7" y="2419"/>
                  </a:cubicBezTo>
                  <a:cubicBezTo>
                    <a:pt x="1" y="2642"/>
                    <a:pt x="105" y="2855"/>
                    <a:pt x="240" y="3030"/>
                  </a:cubicBezTo>
                  <a:cubicBezTo>
                    <a:pt x="375" y="3204"/>
                    <a:pt x="540" y="3349"/>
                    <a:pt x="687" y="3514"/>
                  </a:cubicBezTo>
                  <a:cubicBezTo>
                    <a:pt x="963" y="3822"/>
                    <a:pt x="1168" y="4195"/>
                    <a:pt x="1283" y="4598"/>
                  </a:cubicBezTo>
                  <a:cubicBezTo>
                    <a:pt x="1337" y="4789"/>
                    <a:pt x="1413" y="5090"/>
                    <a:pt x="1658" y="5094"/>
                  </a:cubicBezTo>
                  <a:cubicBezTo>
                    <a:pt x="1660" y="5094"/>
                    <a:pt x="1662" y="5094"/>
                    <a:pt x="1663" y="5094"/>
                  </a:cubicBezTo>
                  <a:cubicBezTo>
                    <a:pt x="1859" y="5094"/>
                    <a:pt x="1881" y="4859"/>
                    <a:pt x="2009" y="4746"/>
                  </a:cubicBezTo>
                  <a:cubicBezTo>
                    <a:pt x="2111" y="4655"/>
                    <a:pt x="2244" y="4626"/>
                    <a:pt x="2381" y="4626"/>
                  </a:cubicBezTo>
                  <a:cubicBezTo>
                    <a:pt x="2482" y="4626"/>
                    <a:pt x="2586" y="4641"/>
                    <a:pt x="2684" y="4659"/>
                  </a:cubicBezTo>
                  <a:cubicBezTo>
                    <a:pt x="2725" y="4666"/>
                    <a:pt x="2768" y="4673"/>
                    <a:pt x="2810" y="4673"/>
                  </a:cubicBezTo>
                  <a:cubicBezTo>
                    <a:pt x="2834" y="4673"/>
                    <a:pt x="2858" y="4671"/>
                    <a:pt x="2881" y="4665"/>
                  </a:cubicBezTo>
                  <a:cubicBezTo>
                    <a:pt x="3052" y="4619"/>
                    <a:pt x="3113" y="4405"/>
                    <a:pt x="3147" y="4227"/>
                  </a:cubicBezTo>
                  <a:cubicBezTo>
                    <a:pt x="3242" y="3700"/>
                    <a:pt x="3339" y="3172"/>
                    <a:pt x="3434" y="2645"/>
                  </a:cubicBezTo>
                  <a:cubicBezTo>
                    <a:pt x="3522" y="2159"/>
                    <a:pt x="3619" y="1654"/>
                    <a:pt x="3912" y="1263"/>
                  </a:cubicBezTo>
                  <a:cubicBezTo>
                    <a:pt x="4111" y="996"/>
                    <a:pt x="4411" y="761"/>
                    <a:pt x="4429" y="422"/>
                  </a:cubicBezTo>
                  <a:cubicBezTo>
                    <a:pt x="4432" y="363"/>
                    <a:pt x="4426" y="301"/>
                    <a:pt x="4396" y="248"/>
                  </a:cubicBezTo>
                  <a:cubicBezTo>
                    <a:pt x="4345" y="159"/>
                    <a:pt x="4242" y="122"/>
                    <a:pt x="4144" y="101"/>
                  </a:cubicBezTo>
                  <a:cubicBezTo>
                    <a:pt x="3950" y="58"/>
                    <a:pt x="3753" y="55"/>
                    <a:pt x="3554" y="50"/>
                  </a:cubicBezTo>
                  <a:cubicBezTo>
                    <a:pt x="2668" y="34"/>
                    <a:pt x="1783" y="19"/>
                    <a:pt x="897" y="1"/>
                  </a:cubicBezTo>
                  <a:cubicBezTo>
                    <a:pt x="874" y="1"/>
                    <a:pt x="852" y="0"/>
                    <a:pt x="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1"/>
            <p:cNvSpPr/>
            <p:nvPr/>
          </p:nvSpPr>
          <p:spPr>
            <a:xfrm>
              <a:off x="2451025" y="1274900"/>
              <a:ext cx="44750" cy="120150"/>
            </a:xfrm>
            <a:custGeom>
              <a:avLst/>
              <a:gdLst/>
              <a:ahLst/>
              <a:cxnLst/>
              <a:rect l="l" t="t" r="r" b="b"/>
              <a:pathLst>
                <a:path w="1790" h="4806" extrusionOk="0">
                  <a:moveTo>
                    <a:pt x="1552" y="0"/>
                  </a:moveTo>
                  <a:cubicBezTo>
                    <a:pt x="1470" y="0"/>
                    <a:pt x="1391" y="61"/>
                    <a:pt x="1331" y="123"/>
                  </a:cubicBezTo>
                  <a:cubicBezTo>
                    <a:pt x="903" y="557"/>
                    <a:pt x="687" y="1153"/>
                    <a:pt x="486" y="1729"/>
                  </a:cubicBezTo>
                  <a:cubicBezTo>
                    <a:pt x="258" y="2386"/>
                    <a:pt x="34" y="3054"/>
                    <a:pt x="5" y="3748"/>
                  </a:cubicBezTo>
                  <a:cubicBezTo>
                    <a:pt x="1" y="3812"/>
                    <a:pt x="0" y="3877"/>
                    <a:pt x="24" y="3938"/>
                  </a:cubicBezTo>
                  <a:cubicBezTo>
                    <a:pt x="48" y="4000"/>
                    <a:pt x="94" y="4050"/>
                    <a:pt x="137" y="4101"/>
                  </a:cubicBezTo>
                  <a:cubicBezTo>
                    <a:pt x="261" y="4252"/>
                    <a:pt x="365" y="4449"/>
                    <a:pt x="369" y="4647"/>
                  </a:cubicBezTo>
                  <a:cubicBezTo>
                    <a:pt x="371" y="4766"/>
                    <a:pt x="407" y="4806"/>
                    <a:pt x="459" y="4806"/>
                  </a:cubicBezTo>
                  <a:cubicBezTo>
                    <a:pt x="544" y="4806"/>
                    <a:pt x="674" y="4701"/>
                    <a:pt x="777" y="4661"/>
                  </a:cubicBezTo>
                  <a:cubicBezTo>
                    <a:pt x="829" y="4642"/>
                    <a:pt x="882" y="4634"/>
                    <a:pt x="935" y="4634"/>
                  </a:cubicBezTo>
                  <a:cubicBezTo>
                    <a:pt x="1108" y="4634"/>
                    <a:pt x="1288" y="4711"/>
                    <a:pt x="1461" y="4711"/>
                  </a:cubicBezTo>
                  <a:cubicBezTo>
                    <a:pt x="1511" y="4711"/>
                    <a:pt x="1560" y="4704"/>
                    <a:pt x="1608" y="4688"/>
                  </a:cubicBezTo>
                  <a:cubicBezTo>
                    <a:pt x="1655" y="4672"/>
                    <a:pt x="1701" y="4645"/>
                    <a:pt x="1727" y="4602"/>
                  </a:cubicBezTo>
                  <a:cubicBezTo>
                    <a:pt x="1743" y="4574"/>
                    <a:pt x="1752" y="4540"/>
                    <a:pt x="1758" y="4507"/>
                  </a:cubicBezTo>
                  <a:cubicBezTo>
                    <a:pt x="1777" y="4395"/>
                    <a:pt x="1778" y="4281"/>
                    <a:pt x="1778" y="4167"/>
                  </a:cubicBezTo>
                  <a:cubicBezTo>
                    <a:pt x="1781" y="3502"/>
                    <a:pt x="1784" y="2838"/>
                    <a:pt x="1788" y="2174"/>
                  </a:cubicBezTo>
                  <a:cubicBezTo>
                    <a:pt x="1789" y="1877"/>
                    <a:pt x="1777" y="1587"/>
                    <a:pt x="1783" y="1287"/>
                  </a:cubicBezTo>
                  <a:cubicBezTo>
                    <a:pt x="1790" y="955"/>
                    <a:pt x="1784" y="622"/>
                    <a:pt x="1752" y="290"/>
                  </a:cubicBezTo>
                  <a:cubicBezTo>
                    <a:pt x="1740" y="177"/>
                    <a:pt x="1707" y="43"/>
                    <a:pt x="1599" y="8"/>
                  </a:cubicBezTo>
                  <a:cubicBezTo>
                    <a:pt x="1584" y="3"/>
                    <a:pt x="1568" y="0"/>
                    <a:pt x="1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1"/>
            <p:cNvSpPr/>
            <p:nvPr/>
          </p:nvSpPr>
          <p:spPr>
            <a:xfrm>
              <a:off x="2456525" y="1394700"/>
              <a:ext cx="38875" cy="95800"/>
            </a:xfrm>
            <a:custGeom>
              <a:avLst/>
              <a:gdLst/>
              <a:ahLst/>
              <a:cxnLst/>
              <a:rect l="l" t="t" r="r" b="b"/>
              <a:pathLst>
                <a:path w="1555" h="3832" extrusionOk="0">
                  <a:moveTo>
                    <a:pt x="919" y="1"/>
                  </a:moveTo>
                  <a:cubicBezTo>
                    <a:pt x="860" y="1"/>
                    <a:pt x="803" y="12"/>
                    <a:pt x="755" y="44"/>
                  </a:cubicBezTo>
                  <a:cubicBezTo>
                    <a:pt x="672" y="96"/>
                    <a:pt x="627" y="203"/>
                    <a:pt x="534" y="229"/>
                  </a:cubicBezTo>
                  <a:cubicBezTo>
                    <a:pt x="512" y="235"/>
                    <a:pt x="490" y="236"/>
                    <a:pt x="468" y="236"/>
                  </a:cubicBezTo>
                  <a:cubicBezTo>
                    <a:pt x="455" y="236"/>
                    <a:pt x="442" y="236"/>
                    <a:pt x="430" y="236"/>
                  </a:cubicBezTo>
                  <a:cubicBezTo>
                    <a:pt x="422" y="236"/>
                    <a:pt x="415" y="236"/>
                    <a:pt x="408" y="236"/>
                  </a:cubicBezTo>
                  <a:cubicBezTo>
                    <a:pt x="266" y="245"/>
                    <a:pt x="222" y="419"/>
                    <a:pt x="228" y="537"/>
                  </a:cubicBezTo>
                  <a:cubicBezTo>
                    <a:pt x="239" y="724"/>
                    <a:pt x="237" y="923"/>
                    <a:pt x="153" y="1097"/>
                  </a:cubicBezTo>
                  <a:cubicBezTo>
                    <a:pt x="95" y="1218"/>
                    <a:pt x="0" y="1349"/>
                    <a:pt x="54" y="1471"/>
                  </a:cubicBezTo>
                  <a:cubicBezTo>
                    <a:pt x="93" y="1556"/>
                    <a:pt x="187" y="1594"/>
                    <a:pt x="274" y="1631"/>
                  </a:cubicBezTo>
                  <a:cubicBezTo>
                    <a:pt x="464" y="1711"/>
                    <a:pt x="648" y="1824"/>
                    <a:pt x="761" y="1998"/>
                  </a:cubicBezTo>
                  <a:cubicBezTo>
                    <a:pt x="920" y="2240"/>
                    <a:pt x="912" y="2551"/>
                    <a:pt x="904" y="2841"/>
                  </a:cubicBezTo>
                  <a:cubicBezTo>
                    <a:pt x="894" y="3132"/>
                    <a:pt x="896" y="3446"/>
                    <a:pt x="1069" y="3679"/>
                  </a:cubicBezTo>
                  <a:cubicBezTo>
                    <a:pt x="1114" y="3739"/>
                    <a:pt x="1172" y="3795"/>
                    <a:pt x="1243" y="3819"/>
                  </a:cubicBezTo>
                  <a:cubicBezTo>
                    <a:pt x="1267" y="3827"/>
                    <a:pt x="1293" y="3831"/>
                    <a:pt x="1319" y="3831"/>
                  </a:cubicBezTo>
                  <a:cubicBezTo>
                    <a:pt x="1369" y="3831"/>
                    <a:pt x="1419" y="3815"/>
                    <a:pt x="1454" y="3781"/>
                  </a:cubicBezTo>
                  <a:cubicBezTo>
                    <a:pt x="1513" y="3720"/>
                    <a:pt x="1518" y="3626"/>
                    <a:pt x="1520" y="3543"/>
                  </a:cubicBezTo>
                  <a:cubicBezTo>
                    <a:pt x="1527" y="2852"/>
                    <a:pt x="1534" y="2162"/>
                    <a:pt x="1542" y="1470"/>
                  </a:cubicBezTo>
                  <a:lnTo>
                    <a:pt x="1553" y="334"/>
                  </a:lnTo>
                  <a:cubicBezTo>
                    <a:pt x="1554" y="213"/>
                    <a:pt x="1534" y="147"/>
                    <a:pt x="1420" y="117"/>
                  </a:cubicBezTo>
                  <a:cubicBezTo>
                    <a:pt x="1284" y="81"/>
                    <a:pt x="1157" y="28"/>
                    <a:pt x="1018" y="9"/>
                  </a:cubicBezTo>
                  <a:cubicBezTo>
                    <a:pt x="985" y="4"/>
                    <a:pt x="952" y="1"/>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1"/>
            <p:cNvSpPr/>
            <p:nvPr/>
          </p:nvSpPr>
          <p:spPr>
            <a:xfrm>
              <a:off x="2405800" y="1439850"/>
              <a:ext cx="87150" cy="82125"/>
            </a:xfrm>
            <a:custGeom>
              <a:avLst/>
              <a:gdLst/>
              <a:ahLst/>
              <a:cxnLst/>
              <a:rect l="l" t="t" r="r" b="b"/>
              <a:pathLst>
                <a:path w="3486" h="3285" extrusionOk="0">
                  <a:moveTo>
                    <a:pt x="2001" y="0"/>
                  </a:moveTo>
                  <a:cubicBezTo>
                    <a:pt x="1794" y="0"/>
                    <a:pt x="1831" y="293"/>
                    <a:pt x="1671" y="366"/>
                  </a:cubicBezTo>
                  <a:cubicBezTo>
                    <a:pt x="1649" y="376"/>
                    <a:pt x="1627" y="379"/>
                    <a:pt x="1604" y="379"/>
                  </a:cubicBezTo>
                  <a:cubicBezTo>
                    <a:pt x="1563" y="379"/>
                    <a:pt x="1521" y="368"/>
                    <a:pt x="1481" y="361"/>
                  </a:cubicBezTo>
                  <a:cubicBezTo>
                    <a:pt x="1454" y="357"/>
                    <a:pt x="1427" y="354"/>
                    <a:pt x="1400" y="354"/>
                  </a:cubicBezTo>
                  <a:cubicBezTo>
                    <a:pt x="1336" y="354"/>
                    <a:pt x="1273" y="369"/>
                    <a:pt x="1229" y="414"/>
                  </a:cubicBezTo>
                  <a:cubicBezTo>
                    <a:pt x="1149" y="493"/>
                    <a:pt x="1166" y="621"/>
                    <a:pt x="1180" y="731"/>
                  </a:cubicBezTo>
                  <a:cubicBezTo>
                    <a:pt x="1232" y="1114"/>
                    <a:pt x="1194" y="1511"/>
                    <a:pt x="1049" y="1871"/>
                  </a:cubicBezTo>
                  <a:cubicBezTo>
                    <a:pt x="904" y="2230"/>
                    <a:pt x="649" y="2549"/>
                    <a:pt x="317" y="2755"/>
                  </a:cubicBezTo>
                  <a:cubicBezTo>
                    <a:pt x="240" y="2802"/>
                    <a:pt x="156" y="2844"/>
                    <a:pt x="96" y="2911"/>
                  </a:cubicBezTo>
                  <a:cubicBezTo>
                    <a:pt x="36" y="2978"/>
                    <a:pt x="1" y="3078"/>
                    <a:pt x="41" y="3160"/>
                  </a:cubicBezTo>
                  <a:cubicBezTo>
                    <a:pt x="93" y="3266"/>
                    <a:pt x="235" y="3284"/>
                    <a:pt x="358" y="3284"/>
                  </a:cubicBezTo>
                  <a:cubicBezTo>
                    <a:pt x="366" y="3284"/>
                    <a:pt x="374" y="3284"/>
                    <a:pt x="381" y="3284"/>
                  </a:cubicBezTo>
                  <a:cubicBezTo>
                    <a:pt x="898" y="3275"/>
                    <a:pt x="1414" y="3264"/>
                    <a:pt x="1931" y="3254"/>
                  </a:cubicBezTo>
                  <a:cubicBezTo>
                    <a:pt x="2209" y="3248"/>
                    <a:pt x="2487" y="3243"/>
                    <a:pt x="2765" y="3238"/>
                  </a:cubicBezTo>
                  <a:cubicBezTo>
                    <a:pt x="2935" y="3234"/>
                    <a:pt x="3104" y="3230"/>
                    <a:pt x="3274" y="3227"/>
                  </a:cubicBezTo>
                  <a:cubicBezTo>
                    <a:pt x="3325" y="3225"/>
                    <a:pt x="3380" y="3223"/>
                    <a:pt x="3421" y="3193"/>
                  </a:cubicBezTo>
                  <a:cubicBezTo>
                    <a:pt x="3485" y="3146"/>
                    <a:pt x="3486" y="3053"/>
                    <a:pt x="3477" y="2974"/>
                  </a:cubicBezTo>
                  <a:cubicBezTo>
                    <a:pt x="3459" y="2809"/>
                    <a:pt x="3427" y="2647"/>
                    <a:pt x="3380" y="2487"/>
                  </a:cubicBezTo>
                  <a:cubicBezTo>
                    <a:pt x="3364" y="2432"/>
                    <a:pt x="3345" y="2376"/>
                    <a:pt x="3313" y="2330"/>
                  </a:cubicBezTo>
                  <a:cubicBezTo>
                    <a:pt x="3236" y="2220"/>
                    <a:pt x="3094" y="2174"/>
                    <a:pt x="2982" y="2095"/>
                  </a:cubicBezTo>
                  <a:cubicBezTo>
                    <a:pt x="2749" y="1931"/>
                    <a:pt x="2656" y="1634"/>
                    <a:pt x="2625" y="1354"/>
                  </a:cubicBezTo>
                  <a:cubicBezTo>
                    <a:pt x="2595" y="1074"/>
                    <a:pt x="2609" y="786"/>
                    <a:pt x="2524" y="516"/>
                  </a:cubicBezTo>
                  <a:cubicBezTo>
                    <a:pt x="2458" y="310"/>
                    <a:pt x="2288" y="47"/>
                    <a:pt x="2052" y="6"/>
                  </a:cubicBezTo>
                  <a:cubicBezTo>
                    <a:pt x="2033" y="2"/>
                    <a:pt x="2017" y="0"/>
                    <a:pt x="2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1"/>
            <p:cNvSpPr/>
            <p:nvPr/>
          </p:nvSpPr>
          <p:spPr>
            <a:xfrm>
              <a:off x="2226450" y="1421100"/>
              <a:ext cx="203850" cy="100750"/>
            </a:xfrm>
            <a:custGeom>
              <a:avLst/>
              <a:gdLst/>
              <a:ahLst/>
              <a:cxnLst/>
              <a:rect l="l" t="t" r="r" b="b"/>
              <a:pathLst>
                <a:path w="8154" h="4030" extrusionOk="0">
                  <a:moveTo>
                    <a:pt x="1463" y="0"/>
                  </a:moveTo>
                  <a:cubicBezTo>
                    <a:pt x="1325" y="0"/>
                    <a:pt x="1189" y="16"/>
                    <a:pt x="1056" y="52"/>
                  </a:cubicBezTo>
                  <a:cubicBezTo>
                    <a:pt x="779" y="126"/>
                    <a:pt x="522" y="295"/>
                    <a:pt x="386" y="542"/>
                  </a:cubicBezTo>
                  <a:cubicBezTo>
                    <a:pt x="295" y="704"/>
                    <a:pt x="261" y="889"/>
                    <a:pt x="230" y="1071"/>
                  </a:cubicBezTo>
                  <a:cubicBezTo>
                    <a:pt x="98" y="1859"/>
                    <a:pt x="22" y="2654"/>
                    <a:pt x="4" y="3452"/>
                  </a:cubicBezTo>
                  <a:cubicBezTo>
                    <a:pt x="0" y="3638"/>
                    <a:pt x="22" y="3863"/>
                    <a:pt x="193" y="3943"/>
                  </a:cubicBezTo>
                  <a:cubicBezTo>
                    <a:pt x="252" y="3972"/>
                    <a:pt x="320" y="3977"/>
                    <a:pt x="387" y="3979"/>
                  </a:cubicBezTo>
                  <a:cubicBezTo>
                    <a:pt x="987" y="4013"/>
                    <a:pt x="1588" y="4030"/>
                    <a:pt x="2189" y="4030"/>
                  </a:cubicBezTo>
                  <a:cubicBezTo>
                    <a:pt x="2690" y="4030"/>
                    <a:pt x="3190" y="4018"/>
                    <a:pt x="3691" y="3995"/>
                  </a:cubicBezTo>
                  <a:cubicBezTo>
                    <a:pt x="4274" y="3967"/>
                    <a:pt x="4859" y="3924"/>
                    <a:pt x="5442" y="3924"/>
                  </a:cubicBezTo>
                  <a:cubicBezTo>
                    <a:pt x="5538" y="3924"/>
                    <a:pt x="5635" y="3925"/>
                    <a:pt x="5731" y="3928"/>
                  </a:cubicBezTo>
                  <a:cubicBezTo>
                    <a:pt x="5776" y="3929"/>
                    <a:pt x="5823" y="3931"/>
                    <a:pt x="5870" y="3931"/>
                  </a:cubicBezTo>
                  <a:cubicBezTo>
                    <a:pt x="6135" y="3931"/>
                    <a:pt x="6415" y="3896"/>
                    <a:pt x="6555" y="3687"/>
                  </a:cubicBezTo>
                  <a:cubicBezTo>
                    <a:pt x="6647" y="3547"/>
                    <a:pt x="6709" y="3455"/>
                    <a:pt x="6858" y="3360"/>
                  </a:cubicBezTo>
                  <a:cubicBezTo>
                    <a:pt x="6990" y="3274"/>
                    <a:pt x="7130" y="3208"/>
                    <a:pt x="7261" y="3121"/>
                  </a:cubicBezTo>
                  <a:cubicBezTo>
                    <a:pt x="7578" y="2911"/>
                    <a:pt x="7811" y="2589"/>
                    <a:pt x="7924" y="2231"/>
                  </a:cubicBezTo>
                  <a:cubicBezTo>
                    <a:pt x="7976" y="2067"/>
                    <a:pt x="7988" y="1907"/>
                    <a:pt x="8002" y="1737"/>
                  </a:cubicBezTo>
                  <a:cubicBezTo>
                    <a:pt x="8013" y="1588"/>
                    <a:pt x="8153" y="1310"/>
                    <a:pt x="8044" y="1184"/>
                  </a:cubicBezTo>
                  <a:cubicBezTo>
                    <a:pt x="8013" y="1148"/>
                    <a:pt x="7910" y="1135"/>
                    <a:pt x="7867" y="1092"/>
                  </a:cubicBezTo>
                  <a:cubicBezTo>
                    <a:pt x="7817" y="1044"/>
                    <a:pt x="7781" y="979"/>
                    <a:pt x="7759" y="915"/>
                  </a:cubicBezTo>
                  <a:cubicBezTo>
                    <a:pt x="7712" y="769"/>
                    <a:pt x="7707" y="608"/>
                    <a:pt x="7618" y="483"/>
                  </a:cubicBezTo>
                  <a:cubicBezTo>
                    <a:pt x="7524" y="348"/>
                    <a:pt x="7352" y="286"/>
                    <a:pt x="7183" y="286"/>
                  </a:cubicBezTo>
                  <a:cubicBezTo>
                    <a:pt x="7149" y="286"/>
                    <a:pt x="7115" y="289"/>
                    <a:pt x="7081" y="294"/>
                  </a:cubicBezTo>
                  <a:cubicBezTo>
                    <a:pt x="6883" y="324"/>
                    <a:pt x="6703" y="423"/>
                    <a:pt x="6527" y="515"/>
                  </a:cubicBezTo>
                  <a:cubicBezTo>
                    <a:pt x="5980" y="802"/>
                    <a:pt x="5402" y="1053"/>
                    <a:pt x="4786" y="1128"/>
                  </a:cubicBezTo>
                  <a:cubicBezTo>
                    <a:pt x="4668" y="1142"/>
                    <a:pt x="4549" y="1150"/>
                    <a:pt x="4429" y="1150"/>
                  </a:cubicBezTo>
                  <a:cubicBezTo>
                    <a:pt x="3925" y="1150"/>
                    <a:pt x="3418" y="1016"/>
                    <a:pt x="3028" y="708"/>
                  </a:cubicBezTo>
                  <a:cubicBezTo>
                    <a:pt x="2857" y="573"/>
                    <a:pt x="2710" y="408"/>
                    <a:pt x="2529" y="289"/>
                  </a:cubicBezTo>
                  <a:cubicBezTo>
                    <a:pt x="2345" y="166"/>
                    <a:pt x="2129" y="94"/>
                    <a:pt x="1909" y="48"/>
                  </a:cubicBezTo>
                  <a:cubicBezTo>
                    <a:pt x="1762" y="18"/>
                    <a:pt x="1612" y="0"/>
                    <a:pt x="14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1"/>
            <p:cNvSpPr/>
            <p:nvPr/>
          </p:nvSpPr>
          <p:spPr>
            <a:xfrm>
              <a:off x="2226175" y="1329875"/>
              <a:ext cx="180075" cy="112025"/>
            </a:xfrm>
            <a:custGeom>
              <a:avLst/>
              <a:gdLst/>
              <a:ahLst/>
              <a:cxnLst/>
              <a:rect l="l" t="t" r="r" b="b"/>
              <a:pathLst>
                <a:path w="7203" h="4481" extrusionOk="0">
                  <a:moveTo>
                    <a:pt x="5410" y="0"/>
                  </a:moveTo>
                  <a:cubicBezTo>
                    <a:pt x="5375" y="0"/>
                    <a:pt x="5339" y="9"/>
                    <a:pt x="5303" y="29"/>
                  </a:cubicBezTo>
                  <a:cubicBezTo>
                    <a:pt x="5131" y="125"/>
                    <a:pt x="5042" y="429"/>
                    <a:pt x="4904" y="576"/>
                  </a:cubicBezTo>
                  <a:cubicBezTo>
                    <a:pt x="4677" y="818"/>
                    <a:pt x="4349" y="935"/>
                    <a:pt x="4027" y="1015"/>
                  </a:cubicBezTo>
                  <a:cubicBezTo>
                    <a:pt x="3733" y="1089"/>
                    <a:pt x="3433" y="1138"/>
                    <a:pt x="3131" y="1138"/>
                  </a:cubicBezTo>
                  <a:cubicBezTo>
                    <a:pt x="3067" y="1138"/>
                    <a:pt x="3003" y="1136"/>
                    <a:pt x="2939" y="1131"/>
                  </a:cubicBezTo>
                  <a:cubicBezTo>
                    <a:pt x="2588" y="1106"/>
                    <a:pt x="2249" y="1007"/>
                    <a:pt x="1908" y="923"/>
                  </a:cubicBezTo>
                  <a:cubicBezTo>
                    <a:pt x="1565" y="839"/>
                    <a:pt x="1230" y="774"/>
                    <a:pt x="892" y="669"/>
                  </a:cubicBezTo>
                  <a:cubicBezTo>
                    <a:pt x="766" y="629"/>
                    <a:pt x="634" y="590"/>
                    <a:pt x="504" y="590"/>
                  </a:cubicBezTo>
                  <a:cubicBezTo>
                    <a:pt x="449" y="590"/>
                    <a:pt x="395" y="597"/>
                    <a:pt x="341" y="614"/>
                  </a:cubicBezTo>
                  <a:cubicBezTo>
                    <a:pt x="222" y="653"/>
                    <a:pt x="119" y="743"/>
                    <a:pt x="65" y="858"/>
                  </a:cubicBezTo>
                  <a:cubicBezTo>
                    <a:pt x="8" y="978"/>
                    <a:pt x="7" y="1116"/>
                    <a:pt x="6" y="1250"/>
                  </a:cubicBezTo>
                  <a:cubicBezTo>
                    <a:pt x="5" y="1702"/>
                    <a:pt x="2" y="2153"/>
                    <a:pt x="1" y="2605"/>
                  </a:cubicBezTo>
                  <a:cubicBezTo>
                    <a:pt x="0" y="2891"/>
                    <a:pt x="0" y="3183"/>
                    <a:pt x="73" y="3460"/>
                  </a:cubicBezTo>
                  <a:cubicBezTo>
                    <a:pt x="85" y="3506"/>
                    <a:pt x="103" y="3556"/>
                    <a:pt x="144" y="3578"/>
                  </a:cubicBezTo>
                  <a:cubicBezTo>
                    <a:pt x="166" y="3591"/>
                    <a:pt x="192" y="3594"/>
                    <a:pt x="218" y="3594"/>
                  </a:cubicBezTo>
                  <a:cubicBezTo>
                    <a:pt x="223" y="3594"/>
                    <a:pt x="228" y="3594"/>
                    <a:pt x="233" y="3594"/>
                  </a:cubicBezTo>
                  <a:cubicBezTo>
                    <a:pt x="471" y="3583"/>
                    <a:pt x="680" y="3441"/>
                    <a:pt x="912" y="3386"/>
                  </a:cubicBezTo>
                  <a:cubicBezTo>
                    <a:pt x="985" y="3368"/>
                    <a:pt x="1057" y="3363"/>
                    <a:pt x="1128" y="3363"/>
                  </a:cubicBezTo>
                  <a:cubicBezTo>
                    <a:pt x="1220" y="3363"/>
                    <a:pt x="1311" y="3372"/>
                    <a:pt x="1405" y="3372"/>
                  </a:cubicBezTo>
                  <a:cubicBezTo>
                    <a:pt x="1422" y="3372"/>
                    <a:pt x="1440" y="3371"/>
                    <a:pt x="1457" y="3371"/>
                  </a:cubicBezTo>
                  <a:cubicBezTo>
                    <a:pt x="1546" y="3366"/>
                    <a:pt x="1628" y="3360"/>
                    <a:pt x="1712" y="3360"/>
                  </a:cubicBezTo>
                  <a:cubicBezTo>
                    <a:pt x="1767" y="3360"/>
                    <a:pt x="1824" y="3363"/>
                    <a:pt x="1884" y="3371"/>
                  </a:cubicBezTo>
                  <a:cubicBezTo>
                    <a:pt x="2222" y="3414"/>
                    <a:pt x="2556" y="3502"/>
                    <a:pt x="2849" y="3680"/>
                  </a:cubicBezTo>
                  <a:cubicBezTo>
                    <a:pt x="3096" y="3830"/>
                    <a:pt x="3305" y="4037"/>
                    <a:pt x="3551" y="4190"/>
                  </a:cubicBezTo>
                  <a:cubicBezTo>
                    <a:pt x="3856" y="4381"/>
                    <a:pt x="4217" y="4480"/>
                    <a:pt x="4577" y="4480"/>
                  </a:cubicBezTo>
                  <a:cubicBezTo>
                    <a:pt x="4750" y="4480"/>
                    <a:pt x="4923" y="4457"/>
                    <a:pt x="5089" y="4411"/>
                  </a:cubicBezTo>
                  <a:cubicBezTo>
                    <a:pt x="5588" y="4271"/>
                    <a:pt x="6036" y="3930"/>
                    <a:pt x="6554" y="3920"/>
                  </a:cubicBezTo>
                  <a:cubicBezTo>
                    <a:pt x="6567" y="3920"/>
                    <a:pt x="6579" y="3920"/>
                    <a:pt x="6592" y="3920"/>
                  </a:cubicBezTo>
                  <a:cubicBezTo>
                    <a:pt x="6629" y="3920"/>
                    <a:pt x="6666" y="3921"/>
                    <a:pt x="6703" y="3921"/>
                  </a:cubicBezTo>
                  <a:cubicBezTo>
                    <a:pt x="6763" y="3921"/>
                    <a:pt x="6823" y="3918"/>
                    <a:pt x="6880" y="3903"/>
                  </a:cubicBezTo>
                  <a:cubicBezTo>
                    <a:pt x="6985" y="3876"/>
                    <a:pt x="7088" y="3795"/>
                    <a:pt x="7097" y="3686"/>
                  </a:cubicBezTo>
                  <a:cubicBezTo>
                    <a:pt x="7107" y="3557"/>
                    <a:pt x="6988" y="3459"/>
                    <a:pt x="6918" y="3348"/>
                  </a:cubicBezTo>
                  <a:cubicBezTo>
                    <a:pt x="6814" y="3177"/>
                    <a:pt x="6835" y="2940"/>
                    <a:pt x="6969" y="2791"/>
                  </a:cubicBezTo>
                  <a:cubicBezTo>
                    <a:pt x="7051" y="2700"/>
                    <a:pt x="7176" y="2628"/>
                    <a:pt x="7191" y="2505"/>
                  </a:cubicBezTo>
                  <a:cubicBezTo>
                    <a:pt x="7202" y="2407"/>
                    <a:pt x="7133" y="2317"/>
                    <a:pt x="7053" y="2257"/>
                  </a:cubicBezTo>
                  <a:cubicBezTo>
                    <a:pt x="6974" y="2197"/>
                    <a:pt x="6881" y="2155"/>
                    <a:pt x="6810" y="2087"/>
                  </a:cubicBezTo>
                  <a:cubicBezTo>
                    <a:pt x="6589" y="1873"/>
                    <a:pt x="6659" y="1506"/>
                    <a:pt x="6553" y="1218"/>
                  </a:cubicBezTo>
                  <a:cubicBezTo>
                    <a:pt x="6492" y="1052"/>
                    <a:pt x="6374" y="920"/>
                    <a:pt x="6257" y="788"/>
                  </a:cubicBezTo>
                  <a:cubicBezTo>
                    <a:pt x="6091" y="602"/>
                    <a:pt x="5927" y="416"/>
                    <a:pt x="5761" y="228"/>
                  </a:cubicBezTo>
                  <a:cubicBezTo>
                    <a:pt x="5675" y="131"/>
                    <a:pt x="5547" y="0"/>
                    <a:pt x="5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1"/>
            <p:cNvSpPr/>
            <p:nvPr/>
          </p:nvSpPr>
          <p:spPr>
            <a:xfrm>
              <a:off x="2284625" y="1295850"/>
              <a:ext cx="77800" cy="55725"/>
            </a:xfrm>
            <a:custGeom>
              <a:avLst/>
              <a:gdLst/>
              <a:ahLst/>
              <a:cxnLst/>
              <a:rect l="l" t="t" r="r" b="b"/>
              <a:pathLst>
                <a:path w="3112" h="2229" extrusionOk="0">
                  <a:moveTo>
                    <a:pt x="1034" y="1"/>
                  </a:moveTo>
                  <a:cubicBezTo>
                    <a:pt x="999" y="1"/>
                    <a:pt x="965" y="7"/>
                    <a:pt x="932" y="23"/>
                  </a:cubicBezTo>
                  <a:cubicBezTo>
                    <a:pt x="808" y="82"/>
                    <a:pt x="772" y="239"/>
                    <a:pt x="699" y="357"/>
                  </a:cubicBezTo>
                  <a:cubicBezTo>
                    <a:pt x="577" y="556"/>
                    <a:pt x="0" y="714"/>
                    <a:pt x="321" y="992"/>
                  </a:cubicBezTo>
                  <a:cubicBezTo>
                    <a:pt x="394" y="1055"/>
                    <a:pt x="486" y="1090"/>
                    <a:pt x="570" y="1138"/>
                  </a:cubicBezTo>
                  <a:cubicBezTo>
                    <a:pt x="753" y="1245"/>
                    <a:pt x="894" y="1436"/>
                    <a:pt x="910" y="1647"/>
                  </a:cubicBezTo>
                  <a:cubicBezTo>
                    <a:pt x="917" y="1736"/>
                    <a:pt x="901" y="1825"/>
                    <a:pt x="904" y="1914"/>
                  </a:cubicBezTo>
                  <a:cubicBezTo>
                    <a:pt x="906" y="2004"/>
                    <a:pt x="930" y="2099"/>
                    <a:pt x="998" y="2157"/>
                  </a:cubicBezTo>
                  <a:cubicBezTo>
                    <a:pt x="1059" y="2210"/>
                    <a:pt x="1143" y="2222"/>
                    <a:pt x="1224" y="2226"/>
                  </a:cubicBezTo>
                  <a:cubicBezTo>
                    <a:pt x="1249" y="2227"/>
                    <a:pt x="1273" y="2228"/>
                    <a:pt x="1298" y="2228"/>
                  </a:cubicBezTo>
                  <a:cubicBezTo>
                    <a:pt x="1468" y="2228"/>
                    <a:pt x="1638" y="2199"/>
                    <a:pt x="1805" y="2166"/>
                  </a:cubicBezTo>
                  <a:cubicBezTo>
                    <a:pt x="1918" y="2144"/>
                    <a:pt x="2032" y="2121"/>
                    <a:pt x="2134" y="2066"/>
                  </a:cubicBezTo>
                  <a:cubicBezTo>
                    <a:pt x="2424" y="1908"/>
                    <a:pt x="2530" y="1548"/>
                    <a:pt x="2732" y="1285"/>
                  </a:cubicBezTo>
                  <a:cubicBezTo>
                    <a:pt x="2853" y="1125"/>
                    <a:pt x="3017" y="991"/>
                    <a:pt x="3075" y="801"/>
                  </a:cubicBezTo>
                  <a:cubicBezTo>
                    <a:pt x="3100" y="721"/>
                    <a:pt x="3103" y="636"/>
                    <a:pt x="3107" y="552"/>
                  </a:cubicBezTo>
                  <a:cubicBezTo>
                    <a:pt x="3111" y="472"/>
                    <a:pt x="3112" y="382"/>
                    <a:pt x="3061" y="320"/>
                  </a:cubicBezTo>
                  <a:cubicBezTo>
                    <a:pt x="3015" y="264"/>
                    <a:pt x="2938" y="243"/>
                    <a:pt x="2864" y="243"/>
                  </a:cubicBezTo>
                  <a:cubicBezTo>
                    <a:pt x="2863" y="243"/>
                    <a:pt x="2861" y="243"/>
                    <a:pt x="2859" y="243"/>
                  </a:cubicBezTo>
                  <a:cubicBezTo>
                    <a:pt x="2667" y="246"/>
                    <a:pt x="2495" y="364"/>
                    <a:pt x="2307" y="402"/>
                  </a:cubicBezTo>
                  <a:cubicBezTo>
                    <a:pt x="2259" y="412"/>
                    <a:pt x="2210" y="416"/>
                    <a:pt x="2162" y="416"/>
                  </a:cubicBezTo>
                  <a:cubicBezTo>
                    <a:pt x="2032" y="416"/>
                    <a:pt x="1903" y="385"/>
                    <a:pt x="1781" y="338"/>
                  </a:cubicBezTo>
                  <a:cubicBezTo>
                    <a:pt x="1615" y="274"/>
                    <a:pt x="1460" y="180"/>
                    <a:pt x="1305" y="93"/>
                  </a:cubicBezTo>
                  <a:cubicBezTo>
                    <a:pt x="1221" y="46"/>
                    <a:pt x="1125" y="1"/>
                    <a:pt x="1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1"/>
            <p:cNvSpPr/>
            <p:nvPr/>
          </p:nvSpPr>
          <p:spPr>
            <a:xfrm>
              <a:off x="2305175" y="1252200"/>
              <a:ext cx="66225" cy="50300"/>
            </a:xfrm>
            <a:custGeom>
              <a:avLst/>
              <a:gdLst/>
              <a:ahLst/>
              <a:cxnLst/>
              <a:rect l="l" t="t" r="r" b="b"/>
              <a:pathLst>
                <a:path w="2649" h="2012" extrusionOk="0">
                  <a:moveTo>
                    <a:pt x="2009" y="0"/>
                  </a:moveTo>
                  <a:cubicBezTo>
                    <a:pt x="1989" y="0"/>
                    <a:pt x="1969" y="0"/>
                    <a:pt x="1950" y="0"/>
                  </a:cubicBezTo>
                  <a:cubicBezTo>
                    <a:pt x="1647" y="0"/>
                    <a:pt x="1344" y="1"/>
                    <a:pt x="1041" y="1"/>
                  </a:cubicBezTo>
                  <a:cubicBezTo>
                    <a:pt x="962" y="1"/>
                    <a:pt x="879" y="2"/>
                    <a:pt x="810" y="43"/>
                  </a:cubicBezTo>
                  <a:cubicBezTo>
                    <a:pt x="752" y="78"/>
                    <a:pt x="715" y="139"/>
                    <a:pt x="682" y="197"/>
                  </a:cubicBezTo>
                  <a:cubicBezTo>
                    <a:pt x="576" y="388"/>
                    <a:pt x="488" y="602"/>
                    <a:pt x="306" y="725"/>
                  </a:cubicBezTo>
                  <a:cubicBezTo>
                    <a:pt x="207" y="791"/>
                    <a:pt x="74" y="838"/>
                    <a:pt x="36" y="952"/>
                  </a:cubicBezTo>
                  <a:cubicBezTo>
                    <a:pt x="0" y="1061"/>
                    <a:pt x="68" y="1168"/>
                    <a:pt x="108" y="1264"/>
                  </a:cubicBezTo>
                  <a:cubicBezTo>
                    <a:pt x="139" y="1338"/>
                    <a:pt x="146" y="1436"/>
                    <a:pt x="193" y="1501"/>
                  </a:cubicBezTo>
                  <a:cubicBezTo>
                    <a:pt x="252" y="1578"/>
                    <a:pt x="372" y="1614"/>
                    <a:pt x="454" y="1655"/>
                  </a:cubicBezTo>
                  <a:cubicBezTo>
                    <a:pt x="583" y="1719"/>
                    <a:pt x="710" y="1782"/>
                    <a:pt x="838" y="1845"/>
                  </a:cubicBezTo>
                  <a:cubicBezTo>
                    <a:pt x="1004" y="1928"/>
                    <a:pt x="1187" y="2011"/>
                    <a:pt x="1367" y="2011"/>
                  </a:cubicBezTo>
                  <a:cubicBezTo>
                    <a:pt x="1419" y="2011"/>
                    <a:pt x="1470" y="2005"/>
                    <a:pt x="1521" y="1989"/>
                  </a:cubicBezTo>
                  <a:cubicBezTo>
                    <a:pt x="1698" y="1933"/>
                    <a:pt x="1836" y="1776"/>
                    <a:pt x="2018" y="1739"/>
                  </a:cubicBezTo>
                  <a:cubicBezTo>
                    <a:pt x="2062" y="1731"/>
                    <a:pt x="2108" y="1730"/>
                    <a:pt x="2153" y="1730"/>
                  </a:cubicBezTo>
                  <a:cubicBezTo>
                    <a:pt x="2168" y="1730"/>
                    <a:pt x="2183" y="1730"/>
                    <a:pt x="2199" y="1730"/>
                  </a:cubicBezTo>
                  <a:cubicBezTo>
                    <a:pt x="2223" y="1730"/>
                    <a:pt x="2248" y="1730"/>
                    <a:pt x="2272" y="1729"/>
                  </a:cubicBezTo>
                  <a:cubicBezTo>
                    <a:pt x="2357" y="1723"/>
                    <a:pt x="2448" y="1695"/>
                    <a:pt x="2494" y="1623"/>
                  </a:cubicBezTo>
                  <a:cubicBezTo>
                    <a:pt x="2550" y="1537"/>
                    <a:pt x="2520" y="1423"/>
                    <a:pt x="2493" y="1323"/>
                  </a:cubicBezTo>
                  <a:cubicBezTo>
                    <a:pt x="2410" y="1013"/>
                    <a:pt x="2380" y="658"/>
                    <a:pt x="2561" y="392"/>
                  </a:cubicBezTo>
                  <a:cubicBezTo>
                    <a:pt x="2595" y="344"/>
                    <a:pt x="2634" y="297"/>
                    <a:pt x="2641" y="239"/>
                  </a:cubicBezTo>
                  <a:cubicBezTo>
                    <a:pt x="2649" y="169"/>
                    <a:pt x="2601" y="99"/>
                    <a:pt x="2541" y="63"/>
                  </a:cubicBezTo>
                  <a:cubicBezTo>
                    <a:pt x="2479" y="27"/>
                    <a:pt x="2406" y="17"/>
                    <a:pt x="2335" y="10"/>
                  </a:cubicBezTo>
                  <a:cubicBezTo>
                    <a:pt x="2226" y="1"/>
                    <a:pt x="2118"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1"/>
            <p:cNvSpPr/>
            <p:nvPr/>
          </p:nvSpPr>
          <p:spPr>
            <a:xfrm>
              <a:off x="2269875" y="1252925"/>
              <a:ext cx="49600" cy="23400"/>
            </a:xfrm>
            <a:custGeom>
              <a:avLst/>
              <a:gdLst/>
              <a:ahLst/>
              <a:cxnLst/>
              <a:rect l="l" t="t" r="r" b="b"/>
              <a:pathLst>
                <a:path w="1984" h="936" extrusionOk="0">
                  <a:moveTo>
                    <a:pt x="68" y="1"/>
                  </a:moveTo>
                  <a:cubicBezTo>
                    <a:pt x="44" y="1"/>
                    <a:pt x="17" y="5"/>
                    <a:pt x="9" y="28"/>
                  </a:cubicBezTo>
                  <a:cubicBezTo>
                    <a:pt x="0" y="49"/>
                    <a:pt x="18" y="73"/>
                    <a:pt x="36" y="89"/>
                  </a:cubicBezTo>
                  <a:cubicBezTo>
                    <a:pt x="112" y="157"/>
                    <a:pt x="206" y="203"/>
                    <a:pt x="290" y="262"/>
                  </a:cubicBezTo>
                  <a:cubicBezTo>
                    <a:pt x="375" y="319"/>
                    <a:pt x="456" y="393"/>
                    <a:pt x="485" y="491"/>
                  </a:cubicBezTo>
                  <a:cubicBezTo>
                    <a:pt x="524" y="616"/>
                    <a:pt x="474" y="757"/>
                    <a:pt x="519" y="880"/>
                  </a:cubicBezTo>
                  <a:cubicBezTo>
                    <a:pt x="524" y="895"/>
                    <a:pt x="530" y="909"/>
                    <a:pt x="544" y="920"/>
                  </a:cubicBezTo>
                  <a:cubicBezTo>
                    <a:pt x="559" y="932"/>
                    <a:pt x="580" y="935"/>
                    <a:pt x="598" y="935"/>
                  </a:cubicBezTo>
                  <a:cubicBezTo>
                    <a:pt x="600" y="935"/>
                    <a:pt x="601" y="935"/>
                    <a:pt x="603" y="935"/>
                  </a:cubicBezTo>
                  <a:cubicBezTo>
                    <a:pt x="750" y="935"/>
                    <a:pt x="870" y="842"/>
                    <a:pt x="1006" y="797"/>
                  </a:cubicBezTo>
                  <a:cubicBezTo>
                    <a:pt x="1111" y="763"/>
                    <a:pt x="1222" y="790"/>
                    <a:pt x="1327" y="763"/>
                  </a:cubicBezTo>
                  <a:cubicBezTo>
                    <a:pt x="1433" y="737"/>
                    <a:pt x="1436" y="658"/>
                    <a:pt x="1490" y="576"/>
                  </a:cubicBezTo>
                  <a:cubicBezTo>
                    <a:pt x="1566" y="463"/>
                    <a:pt x="1718" y="427"/>
                    <a:pt x="1826" y="352"/>
                  </a:cubicBezTo>
                  <a:cubicBezTo>
                    <a:pt x="1912" y="294"/>
                    <a:pt x="1984" y="195"/>
                    <a:pt x="1963" y="93"/>
                  </a:cubicBezTo>
                  <a:cubicBezTo>
                    <a:pt x="1958" y="74"/>
                    <a:pt x="1950" y="53"/>
                    <a:pt x="1934" y="41"/>
                  </a:cubicBezTo>
                  <a:cubicBezTo>
                    <a:pt x="1913" y="21"/>
                    <a:pt x="1881" y="20"/>
                    <a:pt x="1852" y="20"/>
                  </a:cubicBezTo>
                  <a:lnTo>
                    <a:pt x="76" y="1"/>
                  </a:lnTo>
                  <a:cubicBezTo>
                    <a:pt x="74" y="1"/>
                    <a:pt x="71" y="1"/>
                    <a:pt x="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1"/>
            <p:cNvSpPr/>
            <p:nvPr/>
          </p:nvSpPr>
          <p:spPr>
            <a:xfrm>
              <a:off x="2225875" y="1254075"/>
              <a:ext cx="52125" cy="40200"/>
            </a:xfrm>
            <a:custGeom>
              <a:avLst/>
              <a:gdLst/>
              <a:ahLst/>
              <a:cxnLst/>
              <a:rect l="l" t="t" r="r" b="b"/>
              <a:pathLst>
                <a:path w="2085" h="1608" extrusionOk="0">
                  <a:moveTo>
                    <a:pt x="163" y="0"/>
                  </a:moveTo>
                  <a:cubicBezTo>
                    <a:pt x="145" y="0"/>
                    <a:pt x="126" y="0"/>
                    <a:pt x="108" y="6"/>
                  </a:cubicBezTo>
                  <a:cubicBezTo>
                    <a:pt x="81" y="17"/>
                    <a:pt x="60" y="39"/>
                    <a:pt x="46" y="65"/>
                  </a:cubicBezTo>
                  <a:cubicBezTo>
                    <a:pt x="1" y="144"/>
                    <a:pt x="3" y="240"/>
                    <a:pt x="4" y="330"/>
                  </a:cubicBezTo>
                  <a:cubicBezTo>
                    <a:pt x="11" y="694"/>
                    <a:pt x="19" y="1059"/>
                    <a:pt x="28" y="1421"/>
                  </a:cubicBezTo>
                  <a:cubicBezTo>
                    <a:pt x="30" y="1465"/>
                    <a:pt x="31" y="1509"/>
                    <a:pt x="54" y="1545"/>
                  </a:cubicBezTo>
                  <a:cubicBezTo>
                    <a:pt x="85" y="1592"/>
                    <a:pt x="144" y="1608"/>
                    <a:pt x="202" y="1608"/>
                  </a:cubicBezTo>
                  <a:cubicBezTo>
                    <a:pt x="219" y="1608"/>
                    <a:pt x="235" y="1606"/>
                    <a:pt x="250" y="1604"/>
                  </a:cubicBezTo>
                  <a:cubicBezTo>
                    <a:pt x="344" y="1592"/>
                    <a:pt x="435" y="1561"/>
                    <a:pt x="517" y="1514"/>
                  </a:cubicBezTo>
                  <a:cubicBezTo>
                    <a:pt x="620" y="1454"/>
                    <a:pt x="707" y="1368"/>
                    <a:pt x="802" y="1296"/>
                  </a:cubicBezTo>
                  <a:cubicBezTo>
                    <a:pt x="893" y="1228"/>
                    <a:pt x="1000" y="1173"/>
                    <a:pt x="1114" y="1173"/>
                  </a:cubicBezTo>
                  <a:cubicBezTo>
                    <a:pt x="1121" y="1173"/>
                    <a:pt x="1127" y="1173"/>
                    <a:pt x="1134" y="1174"/>
                  </a:cubicBezTo>
                  <a:cubicBezTo>
                    <a:pt x="1211" y="1179"/>
                    <a:pt x="1283" y="1211"/>
                    <a:pt x="1359" y="1225"/>
                  </a:cubicBezTo>
                  <a:cubicBezTo>
                    <a:pt x="1379" y="1229"/>
                    <a:pt x="1396" y="1230"/>
                    <a:pt x="1413" y="1230"/>
                  </a:cubicBezTo>
                  <a:cubicBezTo>
                    <a:pt x="1506" y="1230"/>
                    <a:pt x="1562" y="1177"/>
                    <a:pt x="1644" y="1121"/>
                  </a:cubicBezTo>
                  <a:cubicBezTo>
                    <a:pt x="1749" y="1050"/>
                    <a:pt x="1872" y="1012"/>
                    <a:pt x="1990" y="977"/>
                  </a:cubicBezTo>
                  <a:cubicBezTo>
                    <a:pt x="2013" y="971"/>
                    <a:pt x="2038" y="963"/>
                    <a:pt x="2054" y="947"/>
                  </a:cubicBezTo>
                  <a:cubicBezTo>
                    <a:pt x="2085" y="916"/>
                    <a:pt x="2080" y="864"/>
                    <a:pt x="2071" y="822"/>
                  </a:cubicBezTo>
                  <a:cubicBezTo>
                    <a:pt x="2059" y="763"/>
                    <a:pt x="2044" y="705"/>
                    <a:pt x="2027" y="648"/>
                  </a:cubicBezTo>
                  <a:cubicBezTo>
                    <a:pt x="2008" y="587"/>
                    <a:pt x="1985" y="524"/>
                    <a:pt x="1940" y="479"/>
                  </a:cubicBezTo>
                  <a:cubicBezTo>
                    <a:pt x="1843" y="382"/>
                    <a:pt x="1665" y="380"/>
                    <a:pt x="1605" y="257"/>
                  </a:cubicBezTo>
                  <a:cubicBezTo>
                    <a:pt x="1577" y="203"/>
                    <a:pt x="1581" y="136"/>
                    <a:pt x="1549" y="85"/>
                  </a:cubicBezTo>
                  <a:cubicBezTo>
                    <a:pt x="1500" y="8"/>
                    <a:pt x="1392" y="0"/>
                    <a:pt x="1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1"/>
            <p:cNvSpPr/>
            <p:nvPr/>
          </p:nvSpPr>
          <p:spPr>
            <a:xfrm>
              <a:off x="2225650" y="1288575"/>
              <a:ext cx="34525" cy="50900"/>
            </a:xfrm>
            <a:custGeom>
              <a:avLst/>
              <a:gdLst/>
              <a:ahLst/>
              <a:cxnLst/>
              <a:rect l="l" t="t" r="r" b="b"/>
              <a:pathLst>
                <a:path w="1381" h="2036" extrusionOk="0">
                  <a:moveTo>
                    <a:pt x="1237" y="0"/>
                  </a:moveTo>
                  <a:cubicBezTo>
                    <a:pt x="1128" y="1"/>
                    <a:pt x="1036" y="78"/>
                    <a:pt x="957" y="153"/>
                  </a:cubicBezTo>
                  <a:cubicBezTo>
                    <a:pt x="826" y="275"/>
                    <a:pt x="685" y="403"/>
                    <a:pt x="509" y="432"/>
                  </a:cubicBezTo>
                  <a:cubicBezTo>
                    <a:pt x="391" y="453"/>
                    <a:pt x="259" y="427"/>
                    <a:pt x="157" y="490"/>
                  </a:cubicBezTo>
                  <a:cubicBezTo>
                    <a:pt x="88" y="531"/>
                    <a:pt x="44" y="607"/>
                    <a:pt x="23" y="684"/>
                  </a:cubicBezTo>
                  <a:cubicBezTo>
                    <a:pt x="3" y="762"/>
                    <a:pt x="3" y="843"/>
                    <a:pt x="3" y="924"/>
                  </a:cubicBezTo>
                  <a:cubicBezTo>
                    <a:pt x="2" y="1218"/>
                    <a:pt x="2" y="1512"/>
                    <a:pt x="0" y="1808"/>
                  </a:cubicBezTo>
                  <a:cubicBezTo>
                    <a:pt x="0" y="1891"/>
                    <a:pt x="11" y="1993"/>
                    <a:pt x="88" y="2026"/>
                  </a:cubicBezTo>
                  <a:cubicBezTo>
                    <a:pt x="103" y="2033"/>
                    <a:pt x="119" y="2036"/>
                    <a:pt x="136" y="2036"/>
                  </a:cubicBezTo>
                  <a:cubicBezTo>
                    <a:pt x="184" y="2036"/>
                    <a:pt x="233" y="2010"/>
                    <a:pt x="275" y="1983"/>
                  </a:cubicBezTo>
                  <a:cubicBezTo>
                    <a:pt x="432" y="1879"/>
                    <a:pt x="583" y="1742"/>
                    <a:pt x="771" y="1726"/>
                  </a:cubicBezTo>
                  <a:cubicBezTo>
                    <a:pt x="789" y="1724"/>
                    <a:pt x="806" y="1724"/>
                    <a:pt x="824" y="1724"/>
                  </a:cubicBezTo>
                  <a:cubicBezTo>
                    <a:pt x="882" y="1724"/>
                    <a:pt x="942" y="1730"/>
                    <a:pt x="999" y="1730"/>
                  </a:cubicBezTo>
                  <a:cubicBezTo>
                    <a:pt x="1067" y="1730"/>
                    <a:pt x="1132" y="1721"/>
                    <a:pt x="1185" y="1680"/>
                  </a:cubicBezTo>
                  <a:cubicBezTo>
                    <a:pt x="1244" y="1634"/>
                    <a:pt x="1286" y="1543"/>
                    <a:pt x="1281" y="1470"/>
                  </a:cubicBezTo>
                  <a:cubicBezTo>
                    <a:pt x="1278" y="1437"/>
                    <a:pt x="1267" y="1406"/>
                    <a:pt x="1266" y="1371"/>
                  </a:cubicBezTo>
                  <a:cubicBezTo>
                    <a:pt x="1265" y="1319"/>
                    <a:pt x="1266" y="1267"/>
                    <a:pt x="1266" y="1214"/>
                  </a:cubicBezTo>
                  <a:cubicBezTo>
                    <a:pt x="1266" y="1165"/>
                    <a:pt x="1266" y="1113"/>
                    <a:pt x="1283" y="1067"/>
                  </a:cubicBezTo>
                  <a:cubicBezTo>
                    <a:pt x="1307" y="1006"/>
                    <a:pt x="1358" y="956"/>
                    <a:pt x="1368" y="892"/>
                  </a:cubicBezTo>
                  <a:cubicBezTo>
                    <a:pt x="1381" y="809"/>
                    <a:pt x="1319" y="734"/>
                    <a:pt x="1285" y="656"/>
                  </a:cubicBezTo>
                  <a:cubicBezTo>
                    <a:pt x="1220" y="514"/>
                    <a:pt x="1218" y="327"/>
                    <a:pt x="1285" y="190"/>
                  </a:cubicBezTo>
                  <a:cubicBezTo>
                    <a:pt x="1298" y="161"/>
                    <a:pt x="1317" y="132"/>
                    <a:pt x="1321" y="98"/>
                  </a:cubicBezTo>
                  <a:cubicBezTo>
                    <a:pt x="1324" y="65"/>
                    <a:pt x="1316" y="28"/>
                    <a:pt x="1287" y="11"/>
                  </a:cubicBezTo>
                  <a:cubicBezTo>
                    <a:pt x="1272" y="2"/>
                    <a:pt x="1254" y="0"/>
                    <a:pt x="1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1"/>
            <p:cNvSpPr/>
            <p:nvPr/>
          </p:nvSpPr>
          <p:spPr>
            <a:xfrm>
              <a:off x="2254950" y="1313300"/>
              <a:ext cx="47825" cy="40050"/>
            </a:xfrm>
            <a:custGeom>
              <a:avLst/>
              <a:gdLst/>
              <a:ahLst/>
              <a:cxnLst/>
              <a:rect l="l" t="t" r="r" b="b"/>
              <a:pathLst>
                <a:path w="1913" h="1602" extrusionOk="0">
                  <a:moveTo>
                    <a:pt x="454" y="1"/>
                  </a:moveTo>
                  <a:cubicBezTo>
                    <a:pt x="445" y="1"/>
                    <a:pt x="436" y="2"/>
                    <a:pt x="428" y="5"/>
                  </a:cubicBezTo>
                  <a:cubicBezTo>
                    <a:pt x="371" y="23"/>
                    <a:pt x="355" y="93"/>
                    <a:pt x="352" y="152"/>
                  </a:cubicBezTo>
                  <a:cubicBezTo>
                    <a:pt x="349" y="232"/>
                    <a:pt x="355" y="311"/>
                    <a:pt x="370" y="388"/>
                  </a:cubicBezTo>
                  <a:cubicBezTo>
                    <a:pt x="399" y="537"/>
                    <a:pt x="459" y="704"/>
                    <a:pt x="376" y="832"/>
                  </a:cubicBezTo>
                  <a:cubicBezTo>
                    <a:pt x="309" y="935"/>
                    <a:pt x="176" y="967"/>
                    <a:pt x="77" y="1039"/>
                  </a:cubicBezTo>
                  <a:cubicBezTo>
                    <a:pt x="37" y="1069"/>
                    <a:pt x="0" y="1110"/>
                    <a:pt x="1" y="1159"/>
                  </a:cubicBezTo>
                  <a:cubicBezTo>
                    <a:pt x="2" y="1245"/>
                    <a:pt x="106" y="1285"/>
                    <a:pt x="189" y="1301"/>
                  </a:cubicBezTo>
                  <a:lnTo>
                    <a:pt x="1581" y="1586"/>
                  </a:lnTo>
                  <a:cubicBezTo>
                    <a:pt x="1622" y="1594"/>
                    <a:pt x="1668" y="1602"/>
                    <a:pt x="1711" y="1602"/>
                  </a:cubicBezTo>
                  <a:cubicBezTo>
                    <a:pt x="1769" y="1602"/>
                    <a:pt x="1823" y="1589"/>
                    <a:pt x="1861" y="1548"/>
                  </a:cubicBezTo>
                  <a:cubicBezTo>
                    <a:pt x="1913" y="1492"/>
                    <a:pt x="1913" y="1409"/>
                    <a:pt x="1910" y="1334"/>
                  </a:cubicBezTo>
                  <a:cubicBezTo>
                    <a:pt x="1904" y="1211"/>
                    <a:pt x="1901" y="1087"/>
                    <a:pt x="1896" y="964"/>
                  </a:cubicBezTo>
                  <a:cubicBezTo>
                    <a:pt x="1894" y="930"/>
                    <a:pt x="1893" y="893"/>
                    <a:pt x="1883" y="860"/>
                  </a:cubicBezTo>
                  <a:cubicBezTo>
                    <a:pt x="1848" y="742"/>
                    <a:pt x="1722" y="680"/>
                    <a:pt x="1606" y="639"/>
                  </a:cubicBezTo>
                  <a:cubicBezTo>
                    <a:pt x="1491" y="598"/>
                    <a:pt x="1363" y="555"/>
                    <a:pt x="1302" y="448"/>
                  </a:cubicBezTo>
                  <a:cubicBezTo>
                    <a:pt x="1242" y="340"/>
                    <a:pt x="1305" y="52"/>
                    <a:pt x="1145" y="52"/>
                  </a:cubicBezTo>
                  <a:cubicBezTo>
                    <a:pt x="1125" y="52"/>
                    <a:pt x="1103" y="56"/>
                    <a:pt x="1077" y="65"/>
                  </a:cubicBezTo>
                  <a:cubicBezTo>
                    <a:pt x="1006" y="89"/>
                    <a:pt x="963" y="123"/>
                    <a:pt x="886" y="123"/>
                  </a:cubicBezTo>
                  <a:cubicBezTo>
                    <a:pt x="880" y="123"/>
                    <a:pt x="873" y="123"/>
                    <a:pt x="866" y="122"/>
                  </a:cubicBezTo>
                  <a:cubicBezTo>
                    <a:pt x="756" y="115"/>
                    <a:pt x="644" y="77"/>
                    <a:pt x="545" y="29"/>
                  </a:cubicBezTo>
                  <a:cubicBezTo>
                    <a:pt x="516" y="15"/>
                    <a:pt x="484"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31"/>
          <p:cNvGrpSpPr/>
          <p:nvPr/>
        </p:nvGrpSpPr>
        <p:grpSpPr>
          <a:xfrm>
            <a:off x="1326760" y="3795862"/>
            <a:ext cx="1143007" cy="1143012"/>
            <a:chOff x="1894725" y="597750"/>
            <a:chExt cx="270125" cy="269750"/>
          </a:xfrm>
        </p:grpSpPr>
        <p:sp>
          <p:nvSpPr>
            <p:cNvPr id="1407" name="Google Shape;1407;p31"/>
            <p:cNvSpPr/>
            <p:nvPr/>
          </p:nvSpPr>
          <p:spPr>
            <a:xfrm>
              <a:off x="1935775" y="678550"/>
              <a:ext cx="41750" cy="65700"/>
            </a:xfrm>
            <a:custGeom>
              <a:avLst/>
              <a:gdLst/>
              <a:ahLst/>
              <a:cxnLst/>
              <a:rect l="l" t="t" r="r" b="b"/>
              <a:pathLst>
                <a:path w="1670" h="2628" extrusionOk="0">
                  <a:moveTo>
                    <a:pt x="820" y="0"/>
                  </a:moveTo>
                  <a:cubicBezTo>
                    <a:pt x="488" y="0"/>
                    <a:pt x="168" y="312"/>
                    <a:pt x="108" y="633"/>
                  </a:cubicBezTo>
                  <a:cubicBezTo>
                    <a:pt x="9" y="1169"/>
                    <a:pt x="0" y="1831"/>
                    <a:pt x="369" y="2270"/>
                  </a:cubicBezTo>
                  <a:cubicBezTo>
                    <a:pt x="532" y="2465"/>
                    <a:pt x="819" y="2627"/>
                    <a:pt x="1068" y="2627"/>
                  </a:cubicBezTo>
                  <a:cubicBezTo>
                    <a:pt x="1257" y="2627"/>
                    <a:pt x="1424" y="2534"/>
                    <a:pt x="1500" y="2290"/>
                  </a:cubicBezTo>
                  <a:cubicBezTo>
                    <a:pt x="1669" y="1756"/>
                    <a:pt x="1620" y="1174"/>
                    <a:pt x="1459" y="645"/>
                  </a:cubicBezTo>
                  <a:cubicBezTo>
                    <a:pt x="1392" y="421"/>
                    <a:pt x="1285" y="190"/>
                    <a:pt x="1083" y="73"/>
                  </a:cubicBezTo>
                  <a:cubicBezTo>
                    <a:pt x="998" y="22"/>
                    <a:pt x="908"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1"/>
            <p:cNvSpPr/>
            <p:nvPr/>
          </p:nvSpPr>
          <p:spPr>
            <a:xfrm>
              <a:off x="2085525" y="810300"/>
              <a:ext cx="43700" cy="31575"/>
            </a:xfrm>
            <a:custGeom>
              <a:avLst/>
              <a:gdLst/>
              <a:ahLst/>
              <a:cxnLst/>
              <a:rect l="l" t="t" r="r" b="b"/>
              <a:pathLst>
                <a:path w="1748" h="1263" extrusionOk="0">
                  <a:moveTo>
                    <a:pt x="1259" y="0"/>
                  </a:moveTo>
                  <a:cubicBezTo>
                    <a:pt x="696" y="0"/>
                    <a:pt x="1" y="348"/>
                    <a:pt x="109" y="987"/>
                  </a:cubicBezTo>
                  <a:cubicBezTo>
                    <a:pt x="120" y="1047"/>
                    <a:pt x="137" y="1108"/>
                    <a:pt x="176" y="1155"/>
                  </a:cubicBezTo>
                  <a:cubicBezTo>
                    <a:pt x="243" y="1238"/>
                    <a:pt x="352" y="1263"/>
                    <a:pt x="463" y="1263"/>
                  </a:cubicBezTo>
                  <a:cubicBezTo>
                    <a:pt x="505" y="1263"/>
                    <a:pt x="548" y="1259"/>
                    <a:pt x="589" y="1254"/>
                  </a:cubicBezTo>
                  <a:cubicBezTo>
                    <a:pt x="857" y="1219"/>
                    <a:pt x="1126" y="1147"/>
                    <a:pt x="1347" y="991"/>
                  </a:cubicBezTo>
                  <a:cubicBezTo>
                    <a:pt x="1568" y="837"/>
                    <a:pt x="1734" y="590"/>
                    <a:pt x="1744" y="321"/>
                  </a:cubicBezTo>
                  <a:cubicBezTo>
                    <a:pt x="1748" y="262"/>
                    <a:pt x="1740" y="201"/>
                    <a:pt x="1712" y="152"/>
                  </a:cubicBezTo>
                  <a:cubicBezTo>
                    <a:pt x="1662" y="68"/>
                    <a:pt x="1559" y="35"/>
                    <a:pt x="1465" y="17"/>
                  </a:cubicBezTo>
                  <a:cubicBezTo>
                    <a:pt x="1400" y="6"/>
                    <a:pt x="1330" y="0"/>
                    <a:pt x="1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1"/>
            <p:cNvSpPr/>
            <p:nvPr/>
          </p:nvSpPr>
          <p:spPr>
            <a:xfrm>
              <a:off x="1911975" y="739225"/>
              <a:ext cx="110775" cy="127375"/>
            </a:xfrm>
            <a:custGeom>
              <a:avLst/>
              <a:gdLst/>
              <a:ahLst/>
              <a:cxnLst/>
              <a:rect l="l" t="t" r="r" b="b"/>
              <a:pathLst>
                <a:path w="4431" h="5095" extrusionOk="0">
                  <a:moveTo>
                    <a:pt x="2769" y="0"/>
                  </a:moveTo>
                  <a:cubicBezTo>
                    <a:pt x="2574" y="0"/>
                    <a:pt x="2550" y="236"/>
                    <a:pt x="2423" y="350"/>
                  </a:cubicBezTo>
                  <a:cubicBezTo>
                    <a:pt x="2321" y="441"/>
                    <a:pt x="2189" y="470"/>
                    <a:pt x="2051" y="470"/>
                  </a:cubicBezTo>
                  <a:cubicBezTo>
                    <a:pt x="1950" y="470"/>
                    <a:pt x="1846" y="454"/>
                    <a:pt x="1749" y="437"/>
                  </a:cubicBezTo>
                  <a:cubicBezTo>
                    <a:pt x="1706" y="430"/>
                    <a:pt x="1664" y="422"/>
                    <a:pt x="1621" y="422"/>
                  </a:cubicBezTo>
                  <a:cubicBezTo>
                    <a:pt x="1598" y="422"/>
                    <a:pt x="1574" y="424"/>
                    <a:pt x="1551" y="431"/>
                  </a:cubicBezTo>
                  <a:cubicBezTo>
                    <a:pt x="1380" y="477"/>
                    <a:pt x="1318" y="690"/>
                    <a:pt x="1285" y="869"/>
                  </a:cubicBezTo>
                  <a:cubicBezTo>
                    <a:pt x="1189" y="1395"/>
                    <a:pt x="1094" y="1923"/>
                    <a:pt x="998" y="2449"/>
                  </a:cubicBezTo>
                  <a:cubicBezTo>
                    <a:pt x="910" y="2935"/>
                    <a:pt x="813" y="3441"/>
                    <a:pt x="520" y="3831"/>
                  </a:cubicBezTo>
                  <a:cubicBezTo>
                    <a:pt x="320" y="4099"/>
                    <a:pt x="21" y="4334"/>
                    <a:pt x="2" y="4672"/>
                  </a:cubicBezTo>
                  <a:cubicBezTo>
                    <a:pt x="0" y="4733"/>
                    <a:pt x="7" y="4794"/>
                    <a:pt x="36" y="4847"/>
                  </a:cubicBezTo>
                  <a:cubicBezTo>
                    <a:pt x="88" y="4935"/>
                    <a:pt x="191" y="4972"/>
                    <a:pt x="288" y="4995"/>
                  </a:cubicBezTo>
                  <a:cubicBezTo>
                    <a:pt x="481" y="5037"/>
                    <a:pt x="680" y="5041"/>
                    <a:pt x="878" y="5044"/>
                  </a:cubicBezTo>
                  <a:cubicBezTo>
                    <a:pt x="1764" y="5062"/>
                    <a:pt x="2649" y="5077"/>
                    <a:pt x="3536" y="5093"/>
                  </a:cubicBezTo>
                  <a:cubicBezTo>
                    <a:pt x="3559" y="5094"/>
                    <a:pt x="3584" y="5094"/>
                    <a:pt x="3608" y="5094"/>
                  </a:cubicBezTo>
                  <a:cubicBezTo>
                    <a:pt x="3722" y="5094"/>
                    <a:pt x="3838" y="5086"/>
                    <a:pt x="3939" y="5032"/>
                  </a:cubicBezTo>
                  <a:cubicBezTo>
                    <a:pt x="4169" y="4908"/>
                    <a:pt x="4236" y="4597"/>
                    <a:pt x="4218" y="4331"/>
                  </a:cubicBezTo>
                  <a:cubicBezTo>
                    <a:pt x="4199" y="4064"/>
                    <a:pt x="4120" y="3796"/>
                    <a:pt x="4165" y="3532"/>
                  </a:cubicBezTo>
                  <a:cubicBezTo>
                    <a:pt x="4215" y="3236"/>
                    <a:pt x="4417" y="2976"/>
                    <a:pt x="4426" y="2676"/>
                  </a:cubicBezTo>
                  <a:cubicBezTo>
                    <a:pt x="4431" y="2452"/>
                    <a:pt x="4327" y="2241"/>
                    <a:pt x="4192" y="2066"/>
                  </a:cubicBezTo>
                  <a:cubicBezTo>
                    <a:pt x="4057" y="1891"/>
                    <a:pt x="3891" y="1745"/>
                    <a:pt x="3745" y="1582"/>
                  </a:cubicBezTo>
                  <a:cubicBezTo>
                    <a:pt x="3470" y="1273"/>
                    <a:pt x="3264" y="899"/>
                    <a:pt x="3149" y="497"/>
                  </a:cubicBezTo>
                  <a:cubicBezTo>
                    <a:pt x="3095" y="305"/>
                    <a:pt x="3019" y="5"/>
                    <a:pt x="2774" y="0"/>
                  </a:cubicBezTo>
                  <a:cubicBezTo>
                    <a:pt x="2772" y="0"/>
                    <a:pt x="2771"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1"/>
            <p:cNvSpPr/>
            <p:nvPr/>
          </p:nvSpPr>
          <p:spPr>
            <a:xfrm>
              <a:off x="1894725" y="724600"/>
              <a:ext cx="44775" cy="120175"/>
            </a:xfrm>
            <a:custGeom>
              <a:avLst/>
              <a:gdLst/>
              <a:ahLst/>
              <a:cxnLst/>
              <a:rect l="l" t="t" r="r" b="b"/>
              <a:pathLst>
                <a:path w="1791" h="4807" extrusionOk="0">
                  <a:moveTo>
                    <a:pt x="1331" y="1"/>
                  </a:moveTo>
                  <a:cubicBezTo>
                    <a:pt x="1246" y="1"/>
                    <a:pt x="1116" y="106"/>
                    <a:pt x="1012" y="145"/>
                  </a:cubicBezTo>
                  <a:cubicBezTo>
                    <a:pt x="961" y="165"/>
                    <a:pt x="908" y="172"/>
                    <a:pt x="854" y="172"/>
                  </a:cubicBezTo>
                  <a:cubicBezTo>
                    <a:pt x="683" y="172"/>
                    <a:pt x="502" y="96"/>
                    <a:pt x="330" y="96"/>
                  </a:cubicBezTo>
                  <a:cubicBezTo>
                    <a:pt x="280" y="96"/>
                    <a:pt x="231" y="102"/>
                    <a:pt x="183" y="119"/>
                  </a:cubicBezTo>
                  <a:cubicBezTo>
                    <a:pt x="135" y="134"/>
                    <a:pt x="89" y="163"/>
                    <a:pt x="64" y="205"/>
                  </a:cubicBezTo>
                  <a:cubicBezTo>
                    <a:pt x="46" y="233"/>
                    <a:pt x="39" y="267"/>
                    <a:pt x="33" y="299"/>
                  </a:cubicBezTo>
                  <a:cubicBezTo>
                    <a:pt x="13" y="411"/>
                    <a:pt x="12" y="526"/>
                    <a:pt x="12" y="641"/>
                  </a:cubicBezTo>
                  <a:cubicBezTo>
                    <a:pt x="9" y="1305"/>
                    <a:pt x="5" y="1968"/>
                    <a:pt x="3" y="2632"/>
                  </a:cubicBezTo>
                  <a:cubicBezTo>
                    <a:pt x="2" y="2929"/>
                    <a:pt x="13" y="3220"/>
                    <a:pt x="7" y="3519"/>
                  </a:cubicBezTo>
                  <a:cubicBezTo>
                    <a:pt x="1" y="3852"/>
                    <a:pt x="6" y="4184"/>
                    <a:pt x="39" y="4516"/>
                  </a:cubicBezTo>
                  <a:cubicBezTo>
                    <a:pt x="50" y="4629"/>
                    <a:pt x="83" y="4764"/>
                    <a:pt x="191" y="4799"/>
                  </a:cubicBezTo>
                  <a:cubicBezTo>
                    <a:pt x="207" y="4804"/>
                    <a:pt x="223" y="4806"/>
                    <a:pt x="239" y="4806"/>
                  </a:cubicBezTo>
                  <a:cubicBezTo>
                    <a:pt x="320" y="4806"/>
                    <a:pt x="399" y="4746"/>
                    <a:pt x="459" y="4685"/>
                  </a:cubicBezTo>
                  <a:cubicBezTo>
                    <a:pt x="888" y="4250"/>
                    <a:pt x="1104" y="3654"/>
                    <a:pt x="1304" y="3077"/>
                  </a:cubicBezTo>
                  <a:cubicBezTo>
                    <a:pt x="1532" y="2421"/>
                    <a:pt x="1756" y="1753"/>
                    <a:pt x="1786" y="1059"/>
                  </a:cubicBezTo>
                  <a:cubicBezTo>
                    <a:pt x="1789" y="995"/>
                    <a:pt x="1790" y="929"/>
                    <a:pt x="1766" y="869"/>
                  </a:cubicBezTo>
                  <a:cubicBezTo>
                    <a:pt x="1743" y="806"/>
                    <a:pt x="1697" y="757"/>
                    <a:pt x="1653" y="705"/>
                  </a:cubicBezTo>
                  <a:cubicBezTo>
                    <a:pt x="1528" y="554"/>
                    <a:pt x="1425" y="359"/>
                    <a:pt x="1421" y="160"/>
                  </a:cubicBezTo>
                  <a:cubicBezTo>
                    <a:pt x="1419" y="40"/>
                    <a:pt x="1384" y="1"/>
                    <a:pt x="1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1"/>
            <p:cNvSpPr/>
            <p:nvPr/>
          </p:nvSpPr>
          <p:spPr>
            <a:xfrm>
              <a:off x="1895125" y="629200"/>
              <a:ext cx="38875" cy="95775"/>
            </a:xfrm>
            <a:custGeom>
              <a:avLst/>
              <a:gdLst/>
              <a:ahLst/>
              <a:cxnLst/>
              <a:rect l="l" t="t" r="r" b="b"/>
              <a:pathLst>
                <a:path w="1555" h="3831" extrusionOk="0">
                  <a:moveTo>
                    <a:pt x="235" y="0"/>
                  </a:moveTo>
                  <a:cubicBezTo>
                    <a:pt x="185" y="0"/>
                    <a:pt x="135" y="16"/>
                    <a:pt x="100" y="51"/>
                  </a:cubicBezTo>
                  <a:cubicBezTo>
                    <a:pt x="41" y="112"/>
                    <a:pt x="36" y="205"/>
                    <a:pt x="34" y="288"/>
                  </a:cubicBezTo>
                  <a:cubicBezTo>
                    <a:pt x="27" y="980"/>
                    <a:pt x="21" y="1670"/>
                    <a:pt x="13" y="2361"/>
                  </a:cubicBezTo>
                  <a:lnTo>
                    <a:pt x="1" y="3498"/>
                  </a:lnTo>
                  <a:cubicBezTo>
                    <a:pt x="0" y="3619"/>
                    <a:pt x="21" y="3684"/>
                    <a:pt x="135" y="3715"/>
                  </a:cubicBezTo>
                  <a:cubicBezTo>
                    <a:pt x="271" y="3751"/>
                    <a:pt x="397" y="3804"/>
                    <a:pt x="537" y="3823"/>
                  </a:cubicBezTo>
                  <a:cubicBezTo>
                    <a:pt x="569" y="3827"/>
                    <a:pt x="603" y="3831"/>
                    <a:pt x="636" y="3831"/>
                  </a:cubicBezTo>
                  <a:cubicBezTo>
                    <a:pt x="695" y="3831"/>
                    <a:pt x="752" y="3820"/>
                    <a:pt x="800" y="3789"/>
                  </a:cubicBezTo>
                  <a:cubicBezTo>
                    <a:pt x="882" y="3735"/>
                    <a:pt x="927" y="3628"/>
                    <a:pt x="1021" y="3603"/>
                  </a:cubicBezTo>
                  <a:cubicBezTo>
                    <a:pt x="1042" y="3597"/>
                    <a:pt x="1064" y="3596"/>
                    <a:pt x="1087" y="3596"/>
                  </a:cubicBezTo>
                  <a:cubicBezTo>
                    <a:pt x="1100" y="3596"/>
                    <a:pt x="1112" y="3596"/>
                    <a:pt x="1125" y="3596"/>
                  </a:cubicBezTo>
                  <a:cubicBezTo>
                    <a:pt x="1132" y="3596"/>
                    <a:pt x="1139" y="3596"/>
                    <a:pt x="1146" y="3595"/>
                  </a:cubicBezTo>
                  <a:cubicBezTo>
                    <a:pt x="1288" y="3586"/>
                    <a:pt x="1332" y="3414"/>
                    <a:pt x="1326" y="3294"/>
                  </a:cubicBezTo>
                  <a:cubicBezTo>
                    <a:pt x="1314" y="3107"/>
                    <a:pt x="1318" y="2910"/>
                    <a:pt x="1401" y="2735"/>
                  </a:cubicBezTo>
                  <a:cubicBezTo>
                    <a:pt x="1460" y="2614"/>
                    <a:pt x="1554" y="2483"/>
                    <a:pt x="1501" y="2361"/>
                  </a:cubicBezTo>
                  <a:cubicBezTo>
                    <a:pt x="1462" y="2276"/>
                    <a:pt x="1366" y="2238"/>
                    <a:pt x="1281" y="2202"/>
                  </a:cubicBezTo>
                  <a:cubicBezTo>
                    <a:pt x="1091" y="2121"/>
                    <a:pt x="907" y="2008"/>
                    <a:pt x="794" y="1834"/>
                  </a:cubicBezTo>
                  <a:cubicBezTo>
                    <a:pt x="634" y="1591"/>
                    <a:pt x="642" y="1281"/>
                    <a:pt x="651" y="990"/>
                  </a:cubicBezTo>
                  <a:cubicBezTo>
                    <a:pt x="660" y="700"/>
                    <a:pt x="658" y="387"/>
                    <a:pt x="485" y="153"/>
                  </a:cubicBezTo>
                  <a:cubicBezTo>
                    <a:pt x="440" y="92"/>
                    <a:pt x="383" y="37"/>
                    <a:pt x="312" y="13"/>
                  </a:cubicBezTo>
                  <a:cubicBezTo>
                    <a:pt x="287" y="4"/>
                    <a:pt x="261" y="0"/>
                    <a:pt x="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1"/>
            <p:cNvSpPr/>
            <p:nvPr/>
          </p:nvSpPr>
          <p:spPr>
            <a:xfrm>
              <a:off x="1897500" y="597750"/>
              <a:ext cx="87175" cy="82125"/>
            </a:xfrm>
            <a:custGeom>
              <a:avLst/>
              <a:gdLst/>
              <a:ahLst/>
              <a:cxnLst/>
              <a:rect l="l" t="t" r="r" b="b"/>
              <a:pathLst>
                <a:path w="3487" h="3285" extrusionOk="0">
                  <a:moveTo>
                    <a:pt x="3136" y="0"/>
                  </a:moveTo>
                  <a:cubicBezTo>
                    <a:pt x="3126" y="0"/>
                    <a:pt x="3116" y="0"/>
                    <a:pt x="3107" y="1"/>
                  </a:cubicBezTo>
                  <a:cubicBezTo>
                    <a:pt x="2590" y="9"/>
                    <a:pt x="2074" y="19"/>
                    <a:pt x="1557" y="29"/>
                  </a:cubicBezTo>
                  <a:cubicBezTo>
                    <a:pt x="1278" y="37"/>
                    <a:pt x="1001" y="42"/>
                    <a:pt x="722" y="47"/>
                  </a:cubicBezTo>
                  <a:cubicBezTo>
                    <a:pt x="553" y="50"/>
                    <a:pt x="383" y="53"/>
                    <a:pt x="214" y="57"/>
                  </a:cubicBezTo>
                  <a:cubicBezTo>
                    <a:pt x="162" y="58"/>
                    <a:pt x="108" y="60"/>
                    <a:pt x="67" y="90"/>
                  </a:cubicBezTo>
                  <a:cubicBezTo>
                    <a:pt x="3" y="137"/>
                    <a:pt x="1" y="232"/>
                    <a:pt x="10" y="310"/>
                  </a:cubicBezTo>
                  <a:cubicBezTo>
                    <a:pt x="29" y="474"/>
                    <a:pt x="60" y="637"/>
                    <a:pt x="108" y="797"/>
                  </a:cubicBezTo>
                  <a:cubicBezTo>
                    <a:pt x="123" y="852"/>
                    <a:pt x="143" y="907"/>
                    <a:pt x="175" y="953"/>
                  </a:cubicBezTo>
                  <a:cubicBezTo>
                    <a:pt x="252" y="1063"/>
                    <a:pt x="392" y="1111"/>
                    <a:pt x="504" y="1189"/>
                  </a:cubicBezTo>
                  <a:cubicBezTo>
                    <a:pt x="739" y="1353"/>
                    <a:pt x="831" y="1650"/>
                    <a:pt x="862" y="1930"/>
                  </a:cubicBezTo>
                  <a:cubicBezTo>
                    <a:pt x="893" y="2210"/>
                    <a:pt x="878" y="2499"/>
                    <a:pt x="963" y="2767"/>
                  </a:cubicBezTo>
                  <a:cubicBezTo>
                    <a:pt x="1029" y="2974"/>
                    <a:pt x="1200" y="3238"/>
                    <a:pt x="1434" y="3279"/>
                  </a:cubicBezTo>
                  <a:cubicBezTo>
                    <a:pt x="1453" y="3282"/>
                    <a:pt x="1469" y="3284"/>
                    <a:pt x="1485" y="3284"/>
                  </a:cubicBezTo>
                  <a:cubicBezTo>
                    <a:pt x="1693" y="3284"/>
                    <a:pt x="1656" y="2992"/>
                    <a:pt x="1817" y="2917"/>
                  </a:cubicBezTo>
                  <a:cubicBezTo>
                    <a:pt x="1838" y="2908"/>
                    <a:pt x="1860" y="2904"/>
                    <a:pt x="1883" y="2904"/>
                  </a:cubicBezTo>
                  <a:cubicBezTo>
                    <a:pt x="1924" y="2904"/>
                    <a:pt x="1966" y="2915"/>
                    <a:pt x="2007" y="2922"/>
                  </a:cubicBezTo>
                  <a:cubicBezTo>
                    <a:pt x="2033" y="2927"/>
                    <a:pt x="2060" y="2930"/>
                    <a:pt x="2087" y="2930"/>
                  </a:cubicBezTo>
                  <a:cubicBezTo>
                    <a:pt x="2151" y="2930"/>
                    <a:pt x="2214" y="2914"/>
                    <a:pt x="2259" y="2870"/>
                  </a:cubicBezTo>
                  <a:cubicBezTo>
                    <a:pt x="2338" y="2792"/>
                    <a:pt x="2321" y="2663"/>
                    <a:pt x="2307" y="2552"/>
                  </a:cubicBezTo>
                  <a:cubicBezTo>
                    <a:pt x="2256" y="2170"/>
                    <a:pt x="2293" y="1773"/>
                    <a:pt x="2439" y="1414"/>
                  </a:cubicBezTo>
                  <a:cubicBezTo>
                    <a:pt x="2583" y="1054"/>
                    <a:pt x="2837" y="735"/>
                    <a:pt x="3170" y="530"/>
                  </a:cubicBezTo>
                  <a:cubicBezTo>
                    <a:pt x="3247" y="482"/>
                    <a:pt x="3331" y="439"/>
                    <a:pt x="3391" y="373"/>
                  </a:cubicBezTo>
                  <a:cubicBezTo>
                    <a:pt x="3452" y="306"/>
                    <a:pt x="3487" y="206"/>
                    <a:pt x="3447" y="125"/>
                  </a:cubicBezTo>
                  <a:cubicBezTo>
                    <a:pt x="3395" y="20"/>
                    <a:pt x="3258" y="0"/>
                    <a:pt x="3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1"/>
            <p:cNvSpPr/>
            <p:nvPr/>
          </p:nvSpPr>
          <p:spPr>
            <a:xfrm>
              <a:off x="1960175" y="597825"/>
              <a:ext cx="203875" cy="100775"/>
            </a:xfrm>
            <a:custGeom>
              <a:avLst/>
              <a:gdLst/>
              <a:ahLst/>
              <a:cxnLst/>
              <a:rect l="l" t="t" r="r" b="b"/>
              <a:pathLst>
                <a:path w="8155" h="4031" extrusionOk="0">
                  <a:moveTo>
                    <a:pt x="5966" y="1"/>
                  </a:moveTo>
                  <a:cubicBezTo>
                    <a:pt x="5465" y="1"/>
                    <a:pt x="4964" y="12"/>
                    <a:pt x="4464" y="36"/>
                  </a:cubicBezTo>
                  <a:cubicBezTo>
                    <a:pt x="3883" y="63"/>
                    <a:pt x="3301" y="107"/>
                    <a:pt x="2721" y="107"/>
                  </a:cubicBezTo>
                  <a:cubicBezTo>
                    <a:pt x="2622" y="107"/>
                    <a:pt x="2523" y="105"/>
                    <a:pt x="2424" y="102"/>
                  </a:cubicBezTo>
                  <a:cubicBezTo>
                    <a:pt x="2378" y="101"/>
                    <a:pt x="2331" y="100"/>
                    <a:pt x="2284" y="100"/>
                  </a:cubicBezTo>
                  <a:cubicBezTo>
                    <a:pt x="2018" y="100"/>
                    <a:pt x="1738" y="135"/>
                    <a:pt x="1598" y="344"/>
                  </a:cubicBezTo>
                  <a:cubicBezTo>
                    <a:pt x="1506" y="484"/>
                    <a:pt x="1444" y="575"/>
                    <a:pt x="1295" y="672"/>
                  </a:cubicBezTo>
                  <a:cubicBezTo>
                    <a:pt x="1165" y="756"/>
                    <a:pt x="1023" y="823"/>
                    <a:pt x="893" y="909"/>
                  </a:cubicBezTo>
                  <a:cubicBezTo>
                    <a:pt x="576" y="1120"/>
                    <a:pt x="344" y="1443"/>
                    <a:pt x="231" y="1799"/>
                  </a:cubicBezTo>
                  <a:cubicBezTo>
                    <a:pt x="178" y="1964"/>
                    <a:pt x="166" y="2124"/>
                    <a:pt x="152" y="2294"/>
                  </a:cubicBezTo>
                  <a:cubicBezTo>
                    <a:pt x="140" y="2443"/>
                    <a:pt x="0" y="2720"/>
                    <a:pt x="109" y="2846"/>
                  </a:cubicBezTo>
                  <a:cubicBezTo>
                    <a:pt x="140" y="2882"/>
                    <a:pt x="243" y="2897"/>
                    <a:pt x="287" y="2939"/>
                  </a:cubicBezTo>
                  <a:cubicBezTo>
                    <a:pt x="338" y="2986"/>
                    <a:pt x="374" y="3052"/>
                    <a:pt x="395" y="3117"/>
                  </a:cubicBezTo>
                  <a:cubicBezTo>
                    <a:pt x="442" y="3262"/>
                    <a:pt x="447" y="3423"/>
                    <a:pt x="536" y="3547"/>
                  </a:cubicBezTo>
                  <a:cubicBezTo>
                    <a:pt x="630" y="3682"/>
                    <a:pt x="802" y="3744"/>
                    <a:pt x="971" y="3744"/>
                  </a:cubicBezTo>
                  <a:cubicBezTo>
                    <a:pt x="1005" y="3744"/>
                    <a:pt x="1040" y="3741"/>
                    <a:pt x="1073" y="3736"/>
                  </a:cubicBezTo>
                  <a:cubicBezTo>
                    <a:pt x="1271" y="3708"/>
                    <a:pt x="1450" y="3608"/>
                    <a:pt x="1627" y="3515"/>
                  </a:cubicBezTo>
                  <a:cubicBezTo>
                    <a:pt x="2174" y="3230"/>
                    <a:pt x="2753" y="2979"/>
                    <a:pt x="3367" y="2903"/>
                  </a:cubicBezTo>
                  <a:cubicBezTo>
                    <a:pt x="3485" y="2888"/>
                    <a:pt x="3604" y="2881"/>
                    <a:pt x="3723" y="2881"/>
                  </a:cubicBezTo>
                  <a:cubicBezTo>
                    <a:pt x="4229" y="2881"/>
                    <a:pt x="4736" y="3016"/>
                    <a:pt x="5126" y="3323"/>
                  </a:cubicBezTo>
                  <a:cubicBezTo>
                    <a:pt x="5297" y="3458"/>
                    <a:pt x="5443" y="3622"/>
                    <a:pt x="5625" y="3742"/>
                  </a:cubicBezTo>
                  <a:cubicBezTo>
                    <a:pt x="5810" y="3865"/>
                    <a:pt x="6026" y="3937"/>
                    <a:pt x="6245" y="3982"/>
                  </a:cubicBezTo>
                  <a:cubicBezTo>
                    <a:pt x="6391" y="4012"/>
                    <a:pt x="6541" y="4030"/>
                    <a:pt x="6691" y="4030"/>
                  </a:cubicBezTo>
                  <a:cubicBezTo>
                    <a:pt x="6828" y="4030"/>
                    <a:pt x="6965" y="4015"/>
                    <a:pt x="7098" y="3979"/>
                  </a:cubicBezTo>
                  <a:cubicBezTo>
                    <a:pt x="7374" y="3905"/>
                    <a:pt x="7631" y="3735"/>
                    <a:pt x="7769" y="3489"/>
                  </a:cubicBezTo>
                  <a:cubicBezTo>
                    <a:pt x="7858" y="3326"/>
                    <a:pt x="7893" y="3141"/>
                    <a:pt x="7924" y="2959"/>
                  </a:cubicBezTo>
                  <a:cubicBezTo>
                    <a:pt x="8056" y="2172"/>
                    <a:pt x="8132" y="1377"/>
                    <a:pt x="8150" y="579"/>
                  </a:cubicBezTo>
                  <a:cubicBezTo>
                    <a:pt x="8154" y="392"/>
                    <a:pt x="8132" y="168"/>
                    <a:pt x="7961" y="87"/>
                  </a:cubicBezTo>
                  <a:cubicBezTo>
                    <a:pt x="7902" y="58"/>
                    <a:pt x="7834" y="53"/>
                    <a:pt x="7768" y="51"/>
                  </a:cubicBezTo>
                  <a:cubicBezTo>
                    <a:pt x="7168" y="17"/>
                    <a:pt x="6567"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1"/>
            <p:cNvSpPr/>
            <p:nvPr/>
          </p:nvSpPr>
          <p:spPr>
            <a:xfrm>
              <a:off x="1984200" y="677800"/>
              <a:ext cx="180100" cy="112025"/>
            </a:xfrm>
            <a:custGeom>
              <a:avLst/>
              <a:gdLst/>
              <a:ahLst/>
              <a:cxnLst/>
              <a:rect l="l" t="t" r="r" b="b"/>
              <a:pathLst>
                <a:path w="7204" h="4481" extrusionOk="0">
                  <a:moveTo>
                    <a:pt x="2626" y="0"/>
                  </a:moveTo>
                  <a:cubicBezTo>
                    <a:pt x="2453" y="0"/>
                    <a:pt x="2280" y="23"/>
                    <a:pt x="2113" y="70"/>
                  </a:cubicBezTo>
                  <a:cubicBezTo>
                    <a:pt x="1615" y="211"/>
                    <a:pt x="1167" y="551"/>
                    <a:pt x="649" y="561"/>
                  </a:cubicBezTo>
                  <a:cubicBezTo>
                    <a:pt x="640" y="561"/>
                    <a:pt x="630" y="561"/>
                    <a:pt x="621" y="561"/>
                  </a:cubicBezTo>
                  <a:cubicBezTo>
                    <a:pt x="581" y="561"/>
                    <a:pt x="540" y="560"/>
                    <a:pt x="500" y="560"/>
                  </a:cubicBezTo>
                  <a:cubicBezTo>
                    <a:pt x="440" y="560"/>
                    <a:pt x="380" y="563"/>
                    <a:pt x="323" y="578"/>
                  </a:cubicBezTo>
                  <a:cubicBezTo>
                    <a:pt x="217" y="604"/>
                    <a:pt x="114" y="685"/>
                    <a:pt x="105" y="794"/>
                  </a:cubicBezTo>
                  <a:cubicBezTo>
                    <a:pt x="97" y="925"/>
                    <a:pt x="215" y="1022"/>
                    <a:pt x="284" y="1132"/>
                  </a:cubicBezTo>
                  <a:cubicBezTo>
                    <a:pt x="390" y="1303"/>
                    <a:pt x="367" y="1541"/>
                    <a:pt x="234" y="1690"/>
                  </a:cubicBezTo>
                  <a:cubicBezTo>
                    <a:pt x="151" y="1781"/>
                    <a:pt x="26" y="1853"/>
                    <a:pt x="12" y="1975"/>
                  </a:cubicBezTo>
                  <a:cubicBezTo>
                    <a:pt x="0" y="2074"/>
                    <a:pt x="69" y="2164"/>
                    <a:pt x="149" y="2225"/>
                  </a:cubicBezTo>
                  <a:cubicBezTo>
                    <a:pt x="228" y="2283"/>
                    <a:pt x="321" y="2326"/>
                    <a:pt x="393" y="2394"/>
                  </a:cubicBezTo>
                  <a:cubicBezTo>
                    <a:pt x="614" y="2607"/>
                    <a:pt x="544" y="2975"/>
                    <a:pt x="650" y="3264"/>
                  </a:cubicBezTo>
                  <a:cubicBezTo>
                    <a:pt x="710" y="3428"/>
                    <a:pt x="829" y="3562"/>
                    <a:pt x="946" y="3692"/>
                  </a:cubicBezTo>
                  <a:cubicBezTo>
                    <a:pt x="1111" y="3879"/>
                    <a:pt x="1276" y="4065"/>
                    <a:pt x="1441" y="4253"/>
                  </a:cubicBezTo>
                  <a:cubicBezTo>
                    <a:pt x="1527" y="4350"/>
                    <a:pt x="1655" y="4480"/>
                    <a:pt x="1793" y="4480"/>
                  </a:cubicBezTo>
                  <a:cubicBezTo>
                    <a:pt x="1828" y="4480"/>
                    <a:pt x="1864" y="4472"/>
                    <a:pt x="1900" y="4452"/>
                  </a:cubicBezTo>
                  <a:cubicBezTo>
                    <a:pt x="2074" y="4355"/>
                    <a:pt x="2164" y="4051"/>
                    <a:pt x="2299" y="3905"/>
                  </a:cubicBezTo>
                  <a:cubicBezTo>
                    <a:pt x="2527" y="3664"/>
                    <a:pt x="2854" y="3547"/>
                    <a:pt x="3176" y="3465"/>
                  </a:cubicBezTo>
                  <a:cubicBezTo>
                    <a:pt x="3468" y="3393"/>
                    <a:pt x="3767" y="3343"/>
                    <a:pt x="4068" y="3343"/>
                  </a:cubicBezTo>
                  <a:cubicBezTo>
                    <a:pt x="4134" y="3343"/>
                    <a:pt x="4199" y="3345"/>
                    <a:pt x="4264" y="3350"/>
                  </a:cubicBezTo>
                  <a:cubicBezTo>
                    <a:pt x="4615" y="3376"/>
                    <a:pt x="4954" y="3475"/>
                    <a:pt x="5294" y="3558"/>
                  </a:cubicBezTo>
                  <a:cubicBezTo>
                    <a:pt x="5637" y="3641"/>
                    <a:pt x="5972" y="3707"/>
                    <a:pt x="6310" y="3813"/>
                  </a:cubicBezTo>
                  <a:cubicBezTo>
                    <a:pt x="6436" y="3852"/>
                    <a:pt x="6568" y="3891"/>
                    <a:pt x="6696" y="3891"/>
                  </a:cubicBezTo>
                  <a:cubicBezTo>
                    <a:pt x="6752" y="3891"/>
                    <a:pt x="6807" y="3883"/>
                    <a:pt x="6861" y="3866"/>
                  </a:cubicBezTo>
                  <a:cubicBezTo>
                    <a:pt x="6980" y="3828"/>
                    <a:pt x="7083" y="3738"/>
                    <a:pt x="7138" y="3624"/>
                  </a:cubicBezTo>
                  <a:cubicBezTo>
                    <a:pt x="7194" y="3502"/>
                    <a:pt x="7195" y="3366"/>
                    <a:pt x="7196" y="3232"/>
                  </a:cubicBezTo>
                  <a:cubicBezTo>
                    <a:pt x="7198" y="2780"/>
                    <a:pt x="7200" y="2329"/>
                    <a:pt x="7201" y="1877"/>
                  </a:cubicBezTo>
                  <a:cubicBezTo>
                    <a:pt x="7203" y="1590"/>
                    <a:pt x="7203" y="1298"/>
                    <a:pt x="7129" y="1020"/>
                  </a:cubicBezTo>
                  <a:cubicBezTo>
                    <a:pt x="7117" y="974"/>
                    <a:pt x="7101" y="926"/>
                    <a:pt x="7059" y="902"/>
                  </a:cubicBezTo>
                  <a:cubicBezTo>
                    <a:pt x="7036" y="889"/>
                    <a:pt x="7010" y="887"/>
                    <a:pt x="6985" y="887"/>
                  </a:cubicBezTo>
                  <a:cubicBezTo>
                    <a:pt x="6979" y="887"/>
                    <a:pt x="6974" y="887"/>
                    <a:pt x="6969" y="887"/>
                  </a:cubicBezTo>
                  <a:cubicBezTo>
                    <a:pt x="6732" y="897"/>
                    <a:pt x="6522" y="1040"/>
                    <a:pt x="6291" y="1095"/>
                  </a:cubicBezTo>
                  <a:cubicBezTo>
                    <a:pt x="6218" y="1113"/>
                    <a:pt x="6148" y="1118"/>
                    <a:pt x="6077" y="1118"/>
                  </a:cubicBezTo>
                  <a:cubicBezTo>
                    <a:pt x="5986" y="1118"/>
                    <a:pt x="5896" y="1110"/>
                    <a:pt x="5803" y="1110"/>
                  </a:cubicBezTo>
                  <a:cubicBezTo>
                    <a:pt x="5784" y="1110"/>
                    <a:pt x="5764" y="1110"/>
                    <a:pt x="5745" y="1111"/>
                  </a:cubicBezTo>
                  <a:cubicBezTo>
                    <a:pt x="5655" y="1115"/>
                    <a:pt x="5572" y="1121"/>
                    <a:pt x="5487" y="1121"/>
                  </a:cubicBezTo>
                  <a:cubicBezTo>
                    <a:pt x="5433" y="1121"/>
                    <a:pt x="5377" y="1118"/>
                    <a:pt x="5319" y="1111"/>
                  </a:cubicBezTo>
                  <a:cubicBezTo>
                    <a:pt x="4980" y="1067"/>
                    <a:pt x="4646" y="978"/>
                    <a:pt x="4354" y="802"/>
                  </a:cubicBezTo>
                  <a:cubicBezTo>
                    <a:pt x="4106" y="650"/>
                    <a:pt x="3897" y="444"/>
                    <a:pt x="3653" y="291"/>
                  </a:cubicBezTo>
                  <a:cubicBezTo>
                    <a:pt x="3347" y="100"/>
                    <a:pt x="2986" y="0"/>
                    <a:pt x="2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1"/>
            <p:cNvSpPr/>
            <p:nvPr/>
          </p:nvSpPr>
          <p:spPr>
            <a:xfrm>
              <a:off x="2028025" y="768100"/>
              <a:ext cx="77850" cy="55700"/>
            </a:xfrm>
            <a:custGeom>
              <a:avLst/>
              <a:gdLst/>
              <a:ahLst/>
              <a:cxnLst/>
              <a:rect l="l" t="t" r="r" b="b"/>
              <a:pathLst>
                <a:path w="3114" h="2228" extrusionOk="0">
                  <a:moveTo>
                    <a:pt x="1817" y="0"/>
                  </a:moveTo>
                  <a:cubicBezTo>
                    <a:pt x="1646" y="0"/>
                    <a:pt x="1476" y="31"/>
                    <a:pt x="1309" y="63"/>
                  </a:cubicBezTo>
                  <a:cubicBezTo>
                    <a:pt x="1196" y="85"/>
                    <a:pt x="1082" y="108"/>
                    <a:pt x="980" y="163"/>
                  </a:cubicBezTo>
                  <a:cubicBezTo>
                    <a:pt x="688" y="321"/>
                    <a:pt x="583" y="681"/>
                    <a:pt x="381" y="944"/>
                  </a:cubicBezTo>
                  <a:cubicBezTo>
                    <a:pt x="261" y="1103"/>
                    <a:pt x="96" y="1239"/>
                    <a:pt x="39" y="1429"/>
                  </a:cubicBezTo>
                  <a:cubicBezTo>
                    <a:pt x="14" y="1508"/>
                    <a:pt x="10" y="1593"/>
                    <a:pt x="6" y="1676"/>
                  </a:cubicBezTo>
                  <a:cubicBezTo>
                    <a:pt x="3" y="1758"/>
                    <a:pt x="1" y="1846"/>
                    <a:pt x="52" y="1909"/>
                  </a:cubicBezTo>
                  <a:cubicBezTo>
                    <a:pt x="97" y="1965"/>
                    <a:pt x="176" y="1986"/>
                    <a:pt x="249" y="1986"/>
                  </a:cubicBezTo>
                  <a:cubicBezTo>
                    <a:pt x="251" y="1986"/>
                    <a:pt x="253" y="1986"/>
                    <a:pt x="254" y="1986"/>
                  </a:cubicBezTo>
                  <a:cubicBezTo>
                    <a:pt x="447" y="1984"/>
                    <a:pt x="617" y="1866"/>
                    <a:pt x="806" y="1826"/>
                  </a:cubicBezTo>
                  <a:cubicBezTo>
                    <a:pt x="854" y="1817"/>
                    <a:pt x="902" y="1812"/>
                    <a:pt x="951" y="1812"/>
                  </a:cubicBezTo>
                  <a:cubicBezTo>
                    <a:pt x="1080" y="1812"/>
                    <a:pt x="1210" y="1844"/>
                    <a:pt x="1331" y="1891"/>
                  </a:cubicBezTo>
                  <a:cubicBezTo>
                    <a:pt x="1499" y="1955"/>
                    <a:pt x="1653" y="2048"/>
                    <a:pt x="1808" y="2136"/>
                  </a:cubicBezTo>
                  <a:cubicBezTo>
                    <a:pt x="1892" y="2183"/>
                    <a:pt x="1988" y="2228"/>
                    <a:pt x="2080" y="2228"/>
                  </a:cubicBezTo>
                  <a:cubicBezTo>
                    <a:pt x="2114" y="2228"/>
                    <a:pt x="2149" y="2221"/>
                    <a:pt x="2181" y="2206"/>
                  </a:cubicBezTo>
                  <a:cubicBezTo>
                    <a:pt x="2306" y="2146"/>
                    <a:pt x="2342" y="1990"/>
                    <a:pt x="2415" y="1872"/>
                  </a:cubicBezTo>
                  <a:cubicBezTo>
                    <a:pt x="2538" y="1673"/>
                    <a:pt x="3113" y="1516"/>
                    <a:pt x="2793" y="1237"/>
                  </a:cubicBezTo>
                  <a:cubicBezTo>
                    <a:pt x="2719" y="1174"/>
                    <a:pt x="2626" y="1139"/>
                    <a:pt x="2543" y="1091"/>
                  </a:cubicBezTo>
                  <a:cubicBezTo>
                    <a:pt x="2359" y="984"/>
                    <a:pt x="2219" y="793"/>
                    <a:pt x="2204" y="582"/>
                  </a:cubicBezTo>
                  <a:cubicBezTo>
                    <a:pt x="2197" y="494"/>
                    <a:pt x="2212" y="403"/>
                    <a:pt x="2209" y="315"/>
                  </a:cubicBezTo>
                  <a:cubicBezTo>
                    <a:pt x="2206" y="224"/>
                    <a:pt x="2183" y="130"/>
                    <a:pt x="2115" y="72"/>
                  </a:cubicBezTo>
                  <a:cubicBezTo>
                    <a:pt x="2055" y="19"/>
                    <a:pt x="1971" y="6"/>
                    <a:pt x="1889" y="2"/>
                  </a:cubicBezTo>
                  <a:cubicBezTo>
                    <a:pt x="1865" y="1"/>
                    <a:pt x="1841"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1"/>
            <p:cNvSpPr/>
            <p:nvPr/>
          </p:nvSpPr>
          <p:spPr>
            <a:xfrm>
              <a:off x="2019100" y="817200"/>
              <a:ext cx="66250" cy="50300"/>
            </a:xfrm>
            <a:custGeom>
              <a:avLst/>
              <a:gdLst/>
              <a:ahLst/>
              <a:cxnLst/>
              <a:rect l="l" t="t" r="r" b="b"/>
              <a:pathLst>
                <a:path w="2650" h="2012" extrusionOk="0">
                  <a:moveTo>
                    <a:pt x="1281" y="1"/>
                  </a:moveTo>
                  <a:cubicBezTo>
                    <a:pt x="1230" y="1"/>
                    <a:pt x="1179" y="7"/>
                    <a:pt x="1128" y="23"/>
                  </a:cubicBezTo>
                  <a:cubicBezTo>
                    <a:pt x="952" y="78"/>
                    <a:pt x="814" y="237"/>
                    <a:pt x="632" y="273"/>
                  </a:cubicBezTo>
                  <a:cubicBezTo>
                    <a:pt x="590" y="280"/>
                    <a:pt x="547" y="282"/>
                    <a:pt x="505" y="282"/>
                  </a:cubicBezTo>
                  <a:cubicBezTo>
                    <a:pt x="484" y="282"/>
                    <a:pt x="462" y="281"/>
                    <a:pt x="441" y="281"/>
                  </a:cubicBezTo>
                  <a:cubicBezTo>
                    <a:pt x="420" y="281"/>
                    <a:pt x="398" y="282"/>
                    <a:pt x="377" y="283"/>
                  </a:cubicBezTo>
                  <a:cubicBezTo>
                    <a:pt x="293" y="289"/>
                    <a:pt x="201" y="318"/>
                    <a:pt x="155" y="390"/>
                  </a:cubicBezTo>
                  <a:cubicBezTo>
                    <a:pt x="100" y="475"/>
                    <a:pt x="129" y="588"/>
                    <a:pt x="156" y="689"/>
                  </a:cubicBezTo>
                  <a:cubicBezTo>
                    <a:pt x="239" y="998"/>
                    <a:pt x="269" y="1354"/>
                    <a:pt x="88" y="1620"/>
                  </a:cubicBezTo>
                  <a:cubicBezTo>
                    <a:pt x="54" y="1667"/>
                    <a:pt x="15" y="1715"/>
                    <a:pt x="8" y="1773"/>
                  </a:cubicBezTo>
                  <a:cubicBezTo>
                    <a:pt x="1" y="1844"/>
                    <a:pt x="48" y="1913"/>
                    <a:pt x="109" y="1949"/>
                  </a:cubicBezTo>
                  <a:cubicBezTo>
                    <a:pt x="170" y="1985"/>
                    <a:pt x="243" y="1995"/>
                    <a:pt x="314" y="2001"/>
                  </a:cubicBezTo>
                  <a:cubicBezTo>
                    <a:pt x="411" y="2010"/>
                    <a:pt x="507" y="2012"/>
                    <a:pt x="603" y="2012"/>
                  </a:cubicBezTo>
                  <a:cubicBezTo>
                    <a:pt x="635" y="2012"/>
                    <a:pt x="668" y="2011"/>
                    <a:pt x="700" y="2011"/>
                  </a:cubicBezTo>
                  <a:cubicBezTo>
                    <a:pt x="1003" y="2011"/>
                    <a:pt x="1305" y="2010"/>
                    <a:pt x="1608" y="2010"/>
                  </a:cubicBezTo>
                  <a:cubicBezTo>
                    <a:pt x="1687" y="2010"/>
                    <a:pt x="1771" y="2009"/>
                    <a:pt x="1839" y="1968"/>
                  </a:cubicBezTo>
                  <a:cubicBezTo>
                    <a:pt x="1897" y="1933"/>
                    <a:pt x="1934" y="1873"/>
                    <a:pt x="1968" y="1814"/>
                  </a:cubicBezTo>
                  <a:cubicBezTo>
                    <a:pt x="2074" y="1624"/>
                    <a:pt x="2161" y="1409"/>
                    <a:pt x="2343" y="1287"/>
                  </a:cubicBezTo>
                  <a:cubicBezTo>
                    <a:pt x="2443" y="1219"/>
                    <a:pt x="2576" y="1174"/>
                    <a:pt x="2613" y="1060"/>
                  </a:cubicBezTo>
                  <a:cubicBezTo>
                    <a:pt x="2649" y="951"/>
                    <a:pt x="2581" y="844"/>
                    <a:pt x="2541" y="747"/>
                  </a:cubicBezTo>
                  <a:cubicBezTo>
                    <a:pt x="2511" y="673"/>
                    <a:pt x="2504" y="576"/>
                    <a:pt x="2456" y="511"/>
                  </a:cubicBezTo>
                  <a:cubicBezTo>
                    <a:pt x="2397" y="434"/>
                    <a:pt x="2277" y="398"/>
                    <a:pt x="2195" y="357"/>
                  </a:cubicBezTo>
                  <a:cubicBezTo>
                    <a:pt x="2067" y="293"/>
                    <a:pt x="1939" y="230"/>
                    <a:pt x="1812" y="167"/>
                  </a:cubicBezTo>
                  <a:cubicBezTo>
                    <a:pt x="1645" y="84"/>
                    <a:pt x="1462" y="1"/>
                    <a:pt x="1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1"/>
            <p:cNvSpPr/>
            <p:nvPr/>
          </p:nvSpPr>
          <p:spPr>
            <a:xfrm>
              <a:off x="2071000" y="843400"/>
              <a:ext cx="49625" cy="23375"/>
            </a:xfrm>
            <a:custGeom>
              <a:avLst/>
              <a:gdLst/>
              <a:ahLst/>
              <a:cxnLst/>
              <a:rect l="l" t="t" r="r" b="b"/>
              <a:pathLst>
                <a:path w="1985" h="935" extrusionOk="0">
                  <a:moveTo>
                    <a:pt x="1378" y="0"/>
                  </a:moveTo>
                  <a:cubicBezTo>
                    <a:pt x="1234" y="0"/>
                    <a:pt x="1115" y="94"/>
                    <a:pt x="978" y="138"/>
                  </a:cubicBezTo>
                  <a:cubicBezTo>
                    <a:pt x="873" y="171"/>
                    <a:pt x="762" y="144"/>
                    <a:pt x="658" y="171"/>
                  </a:cubicBezTo>
                  <a:cubicBezTo>
                    <a:pt x="552" y="198"/>
                    <a:pt x="548" y="278"/>
                    <a:pt x="494" y="359"/>
                  </a:cubicBezTo>
                  <a:cubicBezTo>
                    <a:pt x="418" y="472"/>
                    <a:pt x="265" y="508"/>
                    <a:pt x="157" y="582"/>
                  </a:cubicBezTo>
                  <a:cubicBezTo>
                    <a:pt x="73" y="642"/>
                    <a:pt x="1" y="740"/>
                    <a:pt x="21" y="842"/>
                  </a:cubicBezTo>
                  <a:cubicBezTo>
                    <a:pt x="27" y="861"/>
                    <a:pt x="34" y="881"/>
                    <a:pt x="49" y="895"/>
                  </a:cubicBezTo>
                  <a:cubicBezTo>
                    <a:pt x="72" y="914"/>
                    <a:pt x="104" y="915"/>
                    <a:pt x="131" y="915"/>
                  </a:cubicBezTo>
                  <a:lnTo>
                    <a:pt x="1908" y="935"/>
                  </a:lnTo>
                  <a:cubicBezTo>
                    <a:pt x="1910" y="935"/>
                    <a:pt x="1913" y="935"/>
                    <a:pt x="1915" y="935"/>
                  </a:cubicBezTo>
                  <a:cubicBezTo>
                    <a:pt x="1939" y="935"/>
                    <a:pt x="1967" y="929"/>
                    <a:pt x="1975" y="907"/>
                  </a:cubicBezTo>
                  <a:cubicBezTo>
                    <a:pt x="1984" y="885"/>
                    <a:pt x="1966" y="863"/>
                    <a:pt x="1948" y="845"/>
                  </a:cubicBezTo>
                  <a:cubicBezTo>
                    <a:pt x="1872" y="777"/>
                    <a:pt x="1779" y="731"/>
                    <a:pt x="1693" y="674"/>
                  </a:cubicBezTo>
                  <a:cubicBezTo>
                    <a:pt x="1609" y="616"/>
                    <a:pt x="1528" y="541"/>
                    <a:pt x="1498" y="443"/>
                  </a:cubicBezTo>
                  <a:cubicBezTo>
                    <a:pt x="1460" y="319"/>
                    <a:pt x="1511" y="177"/>
                    <a:pt x="1465" y="56"/>
                  </a:cubicBezTo>
                  <a:cubicBezTo>
                    <a:pt x="1460" y="41"/>
                    <a:pt x="1454" y="26"/>
                    <a:pt x="1441" y="16"/>
                  </a:cubicBezTo>
                  <a:cubicBezTo>
                    <a:pt x="1425" y="3"/>
                    <a:pt x="1405" y="0"/>
                    <a:pt x="1385" y="0"/>
                  </a:cubicBezTo>
                  <a:cubicBezTo>
                    <a:pt x="1383" y="0"/>
                    <a:pt x="1380" y="0"/>
                    <a:pt x="1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1"/>
            <p:cNvSpPr/>
            <p:nvPr/>
          </p:nvSpPr>
          <p:spPr>
            <a:xfrm>
              <a:off x="2112475" y="825425"/>
              <a:ext cx="52100" cy="40225"/>
            </a:xfrm>
            <a:custGeom>
              <a:avLst/>
              <a:gdLst/>
              <a:ahLst/>
              <a:cxnLst/>
              <a:rect l="l" t="t" r="r" b="b"/>
              <a:pathLst>
                <a:path w="2084" h="1609" extrusionOk="0">
                  <a:moveTo>
                    <a:pt x="1885" y="1"/>
                  </a:moveTo>
                  <a:cubicBezTo>
                    <a:pt x="1868" y="1"/>
                    <a:pt x="1851" y="2"/>
                    <a:pt x="1835" y="4"/>
                  </a:cubicBezTo>
                  <a:cubicBezTo>
                    <a:pt x="1740" y="15"/>
                    <a:pt x="1650" y="46"/>
                    <a:pt x="1569" y="94"/>
                  </a:cubicBezTo>
                  <a:cubicBezTo>
                    <a:pt x="1465" y="154"/>
                    <a:pt x="1379" y="241"/>
                    <a:pt x="1282" y="312"/>
                  </a:cubicBezTo>
                  <a:cubicBezTo>
                    <a:pt x="1192" y="380"/>
                    <a:pt x="1086" y="435"/>
                    <a:pt x="974" y="435"/>
                  </a:cubicBezTo>
                  <a:cubicBezTo>
                    <a:pt x="967" y="435"/>
                    <a:pt x="959" y="434"/>
                    <a:pt x="951" y="434"/>
                  </a:cubicBezTo>
                  <a:cubicBezTo>
                    <a:pt x="874" y="429"/>
                    <a:pt x="802" y="397"/>
                    <a:pt x="726" y="382"/>
                  </a:cubicBezTo>
                  <a:cubicBezTo>
                    <a:pt x="708" y="379"/>
                    <a:pt x="690" y="378"/>
                    <a:pt x="674" y="378"/>
                  </a:cubicBezTo>
                  <a:cubicBezTo>
                    <a:pt x="579" y="378"/>
                    <a:pt x="523" y="431"/>
                    <a:pt x="440" y="487"/>
                  </a:cubicBezTo>
                  <a:cubicBezTo>
                    <a:pt x="337" y="557"/>
                    <a:pt x="214" y="596"/>
                    <a:pt x="95" y="631"/>
                  </a:cubicBezTo>
                  <a:cubicBezTo>
                    <a:pt x="72" y="637"/>
                    <a:pt x="48" y="644"/>
                    <a:pt x="31" y="662"/>
                  </a:cubicBezTo>
                  <a:cubicBezTo>
                    <a:pt x="1" y="693"/>
                    <a:pt x="6" y="744"/>
                    <a:pt x="14" y="786"/>
                  </a:cubicBezTo>
                  <a:cubicBezTo>
                    <a:pt x="26" y="845"/>
                    <a:pt x="42" y="903"/>
                    <a:pt x="58" y="961"/>
                  </a:cubicBezTo>
                  <a:cubicBezTo>
                    <a:pt x="78" y="1022"/>
                    <a:pt x="100" y="1084"/>
                    <a:pt x="145" y="1130"/>
                  </a:cubicBezTo>
                  <a:cubicBezTo>
                    <a:pt x="242" y="1225"/>
                    <a:pt x="420" y="1228"/>
                    <a:pt x="480" y="1351"/>
                  </a:cubicBezTo>
                  <a:cubicBezTo>
                    <a:pt x="507" y="1405"/>
                    <a:pt x="504" y="1472"/>
                    <a:pt x="536" y="1522"/>
                  </a:cubicBezTo>
                  <a:cubicBezTo>
                    <a:pt x="584" y="1599"/>
                    <a:pt x="692" y="1608"/>
                    <a:pt x="785" y="1608"/>
                  </a:cubicBezTo>
                  <a:lnTo>
                    <a:pt x="1922" y="1608"/>
                  </a:lnTo>
                  <a:cubicBezTo>
                    <a:pt x="1940" y="1608"/>
                    <a:pt x="1959" y="1608"/>
                    <a:pt x="1977" y="1602"/>
                  </a:cubicBezTo>
                  <a:cubicBezTo>
                    <a:pt x="2005" y="1592"/>
                    <a:pt x="2025" y="1568"/>
                    <a:pt x="2038" y="1543"/>
                  </a:cubicBezTo>
                  <a:cubicBezTo>
                    <a:pt x="2084" y="1465"/>
                    <a:pt x="2083" y="1368"/>
                    <a:pt x="2082" y="1279"/>
                  </a:cubicBezTo>
                  <a:cubicBezTo>
                    <a:pt x="2073" y="915"/>
                    <a:pt x="2066" y="550"/>
                    <a:pt x="2057" y="186"/>
                  </a:cubicBezTo>
                  <a:cubicBezTo>
                    <a:pt x="2056" y="144"/>
                    <a:pt x="2054" y="99"/>
                    <a:pt x="2031" y="63"/>
                  </a:cubicBezTo>
                  <a:cubicBezTo>
                    <a:pt x="2000" y="16"/>
                    <a:pt x="1943" y="1"/>
                    <a:pt x="1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1"/>
            <p:cNvSpPr/>
            <p:nvPr/>
          </p:nvSpPr>
          <p:spPr>
            <a:xfrm>
              <a:off x="2130300" y="780175"/>
              <a:ext cx="34550" cy="50925"/>
            </a:xfrm>
            <a:custGeom>
              <a:avLst/>
              <a:gdLst/>
              <a:ahLst/>
              <a:cxnLst/>
              <a:rect l="l" t="t" r="r" b="b"/>
              <a:pathLst>
                <a:path w="1382" h="2037" extrusionOk="0">
                  <a:moveTo>
                    <a:pt x="1247" y="1"/>
                  </a:moveTo>
                  <a:cubicBezTo>
                    <a:pt x="1199" y="1"/>
                    <a:pt x="1150" y="27"/>
                    <a:pt x="1108" y="54"/>
                  </a:cubicBezTo>
                  <a:cubicBezTo>
                    <a:pt x="950" y="158"/>
                    <a:pt x="799" y="294"/>
                    <a:pt x="611" y="311"/>
                  </a:cubicBezTo>
                  <a:cubicBezTo>
                    <a:pt x="594" y="312"/>
                    <a:pt x="576" y="313"/>
                    <a:pt x="558" y="313"/>
                  </a:cubicBezTo>
                  <a:cubicBezTo>
                    <a:pt x="500" y="313"/>
                    <a:pt x="441" y="306"/>
                    <a:pt x="384" y="306"/>
                  </a:cubicBezTo>
                  <a:cubicBezTo>
                    <a:pt x="315" y="306"/>
                    <a:pt x="250" y="316"/>
                    <a:pt x="196" y="357"/>
                  </a:cubicBezTo>
                  <a:cubicBezTo>
                    <a:pt x="138" y="402"/>
                    <a:pt x="96" y="493"/>
                    <a:pt x="101" y="567"/>
                  </a:cubicBezTo>
                  <a:cubicBezTo>
                    <a:pt x="104" y="599"/>
                    <a:pt x="116" y="630"/>
                    <a:pt x="117" y="665"/>
                  </a:cubicBezTo>
                  <a:cubicBezTo>
                    <a:pt x="118" y="718"/>
                    <a:pt x="117" y="769"/>
                    <a:pt x="117" y="822"/>
                  </a:cubicBezTo>
                  <a:cubicBezTo>
                    <a:pt x="117" y="872"/>
                    <a:pt x="117" y="923"/>
                    <a:pt x="98" y="969"/>
                  </a:cubicBezTo>
                  <a:cubicBezTo>
                    <a:pt x="76" y="1030"/>
                    <a:pt x="24" y="1080"/>
                    <a:pt x="14" y="1144"/>
                  </a:cubicBezTo>
                  <a:cubicBezTo>
                    <a:pt x="1" y="1228"/>
                    <a:pt x="62" y="1302"/>
                    <a:pt x="97" y="1380"/>
                  </a:cubicBezTo>
                  <a:cubicBezTo>
                    <a:pt x="162" y="1523"/>
                    <a:pt x="163" y="1711"/>
                    <a:pt x="97" y="1846"/>
                  </a:cubicBezTo>
                  <a:cubicBezTo>
                    <a:pt x="84" y="1876"/>
                    <a:pt x="65" y="1905"/>
                    <a:pt x="61" y="1939"/>
                  </a:cubicBezTo>
                  <a:cubicBezTo>
                    <a:pt x="56" y="1971"/>
                    <a:pt x="67" y="2009"/>
                    <a:pt x="95" y="2026"/>
                  </a:cubicBezTo>
                  <a:cubicBezTo>
                    <a:pt x="111" y="2035"/>
                    <a:pt x="128" y="2036"/>
                    <a:pt x="145" y="2036"/>
                  </a:cubicBezTo>
                  <a:cubicBezTo>
                    <a:pt x="255" y="2035"/>
                    <a:pt x="345" y="1958"/>
                    <a:pt x="425" y="1883"/>
                  </a:cubicBezTo>
                  <a:cubicBezTo>
                    <a:pt x="556" y="1762"/>
                    <a:pt x="698" y="1633"/>
                    <a:pt x="873" y="1605"/>
                  </a:cubicBezTo>
                  <a:cubicBezTo>
                    <a:pt x="991" y="1584"/>
                    <a:pt x="1123" y="1610"/>
                    <a:pt x="1226" y="1546"/>
                  </a:cubicBezTo>
                  <a:cubicBezTo>
                    <a:pt x="1295" y="1505"/>
                    <a:pt x="1339" y="1430"/>
                    <a:pt x="1359" y="1353"/>
                  </a:cubicBezTo>
                  <a:cubicBezTo>
                    <a:pt x="1380" y="1275"/>
                    <a:pt x="1380" y="1193"/>
                    <a:pt x="1380" y="1112"/>
                  </a:cubicBezTo>
                  <a:cubicBezTo>
                    <a:pt x="1381" y="818"/>
                    <a:pt x="1381" y="524"/>
                    <a:pt x="1382" y="228"/>
                  </a:cubicBezTo>
                  <a:cubicBezTo>
                    <a:pt x="1382" y="145"/>
                    <a:pt x="1372" y="43"/>
                    <a:pt x="1295" y="11"/>
                  </a:cubicBezTo>
                  <a:cubicBezTo>
                    <a:pt x="1279" y="4"/>
                    <a:pt x="1263" y="1"/>
                    <a:pt x="1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1"/>
            <p:cNvSpPr/>
            <p:nvPr/>
          </p:nvSpPr>
          <p:spPr>
            <a:xfrm>
              <a:off x="2087700" y="766350"/>
              <a:ext cx="47850" cy="40050"/>
            </a:xfrm>
            <a:custGeom>
              <a:avLst/>
              <a:gdLst/>
              <a:ahLst/>
              <a:cxnLst/>
              <a:rect l="l" t="t" r="r" b="b"/>
              <a:pathLst>
                <a:path w="1914" h="1602" extrusionOk="0">
                  <a:moveTo>
                    <a:pt x="204" y="0"/>
                  </a:moveTo>
                  <a:cubicBezTo>
                    <a:pt x="146" y="0"/>
                    <a:pt x="91" y="13"/>
                    <a:pt x="52" y="55"/>
                  </a:cubicBezTo>
                  <a:cubicBezTo>
                    <a:pt x="1" y="109"/>
                    <a:pt x="1" y="194"/>
                    <a:pt x="3" y="268"/>
                  </a:cubicBezTo>
                  <a:cubicBezTo>
                    <a:pt x="8" y="391"/>
                    <a:pt x="12" y="514"/>
                    <a:pt x="17" y="638"/>
                  </a:cubicBezTo>
                  <a:cubicBezTo>
                    <a:pt x="18" y="673"/>
                    <a:pt x="19" y="708"/>
                    <a:pt x="31" y="741"/>
                  </a:cubicBezTo>
                  <a:cubicBezTo>
                    <a:pt x="65" y="860"/>
                    <a:pt x="191" y="921"/>
                    <a:pt x="306" y="962"/>
                  </a:cubicBezTo>
                  <a:cubicBezTo>
                    <a:pt x="422" y="1003"/>
                    <a:pt x="551" y="1048"/>
                    <a:pt x="610" y="1155"/>
                  </a:cubicBezTo>
                  <a:cubicBezTo>
                    <a:pt x="672" y="1262"/>
                    <a:pt x="609" y="1550"/>
                    <a:pt x="768" y="1550"/>
                  </a:cubicBezTo>
                  <a:cubicBezTo>
                    <a:pt x="787" y="1550"/>
                    <a:pt x="809" y="1546"/>
                    <a:pt x="835" y="1537"/>
                  </a:cubicBezTo>
                  <a:cubicBezTo>
                    <a:pt x="907" y="1512"/>
                    <a:pt x="952" y="1479"/>
                    <a:pt x="1029" y="1479"/>
                  </a:cubicBezTo>
                  <a:cubicBezTo>
                    <a:pt x="1035" y="1479"/>
                    <a:pt x="1040" y="1479"/>
                    <a:pt x="1046" y="1479"/>
                  </a:cubicBezTo>
                  <a:cubicBezTo>
                    <a:pt x="1158" y="1486"/>
                    <a:pt x="1269" y="1525"/>
                    <a:pt x="1369" y="1573"/>
                  </a:cubicBezTo>
                  <a:cubicBezTo>
                    <a:pt x="1397" y="1587"/>
                    <a:pt x="1428" y="1601"/>
                    <a:pt x="1459" y="1601"/>
                  </a:cubicBezTo>
                  <a:cubicBezTo>
                    <a:pt x="1468" y="1601"/>
                    <a:pt x="1477" y="1600"/>
                    <a:pt x="1486" y="1597"/>
                  </a:cubicBezTo>
                  <a:cubicBezTo>
                    <a:pt x="1542" y="1579"/>
                    <a:pt x="1559" y="1509"/>
                    <a:pt x="1562" y="1449"/>
                  </a:cubicBezTo>
                  <a:cubicBezTo>
                    <a:pt x="1564" y="1370"/>
                    <a:pt x="1559" y="1290"/>
                    <a:pt x="1543" y="1213"/>
                  </a:cubicBezTo>
                  <a:cubicBezTo>
                    <a:pt x="1514" y="1064"/>
                    <a:pt x="1454" y="899"/>
                    <a:pt x="1537" y="770"/>
                  </a:cubicBezTo>
                  <a:cubicBezTo>
                    <a:pt x="1604" y="667"/>
                    <a:pt x="1738" y="636"/>
                    <a:pt x="1836" y="564"/>
                  </a:cubicBezTo>
                  <a:cubicBezTo>
                    <a:pt x="1876" y="534"/>
                    <a:pt x="1913" y="493"/>
                    <a:pt x="1912" y="442"/>
                  </a:cubicBezTo>
                  <a:cubicBezTo>
                    <a:pt x="1911" y="358"/>
                    <a:pt x="1806" y="318"/>
                    <a:pt x="1723" y="302"/>
                  </a:cubicBezTo>
                  <a:lnTo>
                    <a:pt x="332" y="16"/>
                  </a:lnTo>
                  <a:cubicBezTo>
                    <a:pt x="291" y="8"/>
                    <a:pt x="247" y="0"/>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31"/>
          <p:cNvGrpSpPr/>
          <p:nvPr/>
        </p:nvGrpSpPr>
        <p:grpSpPr>
          <a:xfrm>
            <a:off x="90696" y="3795871"/>
            <a:ext cx="1143003" cy="1143003"/>
            <a:chOff x="1906575" y="1269375"/>
            <a:chExt cx="253000" cy="252575"/>
          </a:xfrm>
        </p:grpSpPr>
        <p:sp>
          <p:nvSpPr>
            <p:cNvPr id="1422" name="Google Shape;1422;p31"/>
            <p:cNvSpPr/>
            <p:nvPr/>
          </p:nvSpPr>
          <p:spPr>
            <a:xfrm>
              <a:off x="2091975" y="1315750"/>
              <a:ext cx="31400" cy="28550"/>
            </a:xfrm>
            <a:custGeom>
              <a:avLst/>
              <a:gdLst/>
              <a:ahLst/>
              <a:cxnLst/>
              <a:rect l="l" t="t" r="r" b="b"/>
              <a:pathLst>
                <a:path w="1256" h="1142" extrusionOk="0">
                  <a:moveTo>
                    <a:pt x="509" y="0"/>
                  </a:moveTo>
                  <a:cubicBezTo>
                    <a:pt x="417" y="0"/>
                    <a:pt x="323" y="25"/>
                    <a:pt x="233" y="83"/>
                  </a:cubicBezTo>
                  <a:cubicBezTo>
                    <a:pt x="173" y="121"/>
                    <a:pt x="127" y="180"/>
                    <a:pt x="93" y="243"/>
                  </a:cubicBezTo>
                  <a:cubicBezTo>
                    <a:pt x="10" y="401"/>
                    <a:pt x="0" y="596"/>
                    <a:pt x="68" y="760"/>
                  </a:cubicBezTo>
                  <a:cubicBezTo>
                    <a:pt x="137" y="925"/>
                    <a:pt x="281" y="1055"/>
                    <a:pt x="452" y="1110"/>
                  </a:cubicBezTo>
                  <a:cubicBezTo>
                    <a:pt x="531" y="1134"/>
                    <a:pt x="616" y="1142"/>
                    <a:pt x="699" y="1142"/>
                  </a:cubicBezTo>
                  <a:cubicBezTo>
                    <a:pt x="710" y="1142"/>
                    <a:pt x="720" y="1142"/>
                    <a:pt x="731" y="1141"/>
                  </a:cubicBezTo>
                  <a:cubicBezTo>
                    <a:pt x="781" y="1140"/>
                    <a:pt x="833" y="1136"/>
                    <a:pt x="880" y="1121"/>
                  </a:cubicBezTo>
                  <a:cubicBezTo>
                    <a:pt x="1007" y="1082"/>
                    <a:pt x="1101" y="969"/>
                    <a:pt x="1140" y="843"/>
                  </a:cubicBezTo>
                  <a:cubicBezTo>
                    <a:pt x="1256" y="461"/>
                    <a:pt x="902" y="0"/>
                    <a:pt x="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1"/>
            <p:cNvSpPr/>
            <p:nvPr/>
          </p:nvSpPr>
          <p:spPr>
            <a:xfrm>
              <a:off x="1981500" y="1455975"/>
              <a:ext cx="57275" cy="38500"/>
            </a:xfrm>
            <a:custGeom>
              <a:avLst/>
              <a:gdLst/>
              <a:ahLst/>
              <a:cxnLst/>
              <a:rect l="l" t="t" r="r" b="b"/>
              <a:pathLst>
                <a:path w="2291" h="1540" extrusionOk="0">
                  <a:moveTo>
                    <a:pt x="1109" y="0"/>
                  </a:moveTo>
                  <a:cubicBezTo>
                    <a:pt x="780" y="0"/>
                    <a:pt x="440" y="40"/>
                    <a:pt x="192" y="246"/>
                  </a:cubicBezTo>
                  <a:cubicBezTo>
                    <a:pt x="124" y="305"/>
                    <a:pt x="63" y="374"/>
                    <a:pt x="32" y="457"/>
                  </a:cubicBezTo>
                  <a:cubicBezTo>
                    <a:pt x="1" y="538"/>
                    <a:pt x="0" y="627"/>
                    <a:pt x="0" y="713"/>
                  </a:cubicBezTo>
                  <a:cubicBezTo>
                    <a:pt x="0" y="923"/>
                    <a:pt x="8" y="1150"/>
                    <a:pt x="141" y="1312"/>
                  </a:cubicBezTo>
                  <a:cubicBezTo>
                    <a:pt x="305" y="1508"/>
                    <a:pt x="591" y="1538"/>
                    <a:pt x="847" y="1539"/>
                  </a:cubicBezTo>
                  <a:cubicBezTo>
                    <a:pt x="859" y="1539"/>
                    <a:pt x="871" y="1539"/>
                    <a:pt x="883" y="1539"/>
                  </a:cubicBezTo>
                  <a:cubicBezTo>
                    <a:pt x="1085" y="1539"/>
                    <a:pt x="1287" y="1530"/>
                    <a:pt x="1484" y="1484"/>
                  </a:cubicBezTo>
                  <a:cubicBezTo>
                    <a:pt x="1694" y="1435"/>
                    <a:pt x="1896" y="1343"/>
                    <a:pt x="2046" y="1190"/>
                  </a:cubicBezTo>
                  <a:cubicBezTo>
                    <a:pt x="2198" y="1038"/>
                    <a:pt x="2290" y="821"/>
                    <a:pt x="2262" y="609"/>
                  </a:cubicBezTo>
                  <a:cubicBezTo>
                    <a:pt x="2201" y="116"/>
                    <a:pt x="1636" y="12"/>
                    <a:pt x="1237" y="2"/>
                  </a:cubicBezTo>
                  <a:cubicBezTo>
                    <a:pt x="1195" y="1"/>
                    <a:pt x="1152" y="0"/>
                    <a:pt x="1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1"/>
            <p:cNvSpPr/>
            <p:nvPr/>
          </p:nvSpPr>
          <p:spPr>
            <a:xfrm>
              <a:off x="1930275" y="1308975"/>
              <a:ext cx="26075" cy="21575"/>
            </a:xfrm>
            <a:custGeom>
              <a:avLst/>
              <a:gdLst/>
              <a:ahLst/>
              <a:cxnLst/>
              <a:rect l="l" t="t" r="r" b="b"/>
              <a:pathLst>
                <a:path w="1043" h="863" extrusionOk="0">
                  <a:moveTo>
                    <a:pt x="559" y="0"/>
                  </a:moveTo>
                  <a:cubicBezTo>
                    <a:pt x="409" y="0"/>
                    <a:pt x="259" y="65"/>
                    <a:pt x="158" y="175"/>
                  </a:cubicBezTo>
                  <a:cubicBezTo>
                    <a:pt x="54" y="289"/>
                    <a:pt x="0" y="451"/>
                    <a:pt x="20" y="606"/>
                  </a:cubicBezTo>
                  <a:cubicBezTo>
                    <a:pt x="25" y="646"/>
                    <a:pt x="34" y="685"/>
                    <a:pt x="58" y="716"/>
                  </a:cubicBezTo>
                  <a:cubicBezTo>
                    <a:pt x="96" y="765"/>
                    <a:pt x="159" y="784"/>
                    <a:pt x="220" y="800"/>
                  </a:cubicBezTo>
                  <a:cubicBezTo>
                    <a:pt x="349" y="832"/>
                    <a:pt x="485" y="863"/>
                    <a:pt x="617" y="863"/>
                  </a:cubicBezTo>
                  <a:cubicBezTo>
                    <a:pt x="706" y="863"/>
                    <a:pt x="793" y="849"/>
                    <a:pt x="875" y="813"/>
                  </a:cubicBezTo>
                  <a:cubicBezTo>
                    <a:pt x="928" y="791"/>
                    <a:pt x="980" y="756"/>
                    <a:pt x="1008" y="705"/>
                  </a:cubicBezTo>
                  <a:cubicBezTo>
                    <a:pt x="1037" y="657"/>
                    <a:pt x="1042" y="598"/>
                    <a:pt x="1041" y="543"/>
                  </a:cubicBezTo>
                  <a:cubicBezTo>
                    <a:pt x="1035" y="225"/>
                    <a:pt x="920" y="11"/>
                    <a:pt x="576" y="0"/>
                  </a:cubicBezTo>
                  <a:cubicBezTo>
                    <a:pt x="570" y="0"/>
                    <a:pt x="564" y="0"/>
                    <a:pt x="5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1"/>
            <p:cNvSpPr/>
            <p:nvPr/>
          </p:nvSpPr>
          <p:spPr>
            <a:xfrm>
              <a:off x="2020150" y="1330625"/>
              <a:ext cx="86200" cy="70625"/>
            </a:xfrm>
            <a:custGeom>
              <a:avLst/>
              <a:gdLst/>
              <a:ahLst/>
              <a:cxnLst/>
              <a:rect l="l" t="t" r="r" b="b"/>
              <a:pathLst>
                <a:path w="3448" h="2825" extrusionOk="0">
                  <a:moveTo>
                    <a:pt x="2386" y="0"/>
                  </a:moveTo>
                  <a:cubicBezTo>
                    <a:pt x="2293" y="0"/>
                    <a:pt x="2199" y="45"/>
                    <a:pt x="2108" y="78"/>
                  </a:cubicBezTo>
                  <a:cubicBezTo>
                    <a:pt x="1789" y="191"/>
                    <a:pt x="1440" y="155"/>
                    <a:pt x="1104" y="181"/>
                  </a:cubicBezTo>
                  <a:cubicBezTo>
                    <a:pt x="890" y="196"/>
                    <a:pt x="669" y="244"/>
                    <a:pt x="485" y="360"/>
                  </a:cubicBezTo>
                  <a:cubicBezTo>
                    <a:pt x="295" y="480"/>
                    <a:pt x="174" y="715"/>
                    <a:pt x="91" y="918"/>
                  </a:cubicBezTo>
                  <a:cubicBezTo>
                    <a:pt x="32" y="1064"/>
                    <a:pt x="0" y="1245"/>
                    <a:pt x="98" y="1367"/>
                  </a:cubicBezTo>
                  <a:cubicBezTo>
                    <a:pt x="143" y="1422"/>
                    <a:pt x="210" y="1457"/>
                    <a:pt x="262" y="1506"/>
                  </a:cubicBezTo>
                  <a:cubicBezTo>
                    <a:pt x="349" y="1585"/>
                    <a:pt x="397" y="1697"/>
                    <a:pt x="446" y="1805"/>
                  </a:cubicBezTo>
                  <a:cubicBezTo>
                    <a:pt x="520" y="1966"/>
                    <a:pt x="605" y="2123"/>
                    <a:pt x="700" y="2273"/>
                  </a:cubicBezTo>
                  <a:cubicBezTo>
                    <a:pt x="778" y="2397"/>
                    <a:pt x="865" y="2521"/>
                    <a:pt x="984" y="2609"/>
                  </a:cubicBezTo>
                  <a:cubicBezTo>
                    <a:pt x="1122" y="2714"/>
                    <a:pt x="1295" y="2761"/>
                    <a:pt x="1465" y="2792"/>
                  </a:cubicBezTo>
                  <a:cubicBezTo>
                    <a:pt x="1583" y="2812"/>
                    <a:pt x="1703" y="2825"/>
                    <a:pt x="1823" y="2825"/>
                  </a:cubicBezTo>
                  <a:cubicBezTo>
                    <a:pt x="1944" y="2825"/>
                    <a:pt x="2064" y="2812"/>
                    <a:pt x="2181" y="2782"/>
                  </a:cubicBezTo>
                  <a:cubicBezTo>
                    <a:pt x="2280" y="2756"/>
                    <a:pt x="2380" y="2715"/>
                    <a:pt x="2446" y="2637"/>
                  </a:cubicBezTo>
                  <a:cubicBezTo>
                    <a:pt x="2489" y="2585"/>
                    <a:pt x="2515" y="2521"/>
                    <a:pt x="2538" y="2457"/>
                  </a:cubicBezTo>
                  <a:cubicBezTo>
                    <a:pt x="2607" y="2264"/>
                    <a:pt x="2659" y="2066"/>
                    <a:pt x="2738" y="1877"/>
                  </a:cubicBezTo>
                  <a:cubicBezTo>
                    <a:pt x="2827" y="1661"/>
                    <a:pt x="2967" y="1460"/>
                    <a:pt x="3134" y="1296"/>
                  </a:cubicBezTo>
                  <a:cubicBezTo>
                    <a:pt x="3263" y="1170"/>
                    <a:pt x="3448" y="926"/>
                    <a:pt x="3246" y="767"/>
                  </a:cubicBezTo>
                  <a:cubicBezTo>
                    <a:pt x="3170" y="708"/>
                    <a:pt x="3046" y="695"/>
                    <a:pt x="2962" y="636"/>
                  </a:cubicBezTo>
                  <a:cubicBezTo>
                    <a:pt x="2871" y="567"/>
                    <a:pt x="2792" y="481"/>
                    <a:pt x="2739" y="381"/>
                  </a:cubicBezTo>
                  <a:cubicBezTo>
                    <a:pt x="2666" y="243"/>
                    <a:pt x="2617" y="65"/>
                    <a:pt x="2469" y="14"/>
                  </a:cubicBezTo>
                  <a:cubicBezTo>
                    <a:pt x="2441" y="4"/>
                    <a:pt x="2413" y="0"/>
                    <a:pt x="2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1"/>
            <p:cNvSpPr/>
            <p:nvPr/>
          </p:nvSpPr>
          <p:spPr>
            <a:xfrm>
              <a:off x="2089975" y="1335750"/>
              <a:ext cx="69425" cy="90650"/>
            </a:xfrm>
            <a:custGeom>
              <a:avLst/>
              <a:gdLst/>
              <a:ahLst/>
              <a:cxnLst/>
              <a:rect l="l" t="t" r="r" b="b"/>
              <a:pathLst>
                <a:path w="2777" h="3626" extrusionOk="0">
                  <a:moveTo>
                    <a:pt x="1828" y="1"/>
                  </a:moveTo>
                  <a:cubicBezTo>
                    <a:pt x="1669" y="1"/>
                    <a:pt x="1675" y="185"/>
                    <a:pt x="1618" y="290"/>
                  </a:cubicBezTo>
                  <a:cubicBezTo>
                    <a:pt x="1547" y="420"/>
                    <a:pt x="1401" y="516"/>
                    <a:pt x="1247" y="516"/>
                  </a:cubicBezTo>
                  <a:cubicBezTo>
                    <a:pt x="1241" y="516"/>
                    <a:pt x="1236" y="516"/>
                    <a:pt x="1230" y="516"/>
                  </a:cubicBezTo>
                  <a:cubicBezTo>
                    <a:pt x="1176" y="513"/>
                    <a:pt x="1123" y="500"/>
                    <a:pt x="1069" y="500"/>
                  </a:cubicBezTo>
                  <a:cubicBezTo>
                    <a:pt x="1063" y="500"/>
                    <a:pt x="1058" y="500"/>
                    <a:pt x="1053" y="501"/>
                  </a:cubicBezTo>
                  <a:cubicBezTo>
                    <a:pt x="994" y="503"/>
                    <a:pt x="929" y="527"/>
                    <a:pt x="906" y="579"/>
                  </a:cubicBezTo>
                  <a:cubicBezTo>
                    <a:pt x="891" y="610"/>
                    <a:pt x="892" y="645"/>
                    <a:pt x="893" y="679"/>
                  </a:cubicBezTo>
                  <a:cubicBezTo>
                    <a:pt x="897" y="795"/>
                    <a:pt x="888" y="914"/>
                    <a:pt x="831" y="1015"/>
                  </a:cubicBezTo>
                  <a:cubicBezTo>
                    <a:pt x="765" y="1129"/>
                    <a:pt x="647" y="1205"/>
                    <a:pt x="544" y="1291"/>
                  </a:cubicBezTo>
                  <a:cubicBezTo>
                    <a:pt x="184" y="1592"/>
                    <a:pt x="0" y="2068"/>
                    <a:pt x="34" y="2525"/>
                  </a:cubicBezTo>
                  <a:cubicBezTo>
                    <a:pt x="48" y="2691"/>
                    <a:pt x="87" y="2859"/>
                    <a:pt x="179" y="3000"/>
                  </a:cubicBezTo>
                  <a:cubicBezTo>
                    <a:pt x="328" y="3230"/>
                    <a:pt x="592" y="3365"/>
                    <a:pt x="854" y="3467"/>
                  </a:cubicBezTo>
                  <a:cubicBezTo>
                    <a:pt x="1010" y="3527"/>
                    <a:pt x="1173" y="3580"/>
                    <a:pt x="1340" y="3604"/>
                  </a:cubicBezTo>
                  <a:cubicBezTo>
                    <a:pt x="1466" y="3622"/>
                    <a:pt x="1594" y="3625"/>
                    <a:pt x="1721" y="3625"/>
                  </a:cubicBezTo>
                  <a:cubicBezTo>
                    <a:pt x="1754" y="3625"/>
                    <a:pt x="1788" y="3625"/>
                    <a:pt x="1821" y="3625"/>
                  </a:cubicBezTo>
                  <a:cubicBezTo>
                    <a:pt x="1971" y="3624"/>
                    <a:pt x="2126" y="3621"/>
                    <a:pt x="2264" y="3564"/>
                  </a:cubicBezTo>
                  <a:cubicBezTo>
                    <a:pt x="2478" y="3477"/>
                    <a:pt x="2619" y="3272"/>
                    <a:pt x="2680" y="3060"/>
                  </a:cubicBezTo>
                  <a:cubicBezTo>
                    <a:pt x="2742" y="2846"/>
                    <a:pt x="2738" y="2620"/>
                    <a:pt x="2736" y="2398"/>
                  </a:cubicBezTo>
                  <a:cubicBezTo>
                    <a:pt x="2731" y="1919"/>
                    <a:pt x="2738" y="1438"/>
                    <a:pt x="2762" y="959"/>
                  </a:cubicBezTo>
                  <a:cubicBezTo>
                    <a:pt x="2768" y="815"/>
                    <a:pt x="2776" y="666"/>
                    <a:pt x="2726" y="530"/>
                  </a:cubicBezTo>
                  <a:cubicBezTo>
                    <a:pt x="2691" y="438"/>
                    <a:pt x="2625" y="349"/>
                    <a:pt x="2527" y="316"/>
                  </a:cubicBezTo>
                  <a:cubicBezTo>
                    <a:pt x="2445" y="287"/>
                    <a:pt x="2353" y="301"/>
                    <a:pt x="2269" y="274"/>
                  </a:cubicBezTo>
                  <a:cubicBezTo>
                    <a:pt x="2191" y="248"/>
                    <a:pt x="2132" y="186"/>
                    <a:pt x="2074" y="131"/>
                  </a:cubicBezTo>
                  <a:cubicBezTo>
                    <a:pt x="2017" y="74"/>
                    <a:pt x="1950" y="18"/>
                    <a:pt x="1869" y="4"/>
                  </a:cubicBezTo>
                  <a:cubicBezTo>
                    <a:pt x="1854" y="2"/>
                    <a:pt x="1841" y="1"/>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1"/>
            <p:cNvSpPr/>
            <p:nvPr/>
          </p:nvSpPr>
          <p:spPr>
            <a:xfrm>
              <a:off x="2103775" y="1271025"/>
              <a:ext cx="53875" cy="62775"/>
            </a:xfrm>
            <a:custGeom>
              <a:avLst/>
              <a:gdLst/>
              <a:ahLst/>
              <a:cxnLst/>
              <a:rect l="l" t="t" r="r" b="b"/>
              <a:pathLst>
                <a:path w="2155" h="2511" extrusionOk="0">
                  <a:moveTo>
                    <a:pt x="1811" y="1"/>
                  </a:moveTo>
                  <a:cubicBezTo>
                    <a:pt x="1771" y="1"/>
                    <a:pt x="1730" y="4"/>
                    <a:pt x="1691" y="8"/>
                  </a:cubicBezTo>
                  <a:cubicBezTo>
                    <a:pt x="1511" y="25"/>
                    <a:pt x="1330" y="35"/>
                    <a:pt x="1149" y="35"/>
                  </a:cubicBezTo>
                  <a:cubicBezTo>
                    <a:pt x="1045" y="35"/>
                    <a:pt x="941" y="31"/>
                    <a:pt x="837" y="25"/>
                  </a:cubicBezTo>
                  <a:cubicBezTo>
                    <a:pt x="754" y="20"/>
                    <a:pt x="671" y="14"/>
                    <a:pt x="588" y="14"/>
                  </a:cubicBezTo>
                  <a:cubicBezTo>
                    <a:pt x="496" y="14"/>
                    <a:pt x="406" y="22"/>
                    <a:pt x="319" y="49"/>
                  </a:cubicBezTo>
                  <a:cubicBezTo>
                    <a:pt x="153" y="100"/>
                    <a:pt x="0" y="243"/>
                    <a:pt x="1" y="416"/>
                  </a:cubicBezTo>
                  <a:cubicBezTo>
                    <a:pt x="2" y="578"/>
                    <a:pt x="129" y="706"/>
                    <a:pt x="227" y="835"/>
                  </a:cubicBezTo>
                  <a:cubicBezTo>
                    <a:pt x="315" y="947"/>
                    <a:pt x="387" y="1070"/>
                    <a:pt x="441" y="1201"/>
                  </a:cubicBezTo>
                  <a:cubicBezTo>
                    <a:pt x="469" y="1268"/>
                    <a:pt x="492" y="1341"/>
                    <a:pt x="479" y="1411"/>
                  </a:cubicBezTo>
                  <a:cubicBezTo>
                    <a:pt x="462" y="1505"/>
                    <a:pt x="371" y="1636"/>
                    <a:pt x="495" y="1690"/>
                  </a:cubicBezTo>
                  <a:cubicBezTo>
                    <a:pt x="536" y="1707"/>
                    <a:pt x="585" y="1702"/>
                    <a:pt x="627" y="1719"/>
                  </a:cubicBezTo>
                  <a:cubicBezTo>
                    <a:pt x="683" y="1744"/>
                    <a:pt x="735" y="1789"/>
                    <a:pt x="776" y="1836"/>
                  </a:cubicBezTo>
                  <a:cubicBezTo>
                    <a:pt x="849" y="1920"/>
                    <a:pt x="894" y="2026"/>
                    <a:pt x="937" y="2130"/>
                  </a:cubicBezTo>
                  <a:cubicBezTo>
                    <a:pt x="956" y="2174"/>
                    <a:pt x="978" y="2221"/>
                    <a:pt x="1025" y="2234"/>
                  </a:cubicBezTo>
                  <a:cubicBezTo>
                    <a:pt x="1032" y="2236"/>
                    <a:pt x="1040" y="2237"/>
                    <a:pt x="1047" y="2237"/>
                  </a:cubicBezTo>
                  <a:cubicBezTo>
                    <a:pt x="1104" y="2237"/>
                    <a:pt x="1156" y="2179"/>
                    <a:pt x="1215" y="2167"/>
                  </a:cubicBezTo>
                  <a:cubicBezTo>
                    <a:pt x="1223" y="2165"/>
                    <a:pt x="1230" y="2165"/>
                    <a:pt x="1238" y="2165"/>
                  </a:cubicBezTo>
                  <a:cubicBezTo>
                    <a:pt x="1315" y="2165"/>
                    <a:pt x="1379" y="2237"/>
                    <a:pt x="1434" y="2295"/>
                  </a:cubicBezTo>
                  <a:cubicBezTo>
                    <a:pt x="1526" y="2396"/>
                    <a:pt x="1644" y="2478"/>
                    <a:pt x="1779" y="2504"/>
                  </a:cubicBezTo>
                  <a:cubicBezTo>
                    <a:pt x="1801" y="2508"/>
                    <a:pt x="1824" y="2510"/>
                    <a:pt x="1846" y="2510"/>
                  </a:cubicBezTo>
                  <a:cubicBezTo>
                    <a:pt x="1865" y="2510"/>
                    <a:pt x="1884" y="2509"/>
                    <a:pt x="1902" y="2504"/>
                  </a:cubicBezTo>
                  <a:cubicBezTo>
                    <a:pt x="2010" y="2475"/>
                    <a:pt x="2075" y="2364"/>
                    <a:pt x="2103" y="2256"/>
                  </a:cubicBezTo>
                  <a:cubicBezTo>
                    <a:pt x="2134" y="2139"/>
                    <a:pt x="2137" y="2018"/>
                    <a:pt x="2139" y="1899"/>
                  </a:cubicBezTo>
                  <a:cubicBezTo>
                    <a:pt x="2147" y="1529"/>
                    <a:pt x="2154" y="1160"/>
                    <a:pt x="2154" y="790"/>
                  </a:cubicBezTo>
                  <a:cubicBezTo>
                    <a:pt x="2154" y="600"/>
                    <a:pt x="2152" y="407"/>
                    <a:pt x="2101" y="223"/>
                  </a:cubicBezTo>
                  <a:cubicBezTo>
                    <a:pt x="2083" y="164"/>
                    <a:pt x="2061" y="104"/>
                    <a:pt x="2015" y="63"/>
                  </a:cubicBezTo>
                  <a:cubicBezTo>
                    <a:pt x="1961" y="13"/>
                    <a:pt x="1887" y="1"/>
                    <a:pt x="18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1"/>
            <p:cNvSpPr/>
            <p:nvPr/>
          </p:nvSpPr>
          <p:spPr>
            <a:xfrm>
              <a:off x="2005000" y="1270400"/>
              <a:ext cx="103325" cy="61700"/>
            </a:xfrm>
            <a:custGeom>
              <a:avLst/>
              <a:gdLst/>
              <a:ahLst/>
              <a:cxnLst/>
              <a:rect l="l" t="t" r="r" b="b"/>
              <a:pathLst>
                <a:path w="4133" h="2468" extrusionOk="0">
                  <a:moveTo>
                    <a:pt x="1101" y="1"/>
                  </a:moveTo>
                  <a:cubicBezTo>
                    <a:pt x="895" y="1"/>
                    <a:pt x="683" y="2"/>
                    <a:pt x="489" y="74"/>
                  </a:cubicBezTo>
                  <a:cubicBezTo>
                    <a:pt x="392" y="110"/>
                    <a:pt x="302" y="165"/>
                    <a:pt x="230" y="238"/>
                  </a:cubicBezTo>
                  <a:cubicBezTo>
                    <a:pt x="40" y="431"/>
                    <a:pt x="1" y="753"/>
                    <a:pt x="140" y="984"/>
                  </a:cubicBezTo>
                  <a:cubicBezTo>
                    <a:pt x="289" y="1233"/>
                    <a:pt x="606" y="1364"/>
                    <a:pt x="704" y="1637"/>
                  </a:cubicBezTo>
                  <a:cubicBezTo>
                    <a:pt x="730" y="1711"/>
                    <a:pt x="739" y="1789"/>
                    <a:pt x="759" y="1863"/>
                  </a:cubicBezTo>
                  <a:cubicBezTo>
                    <a:pt x="833" y="2135"/>
                    <a:pt x="1073" y="2348"/>
                    <a:pt x="1343" y="2427"/>
                  </a:cubicBezTo>
                  <a:cubicBezTo>
                    <a:pt x="1437" y="2455"/>
                    <a:pt x="1535" y="2468"/>
                    <a:pt x="1633" y="2468"/>
                  </a:cubicBezTo>
                  <a:cubicBezTo>
                    <a:pt x="1817" y="2468"/>
                    <a:pt x="2003" y="2422"/>
                    <a:pt x="2172" y="2346"/>
                  </a:cubicBezTo>
                  <a:cubicBezTo>
                    <a:pt x="2422" y="2232"/>
                    <a:pt x="2660" y="2045"/>
                    <a:pt x="2931" y="2045"/>
                  </a:cubicBezTo>
                  <a:cubicBezTo>
                    <a:pt x="2941" y="2045"/>
                    <a:pt x="2951" y="2045"/>
                    <a:pt x="2960" y="2046"/>
                  </a:cubicBezTo>
                  <a:cubicBezTo>
                    <a:pt x="3031" y="2049"/>
                    <a:pt x="3108" y="2064"/>
                    <a:pt x="3179" y="2064"/>
                  </a:cubicBezTo>
                  <a:cubicBezTo>
                    <a:pt x="3239" y="2064"/>
                    <a:pt x="3296" y="2053"/>
                    <a:pt x="3342" y="2015"/>
                  </a:cubicBezTo>
                  <a:cubicBezTo>
                    <a:pt x="3432" y="1940"/>
                    <a:pt x="3431" y="1796"/>
                    <a:pt x="3514" y="1713"/>
                  </a:cubicBezTo>
                  <a:cubicBezTo>
                    <a:pt x="3567" y="1660"/>
                    <a:pt x="3629" y="1648"/>
                    <a:pt x="3692" y="1648"/>
                  </a:cubicBezTo>
                  <a:cubicBezTo>
                    <a:pt x="3747" y="1648"/>
                    <a:pt x="3803" y="1657"/>
                    <a:pt x="3857" y="1657"/>
                  </a:cubicBezTo>
                  <a:cubicBezTo>
                    <a:pt x="3900" y="1657"/>
                    <a:pt x="3941" y="1651"/>
                    <a:pt x="3979" y="1631"/>
                  </a:cubicBezTo>
                  <a:cubicBezTo>
                    <a:pt x="4132" y="1548"/>
                    <a:pt x="4044" y="1326"/>
                    <a:pt x="3957" y="1220"/>
                  </a:cubicBezTo>
                  <a:cubicBezTo>
                    <a:pt x="3866" y="1108"/>
                    <a:pt x="3745" y="1016"/>
                    <a:pt x="3690" y="885"/>
                  </a:cubicBezTo>
                  <a:cubicBezTo>
                    <a:pt x="3635" y="748"/>
                    <a:pt x="3662" y="594"/>
                    <a:pt x="3666" y="447"/>
                  </a:cubicBezTo>
                  <a:cubicBezTo>
                    <a:pt x="3673" y="299"/>
                    <a:pt x="3641" y="130"/>
                    <a:pt x="3516" y="52"/>
                  </a:cubicBezTo>
                  <a:cubicBezTo>
                    <a:pt x="3437" y="2"/>
                    <a:pt x="3337"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1"/>
            <p:cNvSpPr/>
            <p:nvPr/>
          </p:nvSpPr>
          <p:spPr>
            <a:xfrm>
              <a:off x="1948250" y="1269375"/>
              <a:ext cx="71500" cy="55750"/>
            </a:xfrm>
            <a:custGeom>
              <a:avLst/>
              <a:gdLst/>
              <a:ahLst/>
              <a:cxnLst/>
              <a:rect l="l" t="t" r="r" b="b"/>
              <a:pathLst>
                <a:path w="2860" h="2230" extrusionOk="0">
                  <a:moveTo>
                    <a:pt x="841" y="1"/>
                  </a:moveTo>
                  <a:cubicBezTo>
                    <a:pt x="834" y="1"/>
                    <a:pt x="827" y="1"/>
                    <a:pt x="821" y="1"/>
                  </a:cubicBezTo>
                  <a:cubicBezTo>
                    <a:pt x="657" y="2"/>
                    <a:pt x="473" y="27"/>
                    <a:pt x="374" y="157"/>
                  </a:cubicBezTo>
                  <a:cubicBezTo>
                    <a:pt x="338" y="203"/>
                    <a:pt x="316" y="261"/>
                    <a:pt x="312" y="320"/>
                  </a:cubicBezTo>
                  <a:cubicBezTo>
                    <a:pt x="307" y="401"/>
                    <a:pt x="334" y="481"/>
                    <a:pt x="334" y="562"/>
                  </a:cubicBezTo>
                  <a:cubicBezTo>
                    <a:pt x="334" y="696"/>
                    <a:pt x="256" y="820"/>
                    <a:pt x="174" y="928"/>
                  </a:cubicBezTo>
                  <a:cubicBezTo>
                    <a:pt x="118" y="1003"/>
                    <a:pt x="55" y="1080"/>
                    <a:pt x="35" y="1170"/>
                  </a:cubicBezTo>
                  <a:cubicBezTo>
                    <a:pt x="1" y="1337"/>
                    <a:pt x="117" y="1400"/>
                    <a:pt x="242" y="1452"/>
                  </a:cubicBezTo>
                  <a:cubicBezTo>
                    <a:pt x="391" y="1513"/>
                    <a:pt x="511" y="1640"/>
                    <a:pt x="534" y="1801"/>
                  </a:cubicBezTo>
                  <a:cubicBezTo>
                    <a:pt x="542" y="1855"/>
                    <a:pt x="540" y="1909"/>
                    <a:pt x="565" y="1955"/>
                  </a:cubicBezTo>
                  <a:cubicBezTo>
                    <a:pt x="596" y="2015"/>
                    <a:pt x="662" y="2047"/>
                    <a:pt x="728" y="2055"/>
                  </a:cubicBezTo>
                  <a:cubicBezTo>
                    <a:pt x="740" y="2056"/>
                    <a:pt x="752" y="2057"/>
                    <a:pt x="764" y="2057"/>
                  </a:cubicBezTo>
                  <a:cubicBezTo>
                    <a:pt x="818" y="2057"/>
                    <a:pt x="872" y="2045"/>
                    <a:pt x="924" y="2032"/>
                  </a:cubicBezTo>
                  <a:cubicBezTo>
                    <a:pt x="1084" y="1996"/>
                    <a:pt x="1247" y="1956"/>
                    <a:pt x="1410" y="1956"/>
                  </a:cubicBezTo>
                  <a:cubicBezTo>
                    <a:pt x="1437" y="1956"/>
                    <a:pt x="1463" y="1957"/>
                    <a:pt x="1490" y="1959"/>
                  </a:cubicBezTo>
                  <a:cubicBezTo>
                    <a:pt x="1688" y="1978"/>
                    <a:pt x="1871" y="2065"/>
                    <a:pt x="2058" y="2135"/>
                  </a:cubicBezTo>
                  <a:cubicBezTo>
                    <a:pt x="2193" y="2187"/>
                    <a:pt x="2338" y="2229"/>
                    <a:pt x="2480" y="2229"/>
                  </a:cubicBezTo>
                  <a:cubicBezTo>
                    <a:pt x="2534" y="2229"/>
                    <a:pt x="2588" y="2223"/>
                    <a:pt x="2641" y="2209"/>
                  </a:cubicBezTo>
                  <a:cubicBezTo>
                    <a:pt x="2728" y="2186"/>
                    <a:pt x="2816" y="2133"/>
                    <a:pt x="2846" y="2048"/>
                  </a:cubicBezTo>
                  <a:cubicBezTo>
                    <a:pt x="2858" y="2015"/>
                    <a:pt x="2860" y="1978"/>
                    <a:pt x="2860" y="1942"/>
                  </a:cubicBezTo>
                  <a:cubicBezTo>
                    <a:pt x="2860" y="1875"/>
                    <a:pt x="2855" y="1805"/>
                    <a:pt x="2826" y="1745"/>
                  </a:cubicBezTo>
                  <a:cubicBezTo>
                    <a:pt x="2784" y="1655"/>
                    <a:pt x="2695" y="1597"/>
                    <a:pt x="2618" y="1534"/>
                  </a:cubicBezTo>
                  <a:cubicBezTo>
                    <a:pt x="2441" y="1391"/>
                    <a:pt x="2305" y="1203"/>
                    <a:pt x="2222" y="992"/>
                  </a:cubicBezTo>
                  <a:cubicBezTo>
                    <a:pt x="2186" y="900"/>
                    <a:pt x="2161" y="800"/>
                    <a:pt x="2176" y="704"/>
                  </a:cubicBezTo>
                  <a:cubicBezTo>
                    <a:pt x="2202" y="546"/>
                    <a:pt x="2330" y="407"/>
                    <a:pt x="2302" y="251"/>
                  </a:cubicBezTo>
                  <a:cubicBezTo>
                    <a:pt x="2296" y="226"/>
                    <a:pt x="2287" y="200"/>
                    <a:pt x="2267" y="183"/>
                  </a:cubicBezTo>
                  <a:cubicBezTo>
                    <a:pt x="2248" y="167"/>
                    <a:pt x="2222" y="164"/>
                    <a:pt x="2197" y="160"/>
                  </a:cubicBezTo>
                  <a:cubicBezTo>
                    <a:pt x="1986" y="130"/>
                    <a:pt x="1775" y="100"/>
                    <a:pt x="1566" y="69"/>
                  </a:cubicBezTo>
                  <a:cubicBezTo>
                    <a:pt x="1325" y="36"/>
                    <a:pt x="1083"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1"/>
            <p:cNvSpPr/>
            <p:nvPr/>
          </p:nvSpPr>
          <p:spPr>
            <a:xfrm>
              <a:off x="1907600" y="1270350"/>
              <a:ext cx="45150" cy="46300"/>
            </a:xfrm>
            <a:custGeom>
              <a:avLst/>
              <a:gdLst/>
              <a:ahLst/>
              <a:cxnLst/>
              <a:rect l="l" t="t" r="r" b="b"/>
              <a:pathLst>
                <a:path w="1806" h="1852" extrusionOk="0">
                  <a:moveTo>
                    <a:pt x="253" y="1"/>
                  </a:moveTo>
                  <a:cubicBezTo>
                    <a:pt x="233" y="1"/>
                    <a:pt x="213" y="1"/>
                    <a:pt x="193" y="2"/>
                  </a:cubicBezTo>
                  <a:cubicBezTo>
                    <a:pt x="164" y="3"/>
                    <a:pt x="133" y="4"/>
                    <a:pt x="106" y="16"/>
                  </a:cubicBezTo>
                  <a:cubicBezTo>
                    <a:pt x="34" y="51"/>
                    <a:pt x="23" y="148"/>
                    <a:pt x="22" y="228"/>
                  </a:cubicBezTo>
                  <a:cubicBezTo>
                    <a:pt x="16" y="666"/>
                    <a:pt x="8" y="1103"/>
                    <a:pt x="2" y="1540"/>
                  </a:cubicBezTo>
                  <a:cubicBezTo>
                    <a:pt x="1" y="1598"/>
                    <a:pt x="1" y="1657"/>
                    <a:pt x="23" y="1710"/>
                  </a:cubicBezTo>
                  <a:cubicBezTo>
                    <a:pt x="67" y="1809"/>
                    <a:pt x="183" y="1851"/>
                    <a:pt x="293" y="1851"/>
                  </a:cubicBezTo>
                  <a:cubicBezTo>
                    <a:pt x="313" y="1851"/>
                    <a:pt x="333" y="1850"/>
                    <a:pt x="352" y="1847"/>
                  </a:cubicBezTo>
                  <a:cubicBezTo>
                    <a:pt x="480" y="1829"/>
                    <a:pt x="597" y="1770"/>
                    <a:pt x="722" y="1750"/>
                  </a:cubicBezTo>
                  <a:cubicBezTo>
                    <a:pt x="810" y="1735"/>
                    <a:pt x="907" y="1735"/>
                    <a:pt x="974" y="1678"/>
                  </a:cubicBezTo>
                  <a:cubicBezTo>
                    <a:pt x="1046" y="1616"/>
                    <a:pt x="1061" y="1500"/>
                    <a:pt x="1142" y="1452"/>
                  </a:cubicBezTo>
                  <a:cubicBezTo>
                    <a:pt x="1182" y="1427"/>
                    <a:pt x="1227" y="1424"/>
                    <a:pt x="1273" y="1424"/>
                  </a:cubicBezTo>
                  <a:cubicBezTo>
                    <a:pt x="1293" y="1424"/>
                    <a:pt x="1312" y="1425"/>
                    <a:pt x="1332" y="1425"/>
                  </a:cubicBezTo>
                  <a:cubicBezTo>
                    <a:pt x="1340" y="1425"/>
                    <a:pt x="1349" y="1424"/>
                    <a:pt x="1357" y="1424"/>
                  </a:cubicBezTo>
                  <a:cubicBezTo>
                    <a:pt x="1486" y="1421"/>
                    <a:pt x="1519" y="1358"/>
                    <a:pt x="1517" y="1247"/>
                  </a:cubicBezTo>
                  <a:cubicBezTo>
                    <a:pt x="1511" y="1115"/>
                    <a:pt x="1544" y="974"/>
                    <a:pt x="1609" y="858"/>
                  </a:cubicBezTo>
                  <a:cubicBezTo>
                    <a:pt x="1645" y="793"/>
                    <a:pt x="1692" y="733"/>
                    <a:pt x="1727" y="667"/>
                  </a:cubicBezTo>
                  <a:cubicBezTo>
                    <a:pt x="1798" y="528"/>
                    <a:pt x="1805" y="359"/>
                    <a:pt x="1749" y="215"/>
                  </a:cubicBezTo>
                  <a:cubicBezTo>
                    <a:pt x="1727" y="162"/>
                    <a:pt x="1695" y="110"/>
                    <a:pt x="1644" y="81"/>
                  </a:cubicBezTo>
                  <a:cubicBezTo>
                    <a:pt x="1610" y="63"/>
                    <a:pt x="1572" y="58"/>
                    <a:pt x="1534" y="58"/>
                  </a:cubicBezTo>
                  <a:cubicBezTo>
                    <a:pt x="1506" y="58"/>
                    <a:pt x="1477" y="61"/>
                    <a:pt x="1449" y="63"/>
                  </a:cubicBezTo>
                  <a:cubicBezTo>
                    <a:pt x="1393" y="68"/>
                    <a:pt x="1337" y="69"/>
                    <a:pt x="1281" y="69"/>
                  </a:cubicBezTo>
                  <a:cubicBezTo>
                    <a:pt x="938" y="69"/>
                    <a:pt x="596" y="1"/>
                    <a:pt x="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1"/>
            <p:cNvSpPr/>
            <p:nvPr/>
          </p:nvSpPr>
          <p:spPr>
            <a:xfrm>
              <a:off x="1906575" y="1318350"/>
              <a:ext cx="31625" cy="67775"/>
            </a:xfrm>
            <a:custGeom>
              <a:avLst/>
              <a:gdLst/>
              <a:ahLst/>
              <a:cxnLst/>
              <a:rect l="l" t="t" r="r" b="b"/>
              <a:pathLst>
                <a:path w="1265" h="2711" extrusionOk="0">
                  <a:moveTo>
                    <a:pt x="751" y="0"/>
                  </a:moveTo>
                  <a:cubicBezTo>
                    <a:pt x="673" y="0"/>
                    <a:pt x="576" y="79"/>
                    <a:pt x="522" y="106"/>
                  </a:cubicBezTo>
                  <a:cubicBezTo>
                    <a:pt x="462" y="136"/>
                    <a:pt x="396" y="152"/>
                    <a:pt x="330" y="152"/>
                  </a:cubicBezTo>
                  <a:cubicBezTo>
                    <a:pt x="316" y="152"/>
                    <a:pt x="301" y="151"/>
                    <a:pt x="287" y="149"/>
                  </a:cubicBezTo>
                  <a:cubicBezTo>
                    <a:pt x="253" y="146"/>
                    <a:pt x="220" y="140"/>
                    <a:pt x="186" y="140"/>
                  </a:cubicBezTo>
                  <a:cubicBezTo>
                    <a:pt x="182" y="140"/>
                    <a:pt x="177" y="140"/>
                    <a:pt x="172" y="140"/>
                  </a:cubicBezTo>
                  <a:cubicBezTo>
                    <a:pt x="134" y="143"/>
                    <a:pt x="94" y="160"/>
                    <a:pt x="77" y="194"/>
                  </a:cubicBezTo>
                  <a:cubicBezTo>
                    <a:pt x="62" y="220"/>
                    <a:pt x="64" y="252"/>
                    <a:pt x="67" y="283"/>
                  </a:cubicBezTo>
                  <a:cubicBezTo>
                    <a:pt x="84" y="471"/>
                    <a:pt x="94" y="659"/>
                    <a:pt x="94" y="848"/>
                  </a:cubicBezTo>
                  <a:cubicBezTo>
                    <a:pt x="93" y="1433"/>
                    <a:pt x="1" y="2019"/>
                    <a:pt x="54" y="2600"/>
                  </a:cubicBezTo>
                  <a:cubicBezTo>
                    <a:pt x="58" y="2635"/>
                    <a:pt x="64" y="2676"/>
                    <a:pt x="93" y="2694"/>
                  </a:cubicBezTo>
                  <a:cubicBezTo>
                    <a:pt x="113" y="2708"/>
                    <a:pt x="138" y="2709"/>
                    <a:pt x="161" y="2709"/>
                  </a:cubicBezTo>
                  <a:cubicBezTo>
                    <a:pt x="181" y="2710"/>
                    <a:pt x="202" y="2711"/>
                    <a:pt x="223" y="2711"/>
                  </a:cubicBezTo>
                  <a:cubicBezTo>
                    <a:pt x="290" y="2711"/>
                    <a:pt x="358" y="2704"/>
                    <a:pt x="418" y="2673"/>
                  </a:cubicBezTo>
                  <a:cubicBezTo>
                    <a:pt x="535" y="2615"/>
                    <a:pt x="593" y="2482"/>
                    <a:pt x="629" y="2357"/>
                  </a:cubicBezTo>
                  <a:cubicBezTo>
                    <a:pt x="669" y="2219"/>
                    <a:pt x="695" y="2077"/>
                    <a:pt x="709" y="1936"/>
                  </a:cubicBezTo>
                  <a:cubicBezTo>
                    <a:pt x="729" y="1709"/>
                    <a:pt x="716" y="1480"/>
                    <a:pt x="762" y="1258"/>
                  </a:cubicBezTo>
                  <a:cubicBezTo>
                    <a:pt x="808" y="1036"/>
                    <a:pt x="928" y="813"/>
                    <a:pt x="1135" y="719"/>
                  </a:cubicBezTo>
                  <a:cubicBezTo>
                    <a:pt x="1183" y="695"/>
                    <a:pt x="1245" y="673"/>
                    <a:pt x="1255" y="618"/>
                  </a:cubicBezTo>
                  <a:cubicBezTo>
                    <a:pt x="1265" y="571"/>
                    <a:pt x="1225" y="528"/>
                    <a:pt x="1181" y="509"/>
                  </a:cubicBezTo>
                  <a:cubicBezTo>
                    <a:pt x="1137" y="490"/>
                    <a:pt x="1088" y="489"/>
                    <a:pt x="1043" y="476"/>
                  </a:cubicBezTo>
                  <a:cubicBezTo>
                    <a:pt x="951" y="451"/>
                    <a:pt x="873" y="379"/>
                    <a:pt x="840" y="289"/>
                  </a:cubicBezTo>
                  <a:cubicBezTo>
                    <a:pt x="812" y="214"/>
                    <a:pt x="873" y="72"/>
                    <a:pt x="809" y="21"/>
                  </a:cubicBezTo>
                  <a:cubicBezTo>
                    <a:pt x="792" y="6"/>
                    <a:pt x="772" y="0"/>
                    <a:pt x="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1"/>
            <p:cNvSpPr/>
            <p:nvPr/>
          </p:nvSpPr>
          <p:spPr>
            <a:xfrm>
              <a:off x="1925400" y="1322650"/>
              <a:ext cx="98925" cy="75400"/>
            </a:xfrm>
            <a:custGeom>
              <a:avLst/>
              <a:gdLst/>
              <a:ahLst/>
              <a:cxnLst/>
              <a:rect l="l" t="t" r="r" b="b"/>
              <a:pathLst>
                <a:path w="3957" h="3016" extrusionOk="0">
                  <a:moveTo>
                    <a:pt x="2376" y="0"/>
                  </a:moveTo>
                  <a:cubicBezTo>
                    <a:pt x="2330" y="0"/>
                    <a:pt x="2284" y="5"/>
                    <a:pt x="2238" y="16"/>
                  </a:cubicBezTo>
                  <a:cubicBezTo>
                    <a:pt x="2060" y="58"/>
                    <a:pt x="1917" y="193"/>
                    <a:pt x="1730" y="193"/>
                  </a:cubicBezTo>
                  <a:cubicBezTo>
                    <a:pt x="1719" y="193"/>
                    <a:pt x="1707" y="192"/>
                    <a:pt x="1696" y="191"/>
                  </a:cubicBezTo>
                  <a:cubicBezTo>
                    <a:pt x="1638" y="185"/>
                    <a:pt x="1578" y="169"/>
                    <a:pt x="1521" y="169"/>
                  </a:cubicBezTo>
                  <a:cubicBezTo>
                    <a:pt x="1496" y="169"/>
                    <a:pt x="1471" y="172"/>
                    <a:pt x="1447" y="181"/>
                  </a:cubicBezTo>
                  <a:cubicBezTo>
                    <a:pt x="1378" y="205"/>
                    <a:pt x="1332" y="265"/>
                    <a:pt x="1283" y="320"/>
                  </a:cubicBezTo>
                  <a:cubicBezTo>
                    <a:pt x="1218" y="393"/>
                    <a:pt x="1142" y="450"/>
                    <a:pt x="1047" y="481"/>
                  </a:cubicBezTo>
                  <a:cubicBezTo>
                    <a:pt x="1028" y="486"/>
                    <a:pt x="1007" y="491"/>
                    <a:pt x="985" y="494"/>
                  </a:cubicBezTo>
                  <a:cubicBezTo>
                    <a:pt x="908" y="505"/>
                    <a:pt x="829" y="495"/>
                    <a:pt x="754" y="520"/>
                  </a:cubicBezTo>
                  <a:cubicBezTo>
                    <a:pt x="711" y="533"/>
                    <a:pt x="673" y="559"/>
                    <a:pt x="635" y="585"/>
                  </a:cubicBezTo>
                  <a:cubicBezTo>
                    <a:pt x="511" y="669"/>
                    <a:pt x="380" y="756"/>
                    <a:pt x="303" y="886"/>
                  </a:cubicBezTo>
                  <a:cubicBezTo>
                    <a:pt x="142" y="1155"/>
                    <a:pt x="258" y="1502"/>
                    <a:pt x="211" y="1811"/>
                  </a:cubicBezTo>
                  <a:cubicBezTo>
                    <a:pt x="181" y="2001"/>
                    <a:pt x="91" y="2176"/>
                    <a:pt x="46" y="2362"/>
                  </a:cubicBezTo>
                  <a:cubicBezTo>
                    <a:pt x="1" y="2548"/>
                    <a:pt x="13" y="2769"/>
                    <a:pt x="154" y="2899"/>
                  </a:cubicBezTo>
                  <a:cubicBezTo>
                    <a:pt x="234" y="2972"/>
                    <a:pt x="344" y="3004"/>
                    <a:pt x="452" y="3013"/>
                  </a:cubicBezTo>
                  <a:cubicBezTo>
                    <a:pt x="475" y="3015"/>
                    <a:pt x="499" y="3016"/>
                    <a:pt x="522" y="3016"/>
                  </a:cubicBezTo>
                  <a:cubicBezTo>
                    <a:pt x="643" y="3016"/>
                    <a:pt x="764" y="2994"/>
                    <a:pt x="884" y="2973"/>
                  </a:cubicBezTo>
                  <a:cubicBezTo>
                    <a:pt x="1319" y="2901"/>
                    <a:pt x="1760" y="2865"/>
                    <a:pt x="2201" y="2865"/>
                  </a:cubicBezTo>
                  <a:cubicBezTo>
                    <a:pt x="2224" y="2865"/>
                    <a:pt x="2248" y="2865"/>
                    <a:pt x="2272" y="2865"/>
                  </a:cubicBezTo>
                  <a:cubicBezTo>
                    <a:pt x="2343" y="2866"/>
                    <a:pt x="2413" y="2867"/>
                    <a:pt x="2484" y="2867"/>
                  </a:cubicBezTo>
                  <a:cubicBezTo>
                    <a:pt x="2650" y="2867"/>
                    <a:pt x="2816" y="2860"/>
                    <a:pt x="2975" y="2815"/>
                  </a:cubicBezTo>
                  <a:cubicBezTo>
                    <a:pt x="3060" y="2792"/>
                    <a:pt x="3145" y="2755"/>
                    <a:pt x="3199" y="2685"/>
                  </a:cubicBezTo>
                  <a:cubicBezTo>
                    <a:pt x="3238" y="2633"/>
                    <a:pt x="3257" y="2567"/>
                    <a:pt x="3267" y="2501"/>
                  </a:cubicBezTo>
                  <a:cubicBezTo>
                    <a:pt x="3309" y="2231"/>
                    <a:pt x="3231" y="1946"/>
                    <a:pt x="3308" y="1683"/>
                  </a:cubicBezTo>
                  <a:cubicBezTo>
                    <a:pt x="3376" y="1452"/>
                    <a:pt x="3548" y="1275"/>
                    <a:pt x="3684" y="1083"/>
                  </a:cubicBezTo>
                  <a:cubicBezTo>
                    <a:pt x="3751" y="990"/>
                    <a:pt x="3788" y="895"/>
                    <a:pt x="3834" y="793"/>
                  </a:cubicBezTo>
                  <a:cubicBezTo>
                    <a:pt x="3894" y="666"/>
                    <a:pt x="3956" y="569"/>
                    <a:pt x="3950" y="422"/>
                  </a:cubicBezTo>
                  <a:cubicBezTo>
                    <a:pt x="3949" y="398"/>
                    <a:pt x="3946" y="373"/>
                    <a:pt x="3935" y="353"/>
                  </a:cubicBezTo>
                  <a:cubicBezTo>
                    <a:pt x="3910" y="306"/>
                    <a:pt x="3853" y="291"/>
                    <a:pt x="3800" y="285"/>
                  </a:cubicBezTo>
                  <a:cubicBezTo>
                    <a:pt x="3758" y="279"/>
                    <a:pt x="3715" y="278"/>
                    <a:pt x="3673" y="278"/>
                  </a:cubicBezTo>
                  <a:cubicBezTo>
                    <a:pt x="3598" y="278"/>
                    <a:pt x="3524" y="283"/>
                    <a:pt x="3450" y="283"/>
                  </a:cubicBezTo>
                  <a:cubicBezTo>
                    <a:pt x="3409" y="283"/>
                    <a:pt x="3368" y="281"/>
                    <a:pt x="3328" y="276"/>
                  </a:cubicBezTo>
                  <a:cubicBezTo>
                    <a:pt x="3139" y="255"/>
                    <a:pt x="2966" y="169"/>
                    <a:pt x="2790" y="99"/>
                  </a:cubicBezTo>
                  <a:cubicBezTo>
                    <a:pt x="2658" y="45"/>
                    <a:pt x="2516" y="0"/>
                    <a:pt x="2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1"/>
            <p:cNvSpPr/>
            <p:nvPr/>
          </p:nvSpPr>
          <p:spPr>
            <a:xfrm>
              <a:off x="2032475" y="1407175"/>
              <a:ext cx="127100" cy="114775"/>
            </a:xfrm>
            <a:custGeom>
              <a:avLst/>
              <a:gdLst/>
              <a:ahLst/>
              <a:cxnLst/>
              <a:rect l="l" t="t" r="r" b="b"/>
              <a:pathLst>
                <a:path w="5084" h="4591" extrusionOk="0">
                  <a:moveTo>
                    <a:pt x="1870" y="0"/>
                  </a:moveTo>
                  <a:cubicBezTo>
                    <a:pt x="1637" y="0"/>
                    <a:pt x="1401" y="122"/>
                    <a:pt x="1295" y="331"/>
                  </a:cubicBezTo>
                  <a:cubicBezTo>
                    <a:pt x="1215" y="487"/>
                    <a:pt x="1205" y="672"/>
                    <a:pt x="1114" y="823"/>
                  </a:cubicBezTo>
                  <a:cubicBezTo>
                    <a:pt x="943" y="1102"/>
                    <a:pt x="570" y="1155"/>
                    <a:pt x="280" y="1307"/>
                  </a:cubicBezTo>
                  <a:cubicBezTo>
                    <a:pt x="150" y="1375"/>
                    <a:pt x="22" y="1486"/>
                    <a:pt x="13" y="1632"/>
                  </a:cubicBezTo>
                  <a:cubicBezTo>
                    <a:pt x="0" y="1847"/>
                    <a:pt x="230" y="1981"/>
                    <a:pt x="370" y="2144"/>
                  </a:cubicBezTo>
                  <a:cubicBezTo>
                    <a:pt x="534" y="2332"/>
                    <a:pt x="534" y="2541"/>
                    <a:pt x="531" y="2776"/>
                  </a:cubicBezTo>
                  <a:cubicBezTo>
                    <a:pt x="529" y="2953"/>
                    <a:pt x="462" y="3193"/>
                    <a:pt x="608" y="3332"/>
                  </a:cubicBezTo>
                  <a:cubicBezTo>
                    <a:pt x="710" y="3430"/>
                    <a:pt x="873" y="3425"/>
                    <a:pt x="994" y="3496"/>
                  </a:cubicBezTo>
                  <a:cubicBezTo>
                    <a:pt x="1280" y="3660"/>
                    <a:pt x="1230" y="4123"/>
                    <a:pt x="1495" y="4321"/>
                  </a:cubicBezTo>
                  <a:cubicBezTo>
                    <a:pt x="1584" y="4389"/>
                    <a:pt x="1698" y="4415"/>
                    <a:pt x="1809" y="4436"/>
                  </a:cubicBezTo>
                  <a:cubicBezTo>
                    <a:pt x="2496" y="4566"/>
                    <a:pt x="3198" y="4591"/>
                    <a:pt x="3899" y="4591"/>
                  </a:cubicBezTo>
                  <a:cubicBezTo>
                    <a:pt x="4097" y="4591"/>
                    <a:pt x="4295" y="4589"/>
                    <a:pt x="4492" y="4587"/>
                  </a:cubicBezTo>
                  <a:cubicBezTo>
                    <a:pt x="4668" y="4585"/>
                    <a:pt x="4876" y="4567"/>
                    <a:pt x="4969" y="4418"/>
                  </a:cubicBezTo>
                  <a:cubicBezTo>
                    <a:pt x="5017" y="4340"/>
                    <a:pt x="5023" y="4242"/>
                    <a:pt x="5026" y="4150"/>
                  </a:cubicBezTo>
                  <a:cubicBezTo>
                    <a:pt x="5056" y="3296"/>
                    <a:pt x="5083" y="2435"/>
                    <a:pt x="4956" y="1590"/>
                  </a:cubicBezTo>
                  <a:cubicBezTo>
                    <a:pt x="4924" y="1379"/>
                    <a:pt x="4866" y="1145"/>
                    <a:pt x="4683" y="1034"/>
                  </a:cubicBezTo>
                  <a:cubicBezTo>
                    <a:pt x="4594" y="979"/>
                    <a:pt x="4490" y="964"/>
                    <a:pt x="4383" y="964"/>
                  </a:cubicBezTo>
                  <a:cubicBezTo>
                    <a:pt x="4291" y="964"/>
                    <a:pt x="4197" y="975"/>
                    <a:pt x="4106" y="981"/>
                  </a:cubicBezTo>
                  <a:cubicBezTo>
                    <a:pt x="4062" y="984"/>
                    <a:pt x="4017" y="985"/>
                    <a:pt x="3973" y="985"/>
                  </a:cubicBezTo>
                  <a:cubicBezTo>
                    <a:pt x="3412" y="985"/>
                    <a:pt x="2852" y="751"/>
                    <a:pt x="2462" y="348"/>
                  </a:cubicBezTo>
                  <a:cubicBezTo>
                    <a:pt x="2378" y="260"/>
                    <a:pt x="2299" y="166"/>
                    <a:pt x="2200" y="97"/>
                  </a:cubicBezTo>
                  <a:cubicBezTo>
                    <a:pt x="2102" y="31"/>
                    <a:pt x="1987" y="0"/>
                    <a:pt x="18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1"/>
            <p:cNvSpPr/>
            <p:nvPr/>
          </p:nvSpPr>
          <p:spPr>
            <a:xfrm>
              <a:off x="1909075" y="1379900"/>
              <a:ext cx="148425" cy="76075"/>
            </a:xfrm>
            <a:custGeom>
              <a:avLst/>
              <a:gdLst/>
              <a:ahLst/>
              <a:cxnLst/>
              <a:rect l="l" t="t" r="r" b="b"/>
              <a:pathLst>
                <a:path w="5937" h="3043" extrusionOk="0">
                  <a:moveTo>
                    <a:pt x="4480" y="1"/>
                  </a:moveTo>
                  <a:cubicBezTo>
                    <a:pt x="4416" y="1"/>
                    <a:pt x="4356" y="39"/>
                    <a:pt x="4315" y="87"/>
                  </a:cubicBezTo>
                  <a:cubicBezTo>
                    <a:pt x="4270" y="137"/>
                    <a:pt x="4244" y="199"/>
                    <a:pt x="4214" y="260"/>
                  </a:cubicBezTo>
                  <a:cubicBezTo>
                    <a:pt x="4125" y="442"/>
                    <a:pt x="4014" y="703"/>
                    <a:pt x="3821" y="786"/>
                  </a:cubicBezTo>
                  <a:cubicBezTo>
                    <a:pt x="3632" y="868"/>
                    <a:pt x="3418" y="877"/>
                    <a:pt x="3215" y="877"/>
                  </a:cubicBezTo>
                  <a:cubicBezTo>
                    <a:pt x="3195" y="877"/>
                    <a:pt x="3176" y="876"/>
                    <a:pt x="3156" y="876"/>
                  </a:cubicBezTo>
                  <a:lnTo>
                    <a:pt x="2275" y="872"/>
                  </a:lnTo>
                  <a:cubicBezTo>
                    <a:pt x="2258" y="872"/>
                    <a:pt x="2241" y="872"/>
                    <a:pt x="2225" y="872"/>
                  </a:cubicBezTo>
                  <a:cubicBezTo>
                    <a:pt x="2058" y="872"/>
                    <a:pt x="1891" y="873"/>
                    <a:pt x="1727" y="892"/>
                  </a:cubicBezTo>
                  <a:cubicBezTo>
                    <a:pt x="1577" y="908"/>
                    <a:pt x="1428" y="940"/>
                    <a:pt x="1278" y="951"/>
                  </a:cubicBezTo>
                  <a:cubicBezTo>
                    <a:pt x="1235" y="955"/>
                    <a:pt x="1191" y="956"/>
                    <a:pt x="1148" y="956"/>
                  </a:cubicBezTo>
                  <a:cubicBezTo>
                    <a:pt x="913" y="956"/>
                    <a:pt x="677" y="907"/>
                    <a:pt x="462" y="812"/>
                  </a:cubicBezTo>
                  <a:cubicBezTo>
                    <a:pt x="406" y="787"/>
                    <a:pt x="347" y="757"/>
                    <a:pt x="285" y="757"/>
                  </a:cubicBezTo>
                  <a:cubicBezTo>
                    <a:pt x="278" y="757"/>
                    <a:pt x="271" y="757"/>
                    <a:pt x="263" y="758"/>
                  </a:cubicBezTo>
                  <a:cubicBezTo>
                    <a:pt x="127" y="774"/>
                    <a:pt x="60" y="933"/>
                    <a:pt x="39" y="1070"/>
                  </a:cubicBezTo>
                  <a:cubicBezTo>
                    <a:pt x="0" y="1339"/>
                    <a:pt x="44" y="1638"/>
                    <a:pt x="240" y="1827"/>
                  </a:cubicBezTo>
                  <a:cubicBezTo>
                    <a:pt x="366" y="1947"/>
                    <a:pt x="535" y="2003"/>
                    <a:pt x="702" y="2043"/>
                  </a:cubicBezTo>
                  <a:cubicBezTo>
                    <a:pt x="899" y="2089"/>
                    <a:pt x="1037" y="2136"/>
                    <a:pt x="1216" y="2236"/>
                  </a:cubicBezTo>
                  <a:cubicBezTo>
                    <a:pt x="1592" y="2447"/>
                    <a:pt x="1967" y="2657"/>
                    <a:pt x="2343" y="2868"/>
                  </a:cubicBezTo>
                  <a:cubicBezTo>
                    <a:pt x="2472" y="2940"/>
                    <a:pt x="2604" y="3014"/>
                    <a:pt x="2749" y="3036"/>
                  </a:cubicBezTo>
                  <a:cubicBezTo>
                    <a:pt x="2783" y="3041"/>
                    <a:pt x="2816" y="3043"/>
                    <a:pt x="2849" y="3043"/>
                  </a:cubicBezTo>
                  <a:cubicBezTo>
                    <a:pt x="3183" y="3043"/>
                    <a:pt x="3490" y="2802"/>
                    <a:pt x="3826" y="2734"/>
                  </a:cubicBezTo>
                  <a:cubicBezTo>
                    <a:pt x="3840" y="2732"/>
                    <a:pt x="3853" y="2731"/>
                    <a:pt x="3865" y="2728"/>
                  </a:cubicBezTo>
                  <a:cubicBezTo>
                    <a:pt x="3923" y="2720"/>
                    <a:pt x="3981" y="2715"/>
                    <a:pt x="4038" y="2715"/>
                  </a:cubicBezTo>
                  <a:cubicBezTo>
                    <a:pt x="4116" y="2715"/>
                    <a:pt x="4193" y="2723"/>
                    <a:pt x="4268" y="2736"/>
                  </a:cubicBezTo>
                  <a:cubicBezTo>
                    <a:pt x="4377" y="2752"/>
                    <a:pt x="4479" y="2800"/>
                    <a:pt x="4568" y="2800"/>
                  </a:cubicBezTo>
                  <a:cubicBezTo>
                    <a:pt x="4641" y="2800"/>
                    <a:pt x="4706" y="2769"/>
                    <a:pt x="4762" y="2665"/>
                  </a:cubicBezTo>
                  <a:cubicBezTo>
                    <a:pt x="4854" y="2490"/>
                    <a:pt x="4779" y="2306"/>
                    <a:pt x="5000" y="2213"/>
                  </a:cubicBezTo>
                  <a:cubicBezTo>
                    <a:pt x="5143" y="2153"/>
                    <a:pt x="5293" y="2111"/>
                    <a:pt x="5435" y="2046"/>
                  </a:cubicBezTo>
                  <a:cubicBezTo>
                    <a:pt x="5576" y="1982"/>
                    <a:pt x="5712" y="1895"/>
                    <a:pt x="5800" y="1766"/>
                  </a:cubicBezTo>
                  <a:cubicBezTo>
                    <a:pt x="5930" y="1573"/>
                    <a:pt x="5936" y="1246"/>
                    <a:pt x="5679" y="1167"/>
                  </a:cubicBezTo>
                  <a:cubicBezTo>
                    <a:pt x="5570" y="1134"/>
                    <a:pt x="5472" y="1134"/>
                    <a:pt x="5373" y="1078"/>
                  </a:cubicBezTo>
                  <a:cubicBezTo>
                    <a:pt x="5273" y="1021"/>
                    <a:pt x="5176" y="966"/>
                    <a:pt x="5093" y="887"/>
                  </a:cubicBezTo>
                  <a:cubicBezTo>
                    <a:pt x="4926" y="727"/>
                    <a:pt x="4811" y="517"/>
                    <a:pt x="4737" y="301"/>
                  </a:cubicBezTo>
                  <a:cubicBezTo>
                    <a:pt x="4713" y="235"/>
                    <a:pt x="4695" y="168"/>
                    <a:pt x="4656" y="111"/>
                  </a:cubicBezTo>
                  <a:cubicBezTo>
                    <a:pt x="4618" y="52"/>
                    <a:pt x="4557" y="5"/>
                    <a:pt x="4487" y="1"/>
                  </a:cubicBezTo>
                  <a:cubicBezTo>
                    <a:pt x="4485" y="1"/>
                    <a:pt x="4482"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1906850" y="1435975"/>
              <a:ext cx="70025" cy="84975"/>
            </a:xfrm>
            <a:custGeom>
              <a:avLst/>
              <a:gdLst/>
              <a:ahLst/>
              <a:cxnLst/>
              <a:rect l="l" t="t" r="r" b="b"/>
              <a:pathLst>
                <a:path w="2801" h="3399" extrusionOk="0">
                  <a:moveTo>
                    <a:pt x="369" y="1"/>
                  </a:moveTo>
                  <a:cubicBezTo>
                    <a:pt x="321" y="1"/>
                    <a:pt x="273" y="3"/>
                    <a:pt x="225" y="8"/>
                  </a:cubicBezTo>
                  <a:cubicBezTo>
                    <a:pt x="163" y="16"/>
                    <a:pt x="98" y="28"/>
                    <a:pt x="55" y="72"/>
                  </a:cubicBezTo>
                  <a:cubicBezTo>
                    <a:pt x="4" y="126"/>
                    <a:pt x="1" y="208"/>
                    <a:pt x="1" y="283"/>
                  </a:cubicBezTo>
                  <a:cubicBezTo>
                    <a:pt x="7" y="1246"/>
                    <a:pt x="15" y="2208"/>
                    <a:pt x="21" y="3172"/>
                  </a:cubicBezTo>
                  <a:cubicBezTo>
                    <a:pt x="21" y="3230"/>
                    <a:pt x="25" y="3296"/>
                    <a:pt x="63" y="3341"/>
                  </a:cubicBezTo>
                  <a:cubicBezTo>
                    <a:pt x="99" y="3385"/>
                    <a:pt x="160" y="3399"/>
                    <a:pt x="218" y="3399"/>
                  </a:cubicBezTo>
                  <a:cubicBezTo>
                    <a:pt x="227" y="3399"/>
                    <a:pt x="235" y="3398"/>
                    <a:pt x="243" y="3398"/>
                  </a:cubicBezTo>
                  <a:cubicBezTo>
                    <a:pt x="391" y="3389"/>
                    <a:pt x="531" y="3333"/>
                    <a:pt x="669" y="3276"/>
                  </a:cubicBezTo>
                  <a:cubicBezTo>
                    <a:pt x="812" y="3219"/>
                    <a:pt x="957" y="3158"/>
                    <a:pt x="1073" y="3059"/>
                  </a:cubicBezTo>
                  <a:cubicBezTo>
                    <a:pt x="1270" y="2888"/>
                    <a:pt x="1357" y="2622"/>
                    <a:pt x="1538" y="2434"/>
                  </a:cubicBezTo>
                  <a:cubicBezTo>
                    <a:pt x="1694" y="2276"/>
                    <a:pt x="1916" y="2183"/>
                    <a:pt x="2138" y="2183"/>
                  </a:cubicBezTo>
                  <a:cubicBezTo>
                    <a:pt x="2150" y="2183"/>
                    <a:pt x="2162" y="2184"/>
                    <a:pt x="2173" y="2184"/>
                  </a:cubicBezTo>
                  <a:cubicBezTo>
                    <a:pt x="2316" y="2190"/>
                    <a:pt x="2456" y="2233"/>
                    <a:pt x="2598" y="2233"/>
                  </a:cubicBezTo>
                  <a:cubicBezTo>
                    <a:pt x="2615" y="2233"/>
                    <a:pt x="2632" y="2233"/>
                    <a:pt x="2648" y="2231"/>
                  </a:cubicBezTo>
                  <a:cubicBezTo>
                    <a:pt x="2689" y="2228"/>
                    <a:pt x="2734" y="2218"/>
                    <a:pt x="2760" y="2189"/>
                  </a:cubicBezTo>
                  <a:cubicBezTo>
                    <a:pt x="2789" y="2158"/>
                    <a:pt x="2794" y="2112"/>
                    <a:pt x="2794" y="2069"/>
                  </a:cubicBezTo>
                  <a:cubicBezTo>
                    <a:pt x="2795" y="1949"/>
                    <a:pt x="2776" y="1830"/>
                    <a:pt x="2739" y="1714"/>
                  </a:cubicBezTo>
                  <a:cubicBezTo>
                    <a:pt x="2708" y="1621"/>
                    <a:pt x="2663" y="1531"/>
                    <a:pt x="2644" y="1434"/>
                  </a:cubicBezTo>
                  <a:cubicBezTo>
                    <a:pt x="2623" y="1323"/>
                    <a:pt x="2638" y="1206"/>
                    <a:pt x="2683" y="1102"/>
                  </a:cubicBezTo>
                  <a:cubicBezTo>
                    <a:pt x="2724" y="1008"/>
                    <a:pt x="2800" y="957"/>
                    <a:pt x="2700" y="882"/>
                  </a:cubicBezTo>
                  <a:cubicBezTo>
                    <a:pt x="2549" y="771"/>
                    <a:pt x="2319" y="815"/>
                    <a:pt x="2159" y="711"/>
                  </a:cubicBezTo>
                  <a:cubicBezTo>
                    <a:pt x="2104" y="675"/>
                    <a:pt x="2059" y="627"/>
                    <a:pt x="2009" y="586"/>
                  </a:cubicBezTo>
                  <a:cubicBezTo>
                    <a:pt x="1798" y="412"/>
                    <a:pt x="1506" y="383"/>
                    <a:pt x="1255" y="275"/>
                  </a:cubicBezTo>
                  <a:cubicBezTo>
                    <a:pt x="1150" y="229"/>
                    <a:pt x="1049" y="170"/>
                    <a:pt x="944" y="124"/>
                  </a:cubicBezTo>
                  <a:cubicBezTo>
                    <a:pt x="764" y="43"/>
                    <a:pt x="567"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1"/>
            <p:cNvSpPr/>
            <p:nvPr/>
          </p:nvSpPr>
          <p:spPr>
            <a:xfrm>
              <a:off x="1937075" y="1492900"/>
              <a:ext cx="124700" cy="28050"/>
            </a:xfrm>
            <a:custGeom>
              <a:avLst/>
              <a:gdLst/>
              <a:ahLst/>
              <a:cxnLst/>
              <a:rect l="l" t="t" r="r" b="b"/>
              <a:pathLst>
                <a:path w="4988" h="1122" extrusionOk="0">
                  <a:moveTo>
                    <a:pt x="4059" y="0"/>
                  </a:moveTo>
                  <a:cubicBezTo>
                    <a:pt x="3924" y="0"/>
                    <a:pt x="3767" y="149"/>
                    <a:pt x="3636" y="197"/>
                  </a:cubicBezTo>
                  <a:cubicBezTo>
                    <a:pt x="3392" y="287"/>
                    <a:pt x="3123" y="299"/>
                    <a:pt x="2863" y="300"/>
                  </a:cubicBezTo>
                  <a:cubicBezTo>
                    <a:pt x="2847" y="300"/>
                    <a:pt x="2831" y="300"/>
                    <a:pt x="2815" y="300"/>
                  </a:cubicBezTo>
                  <a:cubicBezTo>
                    <a:pt x="2598" y="300"/>
                    <a:pt x="2380" y="292"/>
                    <a:pt x="2169" y="243"/>
                  </a:cubicBezTo>
                  <a:cubicBezTo>
                    <a:pt x="2064" y="218"/>
                    <a:pt x="1961" y="186"/>
                    <a:pt x="1854" y="176"/>
                  </a:cubicBezTo>
                  <a:cubicBezTo>
                    <a:pt x="1842" y="175"/>
                    <a:pt x="1829" y="174"/>
                    <a:pt x="1816" y="174"/>
                  </a:cubicBezTo>
                  <a:cubicBezTo>
                    <a:pt x="1785" y="174"/>
                    <a:pt x="1754" y="178"/>
                    <a:pt x="1725" y="188"/>
                  </a:cubicBezTo>
                  <a:cubicBezTo>
                    <a:pt x="1690" y="201"/>
                    <a:pt x="1660" y="222"/>
                    <a:pt x="1627" y="237"/>
                  </a:cubicBezTo>
                  <a:cubicBezTo>
                    <a:pt x="1577" y="260"/>
                    <a:pt x="1525" y="269"/>
                    <a:pt x="1471" y="269"/>
                  </a:cubicBezTo>
                  <a:cubicBezTo>
                    <a:pt x="1358" y="269"/>
                    <a:pt x="1240" y="232"/>
                    <a:pt x="1126" y="217"/>
                  </a:cubicBezTo>
                  <a:cubicBezTo>
                    <a:pt x="1088" y="212"/>
                    <a:pt x="1050" y="210"/>
                    <a:pt x="1011" y="210"/>
                  </a:cubicBezTo>
                  <a:cubicBezTo>
                    <a:pt x="916" y="210"/>
                    <a:pt x="820" y="226"/>
                    <a:pt x="728" y="256"/>
                  </a:cubicBezTo>
                  <a:cubicBezTo>
                    <a:pt x="537" y="320"/>
                    <a:pt x="374" y="447"/>
                    <a:pt x="215" y="570"/>
                  </a:cubicBezTo>
                  <a:cubicBezTo>
                    <a:pt x="114" y="649"/>
                    <a:pt x="0" y="757"/>
                    <a:pt x="25" y="883"/>
                  </a:cubicBezTo>
                  <a:cubicBezTo>
                    <a:pt x="44" y="974"/>
                    <a:pt x="132" y="1038"/>
                    <a:pt x="221" y="1058"/>
                  </a:cubicBezTo>
                  <a:cubicBezTo>
                    <a:pt x="257" y="1066"/>
                    <a:pt x="294" y="1069"/>
                    <a:pt x="330" y="1069"/>
                  </a:cubicBezTo>
                  <a:cubicBezTo>
                    <a:pt x="386" y="1069"/>
                    <a:pt x="443" y="1062"/>
                    <a:pt x="499" y="1058"/>
                  </a:cubicBezTo>
                  <a:cubicBezTo>
                    <a:pt x="560" y="1054"/>
                    <a:pt x="621" y="1052"/>
                    <a:pt x="682" y="1052"/>
                  </a:cubicBezTo>
                  <a:cubicBezTo>
                    <a:pt x="965" y="1052"/>
                    <a:pt x="1247" y="1094"/>
                    <a:pt x="1531" y="1110"/>
                  </a:cubicBezTo>
                  <a:cubicBezTo>
                    <a:pt x="1685" y="1119"/>
                    <a:pt x="1841" y="1121"/>
                    <a:pt x="1995" y="1121"/>
                  </a:cubicBezTo>
                  <a:cubicBezTo>
                    <a:pt x="2042" y="1121"/>
                    <a:pt x="2089" y="1121"/>
                    <a:pt x="2135" y="1121"/>
                  </a:cubicBezTo>
                  <a:cubicBezTo>
                    <a:pt x="2968" y="1118"/>
                    <a:pt x="3802" y="1115"/>
                    <a:pt x="4637" y="1112"/>
                  </a:cubicBezTo>
                  <a:cubicBezTo>
                    <a:pt x="4712" y="1112"/>
                    <a:pt x="4793" y="1110"/>
                    <a:pt x="4861" y="1079"/>
                  </a:cubicBezTo>
                  <a:cubicBezTo>
                    <a:pt x="4931" y="1046"/>
                    <a:pt x="4988" y="973"/>
                    <a:pt x="4975" y="899"/>
                  </a:cubicBezTo>
                  <a:cubicBezTo>
                    <a:pt x="4966" y="840"/>
                    <a:pt x="4920" y="797"/>
                    <a:pt x="4872" y="762"/>
                  </a:cubicBezTo>
                  <a:cubicBezTo>
                    <a:pt x="4695" y="637"/>
                    <a:pt x="4449" y="586"/>
                    <a:pt x="4339" y="398"/>
                  </a:cubicBezTo>
                  <a:cubicBezTo>
                    <a:pt x="4289" y="314"/>
                    <a:pt x="4276" y="212"/>
                    <a:pt x="4229" y="126"/>
                  </a:cubicBezTo>
                  <a:cubicBezTo>
                    <a:pt x="4181" y="33"/>
                    <a:pt x="4122" y="0"/>
                    <a:pt x="4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7" name="Google Shape;1437;p31"/>
          <p:cNvGrpSpPr/>
          <p:nvPr/>
        </p:nvGrpSpPr>
        <p:grpSpPr>
          <a:xfrm rot="10800000">
            <a:off x="90696" y="2560549"/>
            <a:ext cx="1143009" cy="1142987"/>
            <a:chOff x="3183025" y="2223125"/>
            <a:chExt cx="283625" cy="284750"/>
          </a:xfrm>
        </p:grpSpPr>
        <p:sp>
          <p:nvSpPr>
            <p:cNvPr id="1438" name="Google Shape;1438;p31"/>
            <p:cNvSpPr/>
            <p:nvPr/>
          </p:nvSpPr>
          <p:spPr>
            <a:xfrm>
              <a:off x="3183025" y="2344100"/>
              <a:ext cx="277050" cy="163775"/>
            </a:xfrm>
            <a:custGeom>
              <a:avLst/>
              <a:gdLst/>
              <a:ahLst/>
              <a:cxnLst/>
              <a:rect l="l" t="t" r="r" b="b"/>
              <a:pathLst>
                <a:path w="11082" h="6551" extrusionOk="0">
                  <a:moveTo>
                    <a:pt x="4168" y="6209"/>
                  </a:moveTo>
                  <a:cubicBezTo>
                    <a:pt x="4166" y="6210"/>
                    <a:pt x="4165" y="6211"/>
                    <a:pt x="4163" y="6211"/>
                  </a:cubicBezTo>
                  <a:lnTo>
                    <a:pt x="4168" y="6209"/>
                  </a:lnTo>
                  <a:close/>
                  <a:moveTo>
                    <a:pt x="1464" y="1"/>
                  </a:moveTo>
                  <a:cubicBezTo>
                    <a:pt x="1460" y="1"/>
                    <a:pt x="1456" y="1"/>
                    <a:pt x="1452" y="1"/>
                  </a:cubicBezTo>
                  <a:cubicBezTo>
                    <a:pt x="1247" y="5"/>
                    <a:pt x="1054" y="115"/>
                    <a:pt x="918" y="264"/>
                  </a:cubicBezTo>
                  <a:cubicBezTo>
                    <a:pt x="772" y="426"/>
                    <a:pt x="688" y="628"/>
                    <a:pt x="621" y="832"/>
                  </a:cubicBezTo>
                  <a:cubicBezTo>
                    <a:pt x="545" y="1061"/>
                    <a:pt x="482" y="1295"/>
                    <a:pt x="423" y="1528"/>
                  </a:cubicBezTo>
                  <a:cubicBezTo>
                    <a:pt x="302" y="2008"/>
                    <a:pt x="211" y="2493"/>
                    <a:pt x="145" y="2982"/>
                  </a:cubicBezTo>
                  <a:cubicBezTo>
                    <a:pt x="17" y="3959"/>
                    <a:pt x="0" y="4949"/>
                    <a:pt x="98" y="5930"/>
                  </a:cubicBezTo>
                  <a:cubicBezTo>
                    <a:pt x="111" y="6054"/>
                    <a:pt x="125" y="6179"/>
                    <a:pt x="142" y="6304"/>
                  </a:cubicBezTo>
                  <a:cubicBezTo>
                    <a:pt x="148" y="6348"/>
                    <a:pt x="186" y="6370"/>
                    <a:pt x="220" y="6370"/>
                  </a:cubicBezTo>
                  <a:cubicBezTo>
                    <a:pt x="255" y="6370"/>
                    <a:pt x="286" y="6348"/>
                    <a:pt x="281" y="6304"/>
                  </a:cubicBezTo>
                  <a:cubicBezTo>
                    <a:pt x="155" y="5341"/>
                    <a:pt x="140" y="4365"/>
                    <a:pt x="237" y="3401"/>
                  </a:cubicBezTo>
                  <a:cubicBezTo>
                    <a:pt x="284" y="2916"/>
                    <a:pt x="361" y="2436"/>
                    <a:pt x="464" y="1960"/>
                  </a:cubicBezTo>
                  <a:cubicBezTo>
                    <a:pt x="517" y="1720"/>
                    <a:pt x="576" y="1481"/>
                    <a:pt x="643" y="1244"/>
                  </a:cubicBezTo>
                  <a:cubicBezTo>
                    <a:pt x="704" y="1025"/>
                    <a:pt x="761" y="798"/>
                    <a:pt x="864" y="593"/>
                  </a:cubicBezTo>
                  <a:cubicBezTo>
                    <a:pt x="959" y="403"/>
                    <a:pt x="1106" y="227"/>
                    <a:pt x="1317" y="164"/>
                  </a:cubicBezTo>
                  <a:cubicBezTo>
                    <a:pt x="1364" y="149"/>
                    <a:pt x="1410" y="142"/>
                    <a:pt x="1456" y="142"/>
                  </a:cubicBezTo>
                  <a:cubicBezTo>
                    <a:pt x="1606" y="142"/>
                    <a:pt x="1745" y="216"/>
                    <a:pt x="1851" y="331"/>
                  </a:cubicBezTo>
                  <a:cubicBezTo>
                    <a:pt x="2004" y="498"/>
                    <a:pt x="2065" y="724"/>
                    <a:pt x="2103" y="940"/>
                  </a:cubicBezTo>
                  <a:cubicBezTo>
                    <a:pt x="2147" y="1184"/>
                    <a:pt x="2177" y="1430"/>
                    <a:pt x="2213" y="1675"/>
                  </a:cubicBezTo>
                  <a:cubicBezTo>
                    <a:pt x="2253" y="1950"/>
                    <a:pt x="2294" y="2226"/>
                    <a:pt x="2333" y="2502"/>
                  </a:cubicBezTo>
                  <a:cubicBezTo>
                    <a:pt x="2313" y="2517"/>
                    <a:pt x="2292" y="2533"/>
                    <a:pt x="2271" y="2545"/>
                  </a:cubicBezTo>
                  <a:cubicBezTo>
                    <a:pt x="2218" y="2572"/>
                    <a:pt x="2157" y="2584"/>
                    <a:pt x="2095" y="2584"/>
                  </a:cubicBezTo>
                  <a:cubicBezTo>
                    <a:pt x="2093" y="2584"/>
                    <a:pt x="2090" y="2584"/>
                    <a:pt x="2088" y="2584"/>
                  </a:cubicBezTo>
                  <a:cubicBezTo>
                    <a:pt x="2020" y="2581"/>
                    <a:pt x="1949" y="2565"/>
                    <a:pt x="1896" y="2523"/>
                  </a:cubicBezTo>
                  <a:cubicBezTo>
                    <a:pt x="1805" y="2450"/>
                    <a:pt x="1784" y="2323"/>
                    <a:pt x="1767" y="2207"/>
                  </a:cubicBezTo>
                  <a:cubicBezTo>
                    <a:pt x="1737" y="2020"/>
                    <a:pt x="1695" y="1834"/>
                    <a:pt x="1639" y="1652"/>
                  </a:cubicBezTo>
                  <a:cubicBezTo>
                    <a:pt x="1598" y="1517"/>
                    <a:pt x="1541" y="1372"/>
                    <a:pt x="1416" y="1307"/>
                  </a:cubicBezTo>
                  <a:cubicBezTo>
                    <a:pt x="1373" y="1285"/>
                    <a:pt x="1325" y="1275"/>
                    <a:pt x="1276" y="1275"/>
                  </a:cubicBezTo>
                  <a:cubicBezTo>
                    <a:pt x="1196" y="1275"/>
                    <a:pt x="1113" y="1302"/>
                    <a:pt x="1043" y="1345"/>
                  </a:cubicBezTo>
                  <a:cubicBezTo>
                    <a:pt x="949" y="1403"/>
                    <a:pt x="872" y="1490"/>
                    <a:pt x="823" y="1590"/>
                  </a:cubicBezTo>
                  <a:cubicBezTo>
                    <a:pt x="766" y="1712"/>
                    <a:pt x="754" y="1851"/>
                    <a:pt x="755" y="1986"/>
                  </a:cubicBezTo>
                  <a:cubicBezTo>
                    <a:pt x="755" y="2045"/>
                    <a:pt x="759" y="2106"/>
                    <a:pt x="781" y="2159"/>
                  </a:cubicBezTo>
                  <a:cubicBezTo>
                    <a:pt x="805" y="2214"/>
                    <a:pt x="850" y="2262"/>
                    <a:pt x="908" y="2273"/>
                  </a:cubicBezTo>
                  <a:cubicBezTo>
                    <a:pt x="918" y="2276"/>
                    <a:pt x="928" y="2276"/>
                    <a:pt x="938" y="2276"/>
                  </a:cubicBezTo>
                  <a:cubicBezTo>
                    <a:pt x="1034" y="2276"/>
                    <a:pt x="1121" y="2189"/>
                    <a:pt x="1221" y="2185"/>
                  </a:cubicBezTo>
                  <a:cubicBezTo>
                    <a:pt x="1223" y="2185"/>
                    <a:pt x="1224" y="2185"/>
                    <a:pt x="1226" y="2185"/>
                  </a:cubicBezTo>
                  <a:cubicBezTo>
                    <a:pt x="1302" y="2185"/>
                    <a:pt x="1373" y="2237"/>
                    <a:pt x="1415" y="2301"/>
                  </a:cubicBezTo>
                  <a:cubicBezTo>
                    <a:pt x="1458" y="2366"/>
                    <a:pt x="1477" y="2445"/>
                    <a:pt x="1495" y="2522"/>
                  </a:cubicBezTo>
                  <a:lnTo>
                    <a:pt x="1549" y="2753"/>
                  </a:lnTo>
                  <a:cubicBezTo>
                    <a:pt x="1565" y="2825"/>
                    <a:pt x="1585" y="2900"/>
                    <a:pt x="1640" y="2949"/>
                  </a:cubicBezTo>
                  <a:cubicBezTo>
                    <a:pt x="1685" y="2985"/>
                    <a:pt x="1743" y="2997"/>
                    <a:pt x="1801" y="2997"/>
                  </a:cubicBezTo>
                  <a:cubicBezTo>
                    <a:pt x="1808" y="2997"/>
                    <a:pt x="1815" y="2997"/>
                    <a:pt x="1822" y="2997"/>
                  </a:cubicBezTo>
                  <a:cubicBezTo>
                    <a:pt x="1981" y="2993"/>
                    <a:pt x="2136" y="2925"/>
                    <a:pt x="2246" y="2812"/>
                  </a:cubicBezTo>
                  <a:cubicBezTo>
                    <a:pt x="2283" y="2774"/>
                    <a:pt x="2326" y="2719"/>
                    <a:pt x="2357" y="2662"/>
                  </a:cubicBezTo>
                  <a:lnTo>
                    <a:pt x="2423" y="3109"/>
                  </a:lnTo>
                  <a:cubicBezTo>
                    <a:pt x="2215" y="3319"/>
                    <a:pt x="1852" y="3335"/>
                    <a:pt x="1573" y="3387"/>
                  </a:cubicBezTo>
                  <a:cubicBezTo>
                    <a:pt x="1355" y="3428"/>
                    <a:pt x="1134" y="3484"/>
                    <a:pt x="946" y="3601"/>
                  </a:cubicBezTo>
                  <a:cubicBezTo>
                    <a:pt x="759" y="3717"/>
                    <a:pt x="606" y="3910"/>
                    <a:pt x="585" y="4131"/>
                  </a:cubicBezTo>
                  <a:cubicBezTo>
                    <a:pt x="568" y="4318"/>
                    <a:pt x="646" y="4502"/>
                    <a:pt x="741" y="4665"/>
                  </a:cubicBezTo>
                  <a:cubicBezTo>
                    <a:pt x="838" y="4826"/>
                    <a:pt x="955" y="4978"/>
                    <a:pt x="1029" y="5151"/>
                  </a:cubicBezTo>
                  <a:cubicBezTo>
                    <a:pt x="1129" y="5384"/>
                    <a:pt x="1140" y="5669"/>
                    <a:pt x="997" y="5879"/>
                  </a:cubicBezTo>
                  <a:cubicBezTo>
                    <a:pt x="925" y="5985"/>
                    <a:pt x="812" y="6080"/>
                    <a:pt x="807" y="6208"/>
                  </a:cubicBezTo>
                  <a:cubicBezTo>
                    <a:pt x="803" y="6296"/>
                    <a:pt x="854" y="6381"/>
                    <a:pt x="925" y="6433"/>
                  </a:cubicBezTo>
                  <a:cubicBezTo>
                    <a:pt x="996" y="6486"/>
                    <a:pt x="1085" y="6511"/>
                    <a:pt x="1172" y="6523"/>
                  </a:cubicBezTo>
                  <a:cubicBezTo>
                    <a:pt x="1216" y="6529"/>
                    <a:pt x="1260" y="6532"/>
                    <a:pt x="1304" y="6532"/>
                  </a:cubicBezTo>
                  <a:cubicBezTo>
                    <a:pt x="1388" y="6532"/>
                    <a:pt x="1472" y="6521"/>
                    <a:pt x="1553" y="6500"/>
                  </a:cubicBezTo>
                  <a:cubicBezTo>
                    <a:pt x="1617" y="6484"/>
                    <a:pt x="1680" y="6460"/>
                    <a:pt x="1733" y="6422"/>
                  </a:cubicBezTo>
                  <a:cubicBezTo>
                    <a:pt x="1794" y="6379"/>
                    <a:pt x="1841" y="6319"/>
                    <a:pt x="1882" y="6258"/>
                  </a:cubicBezTo>
                  <a:cubicBezTo>
                    <a:pt x="2070" y="5972"/>
                    <a:pt x="2142" y="5615"/>
                    <a:pt x="2080" y="5281"/>
                  </a:cubicBezTo>
                  <a:cubicBezTo>
                    <a:pt x="2044" y="5089"/>
                    <a:pt x="1968" y="4908"/>
                    <a:pt x="1907" y="4722"/>
                  </a:cubicBezTo>
                  <a:cubicBezTo>
                    <a:pt x="1849" y="4549"/>
                    <a:pt x="1805" y="4370"/>
                    <a:pt x="1776" y="4189"/>
                  </a:cubicBezTo>
                  <a:cubicBezTo>
                    <a:pt x="1758" y="4077"/>
                    <a:pt x="1745" y="3959"/>
                    <a:pt x="1792" y="3855"/>
                  </a:cubicBezTo>
                  <a:cubicBezTo>
                    <a:pt x="1846" y="3732"/>
                    <a:pt x="1972" y="3658"/>
                    <a:pt x="2079" y="3573"/>
                  </a:cubicBezTo>
                  <a:cubicBezTo>
                    <a:pt x="2175" y="3499"/>
                    <a:pt x="2363" y="3341"/>
                    <a:pt x="2432" y="3191"/>
                  </a:cubicBezTo>
                  <a:cubicBezTo>
                    <a:pt x="2432" y="3193"/>
                    <a:pt x="2432" y="3195"/>
                    <a:pt x="2434" y="3197"/>
                  </a:cubicBezTo>
                  <a:cubicBezTo>
                    <a:pt x="2502" y="3666"/>
                    <a:pt x="2553" y="4144"/>
                    <a:pt x="2665" y="4606"/>
                  </a:cubicBezTo>
                  <a:cubicBezTo>
                    <a:pt x="2730" y="4875"/>
                    <a:pt x="2824" y="5144"/>
                    <a:pt x="2964" y="5384"/>
                  </a:cubicBezTo>
                  <a:cubicBezTo>
                    <a:pt x="2946" y="5427"/>
                    <a:pt x="2925" y="5468"/>
                    <a:pt x="2891" y="5504"/>
                  </a:cubicBezTo>
                  <a:cubicBezTo>
                    <a:pt x="2821" y="5576"/>
                    <a:pt x="2729" y="5619"/>
                    <a:pt x="2642" y="5672"/>
                  </a:cubicBezTo>
                  <a:cubicBezTo>
                    <a:pt x="2533" y="5739"/>
                    <a:pt x="2430" y="5826"/>
                    <a:pt x="2369" y="5940"/>
                  </a:cubicBezTo>
                  <a:cubicBezTo>
                    <a:pt x="2308" y="6054"/>
                    <a:pt x="2300" y="6201"/>
                    <a:pt x="2368" y="6310"/>
                  </a:cubicBezTo>
                  <a:cubicBezTo>
                    <a:pt x="2461" y="6458"/>
                    <a:pt x="2655" y="6499"/>
                    <a:pt x="2830" y="6517"/>
                  </a:cubicBezTo>
                  <a:cubicBezTo>
                    <a:pt x="3029" y="6539"/>
                    <a:pt x="3230" y="6550"/>
                    <a:pt x="3432" y="6550"/>
                  </a:cubicBezTo>
                  <a:cubicBezTo>
                    <a:pt x="3490" y="6550"/>
                    <a:pt x="3548" y="6549"/>
                    <a:pt x="3605" y="6548"/>
                  </a:cubicBezTo>
                  <a:cubicBezTo>
                    <a:pt x="3653" y="6547"/>
                    <a:pt x="3706" y="6541"/>
                    <a:pt x="3739" y="6505"/>
                  </a:cubicBezTo>
                  <a:cubicBezTo>
                    <a:pt x="3754" y="6487"/>
                    <a:pt x="3762" y="6465"/>
                    <a:pt x="3765" y="6443"/>
                  </a:cubicBezTo>
                  <a:cubicBezTo>
                    <a:pt x="3777" y="6345"/>
                    <a:pt x="3710" y="6254"/>
                    <a:pt x="3629" y="6197"/>
                  </a:cubicBezTo>
                  <a:cubicBezTo>
                    <a:pt x="3549" y="6141"/>
                    <a:pt x="3453" y="6110"/>
                    <a:pt x="3367" y="6062"/>
                  </a:cubicBezTo>
                  <a:cubicBezTo>
                    <a:pt x="3243" y="5994"/>
                    <a:pt x="3143" y="5886"/>
                    <a:pt x="3077" y="5762"/>
                  </a:cubicBezTo>
                  <a:cubicBezTo>
                    <a:pt x="3018" y="5653"/>
                    <a:pt x="3017" y="5543"/>
                    <a:pt x="2995" y="5432"/>
                  </a:cubicBezTo>
                  <a:lnTo>
                    <a:pt x="2995" y="5432"/>
                  </a:lnTo>
                  <a:cubicBezTo>
                    <a:pt x="3059" y="5535"/>
                    <a:pt x="3131" y="5633"/>
                    <a:pt x="3216" y="5723"/>
                  </a:cubicBezTo>
                  <a:cubicBezTo>
                    <a:pt x="3465" y="5985"/>
                    <a:pt x="3806" y="6182"/>
                    <a:pt x="4172" y="6207"/>
                  </a:cubicBezTo>
                  <a:lnTo>
                    <a:pt x="4168" y="6209"/>
                  </a:lnTo>
                  <a:lnTo>
                    <a:pt x="4168" y="6209"/>
                  </a:lnTo>
                  <a:cubicBezTo>
                    <a:pt x="4170" y="6209"/>
                    <a:pt x="4172" y="6208"/>
                    <a:pt x="4173" y="6207"/>
                  </a:cubicBezTo>
                  <a:cubicBezTo>
                    <a:pt x="4192" y="6208"/>
                    <a:pt x="4212" y="6209"/>
                    <a:pt x="4230" y="6209"/>
                  </a:cubicBezTo>
                  <a:cubicBezTo>
                    <a:pt x="4264" y="6209"/>
                    <a:pt x="4297" y="6208"/>
                    <a:pt x="4331" y="6206"/>
                  </a:cubicBezTo>
                  <a:cubicBezTo>
                    <a:pt x="4480" y="6276"/>
                    <a:pt x="4634" y="6355"/>
                    <a:pt x="4787" y="6399"/>
                  </a:cubicBezTo>
                  <a:cubicBezTo>
                    <a:pt x="4881" y="6436"/>
                    <a:pt x="4977" y="6466"/>
                    <a:pt x="5076" y="6489"/>
                  </a:cubicBezTo>
                  <a:cubicBezTo>
                    <a:pt x="5271" y="6530"/>
                    <a:pt x="5473" y="6530"/>
                    <a:pt x="5673" y="6530"/>
                  </a:cubicBezTo>
                  <a:lnTo>
                    <a:pt x="9851" y="6522"/>
                  </a:lnTo>
                  <a:cubicBezTo>
                    <a:pt x="10057" y="6522"/>
                    <a:pt x="10270" y="6521"/>
                    <a:pt x="10465" y="6451"/>
                  </a:cubicBezTo>
                  <a:cubicBezTo>
                    <a:pt x="10818" y="6327"/>
                    <a:pt x="11077" y="5970"/>
                    <a:pt x="11080" y="5597"/>
                  </a:cubicBezTo>
                  <a:cubicBezTo>
                    <a:pt x="11082" y="5480"/>
                    <a:pt x="11057" y="5356"/>
                    <a:pt x="10981" y="5268"/>
                  </a:cubicBezTo>
                  <a:cubicBezTo>
                    <a:pt x="10900" y="5165"/>
                    <a:pt x="10766" y="5125"/>
                    <a:pt x="10633" y="5125"/>
                  </a:cubicBezTo>
                  <a:cubicBezTo>
                    <a:pt x="10612" y="5125"/>
                    <a:pt x="10590" y="5126"/>
                    <a:pt x="10569" y="5128"/>
                  </a:cubicBezTo>
                  <a:cubicBezTo>
                    <a:pt x="10169" y="5165"/>
                    <a:pt x="9859" y="5475"/>
                    <a:pt x="9510" y="5674"/>
                  </a:cubicBezTo>
                  <a:cubicBezTo>
                    <a:pt x="9102" y="5907"/>
                    <a:pt x="8636" y="5988"/>
                    <a:pt x="8163" y="5988"/>
                  </a:cubicBezTo>
                  <a:cubicBezTo>
                    <a:pt x="7877" y="5988"/>
                    <a:pt x="7589" y="5959"/>
                    <a:pt x="7309" y="5914"/>
                  </a:cubicBezTo>
                  <a:cubicBezTo>
                    <a:pt x="6909" y="5851"/>
                    <a:pt x="6499" y="5763"/>
                    <a:pt x="6098" y="5763"/>
                  </a:cubicBezTo>
                  <a:cubicBezTo>
                    <a:pt x="5893" y="5763"/>
                    <a:pt x="5690" y="5786"/>
                    <a:pt x="5492" y="5848"/>
                  </a:cubicBezTo>
                  <a:cubicBezTo>
                    <a:pt x="5305" y="5905"/>
                    <a:pt x="5128" y="5997"/>
                    <a:pt x="4941" y="6057"/>
                  </a:cubicBezTo>
                  <a:cubicBezTo>
                    <a:pt x="4925" y="6062"/>
                    <a:pt x="4906" y="6068"/>
                    <a:pt x="4890" y="6073"/>
                  </a:cubicBezTo>
                  <a:cubicBezTo>
                    <a:pt x="4838" y="6088"/>
                    <a:pt x="4783" y="6100"/>
                    <a:pt x="4730" y="6112"/>
                  </a:cubicBezTo>
                  <a:cubicBezTo>
                    <a:pt x="5074" y="6021"/>
                    <a:pt x="5388" y="5837"/>
                    <a:pt x="5729" y="5731"/>
                  </a:cubicBezTo>
                  <a:cubicBezTo>
                    <a:pt x="6114" y="5610"/>
                    <a:pt x="6516" y="5594"/>
                    <a:pt x="6921" y="5594"/>
                  </a:cubicBezTo>
                  <a:cubicBezTo>
                    <a:pt x="7074" y="5594"/>
                    <a:pt x="7227" y="5596"/>
                    <a:pt x="7379" y="5596"/>
                  </a:cubicBezTo>
                  <a:cubicBezTo>
                    <a:pt x="7672" y="5596"/>
                    <a:pt x="7963" y="5588"/>
                    <a:pt x="8250" y="5538"/>
                  </a:cubicBezTo>
                  <a:cubicBezTo>
                    <a:pt x="8908" y="5425"/>
                    <a:pt x="9526" y="5087"/>
                    <a:pt x="9977" y="4595"/>
                  </a:cubicBezTo>
                  <a:cubicBezTo>
                    <a:pt x="10428" y="4103"/>
                    <a:pt x="10708" y="3459"/>
                    <a:pt x="10760" y="2795"/>
                  </a:cubicBezTo>
                  <a:cubicBezTo>
                    <a:pt x="10778" y="2592"/>
                    <a:pt x="10770" y="2384"/>
                    <a:pt x="10703" y="2193"/>
                  </a:cubicBezTo>
                  <a:cubicBezTo>
                    <a:pt x="10663" y="2081"/>
                    <a:pt x="10596" y="1972"/>
                    <a:pt x="10492" y="1914"/>
                  </a:cubicBezTo>
                  <a:cubicBezTo>
                    <a:pt x="10433" y="1881"/>
                    <a:pt x="10364" y="1867"/>
                    <a:pt x="10296" y="1867"/>
                  </a:cubicBezTo>
                  <a:cubicBezTo>
                    <a:pt x="10279" y="1867"/>
                    <a:pt x="10262" y="1868"/>
                    <a:pt x="10245" y="1869"/>
                  </a:cubicBezTo>
                  <a:cubicBezTo>
                    <a:pt x="10041" y="1890"/>
                    <a:pt x="9868" y="2024"/>
                    <a:pt x="9725" y="2170"/>
                  </a:cubicBezTo>
                  <a:cubicBezTo>
                    <a:pt x="9582" y="2317"/>
                    <a:pt x="9459" y="2483"/>
                    <a:pt x="9295" y="2605"/>
                  </a:cubicBezTo>
                  <a:cubicBezTo>
                    <a:pt x="8920" y="2883"/>
                    <a:pt x="8415" y="2874"/>
                    <a:pt x="7953" y="2933"/>
                  </a:cubicBezTo>
                  <a:cubicBezTo>
                    <a:pt x="7358" y="3010"/>
                    <a:pt x="6773" y="3223"/>
                    <a:pt x="6309" y="3601"/>
                  </a:cubicBezTo>
                  <a:cubicBezTo>
                    <a:pt x="5656" y="4132"/>
                    <a:pt x="5297" y="4932"/>
                    <a:pt x="4819" y="5626"/>
                  </a:cubicBezTo>
                  <a:cubicBezTo>
                    <a:pt x="4720" y="5770"/>
                    <a:pt x="4599" y="5926"/>
                    <a:pt x="4455" y="6044"/>
                  </a:cubicBezTo>
                  <a:cubicBezTo>
                    <a:pt x="4388" y="6058"/>
                    <a:pt x="4321" y="6065"/>
                    <a:pt x="4255" y="6065"/>
                  </a:cubicBezTo>
                  <a:cubicBezTo>
                    <a:pt x="3992" y="6065"/>
                    <a:pt x="3736" y="5961"/>
                    <a:pt x="3523" y="5802"/>
                  </a:cubicBezTo>
                  <a:cubicBezTo>
                    <a:pt x="3524" y="5802"/>
                    <a:pt x="3525" y="5802"/>
                    <a:pt x="3525" y="5803"/>
                  </a:cubicBezTo>
                  <a:cubicBezTo>
                    <a:pt x="3553" y="5809"/>
                    <a:pt x="3580" y="5811"/>
                    <a:pt x="3607" y="5811"/>
                  </a:cubicBezTo>
                  <a:cubicBezTo>
                    <a:pt x="3651" y="5811"/>
                    <a:pt x="3695" y="5805"/>
                    <a:pt x="3739" y="5800"/>
                  </a:cubicBezTo>
                  <a:cubicBezTo>
                    <a:pt x="3878" y="5782"/>
                    <a:pt x="4023" y="5724"/>
                    <a:pt x="4114" y="5615"/>
                  </a:cubicBezTo>
                  <a:cubicBezTo>
                    <a:pt x="4185" y="5531"/>
                    <a:pt x="4228" y="5428"/>
                    <a:pt x="4268" y="5326"/>
                  </a:cubicBezTo>
                  <a:cubicBezTo>
                    <a:pt x="4506" y="4732"/>
                    <a:pt x="4723" y="4085"/>
                    <a:pt x="5224" y="3684"/>
                  </a:cubicBezTo>
                  <a:cubicBezTo>
                    <a:pt x="5375" y="3563"/>
                    <a:pt x="5547" y="3470"/>
                    <a:pt x="5699" y="3350"/>
                  </a:cubicBezTo>
                  <a:cubicBezTo>
                    <a:pt x="5852" y="3231"/>
                    <a:pt x="5990" y="3078"/>
                    <a:pt x="6033" y="2890"/>
                  </a:cubicBezTo>
                  <a:cubicBezTo>
                    <a:pt x="6077" y="2703"/>
                    <a:pt x="6004" y="2478"/>
                    <a:pt x="5827" y="2396"/>
                  </a:cubicBezTo>
                  <a:cubicBezTo>
                    <a:pt x="5777" y="2372"/>
                    <a:pt x="5723" y="2362"/>
                    <a:pt x="5669" y="2362"/>
                  </a:cubicBezTo>
                  <a:cubicBezTo>
                    <a:pt x="5540" y="2362"/>
                    <a:pt x="5407" y="2419"/>
                    <a:pt x="5296" y="2491"/>
                  </a:cubicBezTo>
                  <a:cubicBezTo>
                    <a:pt x="5138" y="2594"/>
                    <a:pt x="4997" y="2728"/>
                    <a:pt x="4818" y="2787"/>
                  </a:cubicBezTo>
                  <a:cubicBezTo>
                    <a:pt x="4625" y="2852"/>
                    <a:pt x="4412" y="2821"/>
                    <a:pt x="4217" y="2879"/>
                  </a:cubicBezTo>
                  <a:cubicBezTo>
                    <a:pt x="3862" y="2982"/>
                    <a:pt x="3648" y="3361"/>
                    <a:pt x="3607" y="3727"/>
                  </a:cubicBezTo>
                  <a:cubicBezTo>
                    <a:pt x="3568" y="4092"/>
                    <a:pt x="3664" y="4457"/>
                    <a:pt x="3733" y="4820"/>
                  </a:cubicBezTo>
                  <a:cubicBezTo>
                    <a:pt x="3771" y="5021"/>
                    <a:pt x="3813" y="5288"/>
                    <a:pt x="3731" y="5483"/>
                  </a:cubicBezTo>
                  <a:cubicBezTo>
                    <a:pt x="3698" y="5562"/>
                    <a:pt x="3638" y="5632"/>
                    <a:pt x="3563" y="5672"/>
                  </a:cubicBezTo>
                  <a:cubicBezTo>
                    <a:pt x="3517" y="5696"/>
                    <a:pt x="3466" y="5708"/>
                    <a:pt x="3414" y="5715"/>
                  </a:cubicBezTo>
                  <a:cubicBezTo>
                    <a:pt x="3404" y="5706"/>
                    <a:pt x="3392" y="5696"/>
                    <a:pt x="3381" y="5687"/>
                  </a:cubicBezTo>
                  <a:cubicBezTo>
                    <a:pt x="3056" y="5380"/>
                    <a:pt x="2890" y="4954"/>
                    <a:pt x="2790" y="4526"/>
                  </a:cubicBezTo>
                  <a:cubicBezTo>
                    <a:pt x="2751" y="4354"/>
                    <a:pt x="2719" y="4182"/>
                    <a:pt x="2691" y="4007"/>
                  </a:cubicBezTo>
                  <a:lnTo>
                    <a:pt x="2691" y="4007"/>
                  </a:lnTo>
                  <a:cubicBezTo>
                    <a:pt x="2703" y="4033"/>
                    <a:pt x="2713" y="4054"/>
                    <a:pt x="2722" y="4072"/>
                  </a:cubicBezTo>
                  <a:cubicBezTo>
                    <a:pt x="2751" y="4138"/>
                    <a:pt x="2787" y="4205"/>
                    <a:pt x="2850" y="4240"/>
                  </a:cubicBezTo>
                  <a:cubicBezTo>
                    <a:pt x="2878" y="4256"/>
                    <a:pt x="2908" y="4263"/>
                    <a:pt x="2939" y="4263"/>
                  </a:cubicBezTo>
                  <a:cubicBezTo>
                    <a:pt x="3028" y="4263"/>
                    <a:pt x="3120" y="4204"/>
                    <a:pt x="3170" y="4126"/>
                  </a:cubicBezTo>
                  <a:cubicBezTo>
                    <a:pt x="3236" y="4020"/>
                    <a:pt x="3247" y="3891"/>
                    <a:pt x="3263" y="3768"/>
                  </a:cubicBezTo>
                  <a:cubicBezTo>
                    <a:pt x="3303" y="3465"/>
                    <a:pt x="3390" y="3170"/>
                    <a:pt x="3516" y="2892"/>
                  </a:cubicBezTo>
                  <a:cubicBezTo>
                    <a:pt x="3559" y="2797"/>
                    <a:pt x="3611" y="2703"/>
                    <a:pt x="3694" y="2642"/>
                  </a:cubicBezTo>
                  <a:cubicBezTo>
                    <a:pt x="3790" y="2571"/>
                    <a:pt x="3915" y="2558"/>
                    <a:pt x="4032" y="2539"/>
                  </a:cubicBezTo>
                  <a:cubicBezTo>
                    <a:pt x="4255" y="2502"/>
                    <a:pt x="4478" y="2435"/>
                    <a:pt x="4668" y="2311"/>
                  </a:cubicBezTo>
                  <a:cubicBezTo>
                    <a:pt x="4858" y="2188"/>
                    <a:pt x="5014" y="2003"/>
                    <a:pt x="5071" y="1784"/>
                  </a:cubicBezTo>
                  <a:cubicBezTo>
                    <a:pt x="5095" y="1697"/>
                    <a:pt x="5099" y="1599"/>
                    <a:pt x="5058" y="1518"/>
                  </a:cubicBezTo>
                  <a:cubicBezTo>
                    <a:pt x="4992" y="1387"/>
                    <a:pt x="4829" y="1340"/>
                    <a:pt x="4685" y="1318"/>
                  </a:cubicBezTo>
                  <a:cubicBezTo>
                    <a:pt x="4566" y="1299"/>
                    <a:pt x="4445" y="1289"/>
                    <a:pt x="4323" y="1289"/>
                  </a:cubicBezTo>
                  <a:cubicBezTo>
                    <a:pt x="3999" y="1289"/>
                    <a:pt x="3677" y="1363"/>
                    <a:pt x="3423" y="1557"/>
                  </a:cubicBezTo>
                  <a:cubicBezTo>
                    <a:pt x="3140" y="1772"/>
                    <a:pt x="2971" y="2108"/>
                    <a:pt x="2886" y="2452"/>
                  </a:cubicBezTo>
                  <a:cubicBezTo>
                    <a:pt x="2807" y="2760"/>
                    <a:pt x="2788" y="3079"/>
                    <a:pt x="2759" y="3396"/>
                  </a:cubicBezTo>
                  <a:cubicBezTo>
                    <a:pt x="2752" y="3457"/>
                    <a:pt x="2758" y="3542"/>
                    <a:pt x="2731" y="3599"/>
                  </a:cubicBezTo>
                  <a:cubicBezTo>
                    <a:pt x="2708" y="3644"/>
                    <a:pt x="2670" y="3654"/>
                    <a:pt x="2640" y="3668"/>
                  </a:cubicBezTo>
                  <a:cubicBezTo>
                    <a:pt x="2614" y="3478"/>
                    <a:pt x="2589" y="3288"/>
                    <a:pt x="2561" y="3098"/>
                  </a:cubicBezTo>
                  <a:cubicBezTo>
                    <a:pt x="2518" y="2805"/>
                    <a:pt x="2475" y="2512"/>
                    <a:pt x="2433" y="2219"/>
                  </a:cubicBezTo>
                  <a:cubicBezTo>
                    <a:pt x="2456" y="2183"/>
                    <a:pt x="2484" y="2148"/>
                    <a:pt x="2506" y="2111"/>
                  </a:cubicBezTo>
                  <a:cubicBezTo>
                    <a:pt x="2540" y="2049"/>
                    <a:pt x="2572" y="1985"/>
                    <a:pt x="2598" y="1918"/>
                  </a:cubicBezTo>
                  <a:cubicBezTo>
                    <a:pt x="2650" y="1789"/>
                    <a:pt x="2679" y="1657"/>
                    <a:pt x="2743" y="1532"/>
                  </a:cubicBezTo>
                  <a:cubicBezTo>
                    <a:pt x="2793" y="1438"/>
                    <a:pt x="2854" y="1348"/>
                    <a:pt x="2932" y="1275"/>
                  </a:cubicBezTo>
                  <a:cubicBezTo>
                    <a:pt x="2975" y="1235"/>
                    <a:pt x="3025" y="1199"/>
                    <a:pt x="3081" y="1182"/>
                  </a:cubicBezTo>
                  <a:cubicBezTo>
                    <a:pt x="3134" y="1164"/>
                    <a:pt x="3192" y="1163"/>
                    <a:pt x="3248" y="1163"/>
                  </a:cubicBezTo>
                  <a:cubicBezTo>
                    <a:pt x="3254" y="1163"/>
                    <a:pt x="3259" y="1163"/>
                    <a:pt x="3265" y="1163"/>
                  </a:cubicBezTo>
                  <a:cubicBezTo>
                    <a:pt x="3428" y="1167"/>
                    <a:pt x="3591" y="1168"/>
                    <a:pt x="3754" y="1171"/>
                  </a:cubicBezTo>
                  <a:cubicBezTo>
                    <a:pt x="3772" y="1171"/>
                    <a:pt x="3790" y="1171"/>
                    <a:pt x="3807" y="1171"/>
                  </a:cubicBezTo>
                  <a:cubicBezTo>
                    <a:pt x="3910" y="1171"/>
                    <a:pt x="4014" y="1166"/>
                    <a:pt x="4109" y="1126"/>
                  </a:cubicBezTo>
                  <a:cubicBezTo>
                    <a:pt x="4219" y="1081"/>
                    <a:pt x="4315" y="976"/>
                    <a:pt x="4310" y="857"/>
                  </a:cubicBezTo>
                  <a:cubicBezTo>
                    <a:pt x="4309" y="821"/>
                    <a:pt x="4298" y="783"/>
                    <a:pt x="4272" y="758"/>
                  </a:cubicBezTo>
                  <a:cubicBezTo>
                    <a:pt x="4249" y="735"/>
                    <a:pt x="4216" y="725"/>
                    <a:pt x="4183" y="716"/>
                  </a:cubicBezTo>
                  <a:cubicBezTo>
                    <a:pt x="3923" y="648"/>
                    <a:pt x="3628" y="647"/>
                    <a:pt x="3421" y="474"/>
                  </a:cubicBezTo>
                  <a:cubicBezTo>
                    <a:pt x="3368" y="429"/>
                    <a:pt x="3323" y="375"/>
                    <a:pt x="3265" y="335"/>
                  </a:cubicBezTo>
                  <a:cubicBezTo>
                    <a:pt x="3205" y="293"/>
                    <a:pt x="3133" y="268"/>
                    <a:pt x="3061" y="268"/>
                  </a:cubicBezTo>
                  <a:cubicBezTo>
                    <a:pt x="3055" y="268"/>
                    <a:pt x="3050" y="268"/>
                    <a:pt x="3044" y="268"/>
                  </a:cubicBezTo>
                  <a:cubicBezTo>
                    <a:pt x="2949" y="272"/>
                    <a:pt x="2859" y="315"/>
                    <a:pt x="2787" y="377"/>
                  </a:cubicBezTo>
                  <a:cubicBezTo>
                    <a:pt x="2715" y="439"/>
                    <a:pt x="2661" y="519"/>
                    <a:pt x="2616" y="602"/>
                  </a:cubicBezTo>
                  <a:cubicBezTo>
                    <a:pt x="2528" y="763"/>
                    <a:pt x="2474" y="941"/>
                    <a:pt x="2454" y="1122"/>
                  </a:cubicBezTo>
                  <a:cubicBezTo>
                    <a:pt x="2433" y="1325"/>
                    <a:pt x="2450" y="1523"/>
                    <a:pt x="2470" y="1724"/>
                  </a:cubicBezTo>
                  <a:cubicBezTo>
                    <a:pt x="2485" y="1882"/>
                    <a:pt x="2484" y="2047"/>
                    <a:pt x="2430" y="2198"/>
                  </a:cubicBezTo>
                  <a:cubicBezTo>
                    <a:pt x="2398" y="1975"/>
                    <a:pt x="2364" y="1752"/>
                    <a:pt x="2332" y="1530"/>
                  </a:cubicBezTo>
                  <a:cubicBezTo>
                    <a:pt x="2296" y="1286"/>
                    <a:pt x="2270" y="1037"/>
                    <a:pt x="2218" y="796"/>
                  </a:cubicBezTo>
                  <a:cubicBezTo>
                    <a:pt x="2173" y="590"/>
                    <a:pt x="2096" y="390"/>
                    <a:pt x="1951" y="232"/>
                  </a:cubicBezTo>
                  <a:cubicBezTo>
                    <a:pt x="1826" y="96"/>
                    <a:pt x="1651" y="1"/>
                    <a:pt x="1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1"/>
            <p:cNvSpPr/>
            <p:nvPr/>
          </p:nvSpPr>
          <p:spPr>
            <a:xfrm>
              <a:off x="3190925" y="2223750"/>
              <a:ext cx="275725" cy="176850"/>
            </a:xfrm>
            <a:custGeom>
              <a:avLst/>
              <a:gdLst/>
              <a:ahLst/>
              <a:cxnLst/>
              <a:rect l="l" t="t" r="r" b="b"/>
              <a:pathLst>
                <a:path w="11029" h="7074" extrusionOk="0">
                  <a:moveTo>
                    <a:pt x="9886" y="1"/>
                  </a:moveTo>
                  <a:cubicBezTo>
                    <a:pt x="9660" y="1"/>
                    <a:pt x="9463" y="127"/>
                    <a:pt x="9335" y="314"/>
                  </a:cubicBezTo>
                  <a:cubicBezTo>
                    <a:pt x="9195" y="522"/>
                    <a:pt x="9138" y="775"/>
                    <a:pt x="9083" y="1017"/>
                  </a:cubicBezTo>
                  <a:cubicBezTo>
                    <a:pt x="9055" y="1136"/>
                    <a:pt x="9025" y="1255"/>
                    <a:pt x="8994" y="1374"/>
                  </a:cubicBezTo>
                  <a:cubicBezTo>
                    <a:pt x="8994" y="1386"/>
                    <a:pt x="8994" y="1396"/>
                    <a:pt x="8991" y="1405"/>
                  </a:cubicBezTo>
                  <a:cubicBezTo>
                    <a:pt x="8952" y="1533"/>
                    <a:pt x="8937" y="1664"/>
                    <a:pt x="8888" y="1789"/>
                  </a:cubicBezTo>
                  <a:cubicBezTo>
                    <a:pt x="8872" y="1834"/>
                    <a:pt x="8852" y="1878"/>
                    <a:pt x="8835" y="1922"/>
                  </a:cubicBezTo>
                  <a:lnTo>
                    <a:pt x="8846" y="1895"/>
                  </a:lnTo>
                  <a:lnTo>
                    <a:pt x="8846" y="1895"/>
                  </a:lnTo>
                  <a:cubicBezTo>
                    <a:pt x="8739" y="2242"/>
                    <a:pt x="8619" y="2585"/>
                    <a:pt x="8484" y="2923"/>
                  </a:cubicBezTo>
                  <a:cubicBezTo>
                    <a:pt x="8357" y="3240"/>
                    <a:pt x="8217" y="3552"/>
                    <a:pt x="8064" y="3858"/>
                  </a:cubicBezTo>
                  <a:cubicBezTo>
                    <a:pt x="8044" y="3900"/>
                    <a:pt x="8022" y="3942"/>
                    <a:pt x="7999" y="3984"/>
                  </a:cubicBezTo>
                  <a:cubicBezTo>
                    <a:pt x="7994" y="3999"/>
                    <a:pt x="7989" y="4016"/>
                    <a:pt x="7983" y="4031"/>
                  </a:cubicBezTo>
                  <a:cubicBezTo>
                    <a:pt x="7973" y="4055"/>
                    <a:pt x="7960" y="4074"/>
                    <a:pt x="7943" y="4092"/>
                  </a:cubicBezTo>
                  <a:cubicBezTo>
                    <a:pt x="7838" y="4291"/>
                    <a:pt x="7725" y="4485"/>
                    <a:pt x="7592" y="4667"/>
                  </a:cubicBezTo>
                  <a:cubicBezTo>
                    <a:pt x="7462" y="4847"/>
                    <a:pt x="7298" y="5017"/>
                    <a:pt x="7113" y="5154"/>
                  </a:cubicBezTo>
                  <a:cubicBezTo>
                    <a:pt x="7108" y="5150"/>
                    <a:pt x="7104" y="5145"/>
                    <a:pt x="7100" y="5140"/>
                  </a:cubicBezTo>
                  <a:cubicBezTo>
                    <a:pt x="7082" y="5151"/>
                    <a:pt x="7062" y="5164"/>
                    <a:pt x="7042" y="5174"/>
                  </a:cubicBezTo>
                  <a:lnTo>
                    <a:pt x="7088" y="5174"/>
                  </a:lnTo>
                  <a:cubicBezTo>
                    <a:pt x="6833" y="5357"/>
                    <a:pt x="6539" y="5477"/>
                    <a:pt x="6231" y="5477"/>
                  </a:cubicBezTo>
                  <a:cubicBezTo>
                    <a:pt x="6167" y="5477"/>
                    <a:pt x="6103" y="5472"/>
                    <a:pt x="6039" y="5462"/>
                  </a:cubicBezTo>
                  <a:cubicBezTo>
                    <a:pt x="5993" y="5467"/>
                    <a:pt x="5947" y="5469"/>
                    <a:pt x="5901" y="5469"/>
                  </a:cubicBezTo>
                  <a:cubicBezTo>
                    <a:pt x="5793" y="5469"/>
                    <a:pt x="5686" y="5455"/>
                    <a:pt x="5581" y="5429"/>
                  </a:cubicBezTo>
                  <a:lnTo>
                    <a:pt x="5581" y="5429"/>
                  </a:lnTo>
                  <a:cubicBezTo>
                    <a:pt x="5609" y="5442"/>
                    <a:pt x="5639" y="5453"/>
                    <a:pt x="5669" y="5465"/>
                  </a:cubicBezTo>
                  <a:cubicBezTo>
                    <a:pt x="5711" y="5480"/>
                    <a:pt x="5754" y="5495"/>
                    <a:pt x="5798" y="5510"/>
                  </a:cubicBezTo>
                  <a:cubicBezTo>
                    <a:pt x="5799" y="5516"/>
                    <a:pt x="5802" y="5523"/>
                    <a:pt x="5805" y="5529"/>
                  </a:cubicBezTo>
                  <a:cubicBezTo>
                    <a:pt x="5732" y="5519"/>
                    <a:pt x="5656" y="5500"/>
                    <a:pt x="5588" y="5480"/>
                  </a:cubicBezTo>
                  <a:cubicBezTo>
                    <a:pt x="5394" y="5428"/>
                    <a:pt x="5209" y="5343"/>
                    <a:pt x="5027" y="5258"/>
                  </a:cubicBezTo>
                  <a:cubicBezTo>
                    <a:pt x="4913" y="5206"/>
                    <a:pt x="4798" y="5153"/>
                    <a:pt x="4689" y="5092"/>
                  </a:cubicBezTo>
                  <a:cubicBezTo>
                    <a:pt x="4623" y="5054"/>
                    <a:pt x="4561" y="5014"/>
                    <a:pt x="4498" y="4974"/>
                  </a:cubicBezTo>
                  <a:cubicBezTo>
                    <a:pt x="4433" y="4933"/>
                    <a:pt x="4395" y="4883"/>
                    <a:pt x="4346" y="4826"/>
                  </a:cubicBezTo>
                  <a:cubicBezTo>
                    <a:pt x="4297" y="4769"/>
                    <a:pt x="4248" y="4708"/>
                    <a:pt x="4204" y="4647"/>
                  </a:cubicBezTo>
                  <a:cubicBezTo>
                    <a:pt x="4114" y="4523"/>
                    <a:pt x="4032" y="4395"/>
                    <a:pt x="3954" y="4265"/>
                  </a:cubicBezTo>
                  <a:cubicBezTo>
                    <a:pt x="3767" y="3952"/>
                    <a:pt x="3595" y="3627"/>
                    <a:pt x="3354" y="3348"/>
                  </a:cubicBezTo>
                  <a:cubicBezTo>
                    <a:pt x="3030" y="2971"/>
                    <a:pt x="2589" y="2698"/>
                    <a:pt x="2108" y="2574"/>
                  </a:cubicBezTo>
                  <a:cubicBezTo>
                    <a:pt x="1908" y="2522"/>
                    <a:pt x="1702" y="2496"/>
                    <a:pt x="1496" y="2496"/>
                  </a:cubicBezTo>
                  <a:cubicBezTo>
                    <a:pt x="1204" y="2496"/>
                    <a:pt x="912" y="2548"/>
                    <a:pt x="639" y="2649"/>
                  </a:cubicBezTo>
                  <a:cubicBezTo>
                    <a:pt x="465" y="2713"/>
                    <a:pt x="295" y="2801"/>
                    <a:pt x="176" y="2942"/>
                  </a:cubicBezTo>
                  <a:cubicBezTo>
                    <a:pt x="57" y="3083"/>
                    <a:pt x="1" y="3289"/>
                    <a:pt x="74" y="3458"/>
                  </a:cubicBezTo>
                  <a:cubicBezTo>
                    <a:pt x="166" y="3670"/>
                    <a:pt x="424" y="3759"/>
                    <a:pt x="659" y="3771"/>
                  </a:cubicBezTo>
                  <a:cubicBezTo>
                    <a:pt x="684" y="3772"/>
                    <a:pt x="710" y="3773"/>
                    <a:pt x="736" y="3773"/>
                  </a:cubicBezTo>
                  <a:cubicBezTo>
                    <a:pt x="855" y="3773"/>
                    <a:pt x="974" y="3763"/>
                    <a:pt x="1093" y="3763"/>
                  </a:cubicBezTo>
                  <a:cubicBezTo>
                    <a:pt x="1181" y="3763"/>
                    <a:pt x="1269" y="3768"/>
                    <a:pt x="1355" y="3787"/>
                  </a:cubicBezTo>
                  <a:cubicBezTo>
                    <a:pt x="1455" y="3809"/>
                    <a:pt x="1555" y="3853"/>
                    <a:pt x="1610" y="3936"/>
                  </a:cubicBezTo>
                  <a:cubicBezTo>
                    <a:pt x="1657" y="4007"/>
                    <a:pt x="1667" y="4096"/>
                    <a:pt x="1676" y="4180"/>
                  </a:cubicBezTo>
                  <a:cubicBezTo>
                    <a:pt x="1700" y="4411"/>
                    <a:pt x="1749" y="4667"/>
                    <a:pt x="1935" y="4807"/>
                  </a:cubicBezTo>
                  <a:cubicBezTo>
                    <a:pt x="2044" y="4889"/>
                    <a:pt x="2181" y="4916"/>
                    <a:pt x="2319" y="4916"/>
                  </a:cubicBezTo>
                  <a:cubicBezTo>
                    <a:pt x="2350" y="4916"/>
                    <a:pt x="2382" y="4914"/>
                    <a:pt x="2413" y="4912"/>
                  </a:cubicBezTo>
                  <a:cubicBezTo>
                    <a:pt x="2578" y="4897"/>
                    <a:pt x="2742" y="4852"/>
                    <a:pt x="2907" y="4841"/>
                  </a:cubicBezTo>
                  <a:cubicBezTo>
                    <a:pt x="2942" y="4838"/>
                    <a:pt x="2977" y="4837"/>
                    <a:pt x="3011" y="4837"/>
                  </a:cubicBezTo>
                  <a:cubicBezTo>
                    <a:pt x="3765" y="4837"/>
                    <a:pt x="4361" y="5419"/>
                    <a:pt x="5064" y="5606"/>
                  </a:cubicBezTo>
                  <a:cubicBezTo>
                    <a:pt x="5101" y="5617"/>
                    <a:pt x="5140" y="5626"/>
                    <a:pt x="5178" y="5633"/>
                  </a:cubicBezTo>
                  <a:cubicBezTo>
                    <a:pt x="5325" y="5665"/>
                    <a:pt x="5476" y="5682"/>
                    <a:pt x="5626" y="5682"/>
                  </a:cubicBezTo>
                  <a:cubicBezTo>
                    <a:pt x="5798" y="5682"/>
                    <a:pt x="5969" y="5660"/>
                    <a:pt x="6134" y="5612"/>
                  </a:cubicBezTo>
                  <a:cubicBezTo>
                    <a:pt x="6163" y="5614"/>
                    <a:pt x="6192" y="5614"/>
                    <a:pt x="6222" y="5614"/>
                  </a:cubicBezTo>
                  <a:cubicBezTo>
                    <a:pt x="6593" y="5614"/>
                    <a:pt x="6958" y="5460"/>
                    <a:pt x="7251" y="5227"/>
                  </a:cubicBezTo>
                  <a:lnTo>
                    <a:pt x="7251" y="5227"/>
                  </a:lnTo>
                  <a:cubicBezTo>
                    <a:pt x="7229" y="5265"/>
                    <a:pt x="7208" y="5302"/>
                    <a:pt x="7192" y="5340"/>
                  </a:cubicBezTo>
                  <a:cubicBezTo>
                    <a:pt x="7135" y="5478"/>
                    <a:pt x="7134" y="5628"/>
                    <a:pt x="7138" y="5774"/>
                  </a:cubicBezTo>
                  <a:cubicBezTo>
                    <a:pt x="7140" y="5911"/>
                    <a:pt x="7128" y="6049"/>
                    <a:pt x="7160" y="6185"/>
                  </a:cubicBezTo>
                  <a:cubicBezTo>
                    <a:pt x="7247" y="6553"/>
                    <a:pt x="7526" y="6874"/>
                    <a:pt x="7883" y="7005"/>
                  </a:cubicBezTo>
                  <a:cubicBezTo>
                    <a:pt x="8007" y="7051"/>
                    <a:pt x="8139" y="7074"/>
                    <a:pt x="8270" y="7074"/>
                  </a:cubicBezTo>
                  <a:cubicBezTo>
                    <a:pt x="8519" y="7074"/>
                    <a:pt x="8769" y="6993"/>
                    <a:pt x="8963" y="6840"/>
                  </a:cubicBezTo>
                  <a:cubicBezTo>
                    <a:pt x="9060" y="6764"/>
                    <a:pt x="9143" y="6673"/>
                    <a:pt x="9237" y="6594"/>
                  </a:cubicBezTo>
                  <a:cubicBezTo>
                    <a:pt x="9396" y="6461"/>
                    <a:pt x="9586" y="6367"/>
                    <a:pt x="9788" y="6322"/>
                  </a:cubicBezTo>
                  <a:cubicBezTo>
                    <a:pt x="9936" y="6289"/>
                    <a:pt x="10103" y="6273"/>
                    <a:pt x="10206" y="6164"/>
                  </a:cubicBezTo>
                  <a:cubicBezTo>
                    <a:pt x="10300" y="6063"/>
                    <a:pt x="10314" y="5911"/>
                    <a:pt x="10299" y="5772"/>
                  </a:cubicBezTo>
                  <a:cubicBezTo>
                    <a:pt x="10288" y="5659"/>
                    <a:pt x="10260" y="5546"/>
                    <a:pt x="10204" y="5447"/>
                  </a:cubicBezTo>
                  <a:cubicBezTo>
                    <a:pt x="10078" y="5231"/>
                    <a:pt x="9816" y="5123"/>
                    <a:pt x="9565" y="5123"/>
                  </a:cubicBezTo>
                  <a:cubicBezTo>
                    <a:pt x="9554" y="5123"/>
                    <a:pt x="9544" y="5123"/>
                    <a:pt x="9534" y="5123"/>
                  </a:cubicBezTo>
                  <a:cubicBezTo>
                    <a:pt x="9273" y="5133"/>
                    <a:pt x="9026" y="5240"/>
                    <a:pt x="8795" y="5361"/>
                  </a:cubicBezTo>
                  <a:cubicBezTo>
                    <a:pt x="8565" y="5483"/>
                    <a:pt x="8342" y="5623"/>
                    <a:pt x="8095" y="5706"/>
                  </a:cubicBezTo>
                  <a:cubicBezTo>
                    <a:pt x="8017" y="5732"/>
                    <a:pt x="7935" y="5753"/>
                    <a:pt x="7855" y="5753"/>
                  </a:cubicBezTo>
                  <a:cubicBezTo>
                    <a:pt x="7803" y="5753"/>
                    <a:pt x="7752" y="5744"/>
                    <a:pt x="7703" y="5724"/>
                  </a:cubicBezTo>
                  <a:cubicBezTo>
                    <a:pt x="7572" y="5667"/>
                    <a:pt x="7537" y="5558"/>
                    <a:pt x="7474" y="5446"/>
                  </a:cubicBezTo>
                  <a:cubicBezTo>
                    <a:pt x="7438" y="5380"/>
                    <a:pt x="7397" y="5324"/>
                    <a:pt x="7375" y="5252"/>
                  </a:cubicBezTo>
                  <a:cubicBezTo>
                    <a:pt x="7366" y="5227"/>
                    <a:pt x="7354" y="5187"/>
                    <a:pt x="7346" y="5149"/>
                  </a:cubicBezTo>
                  <a:cubicBezTo>
                    <a:pt x="7355" y="5141"/>
                    <a:pt x="7365" y="5133"/>
                    <a:pt x="7375" y="5124"/>
                  </a:cubicBezTo>
                  <a:cubicBezTo>
                    <a:pt x="7413" y="5088"/>
                    <a:pt x="7450" y="5051"/>
                    <a:pt x="7486" y="5012"/>
                  </a:cubicBezTo>
                  <a:lnTo>
                    <a:pt x="7494" y="5021"/>
                  </a:lnTo>
                  <a:cubicBezTo>
                    <a:pt x="7585" y="5093"/>
                    <a:pt x="7695" y="5134"/>
                    <a:pt x="7809" y="5143"/>
                  </a:cubicBezTo>
                  <a:cubicBezTo>
                    <a:pt x="7828" y="5145"/>
                    <a:pt x="7846" y="5145"/>
                    <a:pt x="7865" y="5145"/>
                  </a:cubicBezTo>
                  <a:cubicBezTo>
                    <a:pt x="7968" y="5145"/>
                    <a:pt x="8070" y="5121"/>
                    <a:pt x="8162" y="5074"/>
                  </a:cubicBezTo>
                  <a:cubicBezTo>
                    <a:pt x="8270" y="5020"/>
                    <a:pt x="8366" y="4944"/>
                    <a:pt x="8462" y="4872"/>
                  </a:cubicBezTo>
                  <a:cubicBezTo>
                    <a:pt x="8651" y="4732"/>
                    <a:pt x="8854" y="4604"/>
                    <a:pt x="9078" y="4537"/>
                  </a:cubicBezTo>
                  <a:cubicBezTo>
                    <a:pt x="9181" y="4506"/>
                    <a:pt x="9288" y="4489"/>
                    <a:pt x="9394" y="4489"/>
                  </a:cubicBezTo>
                  <a:cubicBezTo>
                    <a:pt x="9524" y="4489"/>
                    <a:pt x="9651" y="4515"/>
                    <a:pt x="9767" y="4573"/>
                  </a:cubicBezTo>
                  <a:cubicBezTo>
                    <a:pt x="9914" y="4646"/>
                    <a:pt x="10031" y="4764"/>
                    <a:pt x="10167" y="4855"/>
                  </a:cubicBezTo>
                  <a:cubicBezTo>
                    <a:pt x="10268" y="4922"/>
                    <a:pt x="10389" y="4975"/>
                    <a:pt x="10507" y="4975"/>
                  </a:cubicBezTo>
                  <a:cubicBezTo>
                    <a:pt x="10548" y="4975"/>
                    <a:pt x="10589" y="4968"/>
                    <a:pt x="10628" y="4954"/>
                  </a:cubicBezTo>
                  <a:cubicBezTo>
                    <a:pt x="10818" y="4886"/>
                    <a:pt x="10903" y="4666"/>
                    <a:pt x="10932" y="4467"/>
                  </a:cubicBezTo>
                  <a:cubicBezTo>
                    <a:pt x="10953" y="4326"/>
                    <a:pt x="10957" y="4180"/>
                    <a:pt x="10943" y="4038"/>
                  </a:cubicBezTo>
                  <a:cubicBezTo>
                    <a:pt x="10928" y="3892"/>
                    <a:pt x="10897" y="3749"/>
                    <a:pt x="10833" y="3619"/>
                  </a:cubicBezTo>
                  <a:cubicBezTo>
                    <a:pt x="10730" y="3412"/>
                    <a:pt x="10546" y="3250"/>
                    <a:pt x="10331" y="3162"/>
                  </a:cubicBezTo>
                  <a:cubicBezTo>
                    <a:pt x="10192" y="3104"/>
                    <a:pt x="10040" y="3076"/>
                    <a:pt x="9889" y="3076"/>
                  </a:cubicBezTo>
                  <a:cubicBezTo>
                    <a:pt x="9809" y="3076"/>
                    <a:pt x="9729" y="3084"/>
                    <a:pt x="9651" y="3099"/>
                  </a:cubicBezTo>
                  <a:cubicBezTo>
                    <a:pt x="9481" y="3131"/>
                    <a:pt x="9318" y="3198"/>
                    <a:pt x="9175" y="3296"/>
                  </a:cubicBezTo>
                  <a:cubicBezTo>
                    <a:pt x="8800" y="3558"/>
                    <a:pt x="8618" y="4009"/>
                    <a:pt x="8371" y="4394"/>
                  </a:cubicBezTo>
                  <a:cubicBezTo>
                    <a:pt x="8275" y="4544"/>
                    <a:pt x="8163" y="4697"/>
                    <a:pt x="8008" y="4789"/>
                  </a:cubicBezTo>
                  <a:cubicBezTo>
                    <a:pt x="7865" y="4876"/>
                    <a:pt x="7703" y="4932"/>
                    <a:pt x="7537" y="4954"/>
                  </a:cubicBezTo>
                  <a:cubicBezTo>
                    <a:pt x="7868" y="4583"/>
                    <a:pt x="8097" y="4120"/>
                    <a:pt x="8306" y="3671"/>
                  </a:cubicBezTo>
                  <a:cubicBezTo>
                    <a:pt x="8387" y="3644"/>
                    <a:pt x="8459" y="3613"/>
                    <a:pt x="8527" y="3575"/>
                  </a:cubicBezTo>
                  <a:cubicBezTo>
                    <a:pt x="8625" y="3518"/>
                    <a:pt x="8697" y="3431"/>
                    <a:pt x="8790" y="3369"/>
                  </a:cubicBezTo>
                  <a:cubicBezTo>
                    <a:pt x="8985" y="3239"/>
                    <a:pt x="9161" y="3078"/>
                    <a:pt x="9373" y="2971"/>
                  </a:cubicBezTo>
                  <a:cubicBezTo>
                    <a:pt x="9522" y="2896"/>
                    <a:pt x="9689" y="2846"/>
                    <a:pt x="9856" y="2846"/>
                  </a:cubicBezTo>
                  <a:cubicBezTo>
                    <a:pt x="9917" y="2846"/>
                    <a:pt x="9979" y="2853"/>
                    <a:pt x="10039" y="2868"/>
                  </a:cubicBezTo>
                  <a:cubicBezTo>
                    <a:pt x="10254" y="2920"/>
                    <a:pt x="10433" y="3069"/>
                    <a:pt x="10639" y="3146"/>
                  </a:cubicBezTo>
                  <a:cubicBezTo>
                    <a:pt x="10686" y="3164"/>
                    <a:pt x="10737" y="3177"/>
                    <a:pt x="10787" y="3177"/>
                  </a:cubicBezTo>
                  <a:cubicBezTo>
                    <a:pt x="10818" y="3177"/>
                    <a:pt x="10848" y="3172"/>
                    <a:pt x="10876" y="3160"/>
                  </a:cubicBezTo>
                  <a:cubicBezTo>
                    <a:pt x="10944" y="3130"/>
                    <a:pt x="10990" y="3061"/>
                    <a:pt x="11009" y="2989"/>
                  </a:cubicBezTo>
                  <a:cubicBezTo>
                    <a:pt x="11029" y="2916"/>
                    <a:pt x="11026" y="2841"/>
                    <a:pt x="11021" y="2766"/>
                  </a:cubicBezTo>
                  <a:cubicBezTo>
                    <a:pt x="11010" y="2615"/>
                    <a:pt x="10993" y="2461"/>
                    <a:pt x="10933" y="2321"/>
                  </a:cubicBezTo>
                  <a:cubicBezTo>
                    <a:pt x="10875" y="2180"/>
                    <a:pt x="10772" y="2052"/>
                    <a:pt x="10630" y="1993"/>
                  </a:cubicBezTo>
                  <a:cubicBezTo>
                    <a:pt x="10586" y="1974"/>
                    <a:pt x="10537" y="1962"/>
                    <a:pt x="10497" y="1936"/>
                  </a:cubicBezTo>
                  <a:cubicBezTo>
                    <a:pt x="10454" y="1907"/>
                    <a:pt x="10423" y="1866"/>
                    <a:pt x="10392" y="1826"/>
                  </a:cubicBezTo>
                  <a:cubicBezTo>
                    <a:pt x="10257" y="1653"/>
                    <a:pt x="10089" y="1474"/>
                    <a:pt x="9869" y="1459"/>
                  </a:cubicBezTo>
                  <a:cubicBezTo>
                    <a:pt x="9859" y="1458"/>
                    <a:pt x="9849" y="1458"/>
                    <a:pt x="9840" y="1458"/>
                  </a:cubicBezTo>
                  <a:cubicBezTo>
                    <a:pt x="9660" y="1458"/>
                    <a:pt x="9493" y="1573"/>
                    <a:pt x="9387" y="1718"/>
                  </a:cubicBezTo>
                  <a:cubicBezTo>
                    <a:pt x="9276" y="1872"/>
                    <a:pt x="9216" y="2057"/>
                    <a:pt x="9154" y="2237"/>
                  </a:cubicBezTo>
                  <a:cubicBezTo>
                    <a:pt x="9116" y="2349"/>
                    <a:pt x="9075" y="2461"/>
                    <a:pt x="9031" y="2571"/>
                  </a:cubicBezTo>
                  <a:cubicBezTo>
                    <a:pt x="8960" y="2745"/>
                    <a:pt x="8883" y="2918"/>
                    <a:pt x="8793" y="3082"/>
                  </a:cubicBezTo>
                  <a:cubicBezTo>
                    <a:pt x="8753" y="3154"/>
                    <a:pt x="8731" y="3232"/>
                    <a:pt x="8682" y="3300"/>
                  </a:cubicBezTo>
                  <a:cubicBezTo>
                    <a:pt x="8637" y="3363"/>
                    <a:pt x="8579" y="3416"/>
                    <a:pt x="8520" y="3465"/>
                  </a:cubicBezTo>
                  <a:cubicBezTo>
                    <a:pt x="8464" y="3512"/>
                    <a:pt x="8404" y="3557"/>
                    <a:pt x="8344" y="3601"/>
                  </a:cubicBezTo>
                  <a:cubicBezTo>
                    <a:pt x="8347" y="3595"/>
                    <a:pt x="8351" y="3588"/>
                    <a:pt x="8353" y="3581"/>
                  </a:cubicBezTo>
                  <a:cubicBezTo>
                    <a:pt x="8625" y="2991"/>
                    <a:pt x="8854" y="2382"/>
                    <a:pt x="9035" y="1759"/>
                  </a:cubicBezTo>
                  <a:cubicBezTo>
                    <a:pt x="9122" y="1461"/>
                    <a:pt x="9188" y="1159"/>
                    <a:pt x="9265" y="860"/>
                  </a:cubicBezTo>
                  <a:cubicBezTo>
                    <a:pt x="9324" y="633"/>
                    <a:pt x="9405" y="371"/>
                    <a:pt x="9606" y="231"/>
                  </a:cubicBezTo>
                  <a:cubicBezTo>
                    <a:pt x="9694" y="169"/>
                    <a:pt x="9791" y="142"/>
                    <a:pt x="9888" y="142"/>
                  </a:cubicBezTo>
                  <a:cubicBezTo>
                    <a:pt x="10072" y="142"/>
                    <a:pt x="10257" y="238"/>
                    <a:pt x="10388" y="374"/>
                  </a:cubicBezTo>
                  <a:cubicBezTo>
                    <a:pt x="10625" y="621"/>
                    <a:pt x="10694" y="986"/>
                    <a:pt x="10758" y="1308"/>
                  </a:cubicBezTo>
                  <a:cubicBezTo>
                    <a:pt x="10765" y="1342"/>
                    <a:pt x="10791" y="1357"/>
                    <a:pt x="10818" y="1357"/>
                  </a:cubicBezTo>
                  <a:cubicBezTo>
                    <a:pt x="10858" y="1357"/>
                    <a:pt x="10902" y="1323"/>
                    <a:pt x="10891" y="1271"/>
                  </a:cubicBezTo>
                  <a:cubicBezTo>
                    <a:pt x="10831" y="973"/>
                    <a:pt x="10767" y="663"/>
                    <a:pt x="10592" y="407"/>
                  </a:cubicBezTo>
                  <a:cubicBezTo>
                    <a:pt x="10445" y="196"/>
                    <a:pt x="10217" y="33"/>
                    <a:pt x="9955" y="4"/>
                  </a:cubicBezTo>
                  <a:cubicBezTo>
                    <a:pt x="9932" y="2"/>
                    <a:pt x="9909" y="1"/>
                    <a:pt x="9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3193450" y="2223125"/>
              <a:ext cx="148500" cy="139650"/>
            </a:xfrm>
            <a:custGeom>
              <a:avLst/>
              <a:gdLst/>
              <a:ahLst/>
              <a:cxnLst/>
              <a:rect l="l" t="t" r="r" b="b"/>
              <a:pathLst>
                <a:path w="5940" h="5586" extrusionOk="0">
                  <a:moveTo>
                    <a:pt x="359" y="0"/>
                  </a:moveTo>
                  <a:cubicBezTo>
                    <a:pt x="271" y="0"/>
                    <a:pt x="190" y="21"/>
                    <a:pt x="129" y="83"/>
                  </a:cubicBezTo>
                  <a:cubicBezTo>
                    <a:pt x="1" y="214"/>
                    <a:pt x="61" y="431"/>
                    <a:pt x="131" y="602"/>
                  </a:cubicBezTo>
                  <a:cubicBezTo>
                    <a:pt x="249" y="895"/>
                    <a:pt x="378" y="1202"/>
                    <a:pt x="627" y="1393"/>
                  </a:cubicBezTo>
                  <a:cubicBezTo>
                    <a:pt x="758" y="1494"/>
                    <a:pt x="913" y="1556"/>
                    <a:pt x="1068" y="1609"/>
                  </a:cubicBezTo>
                  <a:cubicBezTo>
                    <a:pt x="1586" y="1792"/>
                    <a:pt x="2126" y="1910"/>
                    <a:pt x="2673" y="1958"/>
                  </a:cubicBezTo>
                  <a:cubicBezTo>
                    <a:pt x="2880" y="1978"/>
                    <a:pt x="3091" y="1987"/>
                    <a:pt x="3286" y="2057"/>
                  </a:cubicBezTo>
                  <a:cubicBezTo>
                    <a:pt x="3663" y="2194"/>
                    <a:pt x="3929" y="2542"/>
                    <a:pt x="4083" y="2914"/>
                  </a:cubicBezTo>
                  <a:cubicBezTo>
                    <a:pt x="4234" y="3285"/>
                    <a:pt x="4291" y="3688"/>
                    <a:pt x="4386" y="4079"/>
                  </a:cubicBezTo>
                  <a:cubicBezTo>
                    <a:pt x="4478" y="4469"/>
                    <a:pt x="4614" y="4865"/>
                    <a:pt x="4890" y="5156"/>
                  </a:cubicBezTo>
                  <a:cubicBezTo>
                    <a:pt x="5115" y="5394"/>
                    <a:pt x="5426" y="5549"/>
                    <a:pt x="5750" y="5585"/>
                  </a:cubicBezTo>
                  <a:lnTo>
                    <a:pt x="5940" y="5525"/>
                  </a:lnTo>
                  <a:cubicBezTo>
                    <a:pt x="5799" y="5400"/>
                    <a:pt x="5762" y="5199"/>
                    <a:pt x="5743" y="5011"/>
                  </a:cubicBezTo>
                  <a:cubicBezTo>
                    <a:pt x="5651" y="4031"/>
                    <a:pt x="5870" y="3015"/>
                    <a:pt x="5581" y="2075"/>
                  </a:cubicBezTo>
                  <a:cubicBezTo>
                    <a:pt x="5261" y="1027"/>
                    <a:pt x="4284" y="213"/>
                    <a:pt x="3196" y="88"/>
                  </a:cubicBezTo>
                  <a:cubicBezTo>
                    <a:pt x="3065" y="73"/>
                    <a:pt x="2934" y="67"/>
                    <a:pt x="2803" y="67"/>
                  </a:cubicBezTo>
                  <a:cubicBezTo>
                    <a:pt x="2352" y="67"/>
                    <a:pt x="1897" y="136"/>
                    <a:pt x="1444" y="136"/>
                  </a:cubicBezTo>
                  <a:cubicBezTo>
                    <a:pt x="1373" y="136"/>
                    <a:pt x="1302" y="134"/>
                    <a:pt x="1231" y="130"/>
                  </a:cubicBezTo>
                  <a:cubicBezTo>
                    <a:pt x="1029" y="119"/>
                    <a:pt x="828" y="89"/>
                    <a:pt x="632" y="43"/>
                  </a:cubicBezTo>
                  <a:cubicBezTo>
                    <a:pt x="545" y="22"/>
                    <a:pt x="449" y="0"/>
                    <a:pt x="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1"/>
            <p:cNvSpPr/>
            <p:nvPr/>
          </p:nvSpPr>
          <p:spPr>
            <a:xfrm>
              <a:off x="3371675" y="2227700"/>
              <a:ext cx="37675" cy="84225"/>
            </a:xfrm>
            <a:custGeom>
              <a:avLst/>
              <a:gdLst/>
              <a:ahLst/>
              <a:cxnLst/>
              <a:rect l="l" t="t" r="r" b="b"/>
              <a:pathLst>
                <a:path w="1507" h="3369" extrusionOk="0">
                  <a:moveTo>
                    <a:pt x="485" y="0"/>
                  </a:moveTo>
                  <a:cubicBezTo>
                    <a:pt x="323" y="0"/>
                    <a:pt x="161" y="14"/>
                    <a:pt x="1" y="41"/>
                  </a:cubicBezTo>
                  <a:cubicBezTo>
                    <a:pt x="186" y="242"/>
                    <a:pt x="375" y="448"/>
                    <a:pt x="490" y="695"/>
                  </a:cubicBezTo>
                  <a:cubicBezTo>
                    <a:pt x="672" y="1087"/>
                    <a:pt x="654" y="1539"/>
                    <a:pt x="655" y="1973"/>
                  </a:cubicBezTo>
                  <a:cubicBezTo>
                    <a:pt x="655" y="2134"/>
                    <a:pt x="659" y="2302"/>
                    <a:pt x="680" y="2464"/>
                  </a:cubicBezTo>
                  <a:cubicBezTo>
                    <a:pt x="687" y="2729"/>
                    <a:pt x="742" y="2992"/>
                    <a:pt x="876" y="3217"/>
                  </a:cubicBezTo>
                  <a:cubicBezTo>
                    <a:pt x="918" y="3288"/>
                    <a:pt x="979" y="3360"/>
                    <a:pt x="1061" y="3368"/>
                  </a:cubicBezTo>
                  <a:cubicBezTo>
                    <a:pt x="1047" y="3059"/>
                    <a:pt x="1044" y="2749"/>
                    <a:pt x="1049" y="2438"/>
                  </a:cubicBezTo>
                  <a:cubicBezTo>
                    <a:pt x="1176" y="2012"/>
                    <a:pt x="1325" y="1594"/>
                    <a:pt x="1425" y="1156"/>
                  </a:cubicBezTo>
                  <a:cubicBezTo>
                    <a:pt x="1467" y="971"/>
                    <a:pt x="1506" y="781"/>
                    <a:pt x="1483" y="593"/>
                  </a:cubicBezTo>
                  <a:cubicBezTo>
                    <a:pt x="1461" y="403"/>
                    <a:pt x="1370" y="215"/>
                    <a:pt x="1205" y="120"/>
                  </a:cubicBezTo>
                  <a:cubicBezTo>
                    <a:pt x="1120" y="69"/>
                    <a:pt x="1020" y="49"/>
                    <a:pt x="922" y="34"/>
                  </a:cubicBezTo>
                  <a:cubicBezTo>
                    <a:pt x="778" y="11"/>
                    <a:pt x="632" y="0"/>
                    <a:pt x="4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1"/>
            <p:cNvSpPr/>
            <p:nvPr/>
          </p:nvSpPr>
          <p:spPr>
            <a:xfrm>
              <a:off x="3317975" y="2228950"/>
              <a:ext cx="60450" cy="125400"/>
            </a:xfrm>
            <a:custGeom>
              <a:avLst/>
              <a:gdLst/>
              <a:ahLst/>
              <a:cxnLst/>
              <a:rect l="l" t="t" r="r" b="b"/>
              <a:pathLst>
                <a:path w="2418" h="5016" extrusionOk="0">
                  <a:moveTo>
                    <a:pt x="1" y="1"/>
                  </a:moveTo>
                  <a:lnTo>
                    <a:pt x="1" y="1"/>
                  </a:lnTo>
                  <a:cubicBezTo>
                    <a:pt x="80" y="191"/>
                    <a:pt x="254" y="322"/>
                    <a:pt x="404" y="461"/>
                  </a:cubicBezTo>
                  <a:cubicBezTo>
                    <a:pt x="834" y="865"/>
                    <a:pt x="1122" y="1419"/>
                    <a:pt x="1204" y="2003"/>
                  </a:cubicBezTo>
                  <a:cubicBezTo>
                    <a:pt x="1241" y="2268"/>
                    <a:pt x="1238" y="2536"/>
                    <a:pt x="1234" y="2804"/>
                  </a:cubicBezTo>
                  <a:cubicBezTo>
                    <a:pt x="1230" y="3029"/>
                    <a:pt x="1227" y="3252"/>
                    <a:pt x="1224" y="3477"/>
                  </a:cubicBezTo>
                  <a:cubicBezTo>
                    <a:pt x="1219" y="3787"/>
                    <a:pt x="1217" y="4109"/>
                    <a:pt x="1339" y="4392"/>
                  </a:cubicBezTo>
                  <a:cubicBezTo>
                    <a:pt x="1378" y="4483"/>
                    <a:pt x="1586" y="4725"/>
                    <a:pt x="1758" y="4828"/>
                  </a:cubicBezTo>
                  <a:cubicBezTo>
                    <a:pt x="1775" y="4845"/>
                    <a:pt x="1791" y="4862"/>
                    <a:pt x="1809" y="4877"/>
                  </a:cubicBezTo>
                  <a:cubicBezTo>
                    <a:pt x="1851" y="4915"/>
                    <a:pt x="1892" y="4954"/>
                    <a:pt x="1943" y="4978"/>
                  </a:cubicBezTo>
                  <a:cubicBezTo>
                    <a:pt x="2004" y="5008"/>
                    <a:pt x="2072" y="5015"/>
                    <a:pt x="2140" y="5015"/>
                  </a:cubicBezTo>
                  <a:cubicBezTo>
                    <a:pt x="2166" y="5015"/>
                    <a:pt x="2191" y="5014"/>
                    <a:pt x="2216" y="5013"/>
                  </a:cubicBezTo>
                  <a:cubicBezTo>
                    <a:pt x="2214" y="4951"/>
                    <a:pt x="2189" y="4892"/>
                    <a:pt x="2165" y="4834"/>
                  </a:cubicBezTo>
                  <a:cubicBezTo>
                    <a:pt x="2088" y="4643"/>
                    <a:pt x="2021" y="4447"/>
                    <a:pt x="1966" y="4247"/>
                  </a:cubicBezTo>
                  <a:cubicBezTo>
                    <a:pt x="1964" y="4212"/>
                    <a:pt x="1965" y="4175"/>
                    <a:pt x="1969" y="4140"/>
                  </a:cubicBezTo>
                  <a:cubicBezTo>
                    <a:pt x="1990" y="3938"/>
                    <a:pt x="2036" y="3740"/>
                    <a:pt x="2088" y="3544"/>
                  </a:cubicBezTo>
                  <a:cubicBezTo>
                    <a:pt x="2212" y="3087"/>
                    <a:pt x="2384" y="2635"/>
                    <a:pt x="2408" y="2161"/>
                  </a:cubicBezTo>
                  <a:cubicBezTo>
                    <a:pt x="2418" y="1976"/>
                    <a:pt x="2406" y="1791"/>
                    <a:pt x="2387" y="1607"/>
                  </a:cubicBezTo>
                  <a:cubicBezTo>
                    <a:pt x="2359" y="1310"/>
                    <a:pt x="2313" y="1001"/>
                    <a:pt x="2141" y="757"/>
                  </a:cubicBezTo>
                  <a:cubicBezTo>
                    <a:pt x="1998" y="550"/>
                    <a:pt x="1776" y="408"/>
                    <a:pt x="1542" y="318"/>
                  </a:cubicBezTo>
                  <a:cubicBezTo>
                    <a:pt x="1307" y="227"/>
                    <a:pt x="1058" y="183"/>
                    <a:pt x="810" y="141"/>
                  </a:cubicBezTo>
                  <a:cubicBezTo>
                    <a:pt x="540" y="95"/>
                    <a:pt x="270" y="4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3319275" y="2360250"/>
              <a:ext cx="52400" cy="59450"/>
            </a:xfrm>
            <a:custGeom>
              <a:avLst/>
              <a:gdLst/>
              <a:ahLst/>
              <a:cxnLst/>
              <a:rect l="l" t="t" r="r" b="b"/>
              <a:pathLst>
                <a:path w="2096" h="2378" extrusionOk="0">
                  <a:moveTo>
                    <a:pt x="1746" y="0"/>
                  </a:moveTo>
                  <a:cubicBezTo>
                    <a:pt x="1735" y="0"/>
                    <a:pt x="1717" y="15"/>
                    <a:pt x="1688" y="45"/>
                  </a:cubicBezTo>
                  <a:cubicBezTo>
                    <a:pt x="1593" y="143"/>
                    <a:pt x="1479" y="222"/>
                    <a:pt x="1353" y="278"/>
                  </a:cubicBezTo>
                  <a:cubicBezTo>
                    <a:pt x="1240" y="326"/>
                    <a:pt x="1120" y="355"/>
                    <a:pt x="1001" y="387"/>
                  </a:cubicBezTo>
                  <a:cubicBezTo>
                    <a:pt x="754" y="454"/>
                    <a:pt x="514" y="539"/>
                    <a:pt x="284" y="651"/>
                  </a:cubicBezTo>
                  <a:cubicBezTo>
                    <a:pt x="213" y="686"/>
                    <a:pt x="144" y="723"/>
                    <a:pt x="90" y="780"/>
                  </a:cubicBezTo>
                  <a:cubicBezTo>
                    <a:pt x="36" y="836"/>
                    <a:pt x="0" y="913"/>
                    <a:pt x="11" y="990"/>
                  </a:cubicBezTo>
                  <a:cubicBezTo>
                    <a:pt x="27" y="1098"/>
                    <a:pt x="128" y="1172"/>
                    <a:pt x="226" y="1218"/>
                  </a:cubicBezTo>
                  <a:cubicBezTo>
                    <a:pt x="365" y="1283"/>
                    <a:pt x="516" y="1318"/>
                    <a:pt x="655" y="1385"/>
                  </a:cubicBezTo>
                  <a:cubicBezTo>
                    <a:pt x="794" y="1451"/>
                    <a:pt x="925" y="1556"/>
                    <a:pt x="966" y="1704"/>
                  </a:cubicBezTo>
                  <a:cubicBezTo>
                    <a:pt x="997" y="1816"/>
                    <a:pt x="971" y="1934"/>
                    <a:pt x="968" y="2049"/>
                  </a:cubicBezTo>
                  <a:cubicBezTo>
                    <a:pt x="966" y="2164"/>
                    <a:pt x="999" y="2294"/>
                    <a:pt x="1101" y="2349"/>
                  </a:cubicBezTo>
                  <a:cubicBezTo>
                    <a:pt x="1146" y="2371"/>
                    <a:pt x="1197" y="2377"/>
                    <a:pt x="1249" y="2378"/>
                  </a:cubicBezTo>
                  <a:cubicBezTo>
                    <a:pt x="1254" y="2378"/>
                    <a:pt x="1260" y="2378"/>
                    <a:pt x="1265" y="2378"/>
                  </a:cubicBezTo>
                  <a:cubicBezTo>
                    <a:pt x="1361" y="2378"/>
                    <a:pt x="1457" y="2361"/>
                    <a:pt x="1551" y="2335"/>
                  </a:cubicBezTo>
                  <a:cubicBezTo>
                    <a:pt x="1652" y="2308"/>
                    <a:pt x="1749" y="2265"/>
                    <a:pt x="1834" y="2201"/>
                  </a:cubicBezTo>
                  <a:cubicBezTo>
                    <a:pt x="2005" y="2067"/>
                    <a:pt x="2096" y="1842"/>
                    <a:pt x="2088" y="1625"/>
                  </a:cubicBezTo>
                  <a:cubicBezTo>
                    <a:pt x="2083" y="1406"/>
                    <a:pt x="1991" y="1198"/>
                    <a:pt x="1855" y="1026"/>
                  </a:cubicBezTo>
                  <a:cubicBezTo>
                    <a:pt x="1752" y="898"/>
                    <a:pt x="1619" y="769"/>
                    <a:pt x="1619" y="605"/>
                  </a:cubicBezTo>
                  <a:cubicBezTo>
                    <a:pt x="1619" y="506"/>
                    <a:pt x="1669" y="414"/>
                    <a:pt x="1703" y="321"/>
                  </a:cubicBezTo>
                  <a:cubicBezTo>
                    <a:pt x="1731" y="246"/>
                    <a:pt x="1748" y="168"/>
                    <a:pt x="1756" y="90"/>
                  </a:cubicBezTo>
                  <a:cubicBezTo>
                    <a:pt x="1763" y="31"/>
                    <a:pt x="1763" y="0"/>
                    <a:pt x="1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1"/>
            <p:cNvSpPr/>
            <p:nvPr/>
          </p:nvSpPr>
          <p:spPr>
            <a:xfrm>
              <a:off x="3354250" y="2237250"/>
              <a:ext cx="750" cy="1175"/>
            </a:xfrm>
            <a:custGeom>
              <a:avLst/>
              <a:gdLst/>
              <a:ahLst/>
              <a:cxnLst/>
              <a:rect l="l" t="t" r="r" b="b"/>
              <a:pathLst>
                <a:path w="30" h="47" extrusionOk="0">
                  <a:moveTo>
                    <a:pt x="1" y="1"/>
                  </a:moveTo>
                  <a:cubicBezTo>
                    <a:pt x="10" y="16"/>
                    <a:pt x="20" y="32"/>
                    <a:pt x="30" y="46"/>
                  </a:cubicBezTo>
                  <a:lnTo>
                    <a:pt x="19" y="14"/>
                  </a:lnTo>
                  <a:cubicBezTo>
                    <a:pt x="14" y="10"/>
                    <a:pt x="8" y="6"/>
                    <a:pt x="1" y="1"/>
                  </a:cubicBezTo>
                  <a:close/>
                </a:path>
              </a:pathLst>
            </a:custGeom>
            <a:solidFill>
              <a:srgbClr val="3D3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1"/>
            <p:cNvSpPr/>
            <p:nvPr/>
          </p:nvSpPr>
          <p:spPr>
            <a:xfrm>
              <a:off x="3301400" y="2416850"/>
              <a:ext cx="126950" cy="77225"/>
            </a:xfrm>
            <a:custGeom>
              <a:avLst/>
              <a:gdLst/>
              <a:ahLst/>
              <a:cxnLst/>
              <a:rect l="l" t="t" r="r" b="b"/>
              <a:pathLst>
                <a:path w="5078" h="3089" fill="none" extrusionOk="0">
                  <a:moveTo>
                    <a:pt x="1" y="3089"/>
                  </a:moveTo>
                  <a:cubicBezTo>
                    <a:pt x="511" y="2471"/>
                    <a:pt x="1087" y="1883"/>
                    <a:pt x="1812" y="1540"/>
                  </a:cubicBezTo>
                  <a:cubicBezTo>
                    <a:pt x="2698" y="1123"/>
                    <a:pt x="3759" y="1093"/>
                    <a:pt x="4545" y="510"/>
                  </a:cubicBezTo>
                  <a:cubicBezTo>
                    <a:pt x="4744" y="364"/>
                    <a:pt x="4917" y="188"/>
                    <a:pt x="5078" y="1"/>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3305175" y="2493425"/>
              <a:ext cx="143675" cy="10475"/>
            </a:xfrm>
            <a:custGeom>
              <a:avLst/>
              <a:gdLst/>
              <a:ahLst/>
              <a:cxnLst/>
              <a:rect l="l" t="t" r="r" b="b"/>
              <a:pathLst>
                <a:path w="5747" h="419" fill="none" extrusionOk="0">
                  <a:moveTo>
                    <a:pt x="1" y="264"/>
                  </a:moveTo>
                  <a:cubicBezTo>
                    <a:pt x="966" y="208"/>
                    <a:pt x="1931" y="332"/>
                    <a:pt x="2897" y="375"/>
                  </a:cubicBezTo>
                  <a:cubicBezTo>
                    <a:pt x="3863" y="418"/>
                    <a:pt x="4856" y="374"/>
                    <a:pt x="5747" y="0"/>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1"/>
            <p:cNvSpPr/>
            <p:nvPr/>
          </p:nvSpPr>
          <p:spPr>
            <a:xfrm>
              <a:off x="3256575" y="2482050"/>
              <a:ext cx="15050" cy="20775"/>
            </a:xfrm>
            <a:custGeom>
              <a:avLst/>
              <a:gdLst/>
              <a:ahLst/>
              <a:cxnLst/>
              <a:rect l="l" t="t" r="r" b="b"/>
              <a:pathLst>
                <a:path w="602" h="831" fill="none" extrusionOk="0">
                  <a:moveTo>
                    <a:pt x="11" y="1"/>
                  </a:moveTo>
                  <a:cubicBezTo>
                    <a:pt x="1" y="98"/>
                    <a:pt x="8" y="197"/>
                    <a:pt x="26" y="294"/>
                  </a:cubicBezTo>
                  <a:cubicBezTo>
                    <a:pt x="44" y="390"/>
                    <a:pt x="73" y="488"/>
                    <a:pt x="129" y="568"/>
                  </a:cubicBezTo>
                  <a:cubicBezTo>
                    <a:pt x="181" y="644"/>
                    <a:pt x="255" y="705"/>
                    <a:pt x="339" y="747"/>
                  </a:cubicBezTo>
                  <a:cubicBezTo>
                    <a:pt x="420" y="789"/>
                    <a:pt x="510" y="815"/>
                    <a:pt x="602" y="830"/>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a:off x="3273700" y="2418475"/>
              <a:ext cx="50700" cy="69175"/>
            </a:xfrm>
            <a:custGeom>
              <a:avLst/>
              <a:gdLst/>
              <a:ahLst/>
              <a:cxnLst/>
              <a:rect l="l" t="t" r="r" b="b"/>
              <a:pathLst>
                <a:path w="2028" h="2767" fill="none" extrusionOk="0">
                  <a:moveTo>
                    <a:pt x="0" y="2767"/>
                  </a:moveTo>
                  <a:cubicBezTo>
                    <a:pt x="219" y="2710"/>
                    <a:pt x="380" y="2523"/>
                    <a:pt x="476" y="2319"/>
                  </a:cubicBezTo>
                  <a:cubicBezTo>
                    <a:pt x="570" y="2114"/>
                    <a:pt x="610" y="1890"/>
                    <a:pt x="672" y="1674"/>
                  </a:cubicBezTo>
                  <a:cubicBezTo>
                    <a:pt x="753" y="1393"/>
                    <a:pt x="875" y="1123"/>
                    <a:pt x="1031" y="875"/>
                  </a:cubicBezTo>
                  <a:cubicBezTo>
                    <a:pt x="1112" y="744"/>
                    <a:pt x="1207" y="617"/>
                    <a:pt x="1326" y="518"/>
                  </a:cubicBezTo>
                  <a:cubicBezTo>
                    <a:pt x="1549" y="330"/>
                    <a:pt x="1857" y="239"/>
                    <a:pt x="2028" y="0"/>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3250275" y="2388800"/>
              <a:ext cx="54500" cy="56450"/>
            </a:xfrm>
            <a:custGeom>
              <a:avLst/>
              <a:gdLst/>
              <a:ahLst/>
              <a:cxnLst/>
              <a:rect l="l" t="t" r="r" b="b"/>
              <a:pathLst>
                <a:path w="2180" h="2258" fill="none" extrusionOk="0">
                  <a:moveTo>
                    <a:pt x="1" y="2082"/>
                  </a:moveTo>
                  <a:cubicBezTo>
                    <a:pt x="18" y="2127"/>
                    <a:pt x="38" y="2173"/>
                    <a:pt x="73" y="2206"/>
                  </a:cubicBezTo>
                  <a:cubicBezTo>
                    <a:pt x="108" y="2240"/>
                    <a:pt x="161" y="2257"/>
                    <a:pt x="203" y="2236"/>
                  </a:cubicBezTo>
                  <a:cubicBezTo>
                    <a:pt x="238" y="2217"/>
                    <a:pt x="257" y="2180"/>
                    <a:pt x="272" y="2145"/>
                  </a:cubicBezTo>
                  <a:cubicBezTo>
                    <a:pt x="360" y="1936"/>
                    <a:pt x="408" y="1711"/>
                    <a:pt x="462" y="1490"/>
                  </a:cubicBezTo>
                  <a:cubicBezTo>
                    <a:pt x="516" y="1269"/>
                    <a:pt x="580" y="1048"/>
                    <a:pt x="700" y="853"/>
                  </a:cubicBezTo>
                  <a:cubicBezTo>
                    <a:pt x="819" y="659"/>
                    <a:pt x="1002" y="495"/>
                    <a:pt x="1223" y="442"/>
                  </a:cubicBezTo>
                  <a:cubicBezTo>
                    <a:pt x="1308" y="422"/>
                    <a:pt x="1398" y="418"/>
                    <a:pt x="1486" y="408"/>
                  </a:cubicBezTo>
                  <a:cubicBezTo>
                    <a:pt x="1629" y="393"/>
                    <a:pt x="1768" y="360"/>
                    <a:pt x="1903" y="311"/>
                  </a:cubicBezTo>
                  <a:cubicBezTo>
                    <a:pt x="1953" y="293"/>
                    <a:pt x="2004" y="273"/>
                    <a:pt x="2045" y="238"/>
                  </a:cubicBezTo>
                  <a:cubicBezTo>
                    <a:pt x="2115" y="179"/>
                    <a:pt x="2149" y="88"/>
                    <a:pt x="2180" y="0"/>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1"/>
            <p:cNvSpPr/>
            <p:nvPr/>
          </p:nvSpPr>
          <p:spPr>
            <a:xfrm>
              <a:off x="3216550" y="2428100"/>
              <a:ext cx="19400" cy="75325"/>
            </a:xfrm>
            <a:custGeom>
              <a:avLst/>
              <a:gdLst/>
              <a:ahLst/>
              <a:cxnLst/>
              <a:rect l="l" t="t" r="r" b="b"/>
              <a:pathLst>
                <a:path w="776" h="3013" fill="none" extrusionOk="0">
                  <a:moveTo>
                    <a:pt x="775" y="1"/>
                  </a:moveTo>
                  <a:cubicBezTo>
                    <a:pt x="625" y="139"/>
                    <a:pt x="436" y="229"/>
                    <a:pt x="270" y="346"/>
                  </a:cubicBezTo>
                  <a:cubicBezTo>
                    <a:pt x="196" y="397"/>
                    <a:pt x="126" y="455"/>
                    <a:pt x="81" y="532"/>
                  </a:cubicBezTo>
                  <a:cubicBezTo>
                    <a:pt x="30" y="619"/>
                    <a:pt x="19" y="725"/>
                    <a:pt x="19" y="825"/>
                  </a:cubicBezTo>
                  <a:cubicBezTo>
                    <a:pt x="19" y="967"/>
                    <a:pt x="38" y="1110"/>
                    <a:pt x="78" y="1245"/>
                  </a:cubicBezTo>
                  <a:cubicBezTo>
                    <a:pt x="147" y="1486"/>
                    <a:pt x="276" y="1707"/>
                    <a:pt x="340" y="1948"/>
                  </a:cubicBezTo>
                  <a:cubicBezTo>
                    <a:pt x="381" y="2103"/>
                    <a:pt x="395" y="2268"/>
                    <a:pt x="380" y="2428"/>
                  </a:cubicBezTo>
                  <a:cubicBezTo>
                    <a:pt x="368" y="2551"/>
                    <a:pt x="340" y="2674"/>
                    <a:pt x="278" y="2782"/>
                  </a:cubicBezTo>
                  <a:cubicBezTo>
                    <a:pt x="216" y="2888"/>
                    <a:pt x="119" y="2978"/>
                    <a:pt x="0" y="3013"/>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1"/>
            <p:cNvSpPr/>
            <p:nvPr/>
          </p:nvSpPr>
          <p:spPr>
            <a:xfrm>
              <a:off x="3207750" y="2392025"/>
              <a:ext cx="31825" cy="23350"/>
            </a:xfrm>
            <a:custGeom>
              <a:avLst/>
              <a:gdLst/>
              <a:ahLst/>
              <a:cxnLst/>
              <a:rect l="l" t="t" r="r" b="b"/>
              <a:pathLst>
                <a:path w="1273" h="934" fill="none" extrusionOk="0">
                  <a:moveTo>
                    <a:pt x="1272" y="765"/>
                  </a:moveTo>
                  <a:cubicBezTo>
                    <a:pt x="1218" y="809"/>
                    <a:pt x="1161" y="854"/>
                    <a:pt x="1098" y="885"/>
                  </a:cubicBezTo>
                  <a:cubicBezTo>
                    <a:pt x="1035" y="915"/>
                    <a:pt x="962" y="934"/>
                    <a:pt x="892" y="921"/>
                  </a:cubicBezTo>
                  <a:cubicBezTo>
                    <a:pt x="803" y="904"/>
                    <a:pt x="728" y="837"/>
                    <a:pt x="681" y="757"/>
                  </a:cubicBezTo>
                  <a:cubicBezTo>
                    <a:pt x="635" y="678"/>
                    <a:pt x="614" y="588"/>
                    <a:pt x="599" y="497"/>
                  </a:cubicBezTo>
                  <a:cubicBezTo>
                    <a:pt x="584" y="407"/>
                    <a:pt x="572" y="314"/>
                    <a:pt x="545" y="228"/>
                  </a:cubicBezTo>
                  <a:cubicBezTo>
                    <a:pt x="525" y="169"/>
                    <a:pt x="496" y="112"/>
                    <a:pt x="452" y="69"/>
                  </a:cubicBezTo>
                  <a:cubicBezTo>
                    <a:pt x="407" y="26"/>
                    <a:pt x="342" y="1"/>
                    <a:pt x="283" y="15"/>
                  </a:cubicBezTo>
                  <a:cubicBezTo>
                    <a:pt x="248" y="22"/>
                    <a:pt x="217" y="42"/>
                    <a:pt x="187" y="60"/>
                  </a:cubicBezTo>
                  <a:cubicBezTo>
                    <a:pt x="156" y="78"/>
                    <a:pt x="124" y="94"/>
                    <a:pt x="89" y="97"/>
                  </a:cubicBezTo>
                  <a:cubicBezTo>
                    <a:pt x="54" y="99"/>
                    <a:pt x="16" y="84"/>
                    <a:pt x="1" y="51"/>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1"/>
            <p:cNvSpPr/>
            <p:nvPr/>
          </p:nvSpPr>
          <p:spPr>
            <a:xfrm>
              <a:off x="3246425" y="2366350"/>
              <a:ext cx="39725" cy="24750"/>
            </a:xfrm>
            <a:custGeom>
              <a:avLst/>
              <a:gdLst/>
              <a:ahLst/>
              <a:cxnLst/>
              <a:rect l="l" t="t" r="r" b="b"/>
              <a:pathLst>
                <a:path w="1589" h="990" fill="none" extrusionOk="0">
                  <a:moveTo>
                    <a:pt x="1588" y="58"/>
                  </a:moveTo>
                  <a:cubicBezTo>
                    <a:pt x="1421" y="143"/>
                    <a:pt x="1223" y="113"/>
                    <a:pt x="1039" y="77"/>
                  </a:cubicBezTo>
                  <a:cubicBezTo>
                    <a:pt x="855" y="41"/>
                    <a:pt x="660" y="0"/>
                    <a:pt x="486" y="65"/>
                  </a:cubicBezTo>
                  <a:cubicBezTo>
                    <a:pt x="387" y="101"/>
                    <a:pt x="301" y="170"/>
                    <a:pt x="246" y="258"/>
                  </a:cubicBezTo>
                  <a:cubicBezTo>
                    <a:pt x="156" y="400"/>
                    <a:pt x="146" y="575"/>
                    <a:pt x="99" y="735"/>
                  </a:cubicBezTo>
                  <a:cubicBezTo>
                    <a:pt x="74" y="822"/>
                    <a:pt x="37" y="905"/>
                    <a:pt x="1" y="990"/>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1"/>
            <p:cNvSpPr/>
            <p:nvPr/>
          </p:nvSpPr>
          <p:spPr>
            <a:xfrm>
              <a:off x="3352875" y="2364125"/>
              <a:ext cx="10500" cy="48850"/>
            </a:xfrm>
            <a:custGeom>
              <a:avLst/>
              <a:gdLst/>
              <a:ahLst/>
              <a:cxnLst/>
              <a:rect l="l" t="t" r="r" b="b"/>
              <a:pathLst>
                <a:path w="420" h="1954" fill="none" extrusionOk="0">
                  <a:moveTo>
                    <a:pt x="337" y="1"/>
                  </a:moveTo>
                  <a:cubicBezTo>
                    <a:pt x="305" y="176"/>
                    <a:pt x="95" y="269"/>
                    <a:pt x="40" y="438"/>
                  </a:cubicBezTo>
                  <a:cubicBezTo>
                    <a:pt x="0" y="563"/>
                    <a:pt x="54" y="699"/>
                    <a:pt x="126" y="807"/>
                  </a:cubicBezTo>
                  <a:cubicBezTo>
                    <a:pt x="198" y="916"/>
                    <a:pt x="290" y="1012"/>
                    <a:pt x="347" y="1130"/>
                  </a:cubicBezTo>
                  <a:cubicBezTo>
                    <a:pt x="412" y="1269"/>
                    <a:pt x="420" y="1431"/>
                    <a:pt x="378" y="1579"/>
                  </a:cubicBezTo>
                  <a:cubicBezTo>
                    <a:pt x="333" y="1727"/>
                    <a:pt x="240" y="1858"/>
                    <a:pt x="121" y="1953"/>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3371725" y="2359025"/>
              <a:ext cx="65725" cy="33925"/>
            </a:xfrm>
            <a:custGeom>
              <a:avLst/>
              <a:gdLst/>
              <a:ahLst/>
              <a:cxnLst/>
              <a:rect l="l" t="t" r="r" b="b"/>
              <a:pathLst>
                <a:path w="2629" h="1357" fill="none" extrusionOk="0">
                  <a:moveTo>
                    <a:pt x="14" y="0"/>
                  </a:moveTo>
                  <a:cubicBezTo>
                    <a:pt x="1" y="185"/>
                    <a:pt x="39" y="369"/>
                    <a:pt x="76" y="551"/>
                  </a:cubicBezTo>
                  <a:cubicBezTo>
                    <a:pt x="109" y="715"/>
                    <a:pt x="145" y="885"/>
                    <a:pt x="237" y="1024"/>
                  </a:cubicBezTo>
                  <a:cubicBezTo>
                    <a:pt x="373" y="1226"/>
                    <a:pt x="617" y="1337"/>
                    <a:pt x="861" y="1347"/>
                  </a:cubicBezTo>
                  <a:cubicBezTo>
                    <a:pt x="1103" y="1357"/>
                    <a:pt x="1342" y="1274"/>
                    <a:pt x="1551" y="1149"/>
                  </a:cubicBezTo>
                  <a:cubicBezTo>
                    <a:pt x="1725" y="1044"/>
                    <a:pt x="1881" y="914"/>
                    <a:pt x="2054" y="810"/>
                  </a:cubicBezTo>
                  <a:cubicBezTo>
                    <a:pt x="2228" y="705"/>
                    <a:pt x="2426" y="627"/>
                    <a:pt x="2628" y="648"/>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a:off x="3381875" y="2324400"/>
              <a:ext cx="73375" cy="25250"/>
            </a:xfrm>
            <a:custGeom>
              <a:avLst/>
              <a:gdLst/>
              <a:ahLst/>
              <a:cxnLst/>
              <a:rect l="l" t="t" r="r" b="b"/>
              <a:pathLst>
                <a:path w="2935" h="1010" fill="none" extrusionOk="0">
                  <a:moveTo>
                    <a:pt x="1" y="1009"/>
                  </a:moveTo>
                  <a:cubicBezTo>
                    <a:pt x="186" y="1008"/>
                    <a:pt x="381" y="993"/>
                    <a:pt x="532" y="887"/>
                  </a:cubicBezTo>
                  <a:cubicBezTo>
                    <a:pt x="610" y="831"/>
                    <a:pt x="672" y="754"/>
                    <a:pt x="735" y="682"/>
                  </a:cubicBezTo>
                  <a:cubicBezTo>
                    <a:pt x="905" y="491"/>
                    <a:pt x="1102" y="323"/>
                    <a:pt x="1318" y="187"/>
                  </a:cubicBezTo>
                  <a:cubicBezTo>
                    <a:pt x="1475" y="86"/>
                    <a:pt x="1653" y="1"/>
                    <a:pt x="1840" y="4"/>
                  </a:cubicBezTo>
                  <a:cubicBezTo>
                    <a:pt x="2051" y="8"/>
                    <a:pt x="2248" y="126"/>
                    <a:pt x="2385" y="286"/>
                  </a:cubicBezTo>
                  <a:cubicBezTo>
                    <a:pt x="2461" y="373"/>
                    <a:pt x="2523" y="475"/>
                    <a:pt x="2613" y="551"/>
                  </a:cubicBezTo>
                  <a:cubicBezTo>
                    <a:pt x="2701" y="625"/>
                    <a:pt x="2831" y="669"/>
                    <a:pt x="2935" y="619"/>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3411625" y="2285400"/>
              <a:ext cx="51600" cy="20275"/>
            </a:xfrm>
            <a:custGeom>
              <a:avLst/>
              <a:gdLst/>
              <a:ahLst/>
              <a:cxnLst/>
              <a:rect l="l" t="t" r="r" b="b"/>
              <a:pathLst>
                <a:path w="2064" h="811" fill="none" extrusionOk="0">
                  <a:moveTo>
                    <a:pt x="2063" y="482"/>
                  </a:moveTo>
                  <a:cubicBezTo>
                    <a:pt x="1911" y="525"/>
                    <a:pt x="1748" y="451"/>
                    <a:pt x="1620" y="354"/>
                  </a:cubicBezTo>
                  <a:cubicBezTo>
                    <a:pt x="1493" y="258"/>
                    <a:pt x="1380" y="139"/>
                    <a:pt x="1235" y="73"/>
                  </a:cubicBezTo>
                  <a:cubicBezTo>
                    <a:pt x="1090" y="7"/>
                    <a:pt x="919" y="1"/>
                    <a:pt x="770" y="56"/>
                  </a:cubicBezTo>
                  <a:cubicBezTo>
                    <a:pt x="601" y="119"/>
                    <a:pt x="467" y="256"/>
                    <a:pt x="354" y="397"/>
                  </a:cubicBezTo>
                  <a:cubicBezTo>
                    <a:pt x="239" y="538"/>
                    <a:pt x="138" y="690"/>
                    <a:pt x="1" y="811"/>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a:off x="3218100" y="2296300"/>
              <a:ext cx="111875" cy="67550"/>
            </a:xfrm>
            <a:custGeom>
              <a:avLst/>
              <a:gdLst/>
              <a:ahLst/>
              <a:cxnLst/>
              <a:rect l="l" t="t" r="r" b="b"/>
              <a:pathLst>
                <a:path w="4475" h="2702" fill="none" extrusionOk="0">
                  <a:moveTo>
                    <a:pt x="0" y="16"/>
                  </a:moveTo>
                  <a:cubicBezTo>
                    <a:pt x="319" y="1"/>
                    <a:pt x="641" y="31"/>
                    <a:pt x="951" y="107"/>
                  </a:cubicBezTo>
                  <a:cubicBezTo>
                    <a:pt x="1114" y="147"/>
                    <a:pt x="1276" y="201"/>
                    <a:pt x="1418" y="290"/>
                  </a:cubicBezTo>
                  <a:cubicBezTo>
                    <a:pt x="1591" y="400"/>
                    <a:pt x="1726" y="558"/>
                    <a:pt x="1853" y="717"/>
                  </a:cubicBezTo>
                  <a:cubicBezTo>
                    <a:pt x="1993" y="894"/>
                    <a:pt x="2127" y="1075"/>
                    <a:pt x="2255" y="1260"/>
                  </a:cubicBezTo>
                  <a:cubicBezTo>
                    <a:pt x="2395" y="1464"/>
                    <a:pt x="2530" y="1677"/>
                    <a:pt x="2713" y="1842"/>
                  </a:cubicBezTo>
                  <a:cubicBezTo>
                    <a:pt x="2856" y="1973"/>
                    <a:pt x="3026" y="2069"/>
                    <a:pt x="3193" y="2166"/>
                  </a:cubicBezTo>
                  <a:cubicBezTo>
                    <a:pt x="3597" y="2399"/>
                    <a:pt x="4013" y="2635"/>
                    <a:pt x="4475" y="2701"/>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3226875" y="2245600"/>
              <a:ext cx="103250" cy="108650"/>
            </a:xfrm>
            <a:custGeom>
              <a:avLst/>
              <a:gdLst/>
              <a:ahLst/>
              <a:cxnLst/>
              <a:rect l="l" t="t" r="r" b="b"/>
              <a:pathLst>
                <a:path w="4130" h="4346" fill="none" extrusionOk="0">
                  <a:moveTo>
                    <a:pt x="4130" y="4345"/>
                  </a:moveTo>
                  <a:cubicBezTo>
                    <a:pt x="3952" y="4285"/>
                    <a:pt x="3805" y="4151"/>
                    <a:pt x="3705" y="3993"/>
                  </a:cubicBezTo>
                  <a:cubicBezTo>
                    <a:pt x="3605" y="3833"/>
                    <a:pt x="3547" y="3652"/>
                    <a:pt x="3507" y="3468"/>
                  </a:cubicBezTo>
                  <a:cubicBezTo>
                    <a:pt x="3408" y="3020"/>
                    <a:pt x="3407" y="2555"/>
                    <a:pt x="3333" y="2102"/>
                  </a:cubicBezTo>
                  <a:cubicBezTo>
                    <a:pt x="3260" y="1648"/>
                    <a:pt x="3101" y="1185"/>
                    <a:pt x="2757" y="880"/>
                  </a:cubicBezTo>
                  <a:cubicBezTo>
                    <a:pt x="2391" y="556"/>
                    <a:pt x="1879" y="465"/>
                    <a:pt x="1395" y="402"/>
                  </a:cubicBezTo>
                  <a:cubicBezTo>
                    <a:pt x="911" y="338"/>
                    <a:pt x="402" y="280"/>
                    <a:pt x="1" y="1"/>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a:off x="3222725" y="2243025"/>
              <a:ext cx="275" cy="525"/>
            </a:xfrm>
            <a:custGeom>
              <a:avLst/>
              <a:gdLst/>
              <a:ahLst/>
              <a:cxnLst/>
              <a:rect l="l" t="t" r="r" b="b"/>
              <a:pathLst>
                <a:path w="11" h="21" fill="none" extrusionOk="0">
                  <a:moveTo>
                    <a:pt x="10" y="21"/>
                  </a:moveTo>
                  <a:cubicBezTo>
                    <a:pt x="7" y="15"/>
                    <a:pt x="4" y="6"/>
                    <a:pt x="0" y="0"/>
                  </a:cubicBezTo>
                </a:path>
              </a:pathLst>
            </a:custGeom>
            <a:noFill/>
            <a:ln w="1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3337875" y="2242250"/>
              <a:ext cx="24625" cy="103650"/>
            </a:xfrm>
            <a:custGeom>
              <a:avLst/>
              <a:gdLst/>
              <a:ahLst/>
              <a:cxnLst/>
              <a:rect l="l" t="t" r="r" b="b"/>
              <a:pathLst>
                <a:path w="985" h="4146" fill="none" extrusionOk="0">
                  <a:moveTo>
                    <a:pt x="0" y="0"/>
                  </a:moveTo>
                  <a:cubicBezTo>
                    <a:pt x="393" y="310"/>
                    <a:pt x="593" y="812"/>
                    <a:pt x="660" y="1309"/>
                  </a:cubicBezTo>
                  <a:cubicBezTo>
                    <a:pt x="727" y="1804"/>
                    <a:pt x="675" y="2307"/>
                    <a:pt x="656" y="2809"/>
                  </a:cubicBezTo>
                  <a:cubicBezTo>
                    <a:pt x="648" y="3043"/>
                    <a:pt x="646" y="3282"/>
                    <a:pt x="690" y="3513"/>
                  </a:cubicBezTo>
                  <a:cubicBezTo>
                    <a:pt x="733" y="3744"/>
                    <a:pt x="825" y="3971"/>
                    <a:pt x="985" y="4145"/>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1"/>
            <p:cNvSpPr/>
            <p:nvPr/>
          </p:nvSpPr>
          <p:spPr>
            <a:xfrm>
              <a:off x="3390075" y="2238625"/>
              <a:ext cx="5650" cy="62450"/>
            </a:xfrm>
            <a:custGeom>
              <a:avLst/>
              <a:gdLst/>
              <a:ahLst/>
              <a:cxnLst/>
              <a:rect l="l" t="t" r="r" b="b"/>
              <a:pathLst>
                <a:path w="226" h="2498" fill="none" extrusionOk="0">
                  <a:moveTo>
                    <a:pt x="190" y="2498"/>
                  </a:moveTo>
                  <a:cubicBezTo>
                    <a:pt x="86" y="2188"/>
                    <a:pt x="50" y="1855"/>
                    <a:pt x="84" y="1531"/>
                  </a:cubicBezTo>
                  <a:cubicBezTo>
                    <a:pt x="112" y="1267"/>
                    <a:pt x="186" y="1010"/>
                    <a:pt x="206" y="745"/>
                  </a:cubicBezTo>
                  <a:cubicBezTo>
                    <a:pt x="226" y="480"/>
                    <a:pt x="179" y="196"/>
                    <a:pt x="0" y="0"/>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 name="Google Shape;1462;p31"/>
          <p:cNvGrpSpPr/>
          <p:nvPr/>
        </p:nvGrpSpPr>
        <p:grpSpPr>
          <a:xfrm>
            <a:off x="91511" y="91501"/>
            <a:ext cx="2377454" cy="2377463"/>
            <a:chOff x="1248950" y="2222850"/>
            <a:chExt cx="604950" cy="603800"/>
          </a:xfrm>
        </p:grpSpPr>
        <p:sp>
          <p:nvSpPr>
            <p:cNvPr id="1463" name="Google Shape;1463;p31"/>
            <p:cNvSpPr/>
            <p:nvPr/>
          </p:nvSpPr>
          <p:spPr>
            <a:xfrm>
              <a:off x="1249600" y="2368450"/>
              <a:ext cx="226750" cy="278325"/>
            </a:xfrm>
            <a:custGeom>
              <a:avLst/>
              <a:gdLst/>
              <a:ahLst/>
              <a:cxnLst/>
              <a:rect l="l" t="t" r="r" b="b"/>
              <a:pathLst>
                <a:path w="9070" h="11133" extrusionOk="0">
                  <a:moveTo>
                    <a:pt x="1648" y="1"/>
                  </a:moveTo>
                  <a:cubicBezTo>
                    <a:pt x="1609" y="1"/>
                    <a:pt x="1569" y="7"/>
                    <a:pt x="1529" y="22"/>
                  </a:cubicBezTo>
                  <a:cubicBezTo>
                    <a:pt x="1379" y="76"/>
                    <a:pt x="1287" y="227"/>
                    <a:pt x="1221" y="373"/>
                  </a:cubicBezTo>
                  <a:cubicBezTo>
                    <a:pt x="1137" y="565"/>
                    <a:pt x="1076" y="768"/>
                    <a:pt x="1015" y="968"/>
                  </a:cubicBezTo>
                  <a:cubicBezTo>
                    <a:pt x="790" y="1718"/>
                    <a:pt x="566" y="2465"/>
                    <a:pt x="341" y="3214"/>
                  </a:cubicBezTo>
                  <a:cubicBezTo>
                    <a:pt x="201" y="3681"/>
                    <a:pt x="59" y="4153"/>
                    <a:pt x="29" y="4638"/>
                  </a:cubicBezTo>
                  <a:cubicBezTo>
                    <a:pt x="1" y="5125"/>
                    <a:pt x="91" y="5634"/>
                    <a:pt x="381" y="6027"/>
                  </a:cubicBezTo>
                  <a:cubicBezTo>
                    <a:pt x="800" y="6600"/>
                    <a:pt x="1549" y="6818"/>
                    <a:pt x="2270" y="6818"/>
                  </a:cubicBezTo>
                  <a:cubicBezTo>
                    <a:pt x="2361" y="6818"/>
                    <a:pt x="2452" y="6815"/>
                    <a:pt x="2542" y="6808"/>
                  </a:cubicBezTo>
                  <a:cubicBezTo>
                    <a:pt x="3081" y="6769"/>
                    <a:pt x="3595" y="6612"/>
                    <a:pt x="4129" y="6545"/>
                  </a:cubicBezTo>
                  <a:cubicBezTo>
                    <a:pt x="4252" y="6530"/>
                    <a:pt x="4375" y="6523"/>
                    <a:pt x="4498" y="6523"/>
                  </a:cubicBezTo>
                  <a:cubicBezTo>
                    <a:pt x="4927" y="6523"/>
                    <a:pt x="5356" y="6605"/>
                    <a:pt x="5768" y="6708"/>
                  </a:cubicBezTo>
                  <a:cubicBezTo>
                    <a:pt x="6041" y="6776"/>
                    <a:pt x="6333" y="6869"/>
                    <a:pt x="6496" y="7100"/>
                  </a:cubicBezTo>
                  <a:cubicBezTo>
                    <a:pt x="6663" y="7337"/>
                    <a:pt x="6653" y="7668"/>
                    <a:pt x="6828" y="7900"/>
                  </a:cubicBezTo>
                  <a:cubicBezTo>
                    <a:pt x="6999" y="8128"/>
                    <a:pt x="7290" y="8200"/>
                    <a:pt x="7547" y="8287"/>
                  </a:cubicBezTo>
                  <a:cubicBezTo>
                    <a:pt x="7663" y="8326"/>
                    <a:pt x="7808" y="8364"/>
                    <a:pt x="7905" y="8439"/>
                  </a:cubicBezTo>
                  <a:cubicBezTo>
                    <a:pt x="8018" y="8526"/>
                    <a:pt x="8109" y="8688"/>
                    <a:pt x="8179" y="8811"/>
                  </a:cubicBezTo>
                  <a:cubicBezTo>
                    <a:pt x="8345" y="9103"/>
                    <a:pt x="8444" y="9428"/>
                    <a:pt x="8475" y="9761"/>
                  </a:cubicBezTo>
                  <a:cubicBezTo>
                    <a:pt x="8502" y="10044"/>
                    <a:pt x="8480" y="10331"/>
                    <a:pt x="8412" y="10604"/>
                  </a:cubicBezTo>
                  <a:cubicBezTo>
                    <a:pt x="8382" y="10725"/>
                    <a:pt x="8343" y="10851"/>
                    <a:pt x="8379" y="10970"/>
                  </a:cubicBezTo>
                  <a:cubicBezTo>
                    <a:pt x="8406" y="11059"/>
                    <a:pt x="8499" y="11133"/>
                    <a:pt x="8586" y="11133"/>
                  </a:cubicBezTo>
                  <a:cubicBezTo>
                    <a:pt x="8614" y="11133"/>
                    <a:pt x="8642" y="11125"/>
                    <a:pt x="8667" y="11107"/>
                  </a:cubicBezTo>
                  <a:cubicBezTo>
                    <a:pt x="8722" y="11068"/>
                    <a:pt x="8741" y="10999"/>
                    <a:pt x="8758" y="10934"/>
                  </a:cubicBezTo>
                  <a:cubicBezTo>
                    <a:pt x="8880" y="10459"/>
                    <a:pt x="8974" y="9977"/>
                    <a:pt x="9042" y="9492"/>
                  </a:cubicBezTo>
                  <a:cubicBezTo>
                    <a:pt x="9070" y="9300"/>
                    <a:pt x="9035" y="9168"/>
                    <a:pt x="9011" y="8983"/>
                  </a:cubicBezTo>
                  <a:cubicBezTo>
                    <a:pt x="8981" y="8744"/>
                    <a:pt x="8952" y="8514"/>
                    <a:pt x="8877" y="8283"/>
                  </a:cubicBezTo>
                  <a:cubicBezTo>
                    <a:pt x="8600" y="7434"/>
                    <a:pt x="8137" y="6659"/>
                    <a:pt x="7628" y="5926"/>
                  </a:cubicBezTo>
                  <a:cubicBezTo>
                    <a:pt x="7352" y="5527"/>
                    <a:pt x="7056" y="5133"/>
                    <a:pt x="6668" y="4840"/>
                  </a:cubicBezTo>
                  <a:cubicBezTo>
                    <a:pt x="6134" y="4436"/>
                    <a:pt x="5470" y="4256"/>
                    <a:pt x="4838" y="4031"/>
                  </a:cubicBezTo>
                  <a:cubicBezTo>
                    <a:pt x="4206" y="3806"/>
                    <a:pt x="3562" y="3506"/>
                    <a:pt x="3182" y="2952"/>
                  </a:cubicBezTo>
                  <a:cubicBezTo>
                    <a:pt x="2874" y="2501"/>
                    <a:pt x="2784" y="1942"/>
                    <a:pt x="2627" y="1420"/>
                  </a:cubicBezTo>
                  <a:cubicBezTo>
                    <a:pt x="2524" y="1073"/>
                    <a:pt x="2387" y="737"/>
                    <a:pt x="2205" y="428"/>
                  </a:cubicBezTo>
                  <a:cubicBezTo>
                    <a:pt x="2081" y="218"/>
                    <a:pt x="1873" y="1"/>
                    <a:pt x="1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1323750" y="2222850"/>
              <a:ext cx="273100" cy="453700"/>
            </a:xfrm>
            <a:custGeom>
              <a:avLst/>
              <a:gdLst/>
              <a:ahLst/>
              <a:cxnLst/>
              <a:rect l="l" t="t" r="r" b="b"/>
              <a:pathLst>
                <a:path w="10924" h="18148" extrusionOk="0">
                  <a:moveTo>
                    <a:pt x="6416" y="0"/>
                  </a:moveTo>
                  <a:cubicBezTo>
                    <a:pt x="5998" y="0"/>
                    <a:pt x="5581" y="6"/>
                    <a:pt x="5166" y="52"/>
                  </a:cubicBezTo>
                  <a:cubicBezTo>
                    <a:pt x="3346" y="256"/>
                    <a:pt x="1595" y="1342"/>
                    <a:pt x="798" y="2990"/>
                  </a:cubicBezTo>
                  <a:cubicBezTo>
                    <a:pt x="0" y="4638"/>
                    <a:pt x="301" y="6813"/>
                    <a:pt x="1661" y="8038"/>
                  </a:cubicBezTo>
                  <a:cubicBezTo>
                    <a:pt x="2473" y="8771"/>
                    <a:pt x="3572" y="9136"/>
                    <a:pt x="4353" y="9902"/>
                  </a:cubicBezTo>
                  <a:cubicBezTo>
                    <a:pt x="4836" y="10378"/>
                    <a:pt x="5170" y="10980"/>
                    <a:pt x="5474" y="11586"/>
                  </a:cubicBezTo>
                  <a:cubicBezTo>
                    <a:pt x="5868" y="12368"/>
                    <a:pt x="6223" y="13169"/>
                    <a:pt x="6539" y="13985"/>
                  </a:cubicBezTo>
                  <a:cubicBezTo>
                    <a:pt x="6839" y="14757"/>
                    <a:pt x="7133" y="15503"/>
                    <a:pt x="7168" y="16340"/>
                  </a:cubicBezTo>
                  <a:cubicBezTo>
                    <a:pt x="7180" y="16644"/>
                    <a:pt x="7155" y="16942"/>
                    <a:pt x="7117" y="17243"/>
                  </a:cubicBezTo>
                  <a:cubicBezTo>
                    <a:pt x="7085" y="17495"/>
                    <a:pt x="7096" y="17708"/>
                    <a:pt x="6970" y="17947"/>
                  </a:cubicBezTo>
                  <a:cubicBezTo>
                    <a:pt x="6945" y="17996"/>
                    <a:pt x="6916" y="18046"/>
                    <a:pt x="6901" y="18099"/>
                  </a:cubicBezTo>
                  <a:cubicBezTo>
                    <a:pt x="6898" y="18109"/>
                    <a:pt x="6896" y="18122"/>
                    <a:pt x="6902" y="18129"/>
                  </a:cubicBezTo>
                  <a:cubicBezTo>
                    <a:pt x="6908" y="18135"/>
                    <a:pt x="6918" y="18138"/>
                    <a:pt x="6926" y="18139"/>
                  </a:cubicBezTo>
                  <a:cubicBezTo>
                    <a:pt x="6959" y="18145"/>
                    <a:pt x="6991" y="18147"/>
                    <a:pt x="7023" y="18147"/>
                  </a:cubicBezTo>
                  <a:cubicBezTo>
                    <a:pt x="7290" y="18147"/>
                    <a:pt x="7498" y="17961"/>
                    <a:pt x="7690" y="17775"/>
                  </a:cubicBezTo>
                  <a:cubicBezTo>
                    <a:pt x="7939" y="17536"/>
                    <a:pt x="8088" y="17243"/>
                    <a:pt x="8268" y="16952"/>
                  </a:cubicBezTo>
                  <a:cubicBezTo>
                    <a:pt x="8640" y="16352"/>
                    <a:pt x="8824" y="15642"/>
                    <a:pt x="8920" y="14947"/>
                  </a:cubicBezTo>
                  <a:cubicBezTo>
                    <a:pt x="8961" y="14644"/>
                    <a:pt x="8985" y="14338"/>
                    <a:pt x="8990" y="14033"/>
                  </a:cubicBezTo>
                  <a:cubicBezTo>
                    <a:pt x="9000" y="13346"/>
                    <a:pt x="8902" y="12656"/>
                    <a:pt x="8695" y="12003"/>
                  </a:cubicBezTo>
                  <a:cubicBezTo>
                    <a:pt x="8411" y="11113"/>
                    <a:pt x="7934" y="10294"/>
                    <a:pt x="7633" y="9410"/>
                  </a:cubicBezTo>
                  <a:cubicBezTo>
                    <a:pt x="6793" y="6941"/>
                    <a:pt x="7487" y="4020"/>
                    <a:pt x="9348" y="2192"/>
                  </a:cubicBezTo>
                  <a:cubicBezTo>
                    <a:pt x="9801" y="1747"/>
                    <a:pt x="10317" y="1362"/>
                    <a:pt x="10708" y="863"/>
                  </a:cubicBezTo>
                  <a:cubicBezTo>
                    <a:pt x="10818" y="724"/>
                    <a:pt x="10924" y="550"/>
                    <a:pt x="10885" y="374"/>
                  </a:cubicBezTo>
                  <a:cubicBezTo>
                    <a:pt x="10821" y="76"/>
                    <a:pt x="10429" y="12"/>
                    <a:pt x="10125" y="11"/>
                  </a:cubicBezTo>
                  <a:cubicBezTo>
                    <a:pt x="8956" y="9"/>
                    <a:pt x="7785" y="5"/>
                    <a:pt x="6615" y="0"/>
                  </a:cubicBezTo>
                  <a:cubicBezTo>
                    <a:pt x="6548" y="0"/>
                    <a:pt x="6482" y="0"/>
                    <a:pt x="6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1497075" y="2431825"/>
              <a:ext cx="356825" cy="389675"/>
            </a:xfrm>
            <a:custGeom>
              <a:avLst/>
              <a:gdLst/>
              <a:ahLst/>
              <a:cxnLst/>
              <a:rect l="l" t="t" r="r" b="b"/>
              <a:pathLst>
                <a:path w="14273" h="15587" extrusionOk="0">
                  <a:moveTo>
                    <a:pt x="13975" y="1"/>
                  </a:moveTo>
                  <a:cubicBezTo>
                    <a:pt x="13962" y="1"/>
                    <a:pt x="13948" y="1"/>
                    <a:pt x="13934" y="3"/>
                  </a:cubicBezTo>
                  <a:cubicBezTo>
                    <a:pt x="13572" y="40"/>
                    <a:pt x="13243" y="566"/>
                    <a:pt x="13047" y="829"/>
                  </a:cubicBezTo>
                  <a:cubicBezTo>
                    <a:pt x="12616" y="1402"/>
                    <a:pt x="12055" y="1876"/>
                    <a:pt x="11418" y="2204"/>
                  </a:cubicBezTo>
                  <a:cubicBezTo>
                    <a:pt x="10976" y="2431"/>
                    <a:pt x="10492" y="2595"/>
                    <a:pt x="10107" y="2910"/>
                  </a:cubicBezTo>
                  <a:cubicBezTo>
                    <a:pt x="9407" y="3486"/>
                    <a:pt x="9172" y="4452"/>
                    <a:pt x="9100" y="5355"/>
                  </a:cubicBezTo>
                  <a:cubicBezTo>
                    <a:pt x="9029" y="6258"/>
                    <a:pt x="9073" y="7190"/>
                    <a:pt x="8759" y="8041"/>
                  </a:cubicBezTo>
                  <a:cubicBezTo>
                    <a:pt x="8431" y="8931"/>
                    <a:pt x="7739" y="9643"/>
                    <a:pt x="6973" y="10203"/>
                  </a:cubicBezTo>
                  <a:cubicBezTo>
                    <a:pt x="5786" y="11071"/>
                    <a:pt x="4341" y="11639"/>
                    <a:pt x="2877" y="11639"/>
                  </a:cubicBezTo>
                  <a:cubicBezTo>
                    <a:pt x="2704" y="11639"/>
                    <a:pt x="2531" y="11631"/>
                    <a:pt x="2358" y="11615"/>
                  </a:cubicBezTo>
                  <a:cubicBezTo>
                    <a:pt x="1623" y="11546"/>
                    <a:pt x="832" y="11273"/>
                    <a:pt x="473" y="10628"/>
                  </a:cubicBezTo>
                  <a:lnTo>
                    <a:pt x="409" y="10550"/>
                  </a:lnTo>
                  <a:cubicBezTo>
                    <a:pt x="400" y="10551"/>
                    <a:pt x="391" y="10552"/>
                    <a:pt x="381" y="10552"/>
                  </a:cubicBezTo>
                  <a:cubicBezTo>
                    <a:pt x="345" y="10552"/>
                    <a:pt x="309" y="10542"/>
                    <a:pt x="277" y="10525"/>
                  </a:cubicBezTo>
                  <a:cubicBezTo>
                    <a:pt x="206" y="10487"/>
                    <a:pt x="134" y="10449"/>
                    <a:pt x="62" y="10411"/>
                  </a:cubicBezTo>
                  <a:cubicBezTo>
                    <a:pt x="30" y="10511"/>
                    <a:pt x="1" y="10622"/>
                    <a:pt x="1" y="10677"/>
                  </a:cubicBezTo>
                  <a:cubicBezTo>
                    <a:pt x="0" y="10762"/>
                    <a:pt x="0" y="10842"/>
                    <a:pt x="10" y="10927"/>
                  </a:cubicBezTo>
                  <a:cubicBezTo>
                    <a:pt x="31" y="11128"/>
                    <a:pt x="58" y="11328"/>
                    <a:pt x="96" y="11526"/>
                  </a:cubicBezTo>
                  <a:cubicBezTo>
                    <a:pt x="171" y="11923"/>
                    <a:pt x="292" y="12315"/>
                    <a:pt x="503" y="12662"/>
                  </a:cubicBezTo>
                  <a:cubicBezTo>
                    <a:pt x="908" y="13330"/>
                    <a:pt x="1594" y="13767"/>
                    <a:pt x="2256" y="14179"/>
                  </a:cubicBezTo>
                  <a:cubicBezTo>
                    <a:pt x="3227" y="14784"/>
                    <a:pt x="4238" y="15405"/>
                    <a:pt x="5374" y="15552"/>
                  </a:cubicBezTo>
                  <a:cubicBezTo>
                    <a:pt x="5560" y="15576"/>
                    <a:pt x="5745" y="15587"/>
                    <a:pt x="5930" y="15587"/>
                  </a:cubicBezTo>
                  <a:cubicBezTo>
                    <a:pt x="7044" y="15587"/>
                    <a:pt x="8145" y="15182"/>
                    <a:pt x="9199" y="14783"/>
                  </a:cubicBezTo>
                  <a:cubicBezTo>
                    <a:pt x="10122" y="14434"/>
                    <a:pt x="11048" y="14082"/>
                    <a:pt x="11909" y="13603"/>
                  </a:cubicBezTo>
                  <a:cubicBezTo>
                    <a:pt x="12728" y="13147"/>
                    <a:pt x="13518" y="12534"/>
                    <a:pt x="13883" y="11670"/>
                  </a:cubicBezTo>
                  <a:cubicBezTo>
                    <a:pt x="14163" y="11008"/>
                    <a:pt x="14167" y="10267"/>
                    <a:pt x="14167" y="9549"/>
                  </a:cubicBezTo>
                  <a:lnTo>
                    <a:pt x="14163" y="1456"/>
                  </a:lnTo>
                  <a:cubicBezTo>
                    <a:pt x="14163" y="1122"/>
                    <a:pt x="14207" y="832"/>
                    <a:pt x="14245" y="506"/>
                  </a:cubicBezTo>
                  <a:cubicBezTo>
                    <a:pt x="14272" y="280"/>
                    <a:pt x="14233" y="1"/>
                    <a:pt x="13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a:off x="1523700" y="2229225"/>
              <a:ext cx="329075" cy="471300"/>
            </a:xfrm>
            <a:custGeom>
              <a:avLst/>
              <a:gdLst/>
              <a:ahLst/>
              <a:cxnLst/>
              <a:rect l="l" t="t" r="r" b="b"/>
              <a:pathLst>
                <a:path w="13163" h="18852" extrusionOk="0">
                  <a:moveTo>
                    <a:pt x="12181" y="1"/>
                  </a:moveTo>
                  <a:cubicBezTo>
                    <a:pt x="11911" y="1"/>
                    <a:pt x="11643" y="85"/>
                    <a:pt x="11384" y="168"/>
                  </a:cubicBezTo>
                  <a:cubicBezTo>
                    <a:pt x="9508" y="771"/>
                    <a:pt x="7633" y="1372"/>
                    <a:pt x="5757" y="1974"/>
                  </a:cubicBezTo>
                  <a:cubicBezTo>
                    <a:pt x="4777" y="2289"/>
                    <a:pt x="3778" y="2612"/>
                    <a:pt x="2940" y="3210"/>
                  </a:cubicBezTo>
                  <a:cubicBezTo>
                    <a:pt x="1869" y="3974"/>
                    <a:pt x="1128" y="5160"/>
                    <a:pt x="815" y="6439"/>
                  </a:cubicBezTo>
                  <a:cubicBezTo>
                    <a:pt x="501" y="7716"/>
                    <a:pt x="602" y="9080"/>
                    <a:pt x="1007" y="10332"/>
                  </a:cubicBezTo>
                  <a:cubicBezTo>
                    <a:pt x="1371" y="11457"/>
                    <a:pt x="1976" y="12510"/>
                    <a:pt x="2171" y="13677"/>
                  </a:cubicBezTo>
                  <a:cubicBezTo>
                    <a:pt x="2281" y="14339"/>
                    <a:pt x="2250" y="15020"/>
                    <a:pt x="2103" y="15673"/>
                  </a:cubicBezTo>
                  <a:cubicBezTo>
                    <a:pt x="2061" y="15853"/>
                    <a:pt x="2033" y="16069"/>
                    <a:pt x="1943" y="16234"/>
                  </a:cubicBezTo>
                  <a:cubicBezTo>
                    <a:pt x="1866" y="16378"/>
                    <a:pt x="1812" y="16518"/>
                    <a:pt x="1750" y="16672"/>
                  </a:cubicBezTo>
                  <a:cubicBezTo>
                    <a:pt x="1602" y="17042"/>
                    <a:pt x="1401" y="17387"/>
                    <a:pt x="1188" y="17724"/>
                  </a:cubicBezTo>
                  <a:cubicBezTo>
                    <a:pt x="1128" y="17820"/>
                    <a:pt x="1067" y="17916"/>
                    <a:pt x="990" y="18001"/>
                  </a:cubicBezTo>
                  <a:cubicBezTo>
                    <a:pt x="967" y="18026"/>
                    <a:pt x="943" y="18049"/>
                    <a:pt x="919" y="18070"/>
                  </a:cubicBezTo>
                  <a:cubicBezTo>
                    <a:pt x="846" y="18152"/>
                    <a:pt x="764" y="18226"/>
                    <a:pt x="676" y="18291"/>
                  </a:cubicBezTo>
                  <a:cubicBezTo>
                    <a:pt x="493" y="18516"/>
                    <a:pt x="253" y="18691"/>
                    <a:pt x="1" y="18831"/>
                  </a:cubicBezTo>
                  <a:cubicBezTo>
                    <a:pt x="16" y="18833"/>
                    <a:pt x="32" y="18835"/>
                    <a:pt x="47" y="18836"/>
                  </a:cubicBezTo>
                  <a:lnTo>
                    <a:pt x="37" y="18838"/>
                  </a:lnTo>
                  <a:cubicBezTo>
                    <a:pt x="122" y="18847"/>
                    <a:pt x="207" y="18851"/>
                    <a:pt x="292" y="18851"/>
                  </a:cubicBezTo>
                  <a:cubicBezTo>
                    <a:pt x="616" y="18851"/>
                    <a:pt x="941" y="18791"/>
                    <a:pt x="1260" y="18728"/>
                  </a:cubicBezTo>
                  <a:cubicBezTo>
                    <a:pt x="1743" y="18632"/>
                    <a:pt x="2231" y="18536"/>
                    <a:pt x="2711" y="18417"/>
                  </a:cubicBezTo>
                  <a:cubicBezTo>
                    <a:pt x="2835" y="18386"/>
                    <a:pt x="2959" y="18353"/>
                    <a:pt x="3082" y="18317"/>
                  </a:cubicBezTo>
                  <a:lnTo>
                    <a:pt x="3082" y="18317"/>
                  </a:lnTo>
                  <a:lnTo>
                    <a:pt x="3063" y="18320"/>
                  </a:lnTo>
                  <a:cubicBezTo>
                    <a:pt x="3102" y="18310"/>
                    <a:pt x="3139" y="18300"/>
                    <a:pt x="3174" y="18290"/>
                  </a:cubicBezTo>
                  <a:cubicBezTo>
                    <a:pt x="3591" y="18168"/>
                    <a:pt x="3991" y="17924"/>
                    <a:pt x="4362" y="17700"/>
                  </a:cubicBezTo>
                  <a:cubicBezTo>
                    <a:pt x="5687" y="16906"/>
                    <a:pt x="6726" y="15607"/>
                    <a:pt x="7110" y="14100"/>
                  </a:cubicBezTo>
                  <a:cubicBezTo>
                    <a:pt x="7387" y="13006"/>
                    <a:pt x="7349" y="11835"/>
                    <a:pt x="7762" y="10786"/>
                  </a:cubicBezTo>
                  <a:cubicBezTo>
                    <a:pt x="8073" y="9989"/>
                    <a:pt x="8644" y="9296"/>
                    <a:pt x="9365" y="8833"/>
                  </a:cubicBezTo>
                  <a:cubicBezTo>
                    <a:pt x="9963" y="8449"/>
                    <a:pt x="10650" y="8228"/>
                    <a:pt x="11290" y="7921"/>
                  </a:cubicBezTo>
                  <a:cubicBezTo>
                    <a:pt x="11931" y="7613"/>
                    <a:pt x="12558" y="7186"/>
                    <a:pt x="12868" y="6547"/>
                  </a:cubicBezTo>
                  <a:cubicBezTo>
                    <a:pt x="13125" y="6015"/>
                    <a:pt x="13135" y="5404"/>
                    <a:pt x="13139" y="4815"/>
                  </a:cubicBezTo>
                  <a:cubicBezTo>
                    <a:pt x="13152" y="3465"/>
                    <a:pt x="13163" y="2112"/>
                    <a:pt x="12954" y="781"/>
                  </a:cubicBezTo>
                  <a:cubicBezTo>
                    <a:pt x="12917" y="545"/>
                    <a:pt x="12861" y="288"/>
                    <a:pt x="12673" y="140"/>
                  </a:cubicBezTo>
                  <a:cubicBezTo>
                    <a:pt x="12573" y="62"/>
                    <a:pt x="12447" y="23"/>
                    <a:pt x="12321" y="8"/>
                  </a:cubicBezTo>
                  <a:cubicBezTo>
                    <a:pt x="12274" y="3"/>
                    <a:pt x="12227" y="1"/>
                    <a:pt x="1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a:off x="1259000" y="2637775"/>
              <a:ext cx="297850" cy="188875"/>
            </a:xfrm>
            <a:custGeom>
              <a:avLst/>
              <a:gdLst/>
              <a:ahLst/>
              <a:cxnLst/>
              <a:rect l="l" t="t" r="r" b="b"/>
              <a:pathLst>
                <a:path w="11914" h="7555" extrusionOk="0">
                  <a:moveTo>
                    <a:pt x="5294" y="1"/>
                  </a:moveTo>
                  <a:cubicBezTo>
                    <a:pt x="5045" y="1"/>
                    <a:pt x="4795" y="22"/>
                    <a:pt x="4549" y="69"/>
                  </a:cubicBezTo>
                  <a:cubicBezTo>
                    <a:pt x="4322" y="113"/>
                    <a:pt x="4098" y="176"/>
                    <a:pt x="3882" y="263"/>
                  </a:cubicBezTo>
                  <a:cubicBezTo>
                    <a:pt x="2909" y="656"/>
                    <a:pt x="2169" y="1470"/>
                    <a:pt x="1568" y="2331"/>
                  </a:cubicBezTo>
                  <a:cubicBezTo>
                    <a:pt x="1213" y="2838"/>
                    <a:pt x="895" y="3372"/>
                    <a:pt x="635" y="3933"/>
                  </a:cubicBezTo>
                  <a:cubicBezTo>
                    <a:pt x="270" y="4724"/>
                    <a:pt x="25" y="5580"/>
                    <a:pt x="7" y="6453"/>
                  </a:cubicBezTo>
                  <a:cubicBezTo>
                    <a:pt x="1" y="6753"/>
                    <a:pt x="28" y="7075"/>
                    <a:pt x="213" y="7313"/>
                  </a:cubicBezTo>
                  <a:cubicBezTo>
                    <a:pt x="329" y="7460"/>
                    <a:pt x="522" y="7555"/>
                    <a:pt x="705" y="7555"/>
                  </a:cubicBezTo>
                  <a:cubicBezTo>
                    <a:pt x="815" y="7555"/>
                    <a:pt x="922" y="7520"/>
                    <a:pt x="1004" y="7441"/>
                  </a:cubicBezTo>
                  <a:cubicBezTo>
                    <a:pt x="874" y="6139"/>
                    <a:pt x="1105" y="4801"/>
                    <a:pt x="1667" y="3617"/>
                  </a:cubicBezTo>
                  <a:cubicBezTo>
                    <a:pt x="1914" y="3094"/>
                    <a:pt x="2235" y="2590"/>
                    <a:pt x="2695" y="2242"/>
                  </a:cubicBezTo>
                  <a:cubicBezTo>
                    <a:pt x="3075" y="1956"/>
                    <a:pt x="3532" y="1789"/>
                    <a:pt x="3992" y="1670"/>
                  </a:cubicBezTo>
                  <a:cubicBezTo>
                    <a:pt x="4617" y="1507"/>
                    <a:pt x="5264" y="1425"/>
                    <a:pt x="5911" y="1425"/>
                  </a:cubicBezTo>
                  <a:cubicBezTo>
                    <a:pt x="6108" y="1425"/>
                    <a:pt x="6305" y="1432"/>
                    <a:pt x="6501" y="1448"/>
                  </a:cubicBezTo>
                  <a:cubicBezTo>
                    <a:pt x="7314" y="1510"/>
                    <a:pt x="8073" y="1620"/>
                    <a:pt x="8810" y="1994"/>
                  </a:cubicBezTo>
                  <a:cubicBezTo>
                    <a:pt x="9034" y="2107"/>
                    <a:pt x="9249" y="2237"/>
                    <a:pt x="9480" y="2333"/>
                  </a:cubicBezTo>
                  <a:cubicBezTo>
                    <a:pt x="9896" y="2503"/>
                    <a:pt x="10349" y="2551"/>
                    <a:pt x="10799" y="2551"/>
                  </a:cubicBezTo>
                  <a:cubicBezTo>
                    <a:pt x="10851" y="2551"/>
                    <a:pt x="10903" y="2551"/>
                    <a:pt x="10955" y="2549"/>
                  </a:cubicBezTo>
                  <a:cubicBezTo>
                    <a:pt x="11136" y="2545"/>
                    <a:pt x="11321" y="2534"/>
                    <a:pt x="11486" y="2462"/>
                  </a:cubicBezTo>
                  <a:cubicBezTo>
                    <a:pt x="11666" y="2384"/>
                    <a:pt x="11768" y="2241"/>
                    <a:pt x="11844" y="2067"/>
                  </a:cubicBezTo>
                  <a:cubicBezTo>
                    <a:pt x="11887" y="1970"/>
                    <a:pt x="11914" y="1875"/>
                    <a:pt x="11912" y="1767"/>
                  </a:cubicBezTo>
                  <a:cubicBezTo>
                    <a:pt x="11911" y="1733"/>
                    <a:pt x="11885" y="1482"/>
                    <a:pt x="11840" y="1481"/>
                  </a:cubicBezTo>
                  <a:cubicBezTo>
                    <a:pt x="11838" y="1481"/>
                    <a:pt x="11837" y="1481"/>
                    <a:pt x="11836" y="1481"/>
                  </a:cubicBezTo>
                  <a:cubicBezTo>
                    <a:pt x="11670" y="1481"/>
                    <a:pt x="11532" y="1602"/>
                    <a:pt x="11387" y="1682"/>
                  </a:cubicBezTo>
                  <a:cubicBezTo>
                    <a:pt x="11206" y="1782"/>
                    <a:pt x="11001" y="1803"/>
                    <a:pt x="10796" y="1803"/>
                  </a:cubicBezTo>
                  <a:cubicBezTo>
                    <a:pt x="10694" y="1803"/>
                    <a:pt x="10592" y="1798"/>
                    <a:pt x="10492" y="1794"/>
                  </a:cubicBezTo>
                  <a:cubicBezTo>
                    <a:pt x="9910" y="1769"/>
                    <a:pt x="9162" y="1599"/>
                    <a:pt x="8723" y="1201"/>
                  </a:cubicBezTo>
                  <a:cubicBezTo>
                    <a:pt x="8486" y="986"/>
                    <a:pt x="8152" y="832"/>
                    <a:pt x="7873" y="684"/>
                  </a:cubicBezTo>
                  <a:cubicBezTo>
                    <a:pt x="7856" y="677"/>
                    <a:pt x="7839" y="669"/>
                    <a:pt x="7822" y="659"/>
                  </a:cubicBezTo>
                  <a:cubicBezTo>
                    <a:pt x="7535" y="510"/>
                    <a:pt x="7238" y="381"/>
                    <a:pt x="6931" y="279"/>
                  </a:cubicBezTo>
                  <a:cubicBezTo>
                    <a:pt x="6405" y="107"/>
                    <a:pt x="5849" y="1"/>
                    <a:pt x="5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1248950" y="2557975"/>
              <a:ext cx="185825" cy="85850"/>
            </a:xfrm>
            <a:custGeom>
              <a:avLst/>
              <a:gdLst/>
              <a:ahLst/>
              <a:cxnLst/>
              <a:rect l="l" t="t" r="r" b="b"/>
              <a:pathLst>
                <a:path w="7433" h="3434" extrusionOk="0">
                  <a:moveTo>
                    <a:pt x="322" y="0"/>
                  </a:moveTo>
                  <a:cubicBezTo>
                    <a:pt x="319" y="0"/>
                    <a:pt x="316" y="0"/>
                    <a:pt x="312" y="1"/>
                  </a:cubicBezTo>
                  <a:cubicBezTo>
                    <a:pt x="260" y="5"/>
                    <a:pt x="214" y="36"/>
                    <a:pt x="177" y="72"/>
                  </a:cubicBezTo>
                  <a:cubicBezTo>
                    <a:pt x="11" y="233"/>
                    <a:pt x="1" y="491"/>
                    <a:pt x="1" y="722"/>
                  </a:cubicBezTo>
                  <a:lnTo>
                    <a:pt x="1" y="2038"/>
                  </a:lnTo>
                  <a:cubicBezTo>
                    <a:pt x="1" y="2258"/>
                    <a:pt x="2" y="2485"/>
                    <a:pt x="76" y="2691"/>
                  </a:cubicBezTo>
                  <a:cubicBezTo>
                    <a:pt x="235" y="3131"/>
                    <a:pt x="712" y="3397"/>
                    <a:pt x="1179" y="3429"/>
                  </a:cubicBezTo>
                  <a:cubicBezTo>
                    <a:pt x="1219" y="3432"/>
                    <a:pt x="1259" y="3433"/>
                    <a:pt x="1299" y="3433"/>
                  </a:cubicBezTo>
                  <a:cubicBezTo>
                    <a:pt x="1724" y="3433"/>
                    <a:pt x="2140" y="3285"/>
                    <a:pt x="2529" y="3107"/>
                  </a:cubicBezTo>
                  <a:cubicBezTo>
                    <a:pt x="3071" y="2861"/>
                    <a:pt x="3590" y="2554"/>
                    <a:pt x="4160" y="2385"/>
                  </a:cubicBezTo>
                  <a:cubicBezTo>
                    <a:pt x="4409" y="2311"/>
                    <a:pt x="4675" y="2266"/>
                    <a:pt x="4937" y="2266"/>
                  </a:cubicBezTo>
                  <a:cubicBezTo>
                    <a:pt x="5273" y="2266"/>
                    <a:pt x="5604" y="2340"/>
                    <a:pt x="5887" y="2519"/>
                  </a:cubicBezTo>
                  <a:cubicBezTo>
                    <a:pt x="6149" y="2684"/>
                    <a:pt x="6544" y="3204"/>
                    <a:pt x="6906" y="3204"/>
                  </a:cubicBezTo>
                  <a:cubicBezTo>
                    <a:pt x="6943" y="3204"/>
                    <a:pt x="6980" y="3198"/>
                    <a:pt x="7016" y="3187"/>
                  </a:cubicBezTo>
                  <a:cubicBezTo>
                    <a:pt x="7432" y="3053"/>
                    <a:pt x="7239" y="2207"/>
                    <a:pt x="7126" y="1928"/>
                  </a:cubicBezTo>
                  <a:cubicBezTo>
                    <a:pt x="6856" y="1260"/>
                    <a:pt x="6121" y="905"/>
                    <a:pt x="5417" y="750"/>
                  </a:cubicBezTo>
                  <a:cubicBezTo>
                    <a:pt x="5019" y="662"/>
                    <a:pt x="4612" y="617"/>
                    <a:pt x="4205" y="617"/>
                  </a:cubicBezTo>
                  <a:cubicBezTo>
                    <a:pt x="4006" y="617"/>
                    <a:pt x="3807" y="628"/>
                    <a:pt x="3609" y="649"/>
                  </a:cubicBezTo>
                  <a:cubicBezTo>
                    <a:pt x="3247" y="688"/>
                    <a:pt x="2885" y="762"/>
                    <a:pt x="2523" y="762"/>
                  </a:cubicBezTo>
                  <a:cubicBezTo>
                    <a:pt x="2452" y="762"/>
                    <a:pt x="2381" y="759"/>
                    <a:pt x="2310" y="753"/>
                  </a:cubicBezTo>
                  <a:cubicBezTo>
                    <a:pt x="1646" y="693"/>
                    <a:pt x="1057" y="321"/>
                    <a:pt x="453" y="39"/>
                  </a:cubicBezTo>
                  <a:cubicBezTo>
                    <a:pt x="411" y="20"/>
                    <a:pt x="368"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a:off x="1400650" y="2691725"/>
              <a:ext cx="103000" cy="134750"/>
            </a:xfrm>
            <a:custGeom>
              <a:avLst/>
              <a:gdLst/>
              <a:ahLst/>
              <a:cxnLst/>
              <a:rect l="l" t="t" r="r" b="b"/>
              <a:pathLst>
                <a:path w="4120" h="5390" extrusionOk="0">
                  <a:moveTo>
                    <a:pt x="2915" y="0"/>
                  </a:moveTo>
                  <a:cubicBezTo>
                    <a:pt x="2674" y="0"/>
                    <a:pt x="1831" y="811"/>
                    <a:pt x="1685" y="931"/>
                  </a:cubicBezTo>
                  <a:cubicBezTo>
                    <a:pt x="1452" y="1122"/>
                    <a:pt x="1220" y="1314"/>
                    <a:pt x="1016" y="1535"/>
                  </a:cubicBezTo>
                  <a:cubicBezTo>
                    <a:pt x="293" y="2321"/>
                    <a:pt x="0" y="3480"/>
                    <a:pt x="265" y="4513"/>
                  </a:cubicBezTo>
                  <a:cubicBezTo>
                    <a:pt x="311" y="4688"/>
                    <a:pt x="378" y="4869"/>
                    <a:pt x="519" y="4979"/>
                  </a:cubicBezTo>
                  <a:cubicBezTo>
                    <a:pt x="614" y="5051"/>
                    <a:pt x="732" y="5083"/>
                    <a:pt x="846" y="5111"/>
                  </a:cubicBezTo>
                  <a:cubicBezTo>
                    <a:pt x="1593" y="5296"/>
                    <a:pt x="2362" y="5390"/>
                    <a:pt x="3131" y="5390"/>
                  </a:cubicBezTo>
                  <a:cubicBezTo>
                    <a:pt x="3207" y="5390"/>
                    <a:pt x="3284" y="5389"/>
                    <a:pt x="3360" y="5387"/>
                  </a:cubicBezTo>
                  <a:cubicBezTo>
                    <a:pt x="3474" y="5385"/>
                    <a:pt x="3590" y="5380"/>
                    <a:pt x="3697" y="5339"/>
                  </a:cubicBezTo>
                  <a:cubicBezTo>
                    <a:pt x="3986" y="5227"/>
                    <a:pt x="4119" y="4868"/>
                    <a:pt x="4065" y="4563"/>
                  </a:cubicBezTo>
                  <a:cubicBezTo>
                    <a:pt x="4011" y="4257"/>
                    <a:pt x="3811" y="3999"/>
                    <a:pt x="3598" y="3772"/>
                  </a:cubicBezTo>
                  <a:cubicBezTo>
                    <a:pt x="3385" y="3546"/>
                    <a:pt x="3148" y="3337"/>
                    <a:pt x="2989" y="3071"/>
                  </a:cubicBezTo>
                  <a:cubicBezTo>
                    <a:pt x="2743" y="2662"/>
                    <a:pt x="2706" y="2156"/>
                    <a:pt x="2758" y="1681"/>
                  </a:cubicBezTo>
                  <a:cubicBezTo>
                    <a:pt x="2808" y="1205"/>
                    <a:pt x="2937" y="742"/>
                    <a:pt x="3002" y="268"/>
                  </a:cubicBezTo>
                  <a:cubicBezTo>
                    <a:pt x="3014" y="182"/>
                    <a:pt x="3020" y="84"/>
                    <a:pt x="2963" y="19"/>
                  </a:cubicBezTo>
                  <a:cubicBezTo>
                    <a:pt x="2952" y="6"/>
                    <a:pt x="2936" y="0"/>
                    <a:pt x="2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1308000" y="2684250"/>
              <a:ext cx="138325" cy="140875"/>
            </a:xfrm>
            <a:custGeom>
              <a:avLst/>
              <a:gdLst/>
              <a:ahLst/>
              <a:cxnLst/>
              <a:rect l="l" t="t" r="r" b="b"/>
              <a:pathLst>
                <a:path w="5533" h="5635" extrusionOk="0">
                  <a:moveTo>
                    <a:pt x="3769" y="0"/>
                  </a:moveTo>
                  <a:cubicBezTo>
                    <a:pt x="3616" y="0"/>
                    <a:pt x="3463" y="6"/>
                    <a:pt x="3309" y="22"/>
                  </a:cubicBezTo>
                  <a:cubicBezTo>
                    <a:pt x="2712" y="87"/>
                    <a:pt x="2114" y="264"/>
                    <a:pt x="1631" y="619"/>
                  </a:cubicBezTo>
                  <a:cubicBezTo>
                    <a:pt x="1126" y="992"/>
                    <a:pt x="773" y="1541"/>
                    <a:pt x="542" y="2124"/>
                  </a:cubicBezTo>
                  <a:cubicBezTo>
                    <a:pt x="311" y="2708"/>
                    <a:pt x="194" y="3327"/>
                    <a:pt x="86" y="3947"/>
                  </a:cubicBezTo>
                  <a:cubicBezTo>
                    <a:pt x="42" y="4195"/>
                    <a:pt x="0" y="4445"/>
                    <a:pt x="10" y="4694"/>
                  </a:cubicBezTo>
                  <a:cubicBezTo>
                    <a:pt x="16" y="4859"/>
                    <a:pt x="47" y="5031"/>
                    <a:pt x="152" y="5160"/>
                  </a:cubicBezTo>
                  <a:cubicBezTo>
                    <a:pt x="266" y="5301"/>
                    <a:pt x="447" y="5366"/>
                    <a:pt x="621" y="5417"/>
                  </a:cubicBezTo>
                  <a:cubicBezTo>
                    <a:pt x="1121" y="5561"/>
                    <a:pt x="1642" y="5635"/>
                    <a:pt x="2162" y="5635"/>
                  </a:cubicBezTo>
                  <a:cubicBezTo>
                    <a:pt x="2297" y="5635"/>
                    <a:pt x="2440" y="5628"/>
                    <a:pt x="2559" y="5564"/>
                  </a:cubicBezTo>
                  <a:cubicBezTo>
                    <a:pt x="2680" y="5499"/>
                    <a:pt x="2763" y="5383"/>
                    <a:pt x="2835" y="5267"/>
                  </a:cubicBezTo>
                  <a:cubicBezTo>
                    <a:pt x="3001" y="4992"/>
                    <a:pt x="3129" y="4694"/>
                    <a:pt x="3210" y="4384"/>
                  </a:cubicBezTo>
                  <a:cubicBezTo>
                    <a:pt x="3354" y="3831"/>
                    <a:pt x="3353" y="3248"/>
                    <a:pt x="3504" y="2697"/>
                  </a:cubicBezTo>
                  <a:cubicBezTo>
                    <a:pt x="3720" y="1915"/>
                    <a:pt x="4255" y="1228"/>
                    <a:pt x="4961" y="828"/>
                  </a:cubicBezTo>
                  <a:cubicBezTo>
                    <a:pt x="5076" y="762"/>
                    <a:pt x="5195" y="704"/>
                    <a:pt x="5295" y="614"/>
                  </a:cubicBezTo>
                  <a:cubicBezTo>
                    <a:pt x="5440" y="484"/>
                    <a:pt x="5533" y="249"/>
                    <a:pt x="5379" y="85"/>
                  </a:cubicBezTo>
                  <a:cubicBezTo>
                    <a:pt x="5317" y="17"/>
                    <a:pt x="5250" y="0"/>
                    <a:pt x="5178" y="0"/>
                  </a:cubicBezTo>
                  <a:cubicBezTo>
                    <a:pt x="5113" y="0"/>
                    <a:pt x="5045" y="14"/>
                    <a:pt x="4971" y="17"/>
                  </a:cubicBezTo>
                  <a:cubicBezTo>
                    <a:pt x="4884" y="22"/>
                    <a:pt x="4797" y="24"/>
                    <a:pt x="4709" y="24"/>
                  </a:cubicBezTo>
                  <a:cubicBezTo>
                    <a:pt x="4396" y="24"/>
                    <a:pt x="4083"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1251725" y="2225750"/>
              <a:ext cx="140825" cy="139550"/>
            </a:xfrm>
            <a:custGeom>
              <a:avLst/>
              <a:gdLst/>
              <a:ahLst/>
              <a:cxnLst/>
              <a:rect l="l" t="t" r="r" b="b"/>
              <a:pathLst>
                <a:path w="5633" h="5582" extrusionOk="0">
                  <a:moveTo>
                    <a:pt x="1013" y="1"/>
                  </a:moveTo>
                  <a:cubicBezTo>
                    <a:pt x="864" y="1"/>
                    <a:pt x="713" y="11"/>
                    <a:pt x="579" y="76"/>
                  </a:cubicBezTo>
                  <a:cubicBezTo>
                    <a:pt x="244" y="238"/>
                    <a:pt x="149" y="664"/>
                    <a:pt x="111" y="1035"/>
                  </a:cubicBezTo>
                  <a:cubicBezTo>
                    <a:pt x="1" y="2071"/>
                    <a:pt x="16" y="3115"/>
                    <a:pt x="32" y="4158"/>
                  </a:cubicBezTo>
                  <a:cubicBezTo>
                    <a:pt x="37" y="4484"/>
                    <a:pt x="42" y="4813"/>
                    <a:pt x="90" y="5137"/>
                  </a:cubicBezTo>
                  <a:cubicBezTo>
                    <a:pt x="117" y="5326"/>
                    <a:pt x="196" y="5550"/>
                    <a:pt x="385" y="5579"/>
                  </a:cubicBezTo>
                  <a:cubicBezTo>
                    <a:pt x="398" y="5581"/>
                    <a:pt x="411" y="5582"/>
                    <a:pt x="424" y="5582"/>
                  </a:cubicBezTo>
                  <a:cubicBezTo>
                    <a:pt x="579" y="5582"/>
                    <a:pt x="706" y="5433"/>
                    <a:pt x="782" y="5291"/>
                  </a:cubicBezTo>
                  <a:cubicBezTo>
                    <a:pt x="864" y="5137"/>
                    <a:pt x="938" y="4957"/>
                    <a:pt x="1098" y="4888"/>
                  </a:cubicBezTo>
                  <a:cubicBezTo>
                    <a:pt x="1146" y="4868"/>
                    <a:pt x="1194" y="4859"/>
                    <a:pt x="1242" y="4859"/>
                  </a:cubicBezTo>
                  <a:cubicBezTo>
                    <a:pt x="1460" y="4859"/>
                    <a:pt x="1688" y="5030"/>
                    <a:pt x="1919" y="5030"/>
                  </a:cubicBezTo>
                  <a:cubicBezTo>
                    <a:pt x="1932" y="5030"/>
                    <a:pt x="1945" y="5029"/>
                    <a:pt x="1958" y="5028"/>
                  </a:cubicBezTo>
                  <a:cubicBezTo>
                    <a:pt x="2534" y="4981"/>
                    <a:pt x="2518" y="4147"/>
                    <a:pt x="2615" y="3744"/>
                  </a:cubicBezTo>
                  <a:cubicBezTo>
                    <a:pt x="2758" y="3157"/>
                    <a:pt x="2966" y="2582"/>
                    <a:pt x="3233" y="2038"/>
                  </a:cubicBezTo>
                  <a:cubicBezTo>
                    <a:pt x="3331" y="1841"/>
                    <a:pt x="3437" y="1645"/>
                    <a:pt x="3584" y="1478"/>
                  </a:cubicBezTo>
                  <a:cubicBezTo>
                    <a:pt x="3801" y="1234"/>
                    <a:pt x="4094" y="1067"/>
                    <a:pt x="4396" y="942"/>
                  </a:cubicBezTo>
                  <a:cubicBezTo>
                    <a:pt x="4697" y="818"/>
                    <a:pt x="5015" y="728"/>
                    <a:pt x="5319" y="610"/>
                  </a:cubicBezTo>
                  <a:cubicBezTo>
                    <a:pt x="5446" y="562"/>
                    <a:pt x="5585" y="491"/>
                    <a:pt x="5614" y="358"/>
                  </a:cubicBezTo>
                  <a:cubicBezTo>
                    <a:pt x="5633" y="271"/>
                    <a:pt x="5593" y="176"/>
                    <a:pt x="5525" y="119"/>
                  </a:cubicBezTo>
                  <a:cubicBezTo>
                    <a:pt x="5452" y="56"/>
                    <a:pt x="5354" y="42"/>
                    <a:pt x="5253" y="42"/>
                  </a:cubicBezTo>
                  <a:cubicBezTo>
                    <a:pt x="5166" y="42"/>
                    <a:pt x="5078" y="52"/>
                    <a:pt x="5001" y="52"/>
                  </a:cubicBezTo>
                  <a:cubicBezTo>
                    <a:pt x="4974" y="52"/>
                    <a:pt x="4948" y="52"/>
                    <a:pt x="4922" y="52"/>
                  </a:cubicBezTo>
                  <a:cubicBezTo>
                    <a:pt x="4761" y="52"/>
                    <a:pt x="4598" y="50"/>
                    <a:pt x="4437" y="49"/>
                  </a:cubicBezTo>
                  <a:cubicBezTo>
                    <a:pt x="3937" y="45"/>
                    <a:pt x="3437" y="38"/>
                    <a:pt x="2938" y="29"/>
                  </a:cubicBezTo>
                  <a:cubicBezTo>
                    <a:pt x="2403" y="22"/>
                    <a:pt x="1866" y="9"/>
                    <a:pt x="1331" y="3"/>
                  </a:cubicBezTo>
                  <a:cubicBezTo>
                    <a:pt x="1308" y="3"/>
                    <a:pt x="1286" y="3"/>
                    <a:pt x="1264" y="3"/>
                  </a:cubicBezTo>
                  <a:cubicBezTo>
                    <a:pt x="1210" y="3"/>
                    <a:pt x="1156" y="2"/>
                    <a:pt x="1103" y="2"/>
                  </a:cubicBezTo>
                  <a:cubicBezTo>
                    <a:pt x="1073" y="1"/>
                    <a:pt x="1043" y="1"/>
                    <a:pt x="1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1501375" y="2510850"/>
              <a:ext cx="346250" cy="287000"/>
            </a:xfrm>
            <a:custGeom>
              <a:avLst/>
              <a:gdLst/>
              <a:ahLst/>
              <a:cxnLst/>
              <a:rect l="l" t="t" r="r" b="b"/>
              <a:pathLst>
                <a:path w="13850" h="11480" fill="none" extrusionOk="0">
                  <a:moveTo>
                    <a:pt x="1" y="7391"/>
                  </a:moveTo>
                  <a:cubicBezTo>
                    <a:pt x="106" y="8303"/>
                    <a:pt x="633" y="9136"/>
                    <a:pt x="1263" y="9801"/>
                  </a:cubicBezTo>
                  <a:cubicBezTo>
                    <a:pt x="2100" y="10687"/>
                    <a:pt x="3296" y="11178"/>
                    <a:pt x="4504" y="11329"/>
                  </a:cubicBezTo>
                  <a:cubicBezTo>
                    <a:pt x="5713" y="11479"/>
                    <a:pt x="6942" y="11309"/>
                    <a:pt x="8127" y="11023"/>
                  </a:cubicBezTo>
                  <a:cubicBezTo>
                    <a:pt x="9310" y="10738"/>
                    <a:pt x="10522" y="10301"/>
                    <a:pt x="11326" y="9388"/>
                  </a:cubicBezTo>
                  <a:cubicBezTo>
                    <a:pt x="11820" y="8825"/>
                    <a:pt x="12124" y="8119"/>
                    <a:pt x="12352" y="7404"/>
                  </a:cubicBezTo>
                  <a:cubicBezTo>
                    <a:pt x="12654" y="6461"/>
                    <a:pt x="12839" y="5487"/>
                    <a:pt x="13023" y="4513"/>
                  </a:cubicBezTo>
                  <a:cubicBezTo>
                    <a:pt x="13214" y="3504"/>
                    <a:pt x="13716" y="1814"/>
                    <a:pt x="13849"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1556950" y="2317275"/>
              <a:ext cx="289325" cy="373550"/>
            </a:xfrm>
            <a:custGeom>
              <a:avLst/>
              <a:gdLst/>
              <a:ahLst/>
              <a:cxnLst/>
              <a:rect l="l" t="t" r="r" b="b"/>
              <a:pathLst>
                <a:path w="11573" h="14942" fill="none" extrusionOk="0">
                  <a:moveTo>
                    <a:pt x="1" y="14942"/>
                  </a:moveTo>
                  <a:cubicBezTo>
                    <a:pt x="884" y="14545"/>
                    <a:pt x="1820" y="14230"/>
                    <a:pt x="2591" y="13641"/>
                  </a:cubicBezTo>
                  <a:cubicBezTo>
                    <a:pt x="3698" y="12794"/>
                    <a:pt x="4351" y="11457"/>
                    <a:pt x="4665" y="10092"/>
                  </a:cubicBezTo>
                  <a:cubicBezTo>
                    <a:pt x="4903" y="9062"/>
                    <a:pt x="4969" y="7999"/>
                    <a:pt x="5221" y="6972"/>
                  </a:cubicBezTo>
                  <a:cubicBezTo>
                    <a:pt x="5473" y="5945"/>
                    <a:pt x="5948" y="4921"/>
                    <a:pt x="6802" y="4307"/>
                  </a:cubicBezTo>
                  <a:cubicBezTo>
                    <a:pt x="7311" y="3942"/>
                    <a:pt x="7917" y="3749"/>
                    <a:pt x="8486" y="3493"/>
                  </a:cubicBezTo>
                  <a:cubicBezTo>
                    <a:pt x="9957" y="2833"/>
                    <a:pt x="11296" y="1602"/>
                    <a:pt x="11573"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1"/>
            <p:cNvSpPr/>
            <p:nvPr/>
          </p:nvSpPr>
          <p:spPr>
            <a:xfrm>
              <a:off x="1467675" y="2243525"/>
              <a:ext cx="85175" cy="424175"/>
            </a:xfrm>
            <a:custGeom>
              <a:avLst/>
              <a:gdLst/>
              <a:ahLst/>
              <a:cxnLst/>
              <a:rect l="l" t="t" r="r" b="b"/>
              <a:pathLst>
                <a:path w="3407" h="16967" fill="none" extrusionOk="0">
                  <a:moveTo>
                    <a:pt x="1604" y="16967"/>
                  </a:moveTo>
                  <a:cubicBezTo>
                    <a:pt x="2808" y="15086"/>
                    <a:pt x="2950" y="12574"/>
                    <a:pt x="1969" y="10568"/>
                  </a:cubicBezTo>
                  <a:cubicBezTo>
                    <a:pt x="1741" y="10103"/>
                    <a:pt x="1459" y="9666"/>
                    <a:pt x="1198" y="9219"/>
                  </a:cubicBezTo>
                  <a:cubicBezTo>
                    <a:pt x="764" y="8473"/>
                    <a:pt x="383" y="7681"/>
                    <a:pt x="231" y="6831"/>
                  </a:cubicBezTo>
                  <a:cubicBezTo>
                    <a:pt x="1" y="5541"/>
                    <a:pt x="323" y="4195"/>
                    <a:pt x="939" y="3038"/>
                  </a:cubicBezTo>
                  <a:cubicBezTo>
                    <a:pt x="1554" y="1880"/>
                    <a:pt x="2449" y="895"/>
                    <a:pt x="3406"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1"/>
            <p:cNvSpPr/>
            <p:nvPr/>
          </p:nvSpPr>
          <p:spPr>
            <a:xfrm>
              <a:off x="1290225" y="2405275"/>
              <a:ext cx="175925" cy="177650"/>
            </a:xfrm>
            <a:custGeom>
              <a:avLst/>
              <a:gdLst/>
              <a:ahLst/>
              <a:cxnLst/>
              <a:rect l="l" t="t" r="r" b="b"/>
              <a:pathLst>
                <a:path w="7037" h="7106" fill="none" extrusionOk="0">
                  <a:moveTo>
                    <a:pt x="124" y="0"/>
                  </a:moveTo>
                  <a:cubicBezTo>
                    <a:pt x="0" y="1049"/>
                    <a:pt x="520" y="2149"/>
                    <a:pt x="1409" y="2719"/>
                  </a:cubicBezTo>
                  <a:cubicBezTo>
                    <a:pt x="2040" y="3124"/>
                    <a:pt x="2798" y="3262"/>
                    <a:pt x="3524" y="3447"/>
                  </a:cubicBezTo>
                  <a:cubicBezTo>
                    <a:pt x="4250" y="3631"/>
                    <a:pt x="5000" y="3894"/>
                    <a:pt x="5485" y="4464"/>
                  </a:cubicBezTo>
                  <a:cubicBezTo>
                    <a:pt x="5612" y="4612"/>
                    <a:pt x="5715" y="4777"/>
                    <a:pt x="5819" y="4939"/>
                  </a:cubicBezTo>
                  <a:cubicBezTo>
                    <a:pt x="6027" y="5266"/>
                    <a:pt x="6232" y="5591"/>
                    <a:pt x="6439" y="5918"/>
                  </a:cubicBezTo>
                  <a:cubicBezTo>
                    <a:pt x="6677" y="6294"/>
                    <a:pt x="6919" y="6676"/>
                    <a:pt x="7037" y="7106"/>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a:off x="1533550" y="2757000"/>
              <a:ext cx="11075" cy="20475"/>
            </a:xfrm>
            <a:custGeom>
              <a:avLst/>
              <a:gdLst/>
              <a:ahLst/>
              <a:cxnLst/>
              <a:rect l="l" t="t" r="r" b="b"/>
              <a:pathLst>
                <a:path w="443" h="819" fill="none" extrusionOk="0">
                  <a:moveTo>
                    <a:pt x="1" y="0"/>
                  </a:moveTo>
                  <a:cubicBezTo>
                    <a:pt x="108" y="293"/>
                    <a:pt x="225" y="595"/>
                    <a:pt x="442" y="81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a:off x="1602000" y="2792450"/>
              <a:ext cx="57100" cy="16850"/>
            </a:xfrm>
            <a:custGeom>
              <a:avLst/>
              <a:gdLst/>
              <a:ahLst/>
              <a:cxnLst/>
              <a:rect l="l" t="t" r="r" b="b"/>
              <a:pathLst>
                <a:path w="2284" h="674" fill="none" extrusionOk="0">
                  <a:moveTo>
                    <a:pt x="0" y="0"/>
                  </a:moveTo>
                  <a:cubicBezTo>
                    <a:pt x="254" y="168"/>
                    <a:pt x="511" y="335"/>
                    <a:pt x="797" y="441"/>
                  </a:cubicBezTo>
                  <a:cubicBezTo>
                    <a:pt x="950" y="498"/>
                    <a:pt x="1109" y="535"/>
                    <a:pt x="1269" y="572"/>
                  </a:cubicBezTo>
                  <a:cubicBezTo>
                    <a:pt x="1402" y="603"/>
                    <a:pt x="1536" y="632"/>
                    <a:pt x="1672" y="643"/>
                  </a:cubicBezTo>
                  <a:cubicBezTo>
                    <a:pt x="1877" y="658"/>
                    <a:pt x="2083" y="628"/>
                    <a:pt x="2284" y="67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a:off x="1708875" y="2777175"/>
              <a:ext cx="56775" cy="9250"/>
            </a:xfrm>
            <a:custGeom>
              <a:avLst/>
              <a:gdLst/>
              <a:ahLst/>
              <a:cxnLst/>
              <a:rect l="l" t="t" r="r" b="b"/>
              <a:pathLst>
                <a:path w="2271" h="370" fill="none" extrusionOk="0">
                  <a:moveTo>
                    <a:pt x="1" y="344"/>
                  </a:moveTo>
                  <a:cubicBezTo>
                    <a:pt x="369" y="332"/>
                    <a:pt x="742" y="370"/>
                    <a:pt x="1107" y="319"/>
                  </a:cubicBezTo>
                  <a:cubicBezTo>
                    <a:pt x="1356" y="284"/>
                    <a:pt x="1596" y="211"/>
                    <a:pt x="1835" y="137"/>
                  </a:cubicBezTo>
                  <a:lnTo>
                    <a:pt x="2271" y="1"/>
                  </a:ln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a:off x="1557050" y="2713175"/>
              <a:ext cx="105600" cy="64475"/>
            </a:xfrm>
            <a:custGeom>
              <a:avLst/>
              <a:gdLst/>
              <a:ahLst/>
              <a:cxnLst/>
              <a:rect l="l" t="t" r="r" b="b"/>
              <a:pathLst>
                <a:path w="4224" h="2579" fill="none" extrusionOk="0">
                  <a:moveTo>
                    <a:pt x="1" y="2489"/>
                  </a:moveTo>
                  <a:cubicBezTo>
                    <a:pt x="290" y="2568"/>
                    <a:pt x="593" y="2570"/>
                    <a:pt x="893" y="2573"/>
                  </a:cubicBezTo>
                  <a:cubicBezTo>
                    <a:pt x="1192" y="2575"/>
                    <a:pt x="1495" y="2578"/>
                    <a:pt x="1782" y="2493"/>
                  </a:cubicBezTo>
                  <a:cubicBezTo>
                    <a:pt x="2025" y="2421"/>
                    <a:pt x="2247" y="2288"/>
                    <a:pt x="2466" y="2157"/>
                  </a:cubicBezTo>
                  <a:cubicBezTo>
                    <a:pt x="2693" y="2019"/>
                    <a:pt x="2921" y="1882"/>
                    <a:pt x="3125" y="1712"/>
                  </a:cubicBezTo>
                  <a:cubicBezTo>
                    <a:pt x="3654" y="1275"/>
                    <a:pt x="4005" y="653"/>
                    <a:pt x="4224"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1754700" y="2586875"/>
              <a:ext cx="34200" cy="160975"/>
            </a:xfrm>
            <a:custGeom>
              <a:avLst/>
              <a:gdLst/>
              <a:ahLst/>
              <a:cxnLst/>
              <a:rect l="l" t="t" r="r" b="b"/>
              <a:pathLst>
                <a:path w="1368" h="6439" fill="none" extrusionOk="0">
                  <a:moveTo>
                    <a:pt x="1" y="1"/>
                  </a:moveTo>
                  <a:cubicBezTo>
                    <a:pt x="985" y="1976"/>
                    <a:pt x="1368" y="4249"/>
                    <a:pt x="1081" y="6438"/>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1812150" y="2630675"/>
              <a:ext cx="34225" cy="60350"/>
            </a:xfrm>
            <a:custGeom>
              <a:avLst/>
              <a:gdLst/>
              <a:ahLst/>
              <a:cxnLst/>
              <a:rect l="l" t="t" r="r" b="b"/>
              <a:pathLst>
                <a:path w="1369" h="2414" fill="none" extrusionOk="0">
                  <a:moveTo>
                    <a:pt x="1" y="2413"/>
                  </a:moveTo>
                  <a:cubicBezTo>
                    <a:pt x="758" y="1840"/>
                    <a:pt x="1266" y="945"/>
                    <a:pt x="1369"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1596750" y="2538425"/>
              <a:ext cx="24400" cy="132375"/>
            </a:xfrm>
            <a:custGeom>
              <a:avLst/>
              <a:gdLst/>
              <a:ahLst/>
              <a:cxnLst/>
              <a:rect l="l" t="t" r="r" b="b"/>
              <a:pathLst>
                <a:path w="976" h="5295" fill="none" extrusionOk="0">
                  <a:moveTo>
                    <a:pt x="227" y="5294"/>
                  </a:moveTo>
                  <a:cubicBezTo>
                    <a:pt x="483" y="5090"/>
                    <a:pt x="610" y="4754"/>
                    <a:pt x="674" y="4432"/>
                  </a:cubicBezTo>
                  <a:cubicBezTo>
                    <a:pt x="976" y="2937"/>
                    <a:pt x="733" y="1338"/>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1657525" y="2569800"/>
              <a:ext cx="36600" cy="44975"/>
            </a:xfrm>
            <a:custGeom>
              <a:avLst/>
              <a:gdLst/>
              <a:ahLst/>
              <a:cxnLst/>
              <a:rect l="l" t="t" r="r" b="b"/>
              <a:pathLst>
                <a:path w="1464" h="1799" fill="none" extrusionOk="0">
                  <a:moveTo>
                    <a:pt x="0" y="1799"/>
                  </a:moveTo>
                  <a:cubicBezTo>
                    <a:pt x="738" y="1480"/>
                    <a:pt x="1301" y="788"/>
                    <a:pt x="1464"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1"/>
            <p:cNvSpPr/>
            <p:nvPr/>
          </p:nvSpPr>
          <p:spPr>
            <a:xfrm>
              <a:off x="1601725" y="2346425"/>
              <a:ext cx="69375" cy="232750"/>
            </a:xfrm>
            <a:custGeom>
              <a:avLst/>
              <a:gdLst/>
              <a:ahLst/>
              <a:cxnLst/>
              <a:rect l="l" t="t" r="r" b="b"/>
              <a:pathLst>
                <a:path w="2775" h="9310" fill="none" extrusionOk="0">
                  <a:moveTo>
                    <a:pt x="290" y="1"/>
                  </a:moveTo>
                  <a:cubicBezTo>
                    <a:pt x="0" y="1196"/>
                    <a:pt x="77" y="2477"/>
                    <a:pt x="509" y="3628"/>
                  </a:cubicBezTo>
                  <a:cubicBezTo>
                    <a:pt x="839" y="4506"/>
                    <a:pt x="1362" y="5296"/>
                    <a:pt x="1779" y="6135"/>
                  </a:cubicBezTo>
                  <a:cubicBezTo>
                    <a:pt x="2276" y="7134"/>
                    <a:pt x="2593" y="8208"/>
                    <a:pt x="2775" y="9309"/>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1"/>
            <p:cNvSpPr/>
            <p:nvPr/>
          </p:nvSpPr>
          <p:spPr>
            <a:xfrm>
              <a:off x="1703100" y="2410500"/>
              <a:ext cx="105250" cy="43625"/>
            </a:xfrm>
            <a:custGeom>
              <a:avLst/>
              <a:gdLst/>
              <a:ahLst/>
              <a:cxnLst/>
              <a:rect l="l" t="t" r="r" b="b"/>
              <a:pathLst>
                <a:path w="4210" h="1745" fill="none" extrusionOk="0">
                  <a:moveTo>
                    <a:pt x="0" y="1745"/>
                  </a:moveTo>
                  <a:cubicBezTo>
                    <a:pt x="1222" y="832"/>
                    <a:pt x="2825" y="639"/>
                    <a:pt x="421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1728050" y="2253425"/>
              <a:ext cx="45725" cy="170825"/>
            </a:xfrm>
            <a:custGeom>
              <a:avLst/>
              <a:gdLst/>
              <a:ahLst/>
              <a:cxnLst/>
              <a:rect l="l" t="t" r="r" b="b"/>
              <a:pathLst>
                <a:path w="1829" h="6833" fill="none" extrusionOk="0">
                  <a:moveTo>
                    <a:pt x="0" y="6832"/>
                  </a:moveTo>
                  <a:cubicBezTo>
                    <a:pt x="350" y="6368"/>
                    <a:pt x="474" y="5772"/>
                    <a:pt x="503" y="5193"/>
                  </a:cubicBezTo>
                  <a:cubicBezTo>
                    <a:pt x="529" y="4614"/>
                    <a:pt x="469" y="4032"/>
                    <a:pt x="492" y="3452"/>
                  </a:cubicBezTo>
                  <a:cubicBezTo>
                    <a:pt x="527" y="2547"/>
                    <a:pt x="769" y="1649"/>
                    <a:pt x="1192" y="847"/>
                  </a:cubicBezTo>
                  <a:cubicBezTo>
                    <a:pt x="1358" y="533"/>
                    <a:pt x="1556" y="227"/>
                    <a:pt x="1828"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1495650" y="2555500"/>
              <a:ext cx="26975" cy="89850"/>
            </a:xfrm>
            <a:custGeom>
              <a:avLst/>
              <a:gdLst/>
              <a:ahLst/>
              <a:cxnLst/>
              <a:rect l="l" t="t" r="r" b="b"/>
              <a:pathLst>
                <a:path w="1079" h="3594" fill="none" extrusionOk="0">
                  <a:moveTo>
                    <a:pt x="951" y="3594"/>
                  </a:moveTo>
                  <a:cubicBezTo>
                    <a:pt x="1079" y="2978"/>
                    <a:pt x="911" y="2340"/>
                    <a:pt x="679" y="1756"/>
                  </a:cubicBezTo>
                  <a:cubicBezTo>
                    <a:pt x="448" y="1173"/>
                    <a:pt x="150" y="610"/>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1521625" y="2492075"/>
              <a:ext cx="8950" cy="51275"/>
            </a:xfrm>
            <a:custGeom>
              <a:avLst/>
              <a:gdLst/>
              <a:ahLst/>
              <a:cxnLst/>
              <a:rect l="l" t="t" r="r" b="b"/>
              <a:pathLst>
                <a:path w="358" h="2051" fill="none" extrusionOk="0">
                  <a:moveTo>
                    <a:pt x="319" y="2051"/>
                  </a:moveTo>
                  <a:cubicBezTo>
                    <a:pt x="294" y="1659"/>
                    <a:pt x="357" y="1264"/>
                    <a:pt x="297" y="876"/>
                  </a:cubicBezTo>
                  <a:cubicBezTo>
                    <a:pt x="247" y="571"/>
                    <a:pt x="124" y="284"/>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1"/>
            <p:cNvSpPr/>
            <p:nvPr/>
          </p:nvSpPr>
          <p:spPr>
            <a:xfrm>
              <a:off x="1387200" y="2398100"/>
              <a:ext cx="129500" cy="109600"/>
            </a:xfrm>
            <a:custGeom>
              <a:avLst/>
              <a:gdLst/>
              <a:ahLst/>
              <a:cxnLst/>
              <a:rect l="l" t="t" r="r" b="b"/>
              <a:pathLst>
                <a:path w="5180" h="4384" fill="none" extrusionOk="0">
                  <a:moveTo>
                    <a:pt x="1" y="0"/>
                  </a:moveTo>
                  <a:cubicBezTo>
                    <a:pt x="278" y="528"/>
                    <a:pt x="634" y="1027"/>
                    <a:pt x="1113" y="1382"/>
                  </a:cubicBezTo>
                  <a:cubicBezTo>
                    <a:pt x="1789" y="1881"/>
                    <a:pt x="2670" y="2063"/>
                    <a:pt x="3309" y="2610"/>
                  </a:cubicBezTo>
                  <a:cubicBezTo>
                    <a:pt x="3639" y="2892"/>
                    <a:pt x="3886" y="3258"/>
                    <a:pt x="4163" y="3594"/>
                  </a:cubicBezTo>
                  <a:cubicBezTo>
                    <a:pt x="4440" y="3929"/>
                    <a:pt x="4765" y="4249"/>
                    <a:pt x="5179" y="4383"/>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1"/>
            <p:cNvSpPr/>
            <p:nvPr/>
          </p:nvSpPr>
          <p:spPr>
            <a:xfrm>
              <a:off x="1474350" y="2318575"/>
              <a:ext cx="40750" cy="100300"/>
            </a:xfrm>
            <a:custGeom>
              <a:avLst/>
              <a:gdLst/>
              <a:ahLst/>
              <a:cxnLst/>
              <a:rect l="l" t="t" r="r" b="b"/>
              <a:pathLst>
                <a:path w="1630" h="4012" fill="none" extrusionOk="0">
                  <a:moveTo>
                    <a:pt x="1" y="4012"/>
                  </a:moveTo>
                  <a:cubicBezTo>
                    <a:pt x="31" y="3625"/>
                    <a:pt x="104" y="3242"/>
                    <a:pt x="175" y="2861"/>
                  </a:cubicBezTo>
                  <a:cubicBezTo>
                    <a:pt x="263" y="2403"/>
                    <a:pt x="350" y="1943"/>
                    <a:pt x="529" y="1513"/>
                  </a:cubicBezTo>
                  <a:cubicBezTo>
                    <a:pt x="661" y="1197"/>
                    <a:pt x="836" y="903"/>
                    <a:pt x="1027" y="619"/>
                  </a:cubicBezTo>
                  <a:cubicBezTo>
                    <a:pt x="1190" y="378"/>
                    <a:pt x="1372" y="134"/>
                    <a:pt x="163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1"/>
            <p:cNvSpPr/>
            <p:nvPr/>
          </p:nvSpPr>
          <p:spPr>
            <a:xfrm>
              <a:off x="1415975" y="2234250"/>
              <a:ext cx="55625" cy="161675"/>
            </a:xfrm>
            <a:custGeom>
              <a:avLst/>
              <a:gdLst/>
              <a:ahLst/>
              <a:cxnLst/>
              <a:rect l="l" t="t" r="r" b="b"/>
              <a:pathLst>
                <a:path w="2225" h="6467" fill="none" extrusionOk="0">
                  <a:moveTo>
                    <a:pt x="1060" y="1"/>
                  </a:moveTo>
                  <a:cubicBezTo>
                    <a:pt x="869" y="200"/>
                    <a:pt x="724" y="437"/>
                    <a:pt x="598" y="683"/>
                  </a:cubicBezTo>
                  <a:cubicBezTo>
                    <a:pt x="269" y="1320"/>
                    <a:pt x="52" y="2022"/>
                    <a:pt x="27" y="2740"/>
                  </a:cubicBezTo>
                  <a:cubicBezTo>
                    <a:pt x="1" y="3456"/>
                    <a:pt x="173" y="4188"/>
                    <a:pt x="567" y="4787"/>
                  </a:cubicBezTo>
                  <a:cubicBezTo>
                    <a:pt x="998" y="5441"/>
                    <a:pt x="1652" y="5935"/>
                    <a:pt x="2225" y="6467"/>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1"/>
            <p:cNvSpPr/>
            <p:nvPr/>
          </p:nvSpPr>
          <p:spPr>
            <a:xfrm>
              <a:off x="1400700" y="2521675"/>
              <a:ext cx="56075" cy="40325"/>
            </a:xfrm>
            <a:custGeom>
              <a:avLst/>
              <a:gdLst/>
              <a:ahLst/>
              <a:cxnLst/>
              <a:rect l="l" t="t" r="r" b="b"/>
              <a:pathLst>
                <a:path w="2243" h="1613" fill="none" extrusionOk="0">
                  <a:moveTo>
                    <a:pt x="2243" y="1613"/>
                  </a:moveTo>
                  <a:cubicBezTo>
                    <a:pt x="1893" y="1580"/>
                    <a:pt x="1561" y="1402"/>
                    <a:pt x="1341" y="1130"/>
                  </a:cubicBezTo>
                  <a:cubicBezTo>
                    <a:pt x="1223" y="986"/>
                    <a:pt x="1137" y="820"/>
                    <a:pt x="1030" y="669"/>
                  </a:cubicBezTo>
                  <a:cubicBezTo>
                    <a:pt x="915" y="507"/>
                    <a:pt x="775" y="364"/>
                    <a:pt x="614" y="246"/>
                  </a:cubicBezTo>
                  <a:cubicBezTo>
                    <a:pt x="434" y="114"/>
                    <a:pt x="223" y="11"/>
                    <a:pt x="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1"/>
            <p:cNvSpPr/>
            <p:nvPr/>
          </p:nvSpPr>
          <p:spPr>
            <a:xfrm>
              <a:off x="1357200" y="2473600"/>
              <a:ext cx="41650" cy="24275"/>
            </a:xfrm>
            <a:custGeom>
              <a:avLst/>
              <a:gdLst/>
              <a:ahLst/>
              <a:cxnLst/>
              <a:rect l="l" t="t" r="r" b="b"/>
              <a:pathLst>
                <a:path w="1666" h="971" fill="none" extrusionOk="0">
                  <a:moveTo>
                    <a:pt x="1665" y="971"/>
                  </a:moveTo>
                  <a:cubicBezTo>
                    <a:pt x="1190" y="536"/>
                    <a:pt x="589" y="266"/>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1"/>
            <p:cNvSpPr/>
            <p:nvPr/>
          </p:nvSpPr>
          <p:spPr>
            <a:xfrm>
              <a:off x="1278450" y="2472200"/>
              <a:ext cx="93075" cy="25400"/>
            </a:xfrm>
            <a:custGeom>
              <a:avLst/>
              <a:gdLst/>
              <a:ahLst/>
              <a:cxnLst/>
              <a:rect l="l" t="t" r="r" b="b"/>
              <a:pathLst>
                <a:path w="3723" h="1016" fill="none" extrusionOk="0">
                  <a:moveTo>
                    <a:pt x="3723" y="698"/>
                  </a:moveTo>
                  <a:cubicBezTo>
                    <a:pt x="3098" y="697"/>
                    <a:pt x="2485" y="847"/>
                    <a:pt x="1869" y="954"/>
                  </a:cubicBezTo>
                  <a:cubicBezTo>
                    <a:pt x="1680" y="986"/>
                    <a:pt x="1488" y="1016"/>
                    <a:pt x="1298" y="993"/>
                  </a:cubicBezTo>
                  <a:cubicBezTo>
                    <a:pt x="1104" y="971"/>
                    <a:pt x="920" y="899"/>
                    <a:pt x="745" y="817"/>
                  </a:cubicBezTo>
                  <a:cubicBezTo>
                    <a:pt x="570" y="735"/>
                    <a:pt x="397" y="640"/>
                    <a:pt x="258" y="507"/>
                  </a:cubicBezTo>
                  <a:cubicBezTo>
                    <a:pt x="119" y="371"/>
                    <a:pt x="14" y="193"/>
                    <a:pt x="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1"/>
            <p:cNvSpPr/>
            <p:nvPr/>
          </p:nvSpPr>
          <p:spPr>
            <a:xfrm>
              <a:off x="1302200" y="2406175"/>
              <a:ext cx="6125" cy="47650"/>
            </a:xfrm>
            <a:custGeom>
              <a:avLst/>
              <a:gdLst/>
              <a:ahLst/>
              <a:cxnLst/>
              <a:rect l="l" t="t" r="r" b="b"/>
              <a:pathLst>
                <a:path w="245" h="1906" fill="none" extrusionOk="0">
                  <a:moveTo>
                    <a:pt x="157" y="1905"/>
                  </a:moveTo>
                  <a:cubicBezTo>
                    <a:pt x="0" y="1623"/>
                    <a:pt x="26" y="1275"/>
                    <a:pt x="88" y="959"/>
                  </a:cubicBezTo>
                  <a:cubicBezTo>
                    <a:pt x="149" y="641"/>
                    <a:pt x="245" y="323"/>
                    <a:pt x="21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1"/>
            <p:cNvSpPr/>
            <p:nvPr/>
          </p:nvSpPr>
          <p:spPr>
            <a:xfrm>
              <a:off x="1429650" y="2702800"/>
              <a:ext cx="35525" cy="104300"/>
            </a:xfrm>
            <a:custGeom>
              <a:avLst/>
              <a:gdLst/>
              <a:ahLst/>
              <a:cxnLst/>
              <a:rect l="l" t="t" r="r" b="b"/>
              <a:pathLst>
                <a:path w="1421" h="4172" fill="none" extrusionOk="0">
                  <a:moveTo>
                    <a:pt x="1421" y="1"/>
                  </a:moveTo>
                  <a:cubicBezTo>
                    <a:pt x="1305" y="25"/>
                    <a:pt x="1218" y="121"/>
                    <a:pt x="1144" y="211"/>
                  </a:cubicBezTo>
                  <a:cubicBezTo>
                    <a:pt x="948" y="453"/>
                    <a:pt x="766" y="708"/>
                    <a:pt x="605" y="972"/>
                  </a:cubicBezTo>
                  <a:cubicBezTo>
                    <a:pt x="566" y="1035"/>
                    <a:pt x="477" y="1191"/>
                    <a:pt x="445" y="1258"/>
                  </a:cubicBezTo>
                  <a:cubicBezTo>
                    <a:pt x="410" y="1326"/>
                    <a:pt x="339" y="1467"/>
                    <a:pt x="312" y="1538"/>
                  </a:cubicBezTo>
                  <a:cubicBezTo>
                    <a:pt x="1" y="2347"/>
                    <a:pt x="49" y="3340"/>
                    <a:pt x="293" y="417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1"/>
            <p:cNvSpPr/>
            <p:nvPr/>
          </p:nvSpPr>
          <p:spPr>
            <a:xfrm>
              <a:off x="1328775" y="2688125"/>
              <a:ext cx="101800" cy="103850"/>
            </a:xfrm>
            <a:custGeom>
              <a:avLst/>
              <a:gdLst/>
              <a:ahLst/>
              <a:cxnLst/>
              <a:rect l="l" t="t" r="r" b="b"/>
              <a:pathLst>
                <a:path w="4072" h="4154" fill="none" extrusionOk="0">
                  <a:moveTo>
                    <a:pt x="4072" y="83"/>
                  </a:moveTo>
                  <a:cubicBezTo>
                    <a:pt x="3188" y="1"/>
                    <a:pt x="2286" y="314"/>
                    <a:pt x="1602" y="879"/>
                  </a:cubicBezTo>
                  <a:cubicBezTo>
                    <a:pt x="916" y="1442"/>
                    <a:pt x="442" y="2241"/>
                    <a:pt x="210" y="3098"/>
                  </a:cubicBezTo>
                  <a:cubicBezTo>
                    <a:pt x="115" y="3444"/>
                    <a:pt x="57" y="3799"/>
                    <a:pt x="1" y="415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1"/>
            <p:cNvSpPr/>
            <p:nvPr/>
          </p:nvSpPr>
          <p:spPr>
            <a:xfrm>
              <a:off x="1283375" y="2583300"/>
              <a:ext cx="139075" cy="40775"/>
            </a:xfrm>
            <a:custGeom>
              <a:avLst/>
              <a:gdLst/>
              <a:ahLst/>
              <a:cxnLst/>
              <a:rect l="l" t="t" r="r" b="b"/>
              <a:pathLst>
                <a:path w="5563" h="1631" fill="none" extrusionOk="0">
                  <a:moveTo>
                    <a:pt x="5563" y="1631"/>
                  </a:moveTo>
                  <a:cubicBezTo>
                    <a:pt x="5553" y="1456"/>
                    <a:pt x="5469" y="1297"/>
                    <a:pt x="5388" y="1142"/>
                  </a:cubicBezTo>
                  <a:cubicBezTo>
                    <a:pt x="5239" y="858"/>
                    <a:pt x="5084" y="566"/>
                    <a:pt x="4836" y="364"/>
                  </a:cubicBezTo>
                  <a:cubicBezTo>
                    <a:pt x="4447" y="43"/>
                    <a:pt x="3899" y="1"/>
                    <a:pt x="3399" y="52"/>
                  </a:cubicBezTo>
                  <a:cubicBezTo>
                    <a:pt x="2289" y="168"/>
                    <a:pt x="1080" y="345"/>
                    <a:pt x="1" y="56"/>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1"/>
            <p:cNvSpPr/>
            <p:nvPr/>
          </p:nvSpPr>
          <p:spPr>
            <a:xfrm>
              <a:off x="1449225" y="2719675"/>
              <a:ext cx="17675" cy="62875"/>
            </a:xfrm>
            <a:custGeom>
              <a:avLst/>
              <a:gdLst/>
              <a:ahLst/>
              <a:cxnLst/>
              <a:rect l="l" t="t" r="r" b="b"/>
              <a:pathLst>
                <a:path w="707" h="2515" fill="none" extrusionOk="0">
                  <a:moveTo>
                    <a:pt x="23" y="1"/>
                  </a:moveTo>
                  <a:cubicBezTo>
                    <a:pt x="1" y="439"/>
                    <a:pt x="83" y="877"/>
                    <a:pt x="214" y="1296"/>
                  </a:cubicBezTo>
                  <a:cubicBezTo>
                    <a:pt x="346" y="1714"/>
                    <a:pt x="527" y="2115"/>
                    <a:pt x="707" y="2515"/>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1"/>
            <p:cNvSpPr/>
            <p:nvPr/>
          </p:nvSpPr>
          <p:spPr>
            <a:xfrm>
              <a:off x="1415975" y="2744175"/>
              <a:ext cx="20775" cy="49950"/>
            </a:xfrm>
            <a:custGeom>
              <a:avLst/>
              <a:gdLst/>
              <a:ahLst/>
              <a:cxnLst/>
              <a:rect l="l" t="t" r="r" b="b"/>
              <a:pathLst>
                <a:path w="831" h="1998" fill="none" extrusionOk="0">
                  <a:moveTo>
                    <a:pt x="1" y="1997"/>
                  </a:moveTo>
                  <a:cubicBezTo>
                    <a:pt x="69" y="1634"/>
                    <a:pt x="123" y="1268"/>
                    <a:pt x="239" y="918"/>
                  </a:cubicBezTo>
                  <a:cubicBezTo>
                    <a:pt x="356" y="569"/>
                    <a:pt x="542" y="232"/>
                    <a:pt x="830"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1"/>
            <p:cNvSpPr/>
            <p:nvPr/>
          </p:nvSpPr>
          <p:spPr>
            <a:xfrm>
              <a:off x="1384150" y="2694700"/>
              <a:ext cx="12975" cy="65600"/>
            </a:xfrm>
            <a:custGeom>
              <a:avLst/>
              <a:gdLst/>
              <a:ahLst/>
              <a:cxnLst/>
              <a:rect l="l" t="t" r="r" b="b"/>
              <a:pathLst>
                <a:path w="519" h="2624" fill="none" extrusionOk="0">
                  <a:moveTo>
                    <a:pt x="519" y="0"/>
                  </a:moveTo>
                  <a:cubicBezTo>
                    <a:pt x="120" y="805"/>
                    <a:pt x="1" y="1745"/>
                    <a:pt x="186" y="262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1"/>
            <p:cNvSpPr/>
            <p:nvPr/>
          </p:nvSpPr>
          <p:spPr>
            <a:xfrm>
              <a:off x="1322350" y="2725900"/>
              <a:ext cx="30975" cy="33675"/>
            </a:xfrm>
            <a:custGeom>
              <a:avLst/>
              <a:gdLst/>
              <a:ahLst/>
              <a:cxnLst/>
              <a:rect l="l" t="t" r="r" b="b"/>
              <a:pathLst>
                <a:path w="1239" h="1347" fill="none" extrusionOk="0">
                  <a:moveTo>
                    <a:pt x="1" y="1347"/>
                  </a:moveTo>
                  <a:cubicBezTo>
                    <a:pt x="145" y="1089"/>
                    <a:pt x="305" y="841"/>
                    <a:pt x="483" y="603"/>
                  </a:cubicBezTo>
                  <a:cubicBezTo>
                    <a:pt x="558" y="502"/>
                    <a:pt x="637" y="402"/>
                    <a:pt x="731" y="318"/>
                  </a:cubicBezTo>
                  <a:cubicBezTo>
                    <a:pt x="880" y="185"/>
                    <a:pt x="1059" y="92"/>
                    <a:pt x="1238"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1"/>
            <p:cNvSpPr/>
            <p:nvPr/>
          </p:nvSpPr>
          <p:spPr>
            <a:xfrm>
              <a:off x="1346825" y="2598925"/>
              <a:ext cx="66600" cy="9625"/>
            </a:xfrm>
            <a:custGeom>
              <a:avLst/>
              <a:gdLst/>
              <a:ahLst/>
              <a:cxnLst/>
              <a:rect l="l" t="t" r="r" b="b"/>
              <a:pathLst>
                <a:path w="2664" h="385" fill="none" extrusionOk="0">
                  <a:moveTo>
                    <a:pt x="2663" y="171"/>
                  </a:moveTo>
                  <a:cubicBezTo>
                    <a:pt x="2312" y="48"/>
                    <a:pt x="1935" y="1"/>
                    <a:pt x="1564" y="11"/>
                  </a:cubicBezTo>
                  <a:cubicBezTo>
                    <a:pt x="1191" y="21"/>
                    <a:pt x="822" y="89"/>
                    <a:pt x="465" y="188"/>
                  </a:cubicBezTo>
                  <a:cubicBezTo>
                    <a:pt x="301" y="233"/>
                    <a:pt x="138" y="286"/>
                    <a:pt x="0" y="38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1"/>
            <p:cNvSpPr/>
            <p:nvPr/>
          </p:nvSpPr>
          <p:spPr>
            <a:xfrm>
              <a:off x="1324125" y="2580900"/>
              <a:ext cx="19925" cy="6100"/>
            </a:xfrm>
            <a:custGeom>
              <a:avLst/>
              <a:gdLst/>
              <a:ahLst/>
              <a:cxnLst/>
              <a:rect l="l" t="t" r="r" b="b"/>
              <a:pathLst>
                <a:path w="797" h="244" fill="none" extrusionOk="0">
                  <a:moveTo>
                    <a:pt x="796" y="244"/>
                  </a:moveTo>
                  <a:cubicBezTo>
                    <a:pt x="531" y="206"/>
                    <a:pt x="273" y="131"/>
                    <a:pt x="31" y="20"/>
                  </a:cubicBezTo>
                  <a:cubicBezTo>
                    <a:pt x="23" y="18"/>
                    <a:pt x="6" y="4"/>
                    <a:pt x="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1"/>
            <p:cNvSpPr/>
            <p:nvPr/>
          </p:nvSpPr>
          <p:spPr>
            <a:xfrm>
              <a:off x="1275625" y="2588550"/>
              <a:ext cx="46150" cy="22100"/>
            </a:xfrm>
            <a:custGeom>
              <a:avLst/>
              <a:gdLst/>
              <a:ahLst/>
              <a:cxnLst/>
              <a:rect l="l" t="t" r="r" b="b"/>
              <a:pathLst>
                <a:path w="1846" h="884" fill="none" extrusionOk="0">
                  <a:moveTo>
                    <a:pt x="1845" y="1"/>
                  </a:moveTo>
                  <a:cubicBezTo>
                    <a:pt x="1637" y="32"/>
                    <a:pt x="1449" y="150"/>
                    <a:pt x="1282" y="279"/>
                  </a:cubicBezTo>
                  <a:cubicBezTo>
                    <a:pt x="1114" y="409"/>
                    <a:pt x="955" y="554"/>
                    <a:pt x="769" y="655"/>
                  </a:cubicBezTo>
                  <a:cubicBezTo>
                    <a:pt x="543" y="779"/>
                    <a:pt x="286" y="830"/>
                    <a:pt x="35" y="881"/>
                  </a:cubicBezTo>
                  <a:cubicBezTo>
                    <a:pt x="26" y="881"/>
                    <a:pt x="10" y="883"/>
                    <a:pt x="1" y="883"/>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200"/>
              <a:buFont typeface="Besley"/>
              <a:buNone/>
              <a:defRPr sz="3200">
                <a:solidFill>
                  <a:schemeClr val="lt2"/>
                </a:solidFill>
                <a:latin typeface="Besley"/>
                <a:ea typeface="Besley"/>
                <a:cs typeface="Besley"/>
                <a:sym typeface="Besley"/>
              </a:defRPr>
            </a:lvl1pPr>
            <a:lvl2pPr lvl="1"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2pPr>
            <a:lvl3pPr lvl="2"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3pPr>
            <a:lvl4pPr lvl="3"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4pPr>
            <a:lvl5pPr lvl="4"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5pPr>
            <a:lvl6pPr lvl="5"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6pPr>
            <a:lvl7pPr lvl="6"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7pPr>
            <a:lvl8pPr lvl="7"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8pPr>
            <a:lvl9pPr lvl="8"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Catamaran"/>
              <a:buChar char="●"/>
              <a:defRPr>
                <a:solidFill>
                  <a:schemeClr val="dk2"/>
                </a:solidFill>
                <a:latin typeface="Catamaran"/>
                <a:ea typeface="Catamaran"/>
                <a:cs typeface="Catamaran"/>
                <a:sym typeface="Catamaran"/>
              </a:defRPr>
            </a:lvl1pPr>
            <a:lvl2pPr marL="914400" lvl="1" indent="-317500">
              <a:lnSpc>
                <a:spcPct val="100000"/>
              </a:lnSpc>
              <a:spcBef>
                <a:spcPts val="0"/>
              </a:spcBef>
              <a:spcAft>
                <a:spcPts val="0"/>
              </a:spcAft>
              <a:buClr>
                <a:schemeClr val="dk2"/>
              </a:buClr>
              <a:buSzPts val="1400"/>
              <a:buFont typeface="Catamaran"/>
              <a:buChar char="○"/>
              <a:defRPr>
                <a:solidFill>
                  <a:schemeClr val="dk2"/>
                </a:solidFill>
                <a:latin typeface="Catamaran"/>
                <a:ea typeface="Catamaran"/>
                <a:cs typeface="Catamaran"/>
                <a:sym typeface="Catamaran"/>
              </a:defRPr>
            </a:lvl2pPr>
            <a:lvl3pPr marL="1371600" lvl="2" indent="-317500">
              <a:lnSpc>
                <a:spcPct val="100000"/>
              </a:lnSpc>
              <a:spcBef>
                <a:spcPts val="0"/>
              </a:spcBef>
              <a:spcAft>
                <a:spcPts val="0"/>
              </a:spcAft>
              <a:buClr>
                <a:schemeClr val="dk2"/>
              </a:buClr>
              <a:buSzPts val="1400"/>
              <a:buFont typeface="Catamaran"/>
              <a:buChar char="■"/>
              <a:defRPr>
                <a:solidFill>
                  <a:schemeClr val="dk2"/>
                </a:solidFill>
                <a:latin typeface="Catamaran"/>
                <a:ea typeface="Catamaran"/>
                <a:cs typeface="Catamaran"/>
                <a:sym typeface="Catamaran"/>
              </a:defRPr>
            </a:lvl3pPr>
            <a:lvl4pPr marL="1828800" lvl="3" indent="-317500">
              <a:lnSpc>
                <a:spcPct val="100000"/>
              </a:lnSpc>
              <a:spcBef>
                <a:spcPts val="0"/>
              </a:spcBef>
              <a:spcAft>
                <a:spcPts val="0"/>
              </a:spcAft>
              <a:buClr>
                <a:schemeClr val="dk2"/>
              </a:buClr>
              <a:buSzPts val="1400"/>
              <a:buFont typeface="Catamaran"/>
              <a:buChar char="●"/>
              <a:defRPr>
                <a:solidFill>
                  <a:schemeClr val="dk2"/>
                </a:solidFill>
                <a:latin typeface="Catamaran"/>
                <a:ea typeface="Catamaran"/>
                <a:cs typeface="Catamaran"/>
                <a:sym typeface="Catamaran"/>
              </a:defRPr>
            </a:lvl4pPr>
            <a:lvl5pPr marL="2286000" lvl="4" indent="-317500">
              <a:lnSpc>
                <a:spcPct val="100000"/>
              </a:lnSpc>
              <a:spcBef>
                <a:spcPts val="0"/>
              </a:spcBef>
              <a:spcAft>
                <a:spcPts val="0"/>
              </a:spcAft>
              <a:buClr>
                <a:schemeClr val="dk2"/>
              </a:buClr>
              <a:buSzPts val="1400"/>
              <a:buFont typeface="Catamaran"/>
              <a:buChar char="○"/>
              <a:defRPr>
                <a:solidFill>
                  <a:schemeClr val="dk2"/>
                </a:solidFill>
                <a:latin typeface="Catamaran"/>
                <a:ea typeface="Catamaran"/>
                <a:cs typeface="Catamaran"/>
                <a:sym typeface="Catamaran"/>
              </a:defRPr>
            </a:lvl5pPr>
            <a:lvl6pPr marL="2743200" lvl="5" indent="-317500">
              <a:lnSpc>
                <a:spcPct val="100000"/>
              </a:lnSpc>
              <a:spcBef>
                <a:spcPts val="0"/>
              </a:spcBef>
              <a:spcAft>
                <a:spcPts val="0"/>
              </a:spcAft>
              <a:buClr>
                <a:schemeClr val="dk2"/>
              </a:buClr>
              <a:buSzPts val="1400"/>
              <a:buFont typeface="Catamaran"/>
              <a:buChar char="■"/>
              <a:defRPr>
                <a:solidFill>
                  <a:schemeClr val="dk2"/>
                </a:solidFill>
                <a:latin typeface="Catamaran"/>
                <a:ea typeface="Catamaran"/>
                <a:cs typeface="Catamaran"/>
                <a:sym typeface="Catamaran"/>
              </a:defRPr>
            </a:lvl6pPr>
            <a:lvl7pPr marL="3200400" lvl="6" indent="-317500">
              <a:lnSpc>
                <a:spcPct val="100000"/>
              </a:lnSpc>
              <a:spcBef>
                <a:spcPts val="0"/>
              </a:spcBef>
              <a:spcAft>
                <a:spcPts val="0"/>
              </a:spcAft>
              <a:buClr>
                <a:schemeClr val="dk2"/>
              </a:buClr>
              <a:buSzPts val="1400"/>
              <a:buFont typeface="Catamaran"/>
              <a:buChar char="●"/>
              <a:defRPr>
                <a:solidFill>
                  <a:schemeClr val="dk2"/>
                </a:solidFill>
                <a:latin typeface="Catamaran"/>
                <a:ea typeface="Catamaran"/>
                <a:cs typeface="Catamaran"/>
                <a:sym typeface="Catamaran"/>
              </a:defRPr>
            </a:lvl7pPr>
            <a:lvl8pPr marL="3657600" lvl="7" indent="-317500">
              <a:lnSpc>
                <a:spcPct val="100000"/>
              </a:lnSpc>
              <a:spcBef>
                <a:spcPts val="0"/>
              </a:spcBef>
              <a:spcAft>
                <a:spcPts val="0"/>
              </a:spcAft>
              <a:buClr>
                <a:schemeClr val="dk2"/>
              </a:buClr>
              <a:buSzPts val="1400"/>
              <a:buFont typeface="Catamaran"/>
              <a:buChar char="○"/>
              <a:defRPr>
                <a:solidFill>
                  <a:schemeClr val="dk2"/>
                </a:solidFill>
                <a:latin typeface="Catamaran"/>
                <a:ea typeface="Catamaran"/>
                <a:cs typeface="Catamaran"/>
                <a:sym typeface="Catamaran"/>
              </a:defRPr>
            </a:lvl8pPr>
            <a:lvl9pPr marL="4114800" lvl="8" indent="-317500">
              <a:lnSpc>
                <a:spcPct val="100000"/>
              </a:lnSpc>
              <a:spcBef>
                <a:spcPts val="0"/>
              </a:spcBef>
              <a:spcAft>
                <a:spcPts val="0"/>
              </a:spcAft>
              <a:buClr>
                <a:schemeClr val="dk2"/>
              </a:buClr>
              <a:buSzPts val="1400"/>
              <a:buFont typeface="Catamaran"/>
              <a:buChar char="■"/>
              <a:defRPr>
                <a:solidFill>
                  <a:schemeClr val="dk2"/>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6" r:id="rId5"/>
    <p:sldLayoutId id="2147483657" r:id="rId6"/>
    <p:sldLayoutId id="2147483658" r:id="rId7"/>
    <p:sldLayoutId id="2147483676" r:id="rId8"/>
    <p:sldLayoutId id="214748367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hyperlink" Target="https://scratch.mit.edu/projects/81232820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35"/>
          <p:cNvSpPr txBox="1">
            <a:spLocks noGrp="1"/>
          </p:cNvSpPr>
          <p:nvPr>
            <p:ph type="ctrTitle"/>
          </p:nvPr>
        </p:nvSpPr>
        <p:spPr>
          <a:xfrm>
            <a:off x="208419" y="1045896"/>
            <a:ext cx="4931296" cy="2510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i="1" dirty="0">
                <a:solidFill>
                  <a:schemeClr val="dk2"/>
                </a:solidFill>
              </a:rPr>
              <a:t>PRESENTATION</a:t>
            </a:r>
            <a:br>
              <a:rPr lang="en" sz="2800" i="1" dirty="0">
                <a:solidFill>
                  <a:schemeClr val="dk2"/>
                </a:solidFill>
              </a:rPr>
            </a:br>
            <a:r>
              <a:rPr lang="en" sz="2800" i="1" dirty="0">
                <a:solidFill>
                  <a:schemeClr val="dk2"/>
                </a:solidFill>
              </a:rPr>
              <a:t>               </a:t>
            </a:r>
            <a:r>
              <a:rPr lang="en" sz="3600" i="1" dirty="0">
                <a:solidFill>
                  <a:schemeClr val="dk2"/>
                </a:solidFill>
              </a:rPr>
              <a:t>of </a:t>
            </a:r>
            <a:endParaRPr sz="4000" i="1" dirty="0">
              <a:solidFill>
                <a:schemeClr val="dk2"/>
              </a:solidFill>
            </a:endParaRPr>
          </a:p>
        </p:txBody>
      </p:sp>
      <p:sp>
        <p:nvSpPr>
          <p:cNvPr id="1517" name="Google Shape;1517;p35"/>
          <p:cNvSpPr txBox="1">
            <a:spLocks noGrp="1"/>
          </p:cNvSpPr>
          <p:nvPr>
            <p:ph type="subTitle" idx="1"/>
          </p:nvPr>
        </p:nvSpPr>
        <p:spPr>
          <a:xfrm>
            <a:off x="390634" y="3222621"/>
            <a:ext cx="4156642" cy="67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400" dirty="0">
                <a:latin typeface="Broadway" panose="04040905080B02020502" pitchFamily="82" charset="0"/>
              </a:rPr>
              <a:t>YEAR 4C</a:t>
            </a:r>
            <a:endParaRPr sz="5400" dirty="0">
              <a:latin typeface="Broadway" panose="04040905080B02020502" pitchFamily="82" charset="0"/>
            </a:endParaRPr>
          </a:p>
        </p:txBody>
      </p:sp>
      <p:pic>
        <p:nvPicPr>
          <p:cNvPr id="1518" name="Google Shape;1518;p35"/>
          <p:cNvPicPr preferRelativeResize="0">
            <a:picLocks noGrp="1"/>
          </p:cNvPicPr>
          <p:nvPr>
            <p:ph type="pic" idx="2"/>
          </p:nvPr>
        </p:nvPicPr>
        <p:blipFill rotWithShape="1">
          <a:blip r:embed="rId3">
            <a:alphaModFix/>
          </a:blip>
          <a:srcRect l="2958" r="4884"/>
          <a:stretch/>
        </p:blipFill>
        <p:spPr>
          <a:xfrm>
            <a:off x="5440486" y="102975"/>
            <a:ext cx="2377500" cy="3867900"/>
          </a:xfrm>
          <a:prstGeom prst="roundRect">
            <a:avLst>
              <a:gd name="adj" fmla="val 3811"/>
            </a:avLst>
          </a:prstGeom>
        </p:spPr>
      </p:pic>
      <p:grpSp>
        <p:nvGrpSpPr>
          <p:cNvPr id="1519" name="Google Shape;1519;p35"/>
          <p:cNvGrpSpPr/>
          <p:nvPr/>
        </p:nvGrpSpPr>
        <p:grpSpPr>
          <a:xfrm>
            <a:off x="7909460" y="2827891"/>
            <a:ext cx="1143000" cy="1142990"/>
            <a:chOff x="1564650" y="597750"/>
            <a:chExt cx="270200" cy="268825"/>
          </a:xfrm>
        </p:grpSpPr>
        <p:sp>
          <p:nvSpPr>
            <p:cNvPr id="1520" name="Google Shape;1520;p35"/>
            <p:cNvSpPr/>
            <p:nvPr/>
          </p:nvSpPr>
          <p:spPr>
            <a:xfrm>
              <a:off x="1665975" y="800425"/>
              <a:ext cx="38300" cy="28500"/>
            </a:xfrm>
            <a:custGeom>
              <a:avLst/>
              <a:gdLst/>
              <a:ahLst/>
              <a:cxnLst/>
              <a:rect l="l" t="t" r="r" b="b"/>
              <a:pathLst>
                <a:path w="1532" h="1140" extrusionOk="0">
                  <a:moveTo>
                    <a:pt x="367" y="1"/>
                  </a:moveTo>
                  <a:cubicBezTo>
                    <a:pt x="349" y="1"/>
                    <a:pt x="332" y="1"/>
                    <a:pt x="316" y="2"/>
                  </a:cubicBezTo>
                  <a:cubicBezTo>
                    <a:pt x="252" y="5"/>
                    <a:pt x="186" y="15"/>
                    <a:pt x="129" y="52"/>
                  </a:cubicBezTo>
                  <a:cubicBezTo>
                    <a:pt x="71" y="90"/>
                    <a:pt x="21" y="158"/>
                    <a:pt x="11" y="244"/>
                  </a:cubicBezTo>
                  <a:cubicBezTo>
                    <a:pt x="0" y="323"/>
                    <a:pt x="25" y="404"/>
                    <a:pt x="59" y="470"/>
                  </a:cubicBezTo>
                  <a:cubicBezTo>
                    <a:pt x="133" y="615"/>
                    <a:pt x="247" y="713"/>
                    <a:pt x="364" y="795"/>
                  </a:cubicBezTo>
                  <a:cubicBezTo>
                    <a:pt x="628" y="978"/>
                    <a:pt x="917" y="1094"/>
                    <a:pt x="1214" y="1135"/>
                  </a:cubicBezTo>
                  <a:cubicBezTo>
                    <a:pt x="1237" y="1138"/>
                    <a:pt x="1261" y="1140"/>
                    <a:pt x="1285" y="1140"/>
                  </a:cubicBezTo>
                  <a:cubicBezTo>
                    <a:pt x="1370" y="1140"/>
                    <a:pt x="1457" y="1114"/>
                    <a:pt x="1501" y="1022"/>
                  </a:cubicBezTo>
                  <a:cubicBezTo>
                    <a:pt x="1525" y="973"/>
                    <a:pt x="1532" y="912"/>
                    <a:pt x="1531" y="852"/>
                  </a:cubicBezTo>
                  <a:cubicBezTo>
                    <a:pt x="1511" y="219"/>
                    <a:pt x="755" y="1"/>
                    <a:pt x="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5"/>
            <p:cNvSpPr/>
            <p:nvPr/>
          </p:nvSpPr>
          <p:spPr>
            <a:xfrm>
              <a:off x="1619775" y="625575"/>
              <a:ext cx="35150" cy="32500"/>
            </a:xfrm>
            <a:custGeom>
              <a:avLst/>
              <a:gdLst/>
              <a:ahLst/>
              <a:cxnLst/>
              <a:rect l="l" t="t" r="r" b="b"/>
              <a:pathLst>
                <a:path w="1406" h="1300" extrusionOk="0">
                  <a:moveTo>
                    <a:pt x="1014" y="0"/>
                  </a:moveTo>
                  <a:cubicBezTo>
                    <a:pt x="932" y="0"/>
                    <a:pt x="851" y="19"/>
                    <a:pt x="785" y="52"/>
                  </a:cubicBezTo>
                  <a:cubicBezTo>
                    <a:pt x="586" y="153"/>
                    <a:pt x="395" y="353"/>
                    <a:pt x="265" y="527"/>
                  </a:cubicBezTo>
                  <a:cubicBezTo>
                    <a:pt x="173" y="647"/>
                    <a:pt x="98" y="781"/>
                    <a:pt x="44" y="920"/>
                  </a:cubicBezTo>
                  <a:cubicBezTo>
                    <a:pt x="20" y="980"/>
                    <a:pt x="1" y="1042"/>
                    <a:pt x="4" y="1105"/>
                  </a:cubicBezTo>
                  <a:cubicBezTo>
                    <a:pt x="6" y="1169"/>
                    <a:pt x="35" y="1234"/>
                    <a:pt x="90" y="1267"/>
                  </a:cubicBezTo>
                  <a:cubicBezTo>
                    <a:pt x="121" y="1284"/>
                    <a:pt x="157" y="1289"/>
                    <a:pt x="191" y="1294"/>
                  </a:cubicBezTo>
                  <a:cubicBezTo>
                    <a:pt x="229" y="1298"/>
                    <a:pt x="268" y="1300"/>
                    <a:pt x="306" y="1300"/>
                  </a:cubicBezTo>
                  <a:cubicBezTo>
                    <a:pt x="528" y="1300"/>
                    <a:pt x="749" y="1233"/>
                    <a:pt x="931" y="1106"/>
                  </a:cubicBezTo>
                  <a:cubicBezTo>
                    <a:pt x="1145" y="960"/>
                    <a:pt x="1304" y="733"/>
                    <a:pt x="1369" y="483"/>
                  </a:cubicBezTo>
                  <a:cubicBezTo>
                    <a:pt x="1393" y="390"/>
                    <a:pt x="1405" y="288"/>
                    <a:pt x="1369" y="200"/>
                  </a:cubicBezTo>
                  <a:cubicBezTo>
                    <a:pt x="1313" y="61"/>
                    <a:pt x="1163" y="0"/>
                    <a:pt x="1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5"/>
            <p:cNvSpPr/>
            <p:nvPr/>
          </p:nvSpPr>
          <p:spPr>
            <a:xfrm>
              <a:off x="1775025" y="669400"/>
              <a:ext cx="22175" cy="49875"/>
            </a:xfrm>
            <a:custGeom>
              <a:avLst/>
              <a:gdLst/>
              <a:ahLst/>
              <a:cxnLst/>
              <a:rect l="l" t="t" r="r" b="b"/>
              <a:pathLst>
                <a:path w="887" h="1995" extrusionOk="0">
                  <a:moveTo>
                    <a:pt x="321" y="0"/>
                  </a:moveTo>
                  <a:cubicBezTo>
                    <a:pt x="0" y="0"/>
                    <a:pt x="125" y="857"/>
                    <a:pt x="147" y="1022"/>
                  </a:cubicBezTo>
                  <a:cubicBezTo>
                    <a:pt x="191" y="1315"/>
                    <a:pt x="283" y="1603"/>
                    <a:pt x="445" y="1853"/>
                  </a:cubicBezTo>
                  <a:cubicBezTo>
                    <a:pt x="485" y="1914"/>
                    <a:pt x="535" y="1977"/>
                    <a:pt x="607" y="1992"/>
                  </a:cubicBezTo>
                  <a:cubicBezTo>
                    <a:pt x="617" y="1993"/>
                    <a:pt x="627" y="1994"/>
                    <a:pt x="637" y="1994"/>
                  </a:cubicBezTo>
                  <a:cubicBezTo>
                    <a:pt x="690" y="1994"/>
                    <a:pt x="744" y="1968"/>
                    <a:pt x="782" y="1928"/>
                  </a:cubicBezTo>
                  <a:cubicBezTo>
                    <a:pt x="884" y="1825"/>
                    <a:pt x="887" y="1664"/>
                    <a:pt x="882" y="1520"/>
                  </a:cubicBezTo>
                  <a:cubicBezTo>
                    <a:pt x="871" y="1244"/>
                    <a:pt x="847" y="969"/>
                    <a:pt x="778" y="703"/>
                  </a:cubicBezTo>
                  <a:cubicBezTo>
                    <a:pt x="726" y="508"/>
                    <a:pt x="624" y="103"/>
                    <a:pt x="412" y="19"/>
                  </a:cubicBezTo>
                  <a:cubicBezTo>
                    <a:pt x="378" y="6"/>
                    <a:pt x="348"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5"/>
            <p:cNvSpPr/>
            <p:nvPr/>
          </p:nvSpPr>
          <p:spPr>
            <a:xfrm>
              <a:off x="1684475" y="739625"/>
              <a:ext cx="94700" cy="67600"/>
            </a:xfrm>
            <a:custGeom>
              <a:avLst/>
              <a:gdLst/>
              <a:ahLst/>
              <a:cxnLst/>
              <a:rect l="l" t="t" r="r" b="b"/>
              <a:pathLst>
                <a:path w="3788" h="2704" extrusionOk="0">
                  <a:moveTo>
                    <a:pt x="3516" y="0"/>
                  </a:moveTo>
                  <a:cubicBezTo>
                    <a:pt x="3219" y="0"/>
                    <a:pt x="2943" y="180"/>
                    <a:pt x="2710" y="372"/>
                  </a:cubicBezTo>
                  <a:cubicBezTo>
                    <a:pt x="2458" y="580"/>
                    <a:pt x="2215" y="818"/>
                    <a:pt x="1901" y="908"/>
                  </a:cubicBezTo>
                  <a:cubicBezTo>
                    <a:pt x="1793" y="939"/>
                    <a:pt x="1680" y="950"/>
                    <a:pt x="1567" y="950"/>
                  </a:cubicBezTo>
                  <a:cubicBezTo>
                    <a:pt x="1488" y="950"/>
                    <a:pt x="1409" y="945"/>
                    <a:pt x="1331" y="937"/>
                  </a:cubicBezTo>
                  <a:cubicBezTo>
                    <a:pt x="1235" y="927"/>
                    <a:pt x="1133" y="915"/>
                    <a:pt x="1035" y="915"/>
                  </a:cubicBezTo>
                  <a:cubicBezTo>
                    <a:pt x="911" y="915"/>
                    <a:pt x="791" y="935"/>
                    <a:pt x="691" y="1007"/>
                  </a:cubicBezTo>
                  <a:cubicBezTo>
                    <a:pt x="573" y="1091"/>
                    <a:pt x="511" y="1233"/>
                    <a:pt x="473" y="1373"/>
                  </a:cubicBezTo>
                  <a:cubicBezTo>
                    <a:pt x="434" y="1512"/>
                    <a:pt x="414" y="1658"/>
                    <a:pt x="360" y="1792"/>
                  </a:cubicBezTo>
                  <a:cubicBezTo>
                    <a:pt x="319" y="1891"/>
                    <a:pt x="257" y="1982"/>
                    <a:pt x="180" y="2056"/>
                  </a:cubicBezTo>
                  <a:cubicBezTo>
                    <a:pt x="126" y="2110"/>
                    <a:pt x="0" y="2173"/>
                    <a:pt x="33" y="2268"/>
                  </a:cubicBezTo>
                  <a:cubicBezTo>
                    <a:pt x="64" y="2355"/>
                    <a:pt x="203" y="2342"/>
                    <a:pt x="277" y="2360"/>
                  </a:cubicBezTo>
                  <a:cubicBezTo>
                    <a:pt x="383" y="2391"/>
                    <a:pt x="484" y="2439"/>
                    <a:pt x="573" y="2503"/>
                  </a:cubicBezTo>
                  <a:cubicBezTo>
                    <a:pt x="673" y="2575"/>
                    <a:pt x="766" y="2668"/>
                    <a:pt x="885" y="2696"/>
                  </a:cubicBezTo>
                  <a:cubicBezTo>
                    <a:pt x="909" y="2701"/>
                    <a:pt x="932" y="2704"/>
                    <a:pt x="955" y="2704"/>
                  </a:cubicBezTo>
                  <a:cubicBezTo>
                    <a:pt x="1123" y="2704"/>
                    <a:pt x="1280" y="2582"/>
                    <a:pt x="1441" y="2516"/>
                  </a:cubicBezTo>
                  <a:cubicBezTo>
                    <a:pt x="1586" y="2457"/>
                    <a:pt x="1741" y="2442"/>
                    <a:pt x="1898" y="2442"/>
                  </a:cubicBezTo>
                  <a:cubicBezTo>
                    <a:pt x="2022" y="2442"/>
                    <a:pt x="2148" y="2452"/>
                    <a:pt x="2271" y="2457"/>
                  </a:cubicBezTo>
                  <a:cubicBezTo>
                    <a:pt x="2309" y="2458"/>
                    <a:pt x="2347" y="2459"/>
                    <a:pt x="2386" y="2459"/>
                  </a:cubicBezTo>
                  <a:cubicBezTo>
                    <a:pt x="2632" y="2459"/>
                    <a:pt x="2885" y="2421"/>
                    <a:pt x="3064" y="2257"/>
                  </a:cubicBezTo>
                  <a:cubicBezTo>
                    <a:pt x="3160" y="2170"/>
                    <a:pt x="3225" y="2054"/>
                    <a:pt x="3285" y="1937"/>
                  </a:cubicBezTo>
                  <a:cubicBezTo>
                    <a:pt x="3545" y="1423"/>
                    <a:pt x="3711" y="863"/>
                    <a:pt x="3776" y="289"/>
                  </a:cubicBezTo>
                  <a:cubicBezTo>
                    <a:pt x="3784" y="205"/>
                    <a:pt x="3787" y="107"/>
                    <a:pt x="3725" y="51"/>
                  </a:cubicBezTo>
                  <a:cubicBezTo>
                    <a:pt x="3689" y="19"/>
                    <a:pt x="3638" y="7"/>
                    <a:pt x="3589" y="4"/>
                  </a:cubicBezTo>
                  <a:cubicBezTo>
                    <a:pt x="3564" y="1"/>
                    <a:pt x="3540" y="0"/>
                    <a:pt x="3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5"/>
            <p:cNvSpPr/>
            <p:nvPr/>
          </p:nvSpPr>
          <p:spPr>
            <a:xfrm>
              <a:off x="1710725" y="765400"/>
              <a:ext cx="94000" cy="79375"/>
            </a:xfrm>
            <a:custGeom>
              <a:avLst/>
              <a:gdLst/>
              <a:ahLst/>
              <a:cxnLst/>
              <a:rect l="l" t="t" r="r" b="b"/>
              <a:pathLst>
                <a:path w="3760" h="3175" extrusionOk="0">
                  <a:moveTo>
                    <a:pt x="3448" y="1"/>
                  </a:moveTo>
                  <a:cubicBezTo>
                    <a:pt x="3398" y="1"/>
                    <a:pt x="3347" y="13"/>
                    <a:pt x="3304" y="37"/>
                  </a:cubicBezTo>
                  <a:cubicBezTo>
                    <a:pt x="3192" y="99"/>
                    <a:pt x="3120" y="212"/>
                    <a:pt x="3053" y="321"/>
                  </a:cubicBezTo>
                  <a:cubicBezTo>
                    <a:pt x="2851" y="650"/>
                    <a:pt x="2649" y="980"/>
                    <a:pt x="2446" y="1309"/>
                  </a:cubicBezTo>
                  <a:cubicBezTo>
                    <a:pt x="2366" y="1441"/>
                    <a:pt x="2280" y="1578"/>
                    <a:pt x="2148" y="1658"/>
                  </a:cubicBezTo>
                  <a:cubicBezTo>
                    <a:pt x="2045" y="1722"/>
                    <a:pt x="1924" y="1746"/>
                    <a:pt x="1802" y="1746"/>
                  </a:cubicBezTo>
                  <a:cubicBezTo>
                    <a:pt x="1749" y="1746"/>
                    <a:pt x="1697" y="1741"/>
                    <a:pt x="1645" y="1734"/>
                  </a:cubicBezTo>
                  <a:cubicBezTo>
                    <a:pt x="1473" y="1711"/>
                    <a:pt x="1308" y="1657"/>
                    <a:pt x="1135" y="1635"/>
                  </a:cubicBezTo>
                  <a:cubicBezTo>
                    <a:pt x="1074" y="1627"/>
                    <a:pt x="1013" y="1624"/>
                    <a:pt x="952" y="1624"/>
                  </a:cubicBezTo>
                  <a:cubicBezTo>
                    <a:pt x="753" y="1624"/>
                    <a:pt x="555" y="1665"/>
                    <a:pt x="373" y="1744"/>
                  </a:cubicBezTo>
                  <a:cubicBezTo>
                    <a:pt x="273" y="1787"/>
                    <a:pt x="14" y="1845"/>
                    <a:pt x="6" y="1960"/>
                  </a:cubicBezTo>
                  <a:cubicBezTo>
                    <a:pt x="1" y="2023"/>
                    <a:pt x="54" y="2098"/>
                    <a:pt x="59" y="2165"/>
                  </a:cubicBezTo>
                  <a:cubicBezTo>
                    <a:pt x="64" y="2232"/>
                    <a:pt x="41" y="2301"/>
                    <a:pt x="85" y="2360"/>
                  </a:cubicBezTo>
                  <a:cubicBezTo>
                    <a:pt x="112" y="2396"/>
                    <a:pt x="155" y="2411"/>
                    <a:pt x="201" y="2411"/>
                  </a:cubicBezTo>
                  <a:cubicBezTo>
                    <a:pt x="227" y="2411"/>
                    <a:pt x="254" y="2406"/>
                    <a:pt x="278" y="2397"/>
                  </a:cubicBezTo>
                  <a:cubicBezTo>
                    <a:pt x="345" y="2371"/>
                    <a:pt x="399" y="2324"/>
                    <a:pt x="460" y="2287"/>
                  </a:cubicBezTo>
                  <a:cubicBezTo>
                    <a:pt x="565" y="2222"/>
                    <a:pt x="687" y="2192"/>
                    <a:pt x="811" y="2192"/>
                  </a:cubicBezTo>
                  <a:cubicBezTo>
                    <a:pt x="889" y="2192"/>
                    <a:pt x="967" y="2204"/>
                    <a:pt x="1042" y="2226"/>
                  </a:cubicBezTo>
                  <a:cubicBezTo>
                    <a:pt x="1234" y="2285"/>
                    <a:pt x="1402" y="2408"/>
                    <a:pt x="1536" y="2559"/>
                  </a:cubicBezTo>
                  <a:cubicBezTo>
                    <a:pt x="1717" y="2761"/>
                    <a:pt x="1858" y="3022"/>
                    <a:pt x="2107" y="3126"/>
                  </a:cubicBezTo>
                  <a:cubicBezTo>
                    <a:pt x="2194" y="3161"/>
                    <a:pt x="2287" y="3175"/>
                    <a:pt x="2381" y="3175"/>
                  </a:cubicBezTo>
                  <a:cubicBezTo>
                    <a:pt x="2442" y="3175"/>
                    <a:pt x="2502" y="3169"/>
                    <a:pt x="2562" y="3161"/>
                  </a:cubicBezTo>
                  <a:cubicBezTo>
                    <a:pt x="3083" y="3080"/>
                    <a:pt x="3572" y="2709"/>
                    <a:pt x="3703" y="2198"/>
                  </a:cubicBezTo>
                  <a:cubicBezTo>
                    <a:pt x="3749" y="2018"/>
                    <a:pt x="3751" y="1831"/>
                    <a:pt x="3752" y="1646"/>
                  </a:cubicBezTo>
                  <a:cubicBezTo>
                    <a:pt x="3756" y="1168"/>
                    <a:pt x="3760" y="687"/>
                    <a:pt x="3678" y="217"/>
                  </a:cubicBezTo>
                  <a:cubicBezTo>
                    <a:pt x="3671" y="177"/>
                    <a:pt x="3663" y="136"/>
                    <a:pt x="3643" y="101"/>
                  </a:cubicBezTo>
                  <a:cubicBezTo>
                    <a:pt x="3604" y="32"/>
                    <a:pt x="3528" y="1"/>
                    <a:pt x="3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5"/>
            <p:cNvSpPr/>
            <p:nvPr/>
          </p:nvSpPr>
          <p:spPr>
            <a:xfrm>
              <a:off x="1686025" y="827750"/>
              <a:ext cx="100250" cy="38825"/>
            </a:xfrm>
            <a:custGeom>
              <a:avLst/>
              <a:gdLst/>
              <a:ahLst/>
              <a:cxnLst/>
              <a:rect l="l" t="t" r="r" b="b"/>
              <a:pathLst>
                <a:path w="4010" h="1553" extrusionOk="0">
                  <a:moveTo>
                    <a:pt x="1732" y="1"/>
                  </a:moveTo>
                  <a:cubicBezTo>
                    <a:pt x="1611" y="1"/>
                    <a:pt x="1501" y="76"/>
                    <a:pt x="1397" y="140"/>
                  </a:cubicBezTo>
                  <a:cubicBezTo>
                    <a:pt x="1313" y="192"/>
                    <a:pt x="1213" y="240"/>
                    <a:pt x="1119" y="240"/>
                  </a:cubicBezTo>
                  <a:cubicBezTo>
                    <a:pt x="1082" y="240"/>
                    <a:pt x="1046" y="232"/>
                    <a:pt x="1011" y="214"/>
                  </a:cubicBezTo>
                  <a:cubicBezTo>
                    <a:pt x="941" y="178"/>
                    <a:pt x="885" y="106"/>
                    <a:pt x="810" y="106"/>
                  </a:cubicBezTo>
                  <a:cubicBezTo>
                    <a:pt x="806" y="106"/>
                    <a:pt x="802" y="106"/>
                    <a:pt x="797" y="106"/>
                  </a:cubicBezTo>
                  <a:cubicBezTo>
                    <a:pt x="765" y="110"/>
                    <a:pt x="734" y="130"/>
                    <a:pt x="704" y="148"/>
                  </a:cubicBezTo>
                  <a:cubicBezTo>
                    <a:pt x="615" y="197"/>
                    <a:pt x="514" y="225"/>
                    <a:pt x="410" y="227"/>
                  </a:cubicBezTo>
                  <a:cubicBezTo>
                    <a:pt x="406" y="227"/>
                    <a:pt x="402" y="227"/>
                    <a:pt x="398" y="227"/>
                  </a:cubicBezTo>
                  <a:cubicBezTo>
                    <a:pt x="316" y="227"/>
                    <a:pt x="242" y="207"/>
                    <a:pt x="161" y="191"/>
                  </a:cubicBezTo>
                  <a:cubicBezTo>
                    <a:pt x="140" y="186"/>
                    <a:pt x="106" y="176"/>
                    <a:pt x="77" y="176"/>
                  </a:cubicBezTo>
                  <a:cubicBezTo>
                    <a:pt x="51" y="176"/>
                    <a:pt x="29" y="183"/>
                    <a:pt x="21" y="208"/>
                  </a:cubicBezTo>
                  <a:cubicBezTo>
                    <a:pt x="1" y="271"/>
                    <a:pt x="120" y="372"/>
                    <a:pt x="151" y="420"/>
                  </a:cubicBezTo>
                  <a:cubicBezTo>
                    <a:pt x="200" y="497"/>
                    <a:pt x="236" y="585"/>
                    <a:pt x="231" y="678"/>
                  </a:cubicBezTo>
                  <a:cubicBezTo>
                    <a:pt x="224" y="812"/>
                    <a:pt x="136" y="928"/>
                    <a:pt x="83" y="1053"/>
                  </a:cubicBezTo>
                  <a:cubicBezTo>
                    <a:pt x="31" y="1177"/>
                    <a:pt x="26" y="1350"/>
                    <a:pt x="140" y="1422"/>
                  </a:cubicBezTo>
                  <a:cubicBezTo>
                    <a:pt x="185" y="1451"/>
                    <a:pt x="241" y="1457"/>
                    <a:pt x="296" y="1457"/>
                  </a:cubicBezTo>
                  <a:cubicBezTo>
                    <a:pt x="309" y="1457"/>
                    <a:pt x="322" y="1456"/>
                    <a:pt x="335" y="1456"/>
                  </a:cubicBezTo>
                  <a:cubicBezTo>
                    <a:pt x="736" y="1449"/>
                    <a:pt x="1139" y="1431"/>
                    <a:pt x="1540" y="1431"/>
                  </a:cubicBezTo>
                  <a:cubicBezTo>
                    <a:pt x="1883" y="1431"/>
                    <a:pt x="2226" y="1444"/>
                    <a:pt x="2566" y="1487"/>
                  </a:cubicBezTo>
                  <a:cubicBezTo>
                    <a:pt x="2742" y="1509"/>
                    <a:pt x="2918" y="1538"/>
                    <a:pt x="3094" y="1548"/>
                  </a:cubicBezTo>
                  <a:cubicBezTo>
                    <a:pt x="3139" y="1551"/>
                    <a:pt x="3185" y="1552"/>
                    <a:pt x="3230" y="1552"/>
                  </a:cubicBezTo>
                  <a:cubicBezTo>
                    <a:pt x="3348" y="1552"/>
                    <a:pt x="3466" y="1543"/>
                    <a:pt x="3582" y="1525"/>
                  </a:cubicBezTo>
                  <a:cubicBezTo>
                    <a:pt x="3693" y="1507"/>
                    <a:pt x="3803" y="1480"/>
                    <a:pt x="3896" y="1419"/>
                  </a:cubicBezTo>
                  <a:cubicBezTo>
                    <a:pt x="3957" y="1378"/>
                    <a:pt x="4010" y="1306"/>
                    <a:pt x="3987" y="1238"/>
                  </a:cubicBezTo>
                  <a:cubicBezTo>
                    <a:pt x="3969" y="1183"/>
                    <a:pt x="3910" y="1156"/>
                    <a:pt x="3855" y="1140"/>
                  </a:cubicBezTo>
                  <a:cubicBezTo>
                    <a:pt x="3753" y="1113"/>
                    <a:pt x="3648" y="1109"/>
                    <a:pt x="3543" y="1109"/>
                  </a:cubicBezTo>
                  <a:cubicBezTo>
                    <a:pt x="3509" y="1109"/>
                    <a:pt x="3475" y="1110"/>
                    <a:pt x="3441" y="1110"/>
                  </a:cubicBezTo>
                  <a:cubicBezTo>
                    <a:pt x="3432" y="1110"/>
                    <a:pt x="3423" y="1110"/>
                    <a:pt x="3414" y="1109"/>
                  </a:cubicBezTo>
                  <a:cubicBezTo>
                    <a:pt x="3175" y="1106"/>
                    <a:pt x="2934" y="1072"/>
                    <a:pt x="2715" y="977"/>
                  </a:cubicBezTo>
                  <a:cubicBezTo>
                    <a:pt x="2497" y="883"/>
                    <a:pt x="2301" y="725"/>
                    <a:pt x="2186" y="515"/>
                  </a:cubicBezTo>
                  <a:cubicBezTo>
                    <a:pt x="2132" y="416"/>
                    <a:pt x="2096" y="304"/>
                    <a:pt x="2037" y="206"/>
                  </a:cubicBezTo>
                  <a:cubicBezTo>
                    <a:pt x="1978" y="108"/>
                    <a:pt x="1887" y="20"/>
                    <a:pt x="1774" y="4"/>
                  </a:cubicBezTo>
                  <a:cubicBezTo>
                    <a:pt x="1760" y="2"/>
                    <a:pt x="1746" y="1"/>
                    <a:pt x="1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5"/>
            <p:cNvSpPr/>
            <p:nvPr/>
          </p:nvSpPr>
          <p:spPr>
            <a:xfrm>
              <a:off x="1565825" y="795475"/>
              <a:ext cx="99200" cy="69100"/>
            </a:xfrm>
            <a:custGeom>
              <a:avLst/>
              <a:gdLst/>
              <a:ahLst/>
              <a:cxnLst/>
              <a:rect l="l" t="t" r="r" b="b"/>
              <a:pathLst>
                <a:path w="3968" h="2764" extrusionOk="0">
                  <a:moveTo>
                    <a:pt x="1269" y="1"/>
                  </a:moveTo>
                  <a:cubicBezTo>
                    <a:pt x="1157" y="1"/>
                    <a:pt x="1045" y="9"/>
                    <a:pt x="935" y="22"/>
                  </a:cubicBezTo>
                  <a:cubicBezTo>
                    <a:pt x="739" y="48"/>
                    <a:pt x="526" y="106"/>
                    <a:pt x="422" y="273"/>
                  </a:cubicBezTo>
                  <a:cubicBezTo>
                    <a:pt x="370" y="355"/>
                    <a:pt x="354" y="455"/>
                    <a:pt x="349" y="552"/>
                  </a:cubicBezTo>
                  <a:cubicBezTo>
                    <a:pt x="327" y="950"/>
                    <a:pt x="483" y="1370"/>
                    <a:pt x="329" y="1738"/>
                  </a:cubicBezTo>
                  <a:cubicBezTo>
                    <a:pt x="241" y="1948"/>
                    <a:pt x="57" y="2118"/>
                    <a:pt x="18" y="2343"/>
                  </a:cubicBezTo>
                  <a:cubicBezTo>
                    <a:pt x="0" y="2431"/>
                    <a:pt x="10" y="2524"/>
                    <a:pt x="18" y="2613"/>
                  </a:cubicBezTo>
                  <a:cubicBezTo>
                    <a:pt x="21" y="2654"/>
                    <a:pt x="26" y="2700"/>
                    <a:pt x="55" y="2729"/>
                  </a:cubicBezTo>
                  <a:cubicBezTo>
                    <a:pt x="79" y="2755"/>
                    <a:pt x="113" y="2763"/>
                    <a:pt x="148" y="2763"/>
                  </a:cubicBezTo>
                  <a:cubicBezTo>
                    <a:pt x="179" y="2763"/>
                    <a:pt x="211" y="2757"/>
                    <a:pt x="241" y="2750"/>
                  </a:cubicBezTo>
                  <a:cubicBezTo>
                    <a:pt x="721" y="2634"/>
                    <a:pt x="1227" y="2504"/>
                    <a:pt x="1578" y="2156"/>
                  </a:cubicBezTo>
                  <a:cubicBezTo>
                    <a:pt x="1869" y="1868"/>
                    <a:pt x="2031" y="1450"/>
                    <a:pt x="2383" y="1240"/>
                  </a:cubicBezTo>
                  <a:cubicBezTo>
                    <a:pt x="2688" y="1059"/>
                    <a:pt x="3066" y="1077"/>
                    <a:pt x="3422" y="1067"/>
                  </a:cubicBezTo>
                  <a:cubicBezTo>
                    <a:pt x="3502" y="1065"/>
                    <a:pt x="3575" y="1055"/>
                    <a:pt x="3651" y="1030"/>
                  </a:cubicBezTo>
                  <a:cubicBezTo>
                    <a:pt x="3697" y="1014"/>
                    <a:pt x="3739" y="1009"/>
                    <a:pt x="3775" y="987"/>
                  </a:cubicBezTo>
                  <a:cubicBezTo>
                    <a:pt x="3795" y="974"/>
                    <a:pt x="3812" y="958"/>
                    <a:pt x="3827" y="931"/>
                  </a:cubicBezTo>
                  <a:cubicBezTo>
                    <a:pt x="3848" y="891"/>
                    <a:pt x="3859" y="848"/>
                    <a:pt x="3858" y="803"/>
                  </a:cubicBezTo>
                  <a:cubicBezTo>
                    <a:pt x="3857" y="747"/>
                    <a:pt x="3832" y="695"/>
                    <a:pt x="3813" y="640"/>
                  </a:cubicBezTo>
                  <a:cubicBezTo>
                    <a:pt x="3782" y="548"/>
                    <a:pt x="3795" y="473"/>
                    <a:pt x="3849" y="395"/>
                  </a:cubicBezTo>
                  <a:cubicBezTo>
                    <a:pt x="3899" y="325"/>
                    <a:pt x="3961" y="255"/>
                    <a:pt x="3967" y="165"/>
                  </a:cubicBezTo>
                  <a:cubicBezTo>
                    <a:pt x="3967" y="154"/>
                    <a:pt x="3967" y="142"/>
                    <a:pt x="3962" y="131"/>
                  </a:cubicBezTo>
                  <a:cubicBezTo>
                    <a:pt x="3956" y="121"/>
                    <a:pt x="3945" y="114"/>
                    <a:pt x="3934" y="109"/>
                  </a:cubicBezTo>
                  <a:cubicBezTo>
                    <a:pt x="3890" y="86"/>
                    <a:pt x="3841" y="76"/>
                    <a:pt x="3791" y="76"/>
                  </a:cubicBezTo>
                  <a:cubicBezTo>
                    <a:pt x="3730" y="76"/>
                    <a:pt x="3667" y="91"/>
                    <a:pt x="3611" y="114"/>
                  </a:cubicBezTo>
                  <a:cubicBezTo>
                    <a:pt x="3508" y="156"/>
                    <a:pt x="3416" y="223"/>
                    <a:pt x="3320" y="278"/>
                  </a:cubicBezTo>
                  <a:cubicBezTo>
                    <a:pt x="3210" y="341"/>
                    <a:pt x="3087" y="410"/>
                    <a:pt x="2959" y="410"/>
                  </a:cubicBezTo>
                  <a:cubicBezTo>
                    <a:pt x="2949" y="410"/>
                    <a:pt x="2938" y="410"/>
                    <a:pt x="2928" y="409"/>
                  </a:cubicBezTo>
                  <a:cubicBezTo>
                    <a:pt x="2788" y="397"/>
                    <a:pt x="2656" y="380"/>
                    <a:pt x="2521" y="337"/>
                  </a:cubicBezTo>
                  <a:cubicBezTo>
                    <a:pt x="2254" y="254"/>
                    <a:pt x="2002" y="120"/>
                    <a:pt x="1729" y="53"/>
                  </a:cubicBezTo>
                  <a:cubicBezTo>
                    <a:pt x="1578" y="16"/>
                    <a:pt x="1424" y="1"/>
                    <a:pt x="1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5"/>
            <p:cNvSpPr/>
            <p:nvPr/>
          </p:nvSpPr>
          <p:spPr>
            <a:xfrm>
              <a:off x="1598700" y="821050"/>
              <a:ext cx="88875" cy="44450"/>
            </a:xfrm>
            <a:custGeom>
              <a:avLst/>
              <a:gdLst/>
              <a:ahLst/>
              <a:cxnLst/>
              <a:rect l="l" t="t" r="r" b="b"/>
              <a:pathLst>
                <a:path w="3555" h="1778" extrusionOk="0">
                  <a:moveTo>
                    <a:pt x="2663" y="0"/>
                  </a:moveTo>
                  <a:cubicBezTo>
                    <a:pt x="2662" y="0"/>
                    <a:pt x="2661" y="0"/>
                    <a:pt x="2660" y="0"/>
                  </a:cubicBezTo>
                  <a:cubicBezTo>
                    <a:pt x="2593" y="2"/>
                    <a:pt x="2548" y="72"/>
                    <a:pt x="2497" y="107"/>
                  </a:cubicBezTo>
                  <a:cubicBezTo>
                    <a:pt x="2442" y="145"/>
                    <a:pt x="2400" y="201"/>
                    <a:pt x="2343" y="237"/>
                  </a:cubicBezTo>
                  <a:cubicBezTo>
                    <a:pt x="2275" y="280"/>
                    <a:pt x="2190" y="290"/>
                    <a:pt x="2110" y="294"/>
                  </a:cubicBezTo>
                  <a:cubicBezTo>
                    <a:pt x="2069" y="296"/>
                    <a:pt x="2028" y="297"/>
                    <a:pt x="1988" y="297"/>
                  </a:cubicBezTo>
                  <a:cubicBezTo>
                    <a:pt x="1908" y="297"/>
                    <a:pt x="1829" y="294"/>
                    <a:pt x="1749" y="294"/>
                  </a:cubicBezTo>
                  <a:cubicBezTo>
                    <a:pt x="1695" y="294"/>
                    <a:pt x="1640" y="296"/>
                    <a:pt x="1586" y="299"/>
                  </a:cubicBezTo>
                  <a:cubicBezTo>
                    <a:pt x="1412" y="313"/>
                    <a:pt x="1233" y="355"/>
                    <a:pt x="1097" y="465"/>
                  </a:cubicBezTo>
                  <a:cubicBezTo>
                    <a:pt x="928" y="602"/>
                    <a:pt x="851" y="819"/>
                    <a:pt x="727" y="998"/>
                  </a:cubicBezTo>
                  <a:cubicBezTo>
                    <a:pt x="621" y="1155"/>
                    <a:pt x="474" y="1284"/>
                    <a:pt x="307" y="1372"/>
                  </a:cubicBezTo>
                  <a:cubicBezTo>
                    <a:pt x="208" y="1425"/>
                    <a:pt x="1" y="1501"/>
                    <a:pt x="13" y="1646"/>
                  </a:cubicBezTo>
                  <a:cubicBezTo>
                    <a:pt x="24" y="1763"/>
                    <a:pt x="184" y="1773"/>
                    <a:pt x="271" y="1773"/>
                  </a:cubicBezTo>
                  <a:cubicBezTo>
                    <a:pt x="429" y="1774"/>
                    <a:pt x="587" y="1774"/>
                    <a:pt x="745" y="1774"/>
                  </a:cubicBezTo>
                  <a:cubicBezTo>
                    <a:pt x="1070" y="1774"/>
                    <a:pt x="1393" y="1775"/>
                    <a:pt x="1719" y="1777"/>
                  </a:cubicBezTo>
                  <a:cubicBezTo>
                    <a:pt x="1766" y="1777"/>
                    <a:pt x="1813" y="1778"/>
                    <a:pt x="1861" y="1778"/>
                  </a:cubicBezTo>
                  <a:cubicBezTo>
                    <a:pt x="2077" y="1778"/>
                    <a:pt x="2294" y="1774"/>
                    <a:pt x="2510" y="1757"/>
                  </a:cubicBezTo>
                  <a:cubicBezTo>
                    <a:pt x="2626" y="1746"/>
                    <a:pt x="2763" y="1716"/>
                    <a:pt x="2801" y="1606"/>
                  </a:cubicBezTo>
                  <a:cubicBezTo>
                    <a:pt x="2830" y="1526"/>
                    <a:pt x="2790" y="1435"/>
                    <a:pt x="2820" y="1356"/>
                  </a:cubicBezTo>
                  <a:cubicBezTo>
                    <a:pt x="2860" y="1248"/>
                    <a:pt x="2994" y="1219"/>
                    <a:pt x="3108" y="1198"/>
                  </a:cubicBezTo>
                  <a:cubicBezTo>
                    <a:pt x="3261" y="1168"/>
                    <a:pt x="3427" y="1104"/>
                    <a:pt x="3484" y="958"/>
                  </a:cubicBezTo>
                  <a:cubicBezTo>
                    <a:pt x="3555" y="776"/>
                    <a:pt x="3420" y="596"/>
                    <a:pt x="3304" y="472"/>
                  </a:cubicBezTo>
                  <a:cubicBezTo>
                    <a:pt x="3257" y="419"/>
                    <a:pt x="3175" y="418"/>
                    <a:pt x="3109" y="393"/>
                  </a:cubicBezTo>
                  <a:cubicBezTo>
                    <a:pt x="3032" y="366"/>
                    <a:pt x="2974" y="308"/>
                    <a:pt x="2924" y="244"/>
                  </a:cubicBezTo>
                  <a:cubicBezTo>
                    <a:pt x="2873" y="181"/>
                    <a:pt x="2829" y="113"/>
                    <a:pt x="2772" y="57"/>
                  </a:cubicBezTo>
                  <a:cubicBezTo>
                    <a:pt x="2742" y="27"/>
                    <a:pt x="2704" y="0"/>
                    <a:pt x="2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5"/>
            <p:cNvSpPr/>
            <p:nvPr/>
          </p:nvSpPr>
          <p:spPr>
            <a:xfrm>
              <a:off x="1585650" y="748800"/>
              <a:ext cx="97050" cy="52950"/>
            </a:xfrm>
            <a:custGeom>
              <a:avLst/>
              <a:gdLst/>
              <a:ahLst/>
              <a:cxnLst/>
              <a:rect l="l" t="t" r="r" b="b"/>
              <a:pathLst>
                <a:path w="3882" h="2118" extrusionOk="0">
                  <a:moveTo>
                    <a:pt x="2750" y="1"/>
                  </a:moveTo>
                  <a:cubicBezTo>
                    <a:pt x="2651" y="1"/>
                    <a:pt x="2552" y="12"/>
                    <a:pt x="2457" y="37"/>
                  </a:cubicBezTo>
                  <a:cubicBezTo>
                    <a:pt x="1979" y="164"/>
                    <a:pt x="1658" y="614"/>
                    <a:pt x="1216" y="835"/>
                  </a:cubicBezTo>
                  <a:cubicBezTo>
                    <a:pt x="1010" y="938"/>
                    <a:pt x="780" y="987"/>
                    <a:pt x="552" y="1019"/>
                  </a:cubicBezTo>
                  <a:cubicBezTo>
                    <a:pt x="428" y="1035"/>
                    <a:pt x="300" y="1047"/>
                    <a:pt x="192" y="1108"/>
                  </a:cubicBezTo>
                  <a:cubicBezTo>
                    <a:pt x="84" y="1170"/>
                    <a:pt x="1" y="1297"/>
                    <a:pt x="34" y="1417"/>
                  </a:cubicBezTo>
                  <a:cubicBezTo>
                    <a:pt x="65" y="1530"/>
                    <a:pt x="189" y="1596"/>
                    <a:pt x="307" y="1610"/>
                  </a:cubicBezTo>
                  <a:cubicBezTo>
                    <a:pt x="329" y="1612"/>
                    <a:pt x="351" y="1613"/>
                    <a:pt x="372" y="1613"/>
                  </a:cubicBezTo>
                  <a:cubicBezTo>
                    <a:pt x="469" y="1613"/>
                    <a:pt x="565" y="1595"/>
                    <a:pt x="662" y="1590"/>
                  </a:cubicBezTo>
                  <a:cubicBezTo>
                    <a:pt x="676" y="1590"/>
                    <a:pt x="690" y="1589"/>
                    <a:pt x="704" y="1589"/>
                  </a:cubicBezTo>
                  <a:cubicBezTo>
                    <a:pt x="915" y="1589"/>
                    <a:pt x="1124" y="1661"/>
                    <a:pt x="1292" y="1790"/>
                  </a:cubicBezTo>
                  <a:cubicBezTo>
                    <a:pt x="1456" y="1916"/>
                    <a:pt x="1600" y="2105"/>
                    <a:pt x="1806" y="2117"/>
                  </a:cubicBezTo>
                  <a:cubicBezTo>
                    <a:pt x="1813" y="2117"/>
                    <a:pt x="1820" y="2117"/>
                    <a:pt x="1827" y="2117"/>
                  </a:cubicBezTo>
                  <a:cubicBezTo>
                    <a:pt x="1998" y="2117"/>
                    <a:pt x="2145" y="1994"/>
                    <a:pt x="2290" y="1901"/>
                  </a:cubicBezTo>
                  <a:cubicBezTo>
                    <a:pt x="2457" y="1796"/>
                    <a:pt x="2660" y="1713"/>
                    <a:pt x="2862" y="1713"/>
                  </a:cubicBezTo>
                  <a:cubicBezTo>
                    <a:pt x="2869" y="1713"/>
                    <a:pt x="2876" y="1713"/>
                    <a:pt x="2883" y="1714"/>
                  </a:cubicBezTo>
                  <a:cubicBezTo>
                    <a:pt x="2966" y="1716"/>
                    <a:pt x="3045" y="1733"/>
                    <a:pt x="3125" y="1769"/>
                  </a:cubicBezTo>
                  <a:cubicBezTo>
                    <a:pt x="3154" y="1781"/>
                    <a:pt x="3183" y="1798"/>
                    <a:pt x="3204" y="1824"/>
                  </a:cubicBezTo>
                  <a:cubicBezTo>
                    <a:pt x="3234" y="1862"/>
                    <a:pt x="3241" y="1913"/>
                    <a:pt x="3275" y="1946"/>
                  </a:cubicBezTo>
                  <a:cubicBezTo>
                    <a:pt x="3301" y="1971"/>
                    <a:pt x="3337" y="1982"/>
                    <a:pt x="3373" y="1982"/>
                  </a:cubicBezTo>
                  <a:cubicBezTo>
                    <a:pt x="3387" y="1982"/>
                    <a:pt x="3400" y="1980"/>
                    <a:pt x="3414" y="1978"/>
                  </a:cubicBezTo>
                  <a:cubicBezTo>
                    <a:pt x="3462" y="1970"/>
                    <a:pt x="3507" y="1946"/>
                    <a:pt x="3553" y="1930"/>
                  </a:cubicBezTo>
                  <a:cubicBezTo>
                    <a:pt x="3606" y="1912"/>
                    <a:pt x="3661" y="1903"/>
                    <a:pt x="3717" y="1903"/>
                  </a:cubicBezTo>
                  <a:cubicBezTo>
                    <a:pt x="3727" y="1903"/>
                    <a:pt x="3738" y="1903"/>
                    <a:pt x="3748" y="1904"/>
                  </a:cubicBezTo>
                  <a:cubicBezTo>
                    <a:pt x="3757" y="1904"/>
                    <a:pt x="3766" y="1905"/>
                    <a:pt x="3775" y="1905"/>
                  </a:cubicBezTo>
                  <a:cubicBezTo>
                    <a:pt x="3797" y="1905"/>
                    <a:pt x="3818" y="1902"/>
                    <a:pt x="3834" y="1888"/>
                  </a:cubicBezTo>
                  <a:cubicBezTo>
                    <a:pt x="3881" y="1846"/>
                    <a:pt x="3853" y="1756"/>
                    <a:pt x="3836" y="1707"/>
                  </a:cubicBezTo>
                  <a:cubicBezTo>
                    <a:pt x="3814" y="1642"/>
                    <a:pt x="3789" y="1565"/>
                    <a:pt x="3727" y="1524"/>
                  </a:cubicBezTo>
                  <a:cubicBezTo>
                    <a:pt x="3690" y="1492"/>
                    <a:pt x="3645" y="1468"/>
                    <a:pt x="3609" y="1435"/>
                  </a:cubicBezTo>
                  <a:cubicBezTo>
                    <a:pt x="3526" y="1360"/>
                    <a:pt x="3491" y="1245"/>
                    <a:pt x="3483" y="1133"/>
                  </a:cubicBezTo>
                  <a:cubicBezTo>
                    <a:pt x="3475" y="1021"/>
                    <a:pt x="3491" y="909"/>
                    <a:pt x="3492" y="798"/>
                  </a:cubicBezTo>
                  <a:cubicBezTo>
                    <a:pt x="3493" y="641"/>
                    <a:pt x="3465" y="482"/>
                    <a:pt x="3410" y="337"/>
                  </a:cubicBezTo>
                  <a:cubicBezTo>
                    <a:pt x="3378" y="250"/>
                    <a:pt x="3333" y="166"/>
                    <a:pt x="3259" y="110"/>
                  </a:cubicBezTo>
                  <a:cubicBezTo>
                    <a:pt x="3197" y="65"/>
                    <a:pt x="3121" y="45"/>
                    <a:pt x="3046" y="30"/>
                  </a:cubicBezTo>
                  <a:cubicBezTo>
                    <a:pt x="2948" y="12"/>
                    <a:pt x="2849"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a:off x="1682950" y="686900"/>
              <a:ext cx="92850" cy="73625"/>
            </a:xfrm>
            <a:custGeom>
              <a:avLst/>
              <a:gdLst/>
              <a:ahLst/>
              <a:cxnLst/>
              <a:rect l="l" t="t" r="r" b="b"/>
              <a:pathLst>
                <a:path w="3714" h="2945" extrusionOk="0">
                  <a:moveTo>
                    <a:pt x="3414" y="1"/>
                  </a:moveTo>
                  <a:cubicBezTo>
                    <a:pt x="3313" y="1"/>
                    <a:pt x="3198" y="77"/>
                    <a:pt x="3139" y="140"/>
                  </a:cubicBezTo>
                  <a:cubicBezTo>
                    <a:pt x="3034" y="248"/>
                    <a:pt x="2971" y="389"/>
                    <a:pt x="2874" y="505"/>
                  </a:cubicBezTo>
                  <a:cubicBezTo>
                    <a:pt x="2674" y="744"/>
                    <a:pt x="2355" y="846"/>
                    <a:pt x="2051" y="913"/>
                  </a:cubicBezTo>
                  <a:cubicBezTo>
                    <a:pt x="1780" y="974"/>
                    <a:pt x="1506" y="1019"/>
                    <a:pt x="1230" y="1047"/>
                  </a:cubicBezTo>
                  <a:cubicBezTo>
                    <a:pt x="1115" y="1059"/>
                    <a:pt x="997" y="1070"/>
                    <a:pt x="889" y="1107"/>
                  </a:cubicBezTo>
                  <a:cubicBezTo>
                    <a:pt x="741" y="1157"/>
                    <a:pt x="616" y="1257"/>
                    <a:pt x="501" y="1363"/>
                  </a:cubicBezTo>
                  <a:cubicBezTo>
                    <a:pt x="329" y="1524"/>
                    <a:pt x="171" y="1709"/>
                    <a:pt x="94" y="1931"/>
                  </a:cubicBezTo>
                  <a:cubicBezTo>
                    <a:pt x="1" y="2201"/>
                    <a:pt x="33" y="2496"/>
                    <a:pt x="92" y="2776"/>
                  </a:cubicBezTo>
                  <a:cubicBezTo>
                    <a:pt x="107" y="2850"/>
                    <a:pt x="150" y="2945"/>
                    <a:pt x="223" y="2945"/>
                  </a:cubicBezTo>
                  <a:cubicBezTo>
                    <a:pt x="228" y="2945"/>
                    <a:pt x="233" y="2944"/>
                    <a:pt x="239" y="2943"/>
                  </a:cubicBezTo>
                  <a:cubicBezTo>
                    <a:pt x="270" y="2937"/>
                    <a:pt x="296" y="2914"/>
                    <a:pt x="315" y="2889"/>
                  </a:cubicBezTo>
                  <a:cubicBezTo>
                    <a:pt x="396" y="2783"/>
                    <a:pt x="413" y="2635"/>
                    <a:pt x="503" y="2536"/>
                  </a:cubicBezTo>
                  <a:cubicBezTo>
                    <a:pt x="578" y="2455"/>
                    <a:pt x="692" y="2422"/>
                    <a:pt x="805" y="2422"/>
                  </a:cubicBezTo>
                  <a:cubicBezTo>
                    <a:pt x="836" y="2422"/>
                    <a:pt x="867" y="2425"/>
                    <a:pt x="897" y="2429"/>
                  </a:cubicBezTo>
                  <a:cubicBezTo>
                    <a:pt x="1038" y="2450"/>
                    <a:pt x="1169" y="2506"/>
                    <a:pt x="1308" y="2537"/>
                  </a:cubicBezTo>
                  <a:cubicBezTo>
                    <a:pt x="1390" y="2556"/>
                    <a:pt x="1475" y="2565"/>
                    <a:pt x="1559" y="2565"/>
                  </a:cubicBezTo>
                  <a:cubicBezTo>
                    <a:pt x="1740" y="2565"/>
                    <a:pt x="1921" y="2522"/>
                    <a:pt x="2083" y="2439"/>
                  </a:cubicBezTo>
                  <a:cubicBezTo>
                    <a:pt x="2320" y="2319"/>
                    <a:pt x="2512" y="2114"/>
                    <a:pt x="2616" y="1869"/>
                  </a:cubicBezTo>
                  <a:cubicBezTo>
                    <a:pt x="2729" y="1605"/>
                    <a:pt x="2759" y="1275"/>
                    <a:pt x="2993" y="1109"/>
                  </a:cubicBezTo>
                  <a:cubicBezTo>
                    <a:pt x="3140" y="1005"/>
                    <a:pt x="3330" y="996"/>
                    <a:pt x="3504" y="952"/>
                  </a:cubicBezTo>
                  <a:cubicBezTo>
                    <a:pt x="3545" y="942"/>
                    <a:pt x="3586" y="929"/>
                    <a:pt x="3618" y="902"/>
                  </a:cubicBezTo>
                  <a:cubicBezTo>
                    <a:pt x="3714" y="820"/>
                    <a:pt x="3674" y="667"/>
                    <a:pt x="3638" y="546"/>
                  </a:cubicBezTo>
                  <a:cubicBezTo>
                    <a:pt x="3601" y="417"/>
                    <a:pt x="3621" y="150"/>
                    <a:pt x="3530" y="49"/>
                  </a:cubicBezTo>
                  <a:cubicBezTo>
                    <a:pt x="3497" y="15"/>
                    <a:pt x="3457" y="1"/>
                    <a:pt x="3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1753475" y="713325"/>
              <a:ext cx="46050" cy="57100"/>
            </a:xfrm>
            <a:custGeom>
              <a:avLst/>
              <a:gdLst/>
              <a:ahLst/>
              <a:cxnLst/>
              <a:rect l="l" t="t" r="r" b="b"/>
              <a:pathLst>
                <a:path w="1842" h="2284" extrusionOk="0">
                  <a:moveTo>
                    <a:pt x="894" y="1"/>
                  </a:moveTo>
                  <a:cubicBezTo>
                    <a:pt x="844" y="1"/>
                    <a:pt x="787" y="35"/>
                    <a:pt x="758" y="64"/>
                  </a:cubicBezTo>
                  <a:cubicBezTo>
                    <a:pt x="709" y="112"/>
                    <a:pt x="677" y="174"/>
                    <a:pt x="633" y="228"/>
                  </a:cubicBezTo>
                  <a:cubicBezTo>
                    <a:pt x="583" y="287"/>
                    <a:pt x="523" y="334"/>
                    <a:pt x="452" y="365"/>
                  </a:cubicBezTo>
                  <a:cubicBezTo>
                    <a:pt x="386" y="395"/>
                    <a:pt x="313" y="409"/>
                    <a:pt x="248" y="442"/>
                  </a:cubicBezTo>
                  <a:cubicBezTo>
                    <a:pt x="127" y="507"/>
                    <a:pt x="48" y="636"/>
                    <a:pt x="17" y="771"/>
                  </a:cubicBezTo>
                  <a:cubicBezTo>
                    <a:pt x="6" y="820"/>
                    <a:pt x="1" y="871"/>
                    <a:pt x="12" y="919"/>
                  </a:cubicBezTo>
                  <a:cubicBezTo>
                    <a:pt x="23" y="968"/>
                    <a:pt x="57" y="1013"/>
                    <a:pt x="103" y="1030"/>
                  </a:cubicBezTo>
                  <a:cubicBezTo>
                    <a:pt x="119" y="1035"/>
                    <a:pt x="136" y="1037"/>
                    <a:pt x="153" y="1037"/>
                  </a:cubicBezTo>
                  <a:cubicBezTo>
                    <a:pt x="180" y="1037"/>
                    <a:pt x="207" y="1032"/>
                    <a:pt x="233" y="1026"/>
                  </a:cubicBezTo>
                  <a:cubicBezTo>
                    <a:pt x="325" y="1004"/>
                    <a:pt x="417" y="976"/>
                    <a:pt x="504" y="940"/>
                  </a:cubicBezTo>
                  <a:cubicBezTo>
                    <a:pt x="618" y="894"/>
                    <a:pt x="735" y="836"/>
                    <a:pt x="855" y="836"/>
                  </a:cubicBezTo>
                  <a:cubicBezTo>
                    <a:pt x="872" y="836"/>
                    <a:pt x="890" y="837"/>
                    <a:pt x="907" y="840"/>
                  </a:cubicBezTo>
                  <a:cubicBezTo>
                    <a:pt x="1028" y="857"/>
                    <a:pt x="1133" y="949"/>
                    <a:pt x="1169" y="1064"/>
                  </a:cubicBezTo>
                  <a:cubicBezTo>
                    <a:pt x="1188" y="1122"/>
                    <a:pt x="1189" y="1185"/>
                    <a:pt x="1185" y="1247"/>
                  </a:cubicBezTo>
                  <a:cubicBezTo>
                    <a:pt x="1164" y="1578"/>
                    <a:pt x="1000" y="1896"/>
                    <a:pt x="1034" y="2227"/>
                  </a:cubicBezTo>
                  <a:cubicBezTo>
                    <a:pt x="1038" y="2249"/>
                    <a:pt x="1044" y="2275"/>
                    <a:pt x="1064" y="2282"/>
                  </a:cubicBezTo>
                  <a:cubicBezTo>
                    <a:pt x="1068" y="2283"/>
                    <a:pt x="1072" y="2284"/>
                    <a:pt x="1075" y="2284"/>
                  </a:cubicBezTo>
                  <a:cubicBezTo>
                    <a:pt x="1093" y="2284"/>
                    <a:pt x="1109" y="2269"/>
                    <a:pt x="1122" y="2255"/>
                  </a:cubicBezTo>
                  <a:cubicBezTo>
                    <a:pt x="1187" y="2183"/>
                    <a:pt x="1231" y="2096"/>
                    <a:pt x="1296" y="2024"/>
                  </a:cubicBezTo>
                  <a:cubicBezTo>
                    <a:pt x="1443" y="1855"/>
                    <a:pt x="1685" y="1771"/>
                    <a:pt x="1783" y="1570"/>
                  </a:cubicBezTo>
                  <a:cubicBezTo>
                    <a:pt x="1841" y="1447"/>
                    <a:pt x="1834" y="1295"/>
                    <a:pt x="1762" y="1181"/>
                  </a:cubicBezTo>
                  <a:cubicBezTo>
                    <a:pt x="1686" y="1059"/>
                    <a:pt x="1541" y="966"/>
                    <a:pt x="1536" y="822"/>
                  </a:cubicBezTo>
                  <a:cubicBezTo>
                    <a:pt x="1533" y="748"/>
                    <a:pt x="1571" y="679"/>
                    <a:pt x="1587" y="606"/>
                  </a:cubicBezTo>
                  <a:cubicBezTo>
                    <a:pt x="1604" y="533"/>
                    <a:pt x="1589" y="439"/>
                    <a:pt x="1522" y="409"/>
                  </a:cubicBezTo>
                  <a:cubicBezTo>
                    <a:pt x="1501" y="401"/>
                    <a:pt x="1478" y="399"/>
                    <a:pt x="1456" y="399"/>
                  </a:cubicBezTo>
                  <a:cubicBezTo>
                    <a:pt x="1440" y="399"/>
                    <a:pt x="1425" y="400"/>
                    <a:pt x="1410" y="400"/>
                  </a:cubicBezTo>
                  <a:cubicBezTo>
                    <a:pt x="1407" y="400"/>
                    <a:pt x="1404" y="400"/>
                    <a:pt x="1401" y="400"/>
                  </a:cubicBezTo>
                  <a:cubicBezTo>
                    <a:pt x="1259" y="400"/>
                    <a:pt x="1123" y="321"/>
                    <a:pt x="1038" y="208"/>
                  </a:cubicBezTo>
                  <a:cubicBezTo>
                    <a:pt x="1000" y="156"/>
                    <a:pt x="989" y="61"/>
                    <a:pt x="947" y="21"/>
                  </a:cubicBezTo>
                  <a:cubicBezTo>
                    <a:pt x="932" y="7"/>
                    <a:pt x="914"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a:off x="1796225" y="706550"/>
              <a:ext cx="36950" cy="77450"/>
            </a:xfrm>
            <a:custGeom>
              <a:avLst/>
              <a:gdLst/>
              <a:ahLst/>
              <a:cxnLst/>
              <a:rect l="l" t="t" r="r" b="b"/>
              <a:pathLst>
                <a:path w="1478" h="3098" extrusionOk="0">
                  <a:moveTo>
                    <a:pt x="327" y="1"/>
                  </a:moveTo>
                  <a:cubicBezTo>
                    <a:pt x="261" y="1"/>
                    <a:pt x="209" y="52"/>
                    <a:pt x="196" y="138"/>
                  </a:cubicBezTo>
                  <a:cubicBezTo>
                    <a:pt x="175" y="258"/>
                    <a:pt x="191" y="364"/>
                    <a:pt x="103" y="461"/>
                  </a:cubicBezTo>
                  <a:cubicBezTo>
                    <a:pt x="78" y="491"/>
                    <a:pt x="44" y="520"/>
                    <a:pt x="39" y="558"/>
                  </a:cubicBezTo>
                  <a:cubicBezTo>
                    <a:pt x="30" y="626"/>
                    <a:pt x="109" y="672"/>
                    <a:pt x="128" y="738"/>
                  </a:cubicBezTo>
                  <a:cubicBezTo>
                    <a:pt x="159" y="845"/>
                    <a:pt x="26" y="932"/>
                    <a:pt x="13" y="1042"/>
                  </a:cubicBezTo>
                  <a:cubicBezTo>
                    <a:pt x="1" y="1148"/>
                    <a:pt x="95" y="1230"/>
                    <a:pt x="166" y="1309"/>
                  </a:cubicBezTo>
                  <a:cubicBezTo>
                    <a:pt x="356" y="1524"/>
                    <a:pt x="401" y="1830"/>
                    <a:pt x="414" y="2118"/>
                  </a:cubicBezTo>
                  <a:cubicBezTo>
                    <a:pt x="427" y="2404"/>
                    <a:pt x="421" y="2702"/>
                    <a:pt x="535" y="2966"/>
                  </a:cubicBezTo>
                  <a:cubicBezTo>
                    <a:pt x="558" y="3019"/>
                    <a:pt x="592" y="3075"/>
                    <a:pt x="648" y="3092"/>
                  </a:cubicBezTo>
                  <a:cubicBezTo>
                    <a:pt x="660" y="3096"/>
                    <a:pt x="671" y="3098"/>
                    <a:pt x="682" y="3098"/>
                  </a:cubicBezTo>
                  <a:cubicBezTo>
                    <a:pt x="757" y="3098"/>
                    <a:pt x="825" y="3022"/>
                    <a:pt x="859" y="2947"/>
                  </a:cubicBezTo>
                  <a:cubicBezTo>
                    <a:pt x="937" y="2772"/>
                    <a:pt x="935" y="2572"/>
                    <a:pt x="951" y="2381"/>
                  </a:cubicBezTo>
                  <a:cubicBezTo>
                    <a:pt x="968" y="2190"/>
                    <a:pt x="1014" y="1984"/>
                    <a:pt x="1162" y="1859"/>
                  </a:cubicBezTo>
                  <a:cubicBezTo>
                    <a:pt x="1194" y="1831"/>
                    <a:pt x="1231" y="1810"/>
                    <a:pt x="1265" y="1781"/>
                  </a:cubicBezTo>
                  <a:cubicBezTo>
                    <a:pt x="1364" y="1697"/>
                    <a:pt x="1424" y="1569"/>
                    <a:pt x="1451" y="1441"/>
                  </a:cubicBezTo>
                  <a:cubicBezTo>
                    <a:pt x="1477" y="1312"/>
                    <a:pt x="1475" y="1179"/>
                    <a:pt x="1474" y="1046"/>
                  </a:cubicBezTo>
                  <a:cubicBezTo>
                    <a:pt x="1471" y="916"/>
                    <a:pt x="1470" y="785"/>
                    <a:pt x="1467" y="655"/>
                  </a:cubicBezTo>
                  <a:cubicBezTo>
                    <a:pt x="1466" y="593"/>
                    <a:pt x="1465" y="528"/>
                    <a:pt x="1436" y="474"/>
                  </a:cubicBezTo>
                  <a:cubicBezTo>
                    <a:pt x="1388" y="378"/>
                    <a:pt x="1274" y="337"/>
                    <a:pt x="1168" y="327"/>
                  </a:cubicBezTo>
                  <a:cubicBezTo>
                    <a:pt x="1063" y="316"/>
                    <a:pt x="953" y="330"/>
                    <a:pt x="850" y="304"/>
                  </a:cubicBezTo>
                  <a:cubicBezTo>
                    <a:pt x="686" y="264"/>
                    <a:pt x="561" y="138"/>
                    <a:pt x="426" y="38"/>
                  </a:cubicBezTo>
                  <a:cubicBezTo>
                    <a:pt x="392" y="13"/>
                    <a:pt x="358"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1664850" y="652725"/>
              <a:ext cx="106800" cy="64450"/>
            </a:xfrm>
            <a:custGeom>
              <a:avLst/>
              <a:gdLst/>
              <a:ahLst/>
              <a:cxnLst/>
              <a:rect l="l" t="t" r="r" b="b"/>
              <a:pathLst>
                <a:path w="4272" h="2578" extrusionOk="0">
                  <a:moveTo>
                    <a:pt x="1698" y="0"/>
                  </a:moveTo>
                  <a:cubicBezTo>
                    <a:pt x="1678" y="0"/>
                    <a:pt x="1657" y="1"/>
                    <a:pt x="1636" y="2"/>
                  </a:cubicBezTo>
                  <a:cubicBezTo>
                    <a:pt x="1553" y="7"/>
                    <a:pt x="1470" y="20"/>
                    <a:pt x="1396" y="56"/>
                  </a:cubicBezTo>
                  <a:cubicBezTo>
                    <a:pt x="1327" y="90"/>
                    <a:pt x="1267" y="140"/>
                    <a:pt x="1217" y="194"/>
                  </a:cubicBezTo>
                  <a:cubicBezTo>
                    <a:pt x="897" y="548"/>
                    <a:pt x="949" y="1129"/>
                    <a:pt x="628" y="1483"/>
                  </a:cubicBezTo>
                  <a:cubicBezTo>
                    <a:pt x="441" y="1689"/>
                    <a:pt x="138" y="1806"/>
                    <a:pt x="42" y="2068"/>
                  </a:cubicBezTo>
                  <a:cubicBezTo>
                    <a:pt x="0" y="2183"/>
                    <a:pt x="8" y="2310"/>
                    <a:pt x="15" y="2433"/>
                  </a:cubicBezTo>
                  <a:cubicBezTo>
                    <a:pt x="20" y="2486"/>
                    <a:pt x="29" y="2548"/>
                    <a:pt x="76" y="2569"/>
                  </a:cubicBezTo>
                  <a:cubicBezTo>
                    <a:pt x="89" y="2575"/>
                    <a:pt x="102" y="2577"/>
                    <a:pt x="115" y="2577"/>
                  </a:cubicBezTo>
                  <a:cubicBezTo>
                    <a:pt x="135" y="2577"/>
                    <a:pt x="156" y="2572"/>
                    <a:pt x="175" y="2566"/>
                  </a:cubicBezTo>
                  <a:cubicBezTo>
                    <a:pt x="577" y="2440"/>
                    <a:pt x="897" y="2101"/>
                    <a:pt x="1311" y="2025"/>
                  </a:cubicBezTo>
                  <a:cubicBezTo>
                    <a:pt x="1377" y="2014"/>
                    <a:pt x="1443" y="2009"/>
                    <a:pt x="1509" y="2009"/>
                  </a:cubicBezTo>
                  <a:cubicBezTo>
                    <a:pt x="1824" y="2009"/>
                    <a:pt x="2143" y="2121"/>
                    <a:pt x="2457" y="2121"/>
                  </a:cubicBezTo>
                  <a:cubicBezTo>
                    <a:pt x="2523" y="2121"/>
                    <a:pt x="2590" y="2116"/>
                    <a:pt x="2656" y="2104"/>
                  </a:cubicBezTo>
                  <a:cubicBezTo>
                    <a:pt x="3051" y="2031"/>
                    <a:pt x="3355" y="1718"/>
                    <a:pt x="3613" y="1409"/>
                  </a:cubicBezTo>
                  <a:cubicBezTo>
                    <a:pt x="3691" y="1317"/>
                    <a:pt x="3770" y="1221"/>
                    <a:pt x="3880" y="1176"/>
                  </a:cubicBezTo>
                  <a:cubicBezTo>
                    <a:pt x="3986" y="1131"/>
                    <a:pt x="4127" y="1129"/>
                    <a:pt x="4186" y="1030"/>
                  </a:cubicBezTo>
                  <a:cubicBezTo>
                    <a:pt x="4235" y="943"/>
                    <a:pt x="4228" y="778"/>
                    <a:pt x="4250" y="681"/>
                  </a:cubicBezTo>
                  <a:cubicBezTo>
                    <a:pt x="4271" y="577"/>
                    <a:pt x="4213" y="480"/>
                    <a:pt x="4091" y="459"/>
                  </a:cubicBezTo>
                  <a:cubicBezTo>
                    <a:pt x="4077" y="457"/>
                    <a:pt x="4062" y="456"/>
                    <a:pt x="4047" y="456"/>
                  </a:cubicBezTo>
                  <a:cubicBezTo>
                    <a:pt x="3960" y="456"/>
                    <a:pt x="3875" y="497"/>
                    <a:pt x="3807" y="552"/>
                  </a:cubicBezTo>
                  <a:cubicBezTo>
                    <a:pt x="3771" y="580"/>
                    <a:pt x="3736" y="611"/>
                    <a:pt x="3696" y="634"/>
                  </a:cubicBezTo>
                  <a:cubicBezTo>
                    <a:pt x="3637" y="666"/>
                    <a:pt x="3567" y="675"/>
                    <a:pt x="3500" y="675"/>
                  </a:cubicBezTo>
                  <a:cubicBezTo>
                    <a:pt x="3168" y="675"/>
                    <a:pt x="2879" y="469"/>
                    <a:pt x="2594" y="298"/>
                  </a:cubicBezTo>
                  <a:cubicBezTo>
                    <a:pt x="2320" y="137"/>
                    <a:pt x="2014" y="0"/>
                    <a:pt x="1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5"/>
            <p:cNvSpPr/>
            <p:nvPr/>
          </p:nvSpPr>
          <p:spPr>
            <a:xfrm>
              <a:off x="1704500" y="601600"/>
              <a:ext cx="84300" cy="61875"/>
            </a:xfrm>
            <a:custGeom>
              <a:avLst/>
              <a:gdLst/>
              <a:ahLst/>
              <a:cxnLst/>
              <a:rect l="l" t="t" r="r" b="b"/>
              <a:pathLst>
                <a:path w="3372" h="2475" extrusionOk="0">
                  <a:moveTo>
                    <a:pt x="2210" y="1"/>
                  </a:moveTo>
                  <a:cubicBezTo>
                    <a:pt x="2151" y="1"/>
                    <a:pt x="2091" y="9"/>
                    <a:pt x="2033" y="18"/>
                  </a:cubicBezTo>
                  <a:cubicBezTo>
                    <a:pt x="1710" y="73"/>
                    <a:pt x="1382" y="178"/>
                    <a:pt x="1061" y="178"/>
                  </a:cubicBezTo>
                  <a:cubicBezTo>
                    <a:pt x="959" y="178"/>
                    <a:pt x="858" y="168"/>
                    <a:pt x="758" y="142"/>
                  </a:cubicBezTo>
                  <a:cubicBezTo>
                    <a:pt x="613" y="104"/>
                    <a:pt x="475" y="34"/>
                    <a:pt x="326" y="27"/>
                  </a:cubicBezTo>
                  <a:cubicBezTo>
                    <a:pt x="318" y="26"/>
                    <a:pt x="310" y="26"/>
                    <a:pt x="301" y="26"/>
                  </a:cubicBezTo>
                  <a:cubicBezTo>
                    <a:pt x="205" y="26"/>
                    <a:pt x="105" y="60"/>
                    <a:pt x="57" y="142"/>
                  </a:cubicBezTo>
                  <a:cubicBezTo>
                    <a:pt x="1" y="239"/>
                    <a:pt x="47" y="369"/>
                    <a:pt x="129" y="446"/>
                  </a:cubicBezTo>
                  <a:cubicBezTo>
                    <a:pt x="212" y="523"/>
                    <a:pt x="321" y="559"/>
                    <a:pt x="428" y="597"/>
                  </a:cubicBezTo>
                  <a:cubicBezTo>
                    <a:pt x="633" y="667"/>
                    <a:pt x="843" y="754"/>
                    <a:pt x="984" y="918"/>
                  </a:cubicBezTo>
                  <a:cubicBezTo>
                    <a:pt x="1138" y="1095"/>
                    <a:pt x="1195" y="1335"/>
                    <a:pt x="1230" y="1566"/>
                  </a:cubicBezTo>
                  <a:cubicBezTo>
                    <a:pt x="1265" y="1799"/>
                    <a:pt x="1285" y="2038"/>
                    <a:pt x="1388" y="2248"/>
                  </a:cubicBezTo>
                  <a:cubicBezTo>
                    <a:pt x="1421" y="2316"/>
                    <a:pt x="1465" y="2383"/>
                    <a:pt x="1528" y="2424"/>
                  </a:cubicBezTo>
                  <a:cubicBezTo>
                    <a:pt x="1583" y="2461"/>
                    <a:pt x="1648" y="2475"/>
                    <a:pt x="1714" y="2475"/>
                  </a:cubicBezTo>
                  <a:cubicBezTo>
                    <a:pt x="1749" y="2475"/>
                    <a:pt x="1785" y="2471"/>
                    <a:pt x="1819" y="2464"/>
                  </a:cubicBezTo>
                  <a:cubicBezTo>
                    <a:pt x="1983" y="2431"/>
                    <a:pt x="2132" y="2341"/>
                    <a:pt x="2297" y="2310"/>
                  </a:cubicBezTo>
                  <a:cubicBezTo>
                    <a:pt x="2336" y="2303"/>
                    <a:pt x="2375" y="2299"/>
                    <a:pt x="2413" y="2299"/>
                  </a:cubicBezTo>
                  <a:cubicBezTo>
                    <a:pt x="2541" y="2299"/>
                    <a:pt x="2662" y="2338"/>
                    <a:pt x="2780" y="2397"/>
                  </a:cubicBezTo>
                  <a:cubicBezTo>
                    <a:pt x="2831" y="2425"/>
                    <a:pt x="2866" y="2450"/>
                    <a:pt x="2912" y="2450"/>
                  </a:cubicBezTo>
                  <a:cubicBezTo>
                    <a:pt x="2929" y="2450"/>
                    <a:pt x="2946" y="2447"/>
                    <a:pt x="2967" y="2440"/>
                  </a:cubicBezTo>
                  <a:cubicBezTo>
                    <a:pt x="3037" y="2416"/>
                    <a:pt x="3070" y="2347"/>
                    <a:pt x="3152" y="2341"/>
                  </a:cubicBezTo>
                  <a:cubicBezTo>
                    <a:pt x="3158" y="2340"/>
                    <a:pt x="3164" y="2340"/>
                    <a:pt x="3169" y="2340"/>
                  </a:cubicBezTo>
                  <a:cubicBezTo>
                    <a:pt x="3192" y="2340"/>
                    <a:pt x="3216" y="2343"/>
                    <a:pt x="3239" y="2343"/>
                  </a:cubicBezTo>
                  <a:cubicBezTo>
                    <a:pt x="3257" y="2343"/>
                    <a:pt x="3274" y="2341"/>
                    <a:pt x="3290" y="2335"/>
                  </a:cubicBezTo>
                  <a:cubicBezTo>
                    <a:pt x="3369" y="2301"/>
                    <a:pt x="3372" y="2188"/>
                    <a:pt x="3336" y="2111"/>
                  </a:cubicBezTo>
                  <a:cubicBezTo>
                    <a:pt x="3211" y="1842"/>
                    <a:pt x="2821" y="1768"/>
                    <a:pt x="2718" y="1489"/>
                  </a:cubicBezTo>
                  <a:cubicBezTo>
                    <a:pt x="2685" y="1404"/>
                    <a:pt x="2687" y="1309"/>
                    <a:pt x="2688" y="1217"/>
                  </a:cubicBezTo>
                  <a:cubicBezTo>
                    <a:pt x="2690" y="1086"/>
                    <a:pt x="2692" y="957"/>
                    <a:pt x="2694" y="825"/>
                  </a:cubicBezTo>
                  <a:cubicBezTo>
                    <a:pt x="2699" y="670"/>
                    <a:pt x="2700" y="512"/>
                    <a:pt x="2654" y="364"/>
                  </a:cubicBezTo>
                  <a:cubicBezTo>
                    <a:pt x="2610" y="215"/>
                    <a:pt x="2508" y="76"/>
                    <a:pt x="2361" y="24"/>
                  </a:cubicBezTo>
                  <a:cubicBezTo>
                    <a:pt x="2313" y="7"/>
                    <a:pt x="2262" y="1"/>
                    <a:pt x="2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5"/>
            <p:cNvSpPr/>
            <p:nvPr/>
          </p:nvSpPr>
          <p:spPr>
            <a:xfrm>
              <a:off x="1777525" y="600275"/>
              <a:ext cx="46700" cy="71025"/>
            </a:xfrm>
            <a:custGeom>
              <a:avLst/>
              <a:gdLst/>
              <a:ahLst/>
              <a:cxnLst/>
              <a:rect l="l" t="t" r="r" b="b"/>
              <a:pathLst>
                <a:path w="1868" h="2841" extrusionOk="0">
                  <a:moveTo>
                    <a:pt x="1178" y="1"/>
                  </a:moveTo>
                  <a:cubicBezTo>
                    <a:pt x="1059" y="1"/>
                    <a:pt x="938" y="56"/>
                    <a:pt x="832" y="118"/>
                  </a:cubicBezTo>
                  <a:cubicBezTo>
                    <a:pt x="588" y="260"/>
                    <a:pt x="366" y="441"/>
                    <a:pt x="179" y="653"/>
                  </a:cubicBezTo>
                  <a:cubicBezTo>
                    <a:pt x="112" y="732"/>
                    <a:pt x="45" y="817"/>
                    <a:pt x="19" y="918"/>
                  </a:cubicBezTo>
                  <a:cubicBezTo>
                    <a:pt x="1" y="985"/>
                    <a:pt x="3" y="1056"/>
                    <a:pt x="10" y="1125"/>
                  </a:cubicBezTo>
                  <a:cubicBezTo>
                    <a:pt x="30" y="1306"/>
                    <a:pt x="102" y="1486"/>
                    <a:pt x="235" y="1614"/>
                  </a:cubicBezTo>
                  <a:cubicBezTo>
                    <a:pt x="350" y="1725"/>
                    <a:pt x="507" y="1792"/>
                    <a:pt x="600" y="1921"/>
                  </a:cubicBezTo>
                  <a:cubicBezTo>
                    <a:pt x="678" y="2030"/>
                    <a:pt x="692" y="2179"/>
                    <a:pt x="648" y="2307"/>
                  </a:cubicBezTo>
                  <a:cubicBezTo>
                    <a:pt x="631" y="2361"/>
                    <a:pt x="575" y="2414"/>
                    <a:pt x="590" y="2471"/>
                  </a:cubicBezTo>
                  <a:cubicBezTo>
                    <a:pt x="607" y="2531"/>
                    <a:pt x="676" y="2578"/>
                    <a:pt x="694" y="2644"/>
                  </a:cubicBezTo>
                  <a:cubicBezTo>
                    <a:pt x="717" y="2719"/>
                    <a:pt x="728" y="2820"/>
                    <a:pt x="805" y="2839"/>
                  </a:cubicBezTo>
                  <a:cubicBezTo>
                    <a:pt x="811" y="2840"/>
                    <a:pt x="817" y="2841"/>
                    <a:pt x="824" y="2841"/>
                  </a:cubicBezTo>
                  <a:cubicBezTo>
                    <a:pt x="864" y="2841"/>
                    <a:pt x="903" y="2813"/>
                    <a:pt x="928" y="2779"/>
                  </a:cubicBezTo>
                  <a:cubicBezTo>
                    <a:pt x="955" y="2741"/>
                    <a:pt x="972" y="2695"/>
                    <a:pt x="997" y="2655"/>
                  </a:cubicBezTo>
                  <a:cubicBezTo>
                    <a:pt x="1096" y="2502"/>
                    <a:pt x="1304" y="2475"/>
                    <a:pt x="1474" y="2412"/>
                  </a:cubicBezTo>
                  <a:cubicBezTo>
                    <a:pt x="1555" y="2382"/>
                    <a:pt x="1634" y="2340"/>
                    <a:pt x="1695" y="2280"/>
                  </a:cubicBezTo>
                  <a:cubicBezTo>
                    <a:pt x="1827" y="2151"/>
                    <a:pt x="1868" y="1948"/>
                    <a:pt x="1830" y="1768"/>
                  </a:cubicBezTo>
                  <a:cubicBezTo>
                    <a:pt x="1794" y="1588"/>
                    <a:pt x="1689" y="1429"/>
                    <a:pt x="1565" y="1293"/>
                  </a:cubicBezTo>
                  <a:cubicBezTo>
                    <a:pt x="1443" y="1161"/>
                    <a:pt x="1299" y="1041"/>
                    <a:pt x="1233" y="874"/>
                  </a:cubicBezTo>
                  <a:cubicBezTo>
                    <a:pt x="1177" y="733"/>
                    <a:pt x="1188" y="571"/>
                    <a:pt x="1242" y="429"/>
                  </a:cubicBezTo>
                  <a:cubicBezTo>
                    <a:pt x="1283" y="318"/>
                    <a:pt x="1351" y="211"/>
                    <a:pt x="1346" y="93"/>
                  </a:cubicBezTo>
                  <a:cubicBezTo>
                    <a:pt x="1345" y="77"/>
                    <a:pt x="1342" y="60"/>
                    <a:pt x="1333" y="47"/>
                  </a:cubicBezTo>
                  <a:cubicBezTo>
                    <a:pt x="1323" y="31"/>
                    <a:pt x="1305" y="24"/>
                    <a:pt x="1287" y="18"/>
                  </a:cubicBezTo>
                  <a:cubicBezTo>
                    <a:pt x="1251" y="6"/>
                    <a:pt x="1215"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1798000" y="659950"/>
              <a:ext cx="36850" cy="30475"/>
            </a:xfrm>
            <a:custGeom>
              <a:avLst/>
              <a:gdLst/>
              <a:ahLst/>
              <a:cxnLst/>
              <a:rect l="l" t="t" r="r" b="b"/>
              <a:pathLst>
                <a:path w="1474" h="1219" extrusionOk="0">
                  <a:moveTo>
                    <a:pt x="1286" y="1"/>
                  </a:moveTo>
                  <a:cubicBezTo>
                    <a:pt x="1266" y="1"/>
                    <a:pt x="1245" y="9"/>
                    <a:pt x="1229" y="21"/>
                  </a:cubicBezTo>
                  <a:cubicBezTo>
                    <a:pt x="1204" y="39"/>
                    <a:pt x="1186" y="63"/>
                    <a:pt x="1165" y="85"/>
                  </a:cubicBezTo>
                  <a:cubicBezTo>
                    <a:pt x="1069" y="192"/>
                    <a:pt x="928" y="257"/>
                    <a:pt x="784" y="259"/>
                  </a:cubicBezTo>
                  <a:cubicBezTo>
                    <a:pt x="779" y="259"/>
                    <a:pt x="774" y="259"/>
                    <a:pt x="769" y="259"/>
                  </a:cubicBezTo>
                  <a:cubicBezTo>
                    <a:pt x="707" y="259"/>
                    <a:pt x="644" y="250"/>
                    <a:pt x="584" y="250"/>
                  </a:cubicBezTo>
                  <a:cubicBezTo>
                    <a:pt x="535" y="250"/>
                    <a:pt x="487" y="256"/>
                    <a:pt x="443" y="277"/>
                  </a:cubicBezTo>
                  <a:cubicBezTo>
                    <a:pt x="346" y="323"/>
                    <a:pt x="315" y="428"/>
                    <a:pt x="235" y="489"/>
                  </a:cubicBezTo>
                  <a:cubicBezTo>
                    <a:pt x="168" y="538"/>
                    <a:pt x="59" y="545"/>
                    <a:pt x="18" y="626"/>
                  </a:cubicBezTo>
                  <a:cubicBezTo>
                    <a:pt x="1" y="659"/>
                    <a:pt x="3" y="701"/>
                    <a:pt x="12" y="737"/>
                  </a:cubicBezTo>
                  <a:cubicBezTo>
                    <a:pt x="22" y="774"/>
                    <a:pt x="39" y="807"/>
                    <a:pt x="52" y="843"/>
                  </a:cubicBezTo>
                  <a:cubicBezTo>
                    <a:pt x="90" y="944"/>
                    <a:pt x="52" y="1165"/>
                    <a:pt x="176" y="1211"/>
                  </a:cubicBezTo>
                  <a:cubicBezTo>
                    <a:pt x="190" y="1216"/>
                    <a:pt x="203" y="1218"/>
                    <a:pt x="217" y="1218"/>
                  </a:cubicBezTo>
                  <a:cubicBezTo>
                    <a:pt x="247" y="1218"/>
                    <a:pt x="277" y="1208"/>
                    <a:pt x="305" y="1195"/>
                  </a:cubicBezTo>
                  <a:cubicBezTo>
                    <a:pt x="343" y="1174"/>
                    <a:pt x="379" y="1148"/>
                    <a:pt x="420" y="1131"/>
                  </a:cubicBezTo>
                  <a:cubicBezTo>
                    <a:pt x="465" y="1113"/>
                    <a:pt x="513" y="1107"/>
                    <a:pt x="562" y="1107"/>
                  </a:cubicBezTo>
                  <a:cubicBezTo>
                    <a:pt x="566" y="1107"/>
                    <a:pt x="570" y="1107"/>
                    <a:pt x="574" y="1108"/>
                  </a:cubicBezTo>
                  <a:cubicBezTo>
                    <a:pt x="744" y="1112"/>
                    <a:pt x="908" y="1172"/>
                    <a:pt x="1078" y="1177"/>
                  </a:cubicBezTo>
                  <a:cubicBezTo>
                    <a:pt x="1082" y="1178"/>
                    <a:pt x="1087" y="1178"/>
                    <a:pt x="1091" y="1178"/>
                  </a:cubicBezTo>
                  <a:cubicBezTo>
                    <a:pt x="1128" y="1178"/>
                    <a:pt x="1167" y="1173"/>
                    <a:pt x="1199" y="1157"/>
                  </a:cubicBezTo>
                  <a:cubicBezTo>
                    <a:pt x="1244" y="1132"/>
                    <a:pt x="1272" y="1086"/>
                    <a:pt x="1295" y="1041"/>
                  </a:cubicBezTo>
                  <a:cubicBezTo>
                    <a:pt x="1446" y="751"/>
                    <a:pt x="1473" y="402"/>
                    <a:pt x="1374" y="90"/>
                  </a:cubicBezTo>
                  <a:cubicBezTo>
                    <a:pt x="1362" y="56"/>
                    <a:pt x="1346" y="18"/>
                    <a:pt x="1313" y="6"/>
                  </a:cubicBezTo>
                  <a:cubicBezTo>
                    <a:pt x="1304" y="2"/>
                    <a:pt x="129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a:off x="1802150" y="690525"/>
              <a:ext cx="31050" cy="22150"/>
            </a:xfrm>
            <a:custGeom>
              <a:avLst/>
              <a:gdLst/>
              <a:ahLst/>
              <a:cxnLst/>
              <a:rect l="l" t="t" r="r" b="b"/>
              <a:pathLst>
                <a:path w="1242" h="886" extrusionOk="0">
                  <a:moveTo>
                    <a:pt x="360" y="1"/>
                  </a:moveTo>
                  <a:cubicBezTo>
                    <a:pt x="337" y="1"/>
                    <a:pt x="313" y="4"/>
                    <a:pt x="290" y="11"/>
                  </a:cubicBezTo>
                  <a:cubicBezTo>
                    <a:pt x="216" y="34"/>
                    <a:pt x="142" y="85"/>
                    <a:pt x="73" y="120"/>
                  </a:cubicBezTo>
                  <a:cubicBezTo>
                    <a:pt x="0" y="156"/>
                    <a:pt x="32" y="222"/>
                    <a:pt x="15" y="294"/>
                  </a:cubicBezTo>
                  <a:cubicBezTo>
                    <a:pt x="9" y="320"/>
                    <a:pt x="0" y="349"/>
                    <a:pt x="4" y="377"/>
                  </a:cubicBezTo>
                  <a:cubicBezTo>
                    <a:pt x="9" y="424"/>
                    <a:pt x="48" y="460"/>
                    <a:pt x="92" y="481"/>
                  </a:cubicBezTo>
                  <a:cubicBezTo>
                    <a:pt x="134" y="503"/>
                    <a:pt x="181" y="513"/>
                    <a:pt x="222" y="535"/>
                  </a:cubicBezTo>
                  <a:cubicBezTo>
                    <a:pt x="288" y="570"/>
                    <a:pt x="350" y="621"/>
                    <a:pt x="409" y="666"/>
                  </a:cubicBezTo>
                  <a:cubicBezTo>
                    <a:pt x="484" y="722"/>
                    <a:pt x="562" y="777"/>
                    <a:pt x="648" y="817"/>
                  </a:cubicBezTo>
                  <a:cubicBezTo>
                    <a:pt x="735" y="858"/>
                    <a:pt x="832" y="885"/>
                    <a:pt x="929" y="885"/>
                  </a:cubicBezTo>
                  <a:cubicBezTo>
                    <a:pt x="961" y="885"/>
                    <a:pt x="992" y="883"/>
                    <a:pt x="1024" y="876"/>
                  </a:cubicBezTo>
                  <a:cubicBezTo>
                    <a:pt x="1069" y="868"/>
                    <a:pt x="1115" y="850"/>
                    <a:pt x="1149" y="817"/>
                  </a:cubicBezTo>
                  <a:cubicBezTo>
                    <a:pt x="1190" y="777"/>
                    <a:pt x="1184" y="732"/>
                    <a:pt x="1192" y="680"/>
                  </a:cubicBezTo>
                  <a:cubicBezTo>
                    <a:pt x="1210" y="546"/>
                    <a:pt x="1224" y="413"/>
                    <a:pt x="1235" y="279"/>
                  </a:cubicBezTo>
                  <a:cubicBezTo>
                    <a:pt x="1239" y="239"/>
                    <a:pt x="1242" y="198"/>
                    <a:pt x="1226" y="161"/>
                  </a:cubicBezTo>
                  <a:cubicBezTo>
                    <a:pt x="1197" y="88"/>
                    <a:pt x="1112" y="58"/>
                    <a:pt x="1032" y="58"/>
                  </a:cubicBezTo>
                  <a:cubicBezTo>
                    <a:pt x="1023" y="58"/>
                    <a:pt x="1014" y="59"/>
                    <a:pt x="1005" y="59"/>
                  </a:cubicBezTo>
                  <a:cubicBezTo>
                    <a:pt x="925" y="67"/>
                    <a:pt x="845" y="96"/>
                    <a:pt x="764" y="96"/>
                  </a:cubicBezTo>
                  <a:cubicBezTo>
                    <a:pt x="759" y="96"/>
                    <a:pt x="753" y="95"/>
                    <a:pt x="748" y="95"/>
                  </a:cubicBezTo>
                  <a:cubicBezTo>
                    <a:pt x="616" y="90"/>
                    <a:pt x="487"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5"/>
            <p:cNvSpPr/>
            <p:nvPr/>
          </p:nvSpPr>
          <p:spPr>
            <a:xfrm>
              <a:off x="1623575" y="647050"/>
              <a:ext cx="54775" cy="102400"/>
            </a:xfrm>
            <a:custGeom>
              <a:avLst/>
              <a:gdLst/>
              <a:ahLst/>
              <a:cxnLst/>
              <a:rect l="l" t="t" r="r" b="b"/>
              <a:pathLst>
                <a:path w="2191" h="4096" extrusionOk="0">
                  <a:moveTo>
                    <a:pt x="1246" y="1"/>
                  </a:moveTo>
                  <a:cubicBezTo>
                    <a:pt x="1173" y="1"/>
                    <a:pt x="1145" y="110"/>
                    <a:pt x="1102" y="173"/>
                  </a:cubicBezTo>
                  <a:cubicBezTo>
                    <a:pt x="986" y="350"/>
                    <a:pt x="807" y="486"/>
                    <a:pt x="603" y="548"/>
                  </a:cubicBezTo>
                  <a:cubicBezTo>
                    <a:pt x="542" y="565"/>
                    <a:pt x="481" y="577"/>
                    <a:pt x="424" y="605"/>
                  </a:cubicBezTo>
                  <a:cubicBezTo>
                    <a:pt x="367" y="634"/>
                    <a:pt x="318" y="681"/>
                    <a:pt x="305" y="742"/>
                  </a:cubicBezTo>
                  <a:cubicBezTo>
                    <a:pt x="288" y="824"/>
                    <a:pt x="344" y="903"/>
                    <a:pt x="411" y="955"/>
                  </a:cubicBezTo>
                  <a:cubicBezTo>
                    <a:pt x="475" y="1006"/>
                    <a:pt x="556" y="1041"/>
                    <a:pt x="616" y="1098"/>
                  </a:cubicBezTo>
                  <a:cubicBezTo>
                    <a:pt x="737" y="1217"/>
                    <a:pt x="761" y="1402"/>
                    <a:pt x="765" y="1571"/>
                  </a:cubicBezTo>
                  <a:cubicBezTo>
                    <a:pt x="767" y="1694"/>
                    <a:pt x="765" y="1819"/>
                    <a:pt x="732" y="1938"/>
                  </a:cubicBezTo>
                  <a:cubicBezTo>
                    <a:pt x="683" y="2124"/>
                    <a:pt x="568" y="2278"/>
                    <a:pt x="469" y="2436"/>
                  </a:cubicBezTo>
                  <a:cubicBezTo>
                    <a:pt x="426" y="2507"/>
                    <a:pt x="409" y="2585"/>
                    <a:pt x="362" y="2656"/>
                  </a:cubicBezTo>
                  <a:cubicBezTo>
                    <a:pt x="319" y="2723"/>
                    <a:pt x="264" y="2783"/>
                    <a:pt x="217" y="2848"/>
                  </a:cubicBezTo>
                  <a:cubicBezTo>
                    <a:pt x="44" y="3092"/>
                    <a:pt x="1" y="3423"/>
                    <a:pt x="102" y="3705"/>
                  </a:cubicBezTo>
                  <a:cubicBezTo>
                    <a:pt x="129" y="3779"/>
                    <a:pt x="166" y="3850"/>
                    <a:pt x="228" y="3899"/>
                  </a:cubicBezTo>
                  <a:cubicBezTo>
                    <a:pt x="288" y="3946"/>
                    <a:pt x="366" y="3964"/>
                    <a:pt x="445" y="3964"/>
                  </a:cubicBezTo>
                  <a:cubicBezTo>
                    <a:pt x="466" y="3964"/>
                    <a:pt x="487" y="3963"/>
                    <a:pt x="508" y="3961"/>
                  </a:cubicBezTo>
                  <a:cubicBezTo>
                    <a:pt x="606" y="3949"/>
                    <a:pt x="698" y="3914"/>
                    <a:pt x="793" y="3888"/>
                  </a:cubicBezTo>
                  <a:cubicBezTo>
                    <a:pt x="930" y="3849"/>
                    <a:pt x="1075" y="3827"/>
                    <a:pt x="1218" y="3827"/>
                  </a:cubicBezTo>
                  <a:cubicBezTo>
                    <a:pt x="1445" y="3827"/>
                    <a:pt x="1670" y="3882"/>
                    <a:pt x="1856" y="4009"/>
                  </a:cubicBezTo>
                  <a:cubicBezTo>
                    <a:pt x="1901" y="4040"/>
                    <a:pt x="1944" y="4076"/>
                    <a:pt x="1998" y="4090"/>
                  </a:cubicBezTo>
                  <a:cubicBezTo>
                    <a:pt x="2011" y="4093"/>
                    <a:pt x="2024" y="4095"/>
                    <a:pt x="2037" y="4095"/>
                  </a:cubicBezTo>
                  <a:cubicBezTo>
                    <a:pt x="2080" y="4095"/>
                    <a:pt x="2124" y="4077"/>
                    <a:pt x="2142" y="4040"/>
                  </a:cubicBezTo>
                  <a:cubicBezTo>
                    <a:pt x="2153" y="4018"/>
                    <a:pt x="2155" y="3993"/>
                    <a:pt x="2155" y="3971"/>
                  </a:cubicBezTo>
                  <a:cubicBezTo>
                    <a:pt x="2163" y="3684"/>
                    <a:pt x="2050" y="3382"/>
                    <a:pt x="1810" y="3223"/>
                  </a:cubicBezTo>
                  <a:cubicBezTo>
                    <a:pt x="1719" y="3161"/>
                    <a:pt x="1613" y="3123"/>
                    <a:pt x="1532" y="3048"/>
                  </a:cubicBezTo>
                  <a:cubicBezTo>
                    <a:pt x="1392" y="2919"/>
                    <a:pt x="1380" y="2726"/>
                    <a:pt x="1418" y="2549"/>
                  </a:cubicBezTo>
                  <a:cubicBezTo>
                    <a:pt x="1474" y="2280"/>
                    <a:pt x="1631" y="2039"/>
                    <a:pt x="1825" y="1843"/>
                  </a:cubicBezTo>
                  <a:cubicBezTo>
                    <a:pt x="1914" y="1752"/>
                    <a:pt x="2015" y="1669"/>
                    <a:pt x="2082" y="1560"/>
                  </a:cubicBezTo>
                  <a:cubicBezTo>
                    <a:pt x="2166" y="1422"/>
                    <a:pt x="2191" y="1247"/>
                    <a:pt x="2147" y="1092"/>
                  </a:cubicBezTo>
                  <a:cubicBezTo>
                    <a:pt x="2103" y="936"/>
                    <a:pt x="1993" y="800"/>
                    <a:pt x="1848" y="725"/>
                  </a:cubicBezTo>
                  <a:cubicBezTo>
                    <a:pt x="1709" y="653"/>
                    <a:pt x="1522" y="619"/>
                    <a:pt x="1463" y="473"/>
                  </a:cubicBezTo>
                  <a:cubicBezTo>
                    <a:pt x="1439" y="410"/>
                    <a:pt x="1447" y="340"/>
                    <a:pt x="1440" y="273"/>
                  </a:cubicBezTo>
                  <a:cubicBezTo>
                    <a:pt x="1431" y="181"/>
                    <a:pt x="1380" y="56"/>
                    <a:pt x="1291" y="13"/>
                  </a:cubicBezTo>
                  <a:cubicBezTo>
                    <a:pt x="1274" y="5"/>
                    <a:pt x="1259" y="1"/>
                    <a:pt x="1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5"/>
            <p:cNvSpPr/>
            <p:nvPr/>
          </p:nvSpPr>
          <p:spPr>
            <a:xfrm>
              <a:off x="1658325" y="620400"/>
              <a:ext cx="68550" cy="43000"/>
            </a:xfrm>
            <a:custGeom>
              <a:avLst/>
              <a:gdLst/>
              <a:ahLst/>
              <a:cxnLst/>
              <a:rect l="l" t="t" r="r" b="b"/>
              <a:pathLst>
                <a:path w="2742" h="1720" extrusionOk="0">
                  <a:moveTo>
                    <a:pt x="1954" y="1"/>
                  </a:moveTo>
                  <a:cubicBezTo>
                    <a:pt x="1717" y="1"/>
                    <a:pt x="1480" y="65"/>
                    <a:pt x="1277" y="190"/>
                  </a:cubicBezTo>
                  <a:cubicBezTo>
                    <a:pt x="1083" y="309"/>
                    <a:pt x="920" y="480"/>
                    <a:pt x="707" y="559"/>
                  </a:cubicBezTo>
                  <a:cubicBezTo>
                    <a:pt x="635" y="585"/>
                    <a:pt x="558" y="600"/>
                    <a:pt x="481" y="601"/>
                  </a:cubicBezTo>
                  <a:cubicBezTo>
                    <a:pt x="476" y="601"/>
                    <a:pt x="470" y="601"/>
                    <a:pt x="465" y="601"/>
                  </a:cubicBezTo>
                  <a:cubicBezTo>
                    <a:pt x="429" y="601"/>
                    <a:pt x="393" y="598"/>
                    <a:pt x="360" y="581"/>
                  </a:cubicBezTo>
                  <a:cubicBezTo>
                    <a:pt x="306" y="554"/>
                    <a:pt x="275" y="497"/>
                    <a:pt x="231" y="456"/>
                  </a:cubicBezTo>
                  <a:cubicBezTo>
                    <a:pt x="204" y="429"/>
                    <a:pt x="164" y="409"/>
                    <a:pt x="127" y="409"/>
                  </a:cubicBezTo>
                  <a:cubicBezTo>
                    <a:pt x="106" y="409"/>
                    <a:pt x="87" y="416"/>
                    <a:pt x="71" y="431"/>
                  </a:cubicBezTo>
                  <a:cubicBezTo>
                    <a:pt x="28" y="472"/>
                    <a:pt x="46" y="541"/>
                    <a:pt x="40" y="593"/>
                  </a:cubicBezTo>
                  <a:cubicBezTo>
                    <a:pt x="34" y="652"/>
                    <a:pt x="3" y="705"/>
                    <a:pt x="2" y="763"/>
                  </a:cubicBezTo>
                  <a:cubicBezTo>
                    <a:pt x="0" y="819"/>
                    <a:pt x="33" y="860"/>
                    <a:pt x="57" y="910"/>
                  </a:cubicBezTo>
                  <a:cubicBezTo>
                    <a:pt x="95" y="973"/>
                    <a:pt x="112" y="1045"/>
                    <a:pt x="123" y="1117"/>
                  </a:cubicBezTo>
                  <a:cubicBezTo>
                    <a:pt x="144" y="1244"/>
                    <a:pt x="157" y="1377"/>
                    <a:pt x="233" y="1478"/>
                  </a:cubicBezTo>
                  <a:cubicBezTo>
                    <a:pt x="293" y="1559"/>
                    <a:pt x="387" y="1607"/>
                    <a:pt x="480" y="1646"/>
                  </a:cubicBezTo>
                  <a:cubicBezTo>
                    <a:pt x="570" y="1685"/>
                    <a:pt x="663" y="1720"/>
                    <a:pt x="761" y="1720"/>
                  </a:cubicBezTo>
                  <a:cubicBezTo>
                    <a:pt x="765" y="1720"/>
                    <a:pt x="769" y="1720"/>
                    <a:pt x="773" y="1719"/>
                  </a:cubicBezTo>
                  <a:cubicBezTo>
                    <a:pt x="939" y="1716"/>
                    <a:pt x="1088" y="1614"/>
                    <a:pt x="1212" y="1502"/>
                  </a:cubicBezTo>
                  <a:cubicBezTo>
                    <a:pt x="1335" y="1390"/>
                    <a:pt x="1452" y="1262"/>
                    <a:pt x="1603" y="1192"/>
                  </a:cubicBezTo>
                  <a:cubicBezTo>
                    <a:pt x="1716" y="1140"/>
                    <a:pt x="1843" y="1120"/>
                    <a:pt x="1966" y="1116"/>
                  </a:cubicBezTo>
                  <a:cubicBezTo>
                    <a:pt x="1983" y="1116"/>
                    <a:pt x="1999" y="1115"/>
                    <a:pt x="2016" y="1115"/>
                  </a:cubicBezTo>
                  <a:cubicBezTo>
                    <a:pt x="2144" y="1115"/>
                    <a:pt x="2275" y="1135"/>
                    <a:pt x="2379" y="1206"/>
                  </a:cubicBezTo>
                  <a:cubicBezTo>
                    <a:pt x="2438" y="1246"/>
                    <a:pt x="2485" y="1300"/>
                    <a:pt x="2549" y="1328"/>
                  </a:cubicBezTo>
                  <a:cubicBezTo>
                    <a:pt x="2571" y="1338"/>
                    <a:pt x="2595" y="1343"/>
                    <a:pt x="2619" y="1343"/>
                  </a:cubicBezTo>
                  <a:cubicBezTo>
                    <a:pt x="2667" y="1343"/>
                    <a:pt x="2713" y="1323"/>
                    <a:pt x="2732" y="1282"/>
                  </a:cubicBezTo>
                  <a:cubicBezTo>
                    <a:pt x="2742" y="1260"/>
                    <a:pt x="2742" y="1234"/>
                    <a:pt x="2739" y="1210"/>
                  </a:cubicBezTo>
                  <a:cubicBezTo>
                    <a:pt x="2728" y="1107"/>
                    <a:pt x="2665" y="1017"/>
                    <a:pt x="2636" y="919"/>
                  </a:cubicBezTo>
                  <a:cubicBezTo>
                    <a:pt x="2599" y="790"/>
                    <a:pt x="2621" y="654"/>
                    <a:pt x="2626" y="521"/>
                  </a:cubicBezTo>
                  <a:cubicBezTo>
                    <a:pt x="2630" y="388"/>
                    <a:pt x="2610" y="242"/>
                    <a:pt x="2513" y="151"/>
                  </a:cubicBezTo>
                  <a:cubicBezTo>
                    <a:pt x="2464" y="106"/>
                    <a:pt x="2400" y="79"/>
                    <a:pt x="2336" y="59"/>
                  </a:cubicBezTo>
                  <a:cubicBezTo>
                    <a:pt x="2213" y="20"/>
                    <a:pt x="2084" y="1"/>
                    <a:pt x="1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5"/>
            <p:cNvSpPr/>
            <p:nvPr/>
          </p:nvSpPr>
          <p:spPr>
            <a:xfrm>
              <a:off x="1650450" y="598775"/>
              <a:ext cx="53075" cy="31500"/>
            </a:xfrm>
            <a:custGeom>
              <a:avLst/>
              <a:gdLst/>
              <a:ahLst/>
              <a:cxnLst/>
              <a:rect l="l" t="t" r="r" b="b"/>
              <a:pathLst>
                <a:path w="2123" h="1260" extrusionOk="0">
                  <a:moveTo>
                    <a:pt x="1438" y="1"/>
                  </a:moveTo>
                  <a:cubicBezTo>
                    <a:pt x="1422" y="1"/>
                    <a:pt x="1405" y="1"/>
                    <a:pt x="1389" y="2"/>
                  </a:cubicBezTo>
                  <a:cubicBezTo>
                    <a:pt x="1214" y="5"/>
                    <a:pt x="1038" y="7"/>
                    <a:pt x="863" y="7"/>
                  </a:cubicBezTo>
                  <a:cubicBezTo>
                    <a:pt x="715" y="7"/>
                    <a:pt x="566" y="6"/>
                    <a:pt x="418" y="3"/>
                  </a:cubicBezTo>
                  <a:cubicBezTo>
                    <a:pt x="408" y="3"/>
                    <a:pt x="399" y="3"/>
                    <a:pt x="389" y="3"/>
                  </a:cubicBezTo>
                  <a:cubicBezTo>
                    <a:pt x="304" y="3"/>
                    <a:pt x="213" y="9"/>
                    <a:pt x="151" y="66"/>
                  </a:cubicBezTo>
                  <a:cubicBezTo>
                    <a:pt x="93" y="119"/>
                    <a:pt x="76" y="203"/>
                    <a:pt x="82" y="280"/>
                  </a:cubicBezTo>
                  <a:cubicBezTo>
                    <a:pt x="88" y="357"/>
                    <a:pt x="117" y="431"/>
                    <a:pt x="138" y="506"/>
                  </a:cubicBezTo>
                  <a:cubicBezTo>
                    <a:pt x="160" y="581"/>
                    <a:pt x="175" y="661"/>
                    <a:pt x="158" y="737"/>
                  </a:cubicBezTo>
                  <a:cubicBezTo>
                    <a:pt x="139" y="815"/>
                    <a:pt x="77" y="833"/>
                    <a:pt x="41" y="893"/>
                  </a:cubicBezTo>
                  <a:cubicBezTo>
                    <a:pt x="1" y="963"/>
                    <a:pt x="94" y="957"/>
                    <a:pt x="134" y="990"/>
                  </a:cubicBezTo>
                  <a:cubicBezTo>
                    <a:pt x="186" y="1036"/>
                    <a:pt x="181" y="1129"/>
                    <a:pt x="243" y="1159"/>
                  </a:cubicBezTo>
                  <a:cubicBezTo>
                    <a:pt x="255" y="1164"/>
                    <a:pt x="267" y="1167"/>
                    <a:pt x="279" y="1167"/>
                  </a:cubicBezTo>
                  <a:cubicBezTo>
                    <a:pt x="307" y="1167"/>
                    <a:pt x="337" y="1153"/>
                    <a:pt x="362" y="1137"/>
                  </a:cubicBezTo>
                  <a:cubicBezTo>
                    <a:pt x="397" y="1114"/>
                    <a:pt x="431" y="1085"/>
                    <a:pt x="472" y="1076"/>
                  </a:cubicBezTo>
                  <a:cubicBezTo>
                    <a:pt x="482" y="1074"/>
                    <a:pt x="491" y="1073"/>
                    <a:pt x="501" y="1073"/>
                  </a:cubicBezTo>
                  <a:cubicBezTo>
                    <a:pt x="558" y="1073"/>
                    <a:pt x="613" y="1110"/>
                    <a:pt x="658" y="1149"/>
                  </a:cubicBezTo>
                  <a:cubicBezTo>
                    <a:pt x="711" y="1194"/>
                    <a:pt x="763" y="1246"/>
                    <a:pt x="832" y="1258"/>
                  </a:cubicBezTo>
                  <a:cubicBezTo>
                    <a:pt x="841" y="1259"/>
                    <a:pt x="850" y="1260"/>
                    <a:pt x="858" y="1260"/>
                  </a:cubicBezTo>
                  <a:cubicBezTo>
                    <a:pt x="927" y="1260"/>
                    <a:pt x="991" y="1219"/>
                    <a:pt x="1046" y="1175"/>
                  </a:cubicBezTo>
                  <a:cubicBezTo>
                    <a:pt x="1110" y="1126"/>
                    <a:pt x="1169" y="1071"/>
                    <a:pt x="1225" y="1010"/>
                  </a:cubicBezTo>
                  <a:cubicBezTo>
                    <a:pt x="1332" y="893"/>
                    <a:pt x="1434" y="748"/>
                    <a:pt x="1590" y="718"/>
                  </a:cubicBezTo>
                  <a:cubicBezTo>
                    <a:pt x="1613" y="714"/>
                    <a:pt x="1635" y="712"/>
                    <a:pt x="1657" y="712"/>
                  </a:cubicBezTo>
                  <a:cubicBezTo>
                    <a:pt x="1745" y="712"/>
                    <a:pt x="1835" y="738"/>
                    <a:pt x="1921" y="738"/>
                  </a:cubicBezTo>
                  <a:cubicBezTo>
                    <a:pt x="1952" y="738"/>
                    <a:pt x="1981" y="735"/>
                    <a:pt x="2011" y="726"/>
                  </a:cubicBezTo>
                  <a:cubicBezTo>
                    <a:pt x="2067" y="710"/>
                    <a:pt x="2123" y="661"/>
                    <a:pt x="2111" y="604"/>
                  </a:cubicBezTo>
                  <a:cubicBezTo>
                    <a:pt x="2098" y="542"/>
                    <a:pt x="2025" y="523"/>
                    <a:pt x="1969" y="497"/>
                  </a:cubicBezTo>
                  <a:cubicBezTo>
                    <a:pt x="1915" y="474"/>
                    <a:pt x="1870" y="432"/>
                    <a:pt x="1839" y="382"/>
                  </a:cubicBezTo>
                  <a:cubicBezTo>
                    <a:pt x="1780" y="284"/>
                    <a:pt x="1776" y="153"/>
                    <a:pt x="1694" y="75"/>
                  </a:cubicBezTo>
                  <a:cubicBezTo>
                    <a:pt x="1627" y="12"/>
                    <a:pt x="1531" y="1"/>
                    <a:pt x="1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5"/>
            <p:cNvSpPr/>
            <p:nvPr/>
          </p:nvSpPr>
          <p:spPr>
            <a:xfrm>
              <a:off x="1564650" y="659075"/>
              <a:ext cx="67550" cy="101575"/>
            </a:xfrm>
            <a:custGeom>
              <a:avLst/>
              <a:gdLst/>
              <a:ahLst/>
              <a:cxnLst/>
              <a:rect l="l" t="t" r="r" b="b"/>
              <a:pathLst>
                <a:path w="2702" h="4063" extrusionOk="0">
                  <a:moveTo>
                    <a:pt x="1747" y="0"/>
                  </a:moveTo>
                  <a:cubicBezTo>
                    <a:pt x="1613" y="0"/>
                    <a:pt x="1523" y="159"/>
                    <a:pt x="1522" y="297"/>
                  </a:cubicBezTo>
                  <a:cubicBezTo>
                    <a:pt x="1521" y="438"/>
                    <a:pt x="1577" y="576"/>
                    <a:pt x="1571" y="718"/>
                  </a:cubicBezTo>
                  <a:cubicBezTo>
                    <a:pt x="1563" y="931"/>
                    <a:pt x="1418" y="1117"/>
                    <a:pt x="1249" y="1247"/>
                  </a:cubicBezTo>
                  <a:cubicBezTo>
                    <a:pt x="1079" y="1377"/>
                    <a:pt x="882" y="1464"/>
                    <a:pt x="703" y="1581"/>
                  </a:cubicBezTo>
                  <a:cubicBezTo>
                    <a:pt x="479" y="1727"/>
                    <a:pt x="288" y="1921"/>
                    <a:pt x="144" y="2145"/>
                  </a:cubicBezTo>
                  <a:cubicBezTo>
                    <a:pt x="81" y="2242"/>
                    <a:pt x="26" y="2350"/>
                    <a:pt x="16" y="2466"/>
                  </a:cubicBezTo>
                  <a:cubicBezTo>
                    <a:pt x="0" y="2636"/>
                    <a:pt x="80" y="2797"/>
                    <a:pt x="158" y="2949"/>
                  </a:cubicBezTo>
                  <a:cubicBezTo>
                    <a:pt x="211" y="3051"/>
                    <a:pt x="263" y="3154"/>
                    <a:pt x="316" y="3254"/>
                  </a:cubicBezTo>
                  <a:cubicBezTo>
                    <a:pt x="376" y="3373"/>
                    <a:pt x="442" y="3495"/>
                    <a:pt x="550" y="3571"/>
                  </a:cubicBezTo>
                  <a:cubicBezTo>
                    <a:pt x="799" y="3747"/>
                    <a:pt x="1161" y="3606"/>
                    <a:pt x="1440" y="3731"/>
                  </a:cubicBezTo>
                  <a:cubicBezTo>
                    <a:pt x="1571" y="3791"/>
                    <a:pt x="1670" y="3904"/>
                    <a:pt x="1789" y="3982"/>
                  </a:cubicBezTo>
                  <a:cubicBezTo>
                    <a:pt x="1860" y="4029"/>
                    <a:pt x="1949" y="4062"/>
                    <a:pt x="2033" y="4062"/>
                  </a:cubicBezTo>
                  <a:cubicBezTo>
                    <a:pt x="2090" y="4062"/>
                    <a:pt x="2145" y="4046"/>
                    <a:pt x="2190" y="4009"/>
                  </a:cubicBezTo>
                  <a:cubicBezTo>
                    <a:pt x="2304" y="3914"/>
                    <a:pt x="2292" y="3731"/>
                    <a:pt x="2226" y="3599"/>
                  </a:cubicBezTo>
                  <a:cubicBezTo>
                    <a:pt x="2162" y="3467"/>
                    <a:pt x="2056" y="3354"/>
                    <a:pt x="2007" y="3215"/>
                  </a:cubicBezTo>
                  <a:cubicBezTo>
                    <a:pt x="1932" y="3008"/>
                    <a:pt x="1993" y="2775"/>
                    <a:pt x="2097" y="2580"/>
                  </a:cubicBezTo>
                  <a:cubicBezTo>
                    <a:pt x="2200" y="2386"/>
                    <a:pt x="2344" y="2216"/>
                    <a:pt x="2455" y="2026"/>
                  </a:cubicBezTo>
                  <a:cubicBezTo>
                    <a:pt x="2534" y="1888"/>
                    <a:pt x="2595" y="1738"/>
                    <a:pt x="2635" y="1582"/>
                  </a:cubicBezTo>
                  <a:cubicBezTo>
                    <a:pt x="2658" y="1494"/>
                    <a:pt x="2675" y="1404"/>
                    <a:pt x="2683" y="1314"/>
                  </a:cubicBezTo>
                  <a:cubicBezTo>
                    <a:pt x="2689" y="1269"/>
                    <a:pt x="2692" y="1223"/>
                    <a:pt x="2693" y="1177"/>
                  </a:cubicBezTo>
                  <a:cubicBezTo>
                    <a:pt x="2694" y="1137"/>
                    <a:pt x="2702" y="1100"/>
                    <a:pt x="2702" y="1060"/>
                  </a:cubicBezTo>
                  <a:cubicBezTo>
                    <a:pt x="2702" y="870"/>
                    <a:pt x="2672" y="679"/>
                    <a:pt x="2611" y="498"/>
                  </a:cubicBezTo>
                  <a:cubicBezTo>
                    <a:pt x="2590" y="431"/>
                    <a:pt x="2562" y="364"/>
                    <a:pt x="2508" y="318"/>
                  </a:cubicBezTo>
                  <a:cubicBezTo>
                    <a:pt x="2440" y="263"/>
                    <a:pt x="2346" y="256"/>
                    <a:pt x="2259" y="238"/>
                  </a:cubicBezTo>
                  <a:cubicBezTo>
                    <a:pt x="2158" y="221"/>
                    <a:pt x="2065" y="186"/>
                    <a:pt x="1979" y="129"/>
                  </a:cubicBezTo>
                  <a:cubicBezTo>
                    <a:pt x="1906" y="81"/>
                    <a:pt x="1855" y="6"/>
                    <a:pt x="1758" y="1"/>
                  </a:cubicBezTo>
                  <a:cubicBezTo>
                    <a:pt x="1755" y="1"/>
                    <a:pt x="1751" y="0"/>
                    <a:pt x="1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5"/>
            <p:cNvSpPr/>
            <p:nvPr/>
          </p:nvSpPr>
          <p:spPr>
            <a:xfrm>
              <a:off x="1564825" y="624350"/>
              <a:ext cx="56225" cy="66050"/>
            </a:xfrm>
            <a:custGeom>
              <a:avLst/>
              <a:gdLst/>
              <a:ahLst/>
              <a:cxnLst/>
              <a:rect l="l" t="t" r="r" b="b"/>
              <a:pathLst>
                <a:path w="2249" h="2642" extrusionOk="0">
                  <a:moveTo>
                    <a:pt x="758" y="0"/>
                  </a:moveTo>
                  <a:cubicBezTo>
                    <a:pt x="561" y="0"/>
                    <a:pt x="365" y="119"/>
                    <a:pt x="281" y="299"/>
                  </a:cubicBezTo>
                  <a:cubicBezTo>
                    <a:pt x="230" y="405"/>
                    <a:pt x="219" y="525"/>
                    <a:pt x="219" y="644"/>
                  </a:cubicBezTo>
                  <a:cubicBezTo>
                    <a:pt x="220" y="996"/>
                    <a:pt x="322" y="1358"/>
                    <a:pt x="221" y="1697"/>
                  </a:cubicBezTo>
                  <a:cubicBezTo>
                    <a:pt x="186" y="1820"/>
                    <a:pt x="124" y="1933"/>
                    <a:pt x="77" y="2053"/>
                  </a:cubicBezTo>
                  <a:cubicBezTo>
                    <a:pt x="32" y="2172"/>
                    <a:pt x="0" y="2303"/>
                    <a:pt x="29" y="2428"/>
                  </a:cubicBezTo>
                  <a:cubicBezTo>
                    <a:pt x="38" y="2467"/>
                    <a:pt x="52" y="2504"/>
                    <a:pt x="76" y="2535"/>
                  </a:cubicBezTo>
                  <a:cubicBezTo>
                    <a:pt x="107" y="2573"/>
                    <a:pt x="151" y="2600"/>
                    <a:pt x="198" y="2617"/>
                  </a:cubicBezTo>
                  <a:cubicBezTo>
                    <a:pt x="245" y="2634"/>
                    <a:pt x="294" y="2641"/>
                    <a:pt x="344" y="2641"/>
                  </a:cubicBezTo>
                  <a:cubicBezTo>
                    <a:pt x="461" y="2641"/>
                    <a:pt x="582" y="2599"/>
                    <a:pt x="687" y="2541"/>
                  </a:cubicBezTo>
                  <a:cubicBezTo>
                    <a:pt x="953" y="2394"/>
                    <a:pt x="1171" y="2132"/>
                    <a:pt x="1197" y="1829"/>
                  </a:cubicBezTo>
                  <a:cubicBezTo>
                    <a:pt x="1206" y="1728"/>
                    <a:pt x="1193" y="1625"/>
                    <a:pt x="1194" y="1523"/>
                  </a:cubicBezTo>
                  <a:cubicBezTo>
                    <a:pt x="1195" y="1421"/>
                    <a:pt x="1215" y="1314"/>
                    <a:pt x="1277" y="1233"/>
                  </a:cubicBezTo>
                  <a:cubicBezTo>
                    <a:pt x="1355" y="1131"/>
                    <a:pt x="1469" y="1094"/>
                    <a:pt x="1588" y="1094"/>
                  </a:cubicBezTo>
                  <a:cubicBezTo>
                    <a:pt x="1668" y="1094"/>
                    <a:pt x="1749" y="1111"/>
                    <a:pt x="1822" y="1135"/>
                  </a:cubicBezTo>
                  <a:cubicBezTo>
                    <a:pt x="1857" y="1147"/>
                    <a:pt x="1894" y="1162"/>
                    <a:pt x="1929" y="1162"/>
                  </a:cubicBezTo>
                  <a:cubicBezTo>
                    <a:pt x="1943" y="1162"/>
                    <a:pt x="1958" y="1159"/>
                    <a:pt x="1971" y="1153"/>
                  </a:cubicBezTo>
                  <a:cubicBezTo>
                    <a:pt x="1999" y="1142"/>
                    <a:pt x="2020" y="1116"/>
                    <a:pt x="2033" y="1088"/>
                  </a:cubicBezTo>
                  <a:cubicBezTo>
                    <a:pt x="2061" y="1024"/>
                    <a:pt x="2055" y="952"/>
                    <a:pt x="2061" y="882"/>
                  </a:cubicBezTo>
                  <a:cubicBezTo>
                    <a:pt x="2075" y="736"/>
                    <a:pt x="2249" y="510"/>
                    <a:pt x="2081" y="394"/>
                  </a:cubicBezTo>
                  <a:cubicBezTo>
                    <a:pt x="2056" y="376"/>
                    <a:pt x="2028" y="369"/>
                    <a:pt x="2000" y="369"/>
                  </a:cubicBezTo>
                  <a:cubicBezTo>
                    <a:pt x="1914" y="369"/>
                    <a:pt x="1821" y="436"/>
                    <a:pt x="1752" y="472"/>
                  </a:cubicBezTo>
                  <a:cubicBezTo>
                    <a:pt x="1721" y="490"/>
                    <a:pt x="1688" y="499"/>
                    <a:pt x="1654" y="499"/>
                  </a:cubicBezTo>
                  <a:cubicBezTo>
                    <a:pt x="1627" y="499"/>
                    <a:pt x="1599" y="493"/>
                    <a:pt x="1572" y="482"/>
                  </a:cubicBezTo>
                  <a:cubicBezTo>
                    <a:pt x="1513" y="461"/>
                    <a:pt x="1463" y="421"/>
                    <a:pt x="1415" y="380"/>
                  </a:cubicBezTo>
                  <a:cubicBezTo>
                    <a:pt x="1238" y="227"/>
                    <a:pt x="1064" y="45"/>
                    <a:pt x="835" y="6"/>
                  </a:cubicBezTo>
                  <a:cubicBezTo>
                    <a:pt x="809" y="2"/>
                    <a:pt x="784" y="0"/>
                    <a:pt x="7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5"/>
            <p:cNvSpPr/>
            <p:nvPr/>
          </p:nvSpPr>
          <p:spPr>
            <a:xfrm>
              <a:off x="1576325" y="597750"/>
              <a:ext cx="67700" cy="35200"/>
            </a:xfrm>
            <a:custGeom>
              <a:avLst/>
              <a:gdLst/>
              <a:ahLst/>
              <a:cxnLst/>
              <a:rect l="l" t="t" r="r" b="b"/>
              <a:pathLst>
                <a:path w="2708" h="1408" extrusionOk="0">
                  <a:moveTo>
                    <a:pt x="327" y="1"/>
                  </a:moveTo>
                  <a:cubicBezTo>
                    <a:pt x="295" y="1"/>
                    <a:pt x="263" y="4"/>
                    <a:pt x="233" y="17"/>
                  </a:cubicBezTo>
                  <a:cubicBezTo>
                    <a:pt x="194" y="34"/>
                    <a:pt x="160" y="72"/>
                    <a:pt x="161" y="115"/>
                  </a:cubicBezTo>
                  <a:cubicBezTo>
                    <a:pt x="164" y="193"/>
                    <a:pt x="273" y="241"/>
                    <a:pt x="264" y="320"/>
                  </a:cubicBezTo>
                  <a:cubicBezTo>
                    <a:pt x="258" y="385"/>
                    <a:pt x="176" y="410"/>
                    <a:pt x="122" y="446"/>
                  </a:cubicBezTo>
                  <a:cubicBezTo>
                    <a:pt x="42" y="497"/>
                    <a:pt x="1" y="603"/>
                    <a:pt x="24" y="693"/>
                  </a:cubicBezTo>
                  <a:cubicBezTo>
                    <a:pt x="45" y="772"/>
                    <a:pt x="104" y="836"/>
                    <a:pt x="175" y="877"/>
                  </a:cubicBezTo>
                  <a:cubicBezTo>
                    <a:pt x="246" y="918"/>
                    <a:pt x="325" y="939"/>
                    <a:pt x="405" y="960"/>
                  </a:cubicBezTo>
                  <a:cubicBezTo>
                    <a:pt x="562" y="1001"/>
                    <a:pt x="720" y="1043"/>
                    <a:pt x="878" y="1084"/>
                  </a:cubicBezTo>
                  <a:cubicBezTo>
                    <a:pt x="936" y="1099"/>
                    <a:pt x="999" y="1119"/>
                    <a:pt x="1031" y="1169"/>
                  </a:cubicBezTo>
                  <a:cubicBezTo>
                    <a:pt x="1064" y="1225"/>
                    <a:pt x="1052" y="1300"/>
                    <a:pt x="1093" y="1350"/>
                  </a:cubicBezTo>
                  <a:cubicBezTo>
                    <a:pt x="1125" y="1389"/>
                    <a:pt x="1180" y="1397"/>
                    <a:pt x="1230" y="1402"/>
                  </a:cubicBezTo>
                  <a:cubicBezTo>
                    <a:pt x="1256" y="1405"/>
                    <a:pt x="1283" y="1407"/>
                    <a:pt x="1310" y="1407"/>
                  </a:cubicBezTo>
                  <a:cubicBezTo>
                    <a:pt x="1374" y="1407"/>
                    <a:pt x="1437" y="1396"/>
                    <a:pt x="1487" y="1358"/>
                  </a:cubicBezTo>
                  <a:cubicBezTo>
                    <a:pt x="1528" y="1325"/>
                    <a:pt x="1559" y="1277"/>
                    <a:pt x="1610" y="1264"/>
                  </a:cubicBezTo>
                  <a:cubicBezTo>
                    <a:pt x="1620" y="1261"/>
                    <a:pt x="1629" y="1260"/>
                    <a:pt x="1638" y="1260"/>
                  </a:cubicBezTo>
                  <a:cubicBezTo>
                    <a:pt x="1724" y="1260"/>
                    <a:pt x="1788" y="1353"/>
                    <a:pt x="1876" y="1353"/>
                  </a:cubicBezTo>
                  <a:cubicBezTo>
                    <a:pt x="1885" y="1353"/>
                    <a:pt x="1895" y="1352"/>
                    <a:pt x="1905" y="1350"/>
                  </a:cubicBezTo>
                  <a:cubicBezTo>
                    <a:pt x="1933" y="1344"/>
                    <a:pt x="1957" y="1327"/>
                    <a:pt x="1980" y="1310"/>
                  </a:cubicBezTo>
                  <a:cubicBezTo>
                    <a:pt x="2014" y="1287"/>
                    <a:pt x="2046" y="1264"/>
                    <a:pt x="2078" y="1240"/>
                  </a:cubicBezTo>
                  <a:cubicBezTo>
                    <a:pt x="2097" y="1225"/>
                    <a:pt x="2116" y="1209"/>
                    <a:pt x="2136" y="1196"/>
                  </a:cubicBezTo>
                  <a:cubicBezTo>
                    <a:pt x="2273" y="1106"/>
                    <a:pt x="2440" y="1097"/>
                    <a:pt x="2591" y="1047"/>
                  </a:cubicBezTo>
                  <a:cubicBezTo>
                    <a:pt x="2616" y="1040"/>
                    <a:pt x="2641" y="1030"/>
                    <a:pt x="2658" y="1012"/>
                  </a:cubicBezTo>
                  <a:cubicBezTo>
                    <a:pt x="2694" y="977"/>
                    <a:pt x="2693" y="919"/>
                    <a:pt x="2688" y="870"/>
                  </a:cubicBezTo>
                  <a:cubicBezTo>
                    <a:pt x="2684" y="829"/>
                    <a:pt x="2679" y="780"/>
                    <a:pt x="2647" y="751"/>
                  </a:cubicBezTo>
                  <a:cubicBezTo>
                    <a:pt x="2617" y="722"/>
                    <a:pt x="2599" y="700"/>
                    <a:pt x="2590" y="655"/>
                  </a:cubicBezTo>
                  <a:cubicBezTo>
                    <a:pt x="2574" y="572"/>
                    <a:pt x="2604" y="483"/>
                    <a:pt x="2635" y="406"/>
                  </a:cubicBezTo>
                  <a:cubicBezTo>
                    <a:pt x="2671" y="316"/>
                    <a:pt x="2708" y="208"/>
                    <a:pt x="2651" y="131"/>
                  </a:cubicBezTo>
                  <a:cubicBezTo>
                    <a:pt x="2600" y="61"/>
                    <a:pt x="2501" y="55"/>
                    <a:pt x="2415" y="55"/>
                  </a:cubicBezTo>
                  <a:cubicBezTo>
                    <a:pt x="2059" y="56"/>
                    <a:pt x="1703" y="56"/>
                    <a:pt x="1347" y="58"/>
                  </a:cubicBezTo>
                  <a:cubicBezTo>
                    <a:pt x="1325" y="58"/>
                    <a:pt x="1303" y="58"/>
                    <a:pt x="1282" y="58"/>
                  </a:cubicBezTo>
                  <a:cubicBezTo>
                    <a:pt x="1140" y="58"/>
                    <a:pt x="1000" y="57"/>
                    <a:pt x="859" y="46"/>
                  </a:cubicBezTo>
                  <a:cubicBezTo>
                    <a:pt x="693" y="34"/>
                    <a:pt x="528" y="9"/>
                    <a:pt x="360" y="2"/>
                  </a:cubicBezTo>
                  <a:cubicBezTo>
                    <a:pt x="349" y="1"/>
                    <a:pt x="338" y="1"/>
                    <a:pt x="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5"/>
            <p:cNvSpPr/>
            <p:nvPr/>
          </p:nvSpPr>
          <p:spPr>
            <a:xfrm>
              <a:off x="1808750" y="764650"/>
              <a:ext cx="23100" cy="74275"/>
            </a:xfrm>
            <a:custGeom>
              <a:avLst/>
              <a:gdLst/>
              <a:ahLst/>
              <a:cxnLst/>
              <a:rect l="l" t="t" r="r" b="b"/>
              <a:pathLst>
                <a:path w="924" h="2971" extrusionOk="0">
                  <a:moveTo>
                    <a:pt x="786" y="1"/>
                  </a:moveTo>
                  <a:cubicBezTo>
                    <a:pt x="767" y="1"/>
                    <a:pt x="749" y="15"/>
                    <a:pt x="734" y="28"/>
                  </a:cubicBezTo>
                  <a:cubicBezTo>
                    <a:pt x="533" y="217"/>
                    <a:pt x="709" y="501"/>
                    <a:pt x="576" y="710"/>
                  </a:cubicBezTo>
                  <a:cubicBezTo>
                    <a:pt x="499" y="829"/>
                    <a:pt x="331" y="854"/>
                    <a:pt x="231" y="956"/>
                  </a:cubicBezTo>
                  <a:cubicBezTo>
                    <a:pt x="129" y="1061"/>
                    <a:pt x="120" y="1225"/>
                    <a:pt x="129" y="1373"/>
                  </a:cubicBezTo>
                  <a:cubicBezTo>
                    <a:pt x="144" y="1652"/>
                    <a:pt x="197" y="1942"/>
                    <a:pt x="102" y="2206"/>
                  </a:cubicBezTo>
                  <a:cubicBezTo>
                    <a:pt x="64" y="2313"/>
                    <a:pt x="0" y="2420"/>
                    <a:pt x="20" y="2531"/>
                  </a:cubicBezTo>
                  <a:cubicBezTo>
                    <a:pt x="43" y="2661"/>
                    <a:pt x="168" y="2745"/>
                    <a:pt x="281" y="2812"/>
                  </a:cubicBezTo>
                  <a:cubicBezTo>
                    <a:pt x="410" y="2889"/>
                    <a:pt x="548" y="2970"/>
                    <a:pt x="698" y="2971"/>
                  </a:cubicBezTo>
                  <a:cubicBezTo>
                    <a:pt x="732" y="2971"/>
                    <a:pt x="768" y="2967"/>
                    <a:pt x="796" y="2949"/>
                  </a:cubicBezTo>
                  <a:cubicBezTo>
                    <a:pt x="824" y="2932"/>
                    <a:pt x="843" y="2904"/>
                    <a:pt x="858" y="2875"/>
                  </a:cubicBezTo>
                  <a:cubicBezTo>
                    <a:pt x="920" y="2760"/>
                    <a:pt x="922" y="2622"/>
                    <a:pt x="922" y="2492"/>
                  </a:cubicBezTo>
                  <a:cubicBezTo>
                    <a:pt x="922" y="1824"/>
                    <a:pt x="923" y="1156"/>
                    <a:pt x="923" y="488"/>
                  </a:cubicBezTo>
                  <a:cubicBezTo>
                    <a:pt x="923" y="334"/>
                    <a:pt x="920" y="171"/>
                    <a:pt x="840" y="41"/>
                  </a:cubicBezTo>
                  <a:cubicBezTo>
                    <a:pt x="827" y="21"/>
                    <a:pt x="811" y="1"/>
                    <a:pt x="788" y="1"/>
                  </a:cubicBezTo>
                  <a:cubicBezTo>
                    <a:pt x="788" y="1"/>
                    <a:pt x="787" y="1"/>
                    <a:pt x="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5"/>
            <p:cNvSpPr/>
            <p:nvPr/>
          </p:nvSpPr>
          <p:spPr>
            <a:xfrm>
              <a:off x="1788625" y="834000"/>
              <a:ext cx="44775" cy="31725"/>
            </a:xfrm>
            <a:custGeom>
              <a:avLst/>
              <a:gdLst/>
              <a:ahLst/>
              <a:cxnLst/>
              <a:rect l="l" t="t" r="r" b="b"/>
              <a:pathLst>
                <a:path w="1791" h="1269" extrusionOk="0">
                  <a:moveTo>
                    <a:pt x="713" y="1"/>
                  </a:moveTo>
                  <a:cubicBezTo>
                    <a:pt x="701" y="1"/>
                    <a:pt x="689" y="3"/>
                    <a:pt x="678" y="9"/>
                  </a:cubicBezTo>
                  <a:cubicBezTo>
                    <a:pt x="640" y="27"/>
                    <a:pt x="606" y="80"/>
                    <a:pt x="580" y="114"/>
                  </a:cubicBezTo>
                  <a:cubicBezTo>
                    <a:pt x="547" y="158"/>
                    <a:pt x="523" y="202"/>
                    <a:pt x="480" y="238"/>
                  </a:cubicBezTo>
                  <a:cubicBezTo>
                    <a:pt x="397" y="312"/>
                    <a:pt x="291" y="355"/>
                    <a:pt x="188" y="388"/>
                  </a:cubicBezTo>
                  <a:cubicBezTo>
                    <a:pt x="116" y="411"/>
                    <a:pt x="29" y="443"/>
                    <a:pt x="14" y="516"/>
                  </a:cubicBezTo>
                  <a:cubicBezTo>
                    <a:pt x="0" y="584"/>
                    <a:pt x="57" y="645"/>
                    <a:pt x="99" y="700"/>
                  </a:cubicBezTo>
                  <a:cubicBezTo>
                    <a:pt x="136" y="746"/>
                    <a:pt x="167" y="800"/>
                    <a:pt x="178" y="859"/>
                  </a:cubicBezTo>
                  <a:cubicBezTo>
                    <a:pt x="189" y="918"/>
                    <a:pt x="176" y="984"/>
                    <a:pt x="135" y="1026"/>
                  </a:cubicBezTo>
                  <a:cubicBezTo>
                    <a:pt x="102" y="1060"/>
                    <a:pt x="50" y="1091"/>
                    <a:pt x="60" y="1136"/>
                  </a:cubicBezTo>
                  <a:cubicBezTo>
                    <a:pt x="67" y="1167"/>
                    <a:pt x="101" y="1183"/>
                    <a:pt x="132" y="1193"/>
                  </a:cubicBezTo>
                  <a:cubicBezTo>
                    <a:pt x="250" y="1229"/>
                    <a:pt x="376" y="1236"/>
                    <a:pt x="498" y="1242"/>
                  </a:cubicBezTo>
                  <a:cubicBezTo>
                    <a:pt x="774" y="1256"/>
                    <a:pt x="1050" y="1269"/>
                    <a:pt x="1325" y="1269"/>
                  </a:cubicBezTo>
                  <a:cubicBezTo>
                    <a:pt x="1390" y="1269"/>
                    <a:pt x="1455" y="1268"/>
                    <a:pt x="1519" y="1266"/>
                  </a:cubicBezTo>
                  <a:cubicBezTo>
                    <a:pt x="1559" y="1265"/>
                    <a:pt x="1602" y="1264"/>
                    <a:pt x="1636" y="1244"/>
                  </a:cubicBezTo>
                  <a:cubicBezTo>
                    <a:pt x="1682" y="1216"/>
                    <a:pt x="1704" y="1163"/>
                    <a:pt x="1721" y="1111"/>
                  </a:cubicBezTo>
                  <a:cubicBezTo>
                    <a:pt x="1764" y="982"/>
                    <a:pt x="1787" y="844"/>
                    <a:pt x="1790" y="707"/>
                  </a:cubicBezTo>
                  <a:cubicBezTo>
                    <a:pt x="1791" y="602"/>
                    <a:pt x="1776" y="485"/>
                    <a:pt x="1703" y="408"/>
                  </a:cubicBezTo>
                  <a:cubicBezTo>
                    <a:pt x="1648" y="351"/>
                    <a:pt x="1566" y="325"/>
                    <a:pt x="1487" y="315"/>
                  </a:cubicBezTo>
                  <a:cubicBezTo>
                    <a:pt x="1406" y="306"/>
                    <a:pt x="1325" y="311"/>
                    <a:pt x="1246" y="305"/>
                  </a:cubicBezTo>
                  <a:cubicBezTo>
                    <a:pt x="1107" y="294"/>
                    <a:pt x="964" y="244"/>
                    <a:pt x="877" y="136"/>
                  </a:cubicBezTo>
                  <a:cubicBezTo>
                    <a:pt x="850" y="103"/>
                    <a:pt x="829" y="64"/>
                    <a:pt x="796" y="36"/>
                  </a:cubicBezTo>
                  <a:cubicBezTo>
                    <a:pt x="773" y="16"/>
                    <a:pt x="742"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5"/>
            <p:cNvSpPr/>
            <p:nvPr/>
          </p:nvSpPr>
          <p:spPr>
            <a:xfrm>
              <a:off x="1768900" y="599400"/>
              <a:ext cx="21225" cy="16375"/>
            </a:xfrm>
            <a:custGeom>
              <a:avLst/>
              <a:gdLst/>
              <a:ahLst/>
              <a:cxnLst/>
              <a:rect l="l" t="t" r="r" b="b"/>
              <a:pathLst>
                <a:path w="849" h="655" extrusionOk="0">
                  <a:moveTo>
                    <a:pt x="707" y="1"/>
                  </a:moveTo>
                  <a:cubicBezTo>
                    <a:pt x="700" y="1"/>
                    <a:pt x="694" y="1"/>
                    <a:pt x="687" y="1"/>
                  </a:cubicBezTo>
                  <a:cubicBezTo>
                    <a:pt x="558" y="5"/>
                    <a:pt x="428" y="14"/>
                    <a:pt x="296" y="18"/>
                  </a:cubicBezTo>
                  <a:cubicBezTo>
                    <a:pt x="231" y="18"/>
                    <a:pt x="168" y="18"/>
                    <a:pt x="103" y="13"/>
                  </a:cubicBezTo>
                  <a:cubicBezTo>
                    <a:pt x="86" y="11"/>
                    <a:pt x="67" y="6"/>
                    <a:pt x="49" y="6"/>
                  </a:cubicBezTo>
                  <a:cubicBezTo>
                    <a:pt x="28" y="6"/>
                    <a:pt x="9" y="14"/>
                    <a:pt x="4" y="48"/>
                  </a:cubicBezTo>
                  <a:cubicBezTo>
                    <a:pt x="0" y="75"/>
                    <a:pt x="14" y="102"/>
                    <a:pt x="27" y="127"/>
                  </a:cubicBezTo>
                  <a:cubicBezTo>
                    <a:pt x="40" y="150"/>
                    <a:pt x="56" y="172"/>
                    <a:pt x="73" y="192"/>
                  </a:cubicBezTo>
                  <a:cubicBezTo>
                    <a:pt x="91" y="210"/>
                    <a:pt x="109" y="228"/>
                    <a:pt x="125" y="248"/>
                  </a:cubicBezTo>
                  <a:cubicBezTo>
                    <a:pt x="164" y="297"/>
                    <a:pt x="178" y="363"/>
                    <a:pt x="183" y="428"/>
                  </a:cubicBezTo>
                  <a:cubicBezTo>
                    <a:pt x="186" y="465"/>
                    <a:pt x="185" y="502"/>
                    <a:pt x="193" y="538"/>
                  </a:cubicBezTo>
                  <a:cubicBezTo>
                    <a:pt x="201" y="574"/>
                    <a:pt x="216" y="610"/>
                    <a:pt x="245" y="635"/>
                  </a:cubicBezTo>
                  <a:cubicBezTo>
                    <a:pt x="260" y="647"/>
                    <a:pt x="280" y="655"/>
                    <a:pt x="299" y="655"/>
                  </a:cubicBezTo>
                  <a:cubicBezTo>
                    <a:pt x="312" y="655"/>
                    <a:pt x="324" y="651"/>
                    <a:pt x="334" y="642"/>
                  </a:cubicBezTo>
                  <a:cubicBezTo>
                    <a:pt x="343" y="634"/>
                    <a:pt x="350" y="623"/>
                    <a:pt x="355" y="611"/>
                  </a:cubicBezTo>
                  <a:cubicBezTo>
                    <a:pt x="379" y="558"/>
                    <a:pt x="395" y="502"/>
                    <a:pt x="425" y="452"/>
                  </a:cubicBezTo>
                  <a:cubicBezTo>
                    <a:pt x="481" y="356"/>
                    <a:pt x="584" y="297"/>
                    <a:pt x="684" y="250"/>
                  </a:cubicBezTo>
                  <a:cubicBezTo>
                    <a:pt x="728" y="230"/>
                    <a:pt x="774" y="209"/>
                    <a:pt x="805" y="172"/>
                  </a:cubicBezTo>
                  <a:cubicBezTo>
                    <a:pt x="836" y="135"/>
                    <a:pt x="848" y="75"/>
                    <a:pt x="817" y="38"/>
                  </a:cubicBezTo>
                  <a:cubicBezTo>
                    <a:pt x="792" y="8"/>
                    <a:pt x="749" y="1"/>
                    <a:pt x="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5"/>
            <p:cNvSpPr/>
            <p:nvPr/>
          </p:nvSpPr>
          <p:spPr>
            <a:xfrm>
              <a:off x="1811150" y="598450"/>
              <a:ext cx="21875" cy="39975"/>
            </a:xfrm>
            <a:custGeom>
              <a:avLst/>
              <a:gdLst/>
              <a:ahLst/>
              <a:cxnLst/>
              <a:rect l="l" t="t" r="r" b="b"/>
              <a:pathLst>
                <a:path w="875" h="1599" extrusionOk="0">
                  <a:moveTo>
                    <a:pt x="599" y="0"/>
                  </a:moveTo>
                  <a:cubicBezTo>
                    <a:pt x="595" y="0"/>
                    <a:pt x="591" y="0"/>
                    <a:pt x="587" y="0"/>
                  </a:cubicBezTo>
                  <a:cubicBezTo>
                    <a:pt x="521" y="1"/>
                    <a:pt x="454" y="7"/>
                    <a:pt x="390" y="16"/>
                  </a:cubicBezTo>
                  <a:cubicBezTo>
                    <a:pt x="355" y="20"/>
                    <a:pt x="313" y="21"/>
                    <a:pt x="290" y="48"/>
                  </a:cubicBezTo>
                  <a:cubicBezTo>
                    <a:pt x="261" y="82"/>
                    <a:pt x="259" y="139"/>
                    <a:pt x="240" y="179"/>
                  </a:cubicBezTo>
                  <a:cubicBezTo>
                    <a:pt x="212" y="231"/>
                    <a:pt x="179" y="279"/>
                    <a:pt x="146" y="328"/>
                  </a:cubicBezTo>
                  <a:cubicBezTo>
                    <a:pt x="63" y="456"/>
                    <a:pt x="1" y="603"/>
                    <a:pt x="22" y="751"/>
                  </a:cubicBezTo>
                  <a:cubicBezTo>
                    <a:pt x="37" y="846"/>
                    <a:pt x="86" y="936"/>
                    <a:pt x="153" y="1011"/>
                  </a:cubicBezTo>
                  <a:cubicBezTo>
                    <a:pt x="220" y="1085"/>
                    <a:pt x="302" y="1144"/>
                    <a:pt x="390" y="1193"/>
                  </a:cubicBezTo>
                  <a:cubicBezTo>
                    <a:pt x="442" y="1221"/>
                    <a:pt x="494" y="1248"/>
                    <a:pt x="538" y="1286"/>
                  </a:cubicBezTo>
                  <a:cubicBezTo>
                    <a:pt x="622" y="1363"/>
                    <a:pt x="651" y="1476"/>
                    <a:pt x="710" y="1572"/>
                  </a:cubicBezTo>
                  <a:cubicBezTo>
                    <a:pt x="715" y="1581"/>
                    <a:pt x="721" y="1589"/>
                    <a:pt x="731" y="1594"/>
                  </a:cubicBezTo>
                  <a:cubicBezTo>
                    <a:pt x="737" y="1597"/>
                    <a:pt x="743" y="1598"/>
                    <a:pt x="748" y="1598"/>
                  </a:cubicBezTo>
                  <a:cubicBezTo>
                    <a:pt x="751" y="1598"/>
                    <a:pt x="754" y="1598"/>
                    <a:pt x="756" y="1597"/>
                  </a:cubicBezTo>
                  <a:cubicBezTo>
                    <a:pt x="800" y="1593"/>
                    <a:pt x="834" y="1558"/>
                    <a:pt x="850" y="1520"/>
                  </a:cubicBezTo>
                  <a:cubicBezTo>
                    <a:pt x="865" y="1481"/>
                    <a:pt x="867" y="1440"/>
                    <a:pt x="867" y="1399"/>
                  </a:cubicBezTo>
                  <a:cubicBezTo>
                    <a:pt x="869" y="1055"/>
                    <a:pt x="872" y="711"/>
                    <a:pt x="874" y="368"/>
                  </a:cubicBezTo>
                  <a:cubicBezTo>
                    <a:pt x="874" y="279"/>
                    <a:pt x="874" y="188"/>
                    <a:pt x="831" y="109"/>
                  </a:cubicBezTo>
                  <a:cubicBezTo>
                    <a:pt x="816" y="83"/>
                    <a:pt x="795" y="58"/>
                    <a:pt x="769" y="40"/>
                  </a:cubicBezTo>
                  <a:cubicBezTo>
                    <a:pt x="721" y="8"/>
                    <a:pt x="660" y="0"/>
                    <a:pt x="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5"/>
            <p:cNvSpPr/>
            <p:nvPr/>
          </p:nvSpPr>
          <p:spPr>
            <a:xfrm>
              <a:off x="1566050" y="742650"/>
              <a:ext cx="41425" cy="35600"/>
            </a:xfrm>
            <a:custGeom>
              <a:avLst/>
              <a:gdLst/>
              <a:ahLst/>
              <a:cxnLst/>
              <a:rect l="l" t="t" r="r" b="b"/>
              <a:pathLst>
                <a:path w="1657" h="1424" extrusionOk="0">
                  <a:moveTo>
                    <a:pt x="176" y="1"/>
                  </a:moveTo>
                  <a:cubicBezTo>
                    <a:pt x="174" y="1"/>
                    <a:pt x="172" y="1"/>
                    <a:pt x="170" y="1"/>
                  </a:cubicBezTo>
                  <a:cubicBezTo>
                    <a:pt x="114" y="4"/>
                    <a:pt x="83" y="70"/>
                    <a:pt x="66" y="127"/>
                  </a:cubicBezTo>
                  <a:cubicBezTo>
                    <a:pt x="9" y="338"/>
                    <a:pt x="1" y="561"/>
                    <a:pt x="19" y="779"/>
                  </a:cubicBezTo>
                  <a:cubicBezTo>
                    <a:pt x="27" y="887"/>
                    <a:pt x="42" y="995"/>
                    <a:pt x="58" y="1103"/>
                  </a:cubicBezTo>
                  <a:cubicBezTo>
                    <a:pt x="67" y="1163"/>
                    <a:pt x="76" y="1221"/>
                    <a:pt x="107" y="1273"/>
                  </a:cubicBezTo>
                  <a:cubicBezTo>
                    <a:pt x="163" y="1359"/>
                    <a:pt x="232" y="1416"/>
                    <a:pt x="333" y="1422"/>
                  </a:cubicBezTo>
                  <a:cubicBezTo>
                    <a:pt x="341" y="1423"/>
                    <a:pt x="349" y="1423"/>
                    <a:pt x="357" y="1423"/>
                  </a:cubicBezTo>
                  <a:cubicBezTo>
                    <a:pt x="418" y="1423"/>
                    <a:pt x="480" y="1407"/>
                    <a:pt x="534" y="1376"/>
                  </a:cubicBezTo>
                  <a:cubicBezTo>
                    <a:pt x="661" y="1304"/>
                    <a:pt x="744" y="1158"/>
                    <a:pt x="877" y="1097"/>
                  </a:cubicBezTo>
                  <a:cubicBezTo>
                    <a:pt x="931" y="1073"/>
                    <a:pt x="987" y="1065"/>
                    <a:pt x="1045" y="1065"/>
                  </a:cubicBezTo>
                  <a:cubicBezTo>
                    <a:pt x="1168" y="1065"/>
                    <a:pt x="1298" y="1102"/>
                    <a:pt x="1421" y="1102"/>
                  </a:cubicBezTo>
                  <a:cubicBezTo>
                    <a:pt x="1481" y="1102"/>
                    <a:pt x="1539" y="1093"/>
                    <a:pt x="1595" y="1067"/>
                  </a:cubicBezTo>
                  <a:cubicBezTo>
                    <a:pt x="1612" y="1059"/>
                    <a:pt x="1628" y="1049"/>
                    <a:pt x="1639" y="1034"/>
                  </a:cubicBezTo>
                  <a:cubicBezTo>
                    <a:pt x="1656" y="1006"/>
                    <a:pt x="1655" y="969"/>
                    <a:pt x="1649" y="937"/>
                  </a:cubicBezTo>
                  <a:cubicBezTo>
                    <a:pt x="1630" y="845"/>
                    <a:pt x="1581" y="761"/>
                    <a:pt x="1527" y="685"/>
                  </a:cubicBezTo>
                  <a:cubicBezTo>
                    <a:pt x="1487" y="630"/>
                    <a:pt x="1443" y="576"/>
                    <a:pt x="1387" y="541"/>
                  </a:cubicBezTo>
                  <a:cubicBezTo>
                    <a:pt x="1336" y="511"/>
                    <a:pt x="1276" y="497"/>
                    <a:pt x="1217" y="489"/>
                  </a:cubicBezTo>
                  <a:cubicBezTo>
                    <a:pt x="1124" y="476"/>
                    <a:pt x="1030" y="475"/>
                    <a:pt x="936" y="475"/>
                  </a:cubicBezTo>
                  <a:cubicBezTo>
                    <a:pt x="925" y="475"/>
                    <a:pt x="915" y="475"/>
                    <a:pt x="904" y="475"/>
                  </a:cubicBezTo>
                  <a:cubicBezTo>
                    <a:pt x="773" y="475"/>
                    <a:pt x="642" y="474"/>
                    <a:pt x="514" y="440"/>
                  </a:cubicBezTo>
                  <a:cubicBezTo>
                    <a:pt x="484" y="432"/>
                    <a:pt x="453" y="420"/>
                    <a:pt x="427" y="403"/>
                  </a:cubicBezTo>
                  <a:cubicBezTo>
                    <a:pt x="338" y="340"/>
                    <a:pt x="322" y="209"/>
                    <a:pt x="281" y="105"/>
                  </a:cubicBezTo>
                  <a:cubicBezTo>
                    <a:pt x="262" y="55"/>
                    <a:pt x="225"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5"/>
            <p:cNvSpPr/>
            <p:nvPr/>
          </p:nvSpPr>
          <p:spPr>
            <a:xfrm>
              <a:off x="1566675" y="780125"/>
              <a:ext cx="19975" cy="19575"/>
            </a:xfrm>
            <a:custGeom>
              <a:avLst/>
              <a:gdLst/>
              <a:ahLst/>
              <a:cxnLst/>
              <a:rect l="l" t="t" r="r" b="b"/>
              <a:pathLst>
                <a:path w="799" h="783" extrusionOk="0">
                  <a:moveTo>
                    <a:pt x="540" y="1"/>
                  </a:moveTo>
                  <a:cubicBezTo>
                    <a:pt x="522" y="1"/>
                    <a:pt x="505" y="5"/>
                    <a:pt x="485" y="19"/>
                  </a:cubicBezTo>
                  <a:cubicBezTo>
                    <a:pt x="448" y="44"/>
                    <a:pt x="418" y="76"/>
                    <a:pt x="381" y="101"/>
                  </a:cubicBezTo>
                  <a:cubicBezTo>
                    <a:pt x="367" y="108"/>
                    <a:pt x="352" y="111"/>
                    <a:pt x="338" y="111"/>
                  </a:cubicBezTo>
                  <a:cubicBezTo>
                    <a:pt x="296" y="111"/>
                    <a:pt x="252" y="87"/>
                    <a:pt x="209" y="72"/>
                  </a:cubicBezTo>
                  <a:cubicBezTo>
                    <a:pt x="185" y="63"/>
                    <a:pt x="159" y="58"/>
                    <a:pt x="133" y="58"/>
                  </a:cubicBezTo>
                  <a:cubicBezTo>
                    <a:pt x="97" y="58"/>
                    <a:pt x="63" y="68"/>
                    <a:pt x="39" y="95"/>
                  </a:cubicBezTo>
                  <a:cubicBezTo>
                    <a:pt x="8" y="129"/>
                    <a:pt x="6" y="180"/>
                    <a:pt x="5" y="226"/>
                  </a:cubicBezTo>
                  <a:cubicBezTo>
                    <a:pt x="2" y="368"/>
                    <a:pt x="0" y="512"/>
                    <a:pt x="39" y="648"/>
                  </a:cubicBezTo>
                  <a:cubicBezTo>
                    <a:pt x="52" y="688"/>
                    <a:pt x="68" y="728"/>
                    <a:pt x="101" y="753"/>
                  </a:cubicBezTo>
                  <a:cubicBezTo>
                    <a:pt x="131" y="773"/>
                    <a:pt x="168" y="776"/>
                    <a:pt x="204" y="780"/>
                  </a:cubicBezTo>
                  <a:cubicBezTo>
                    <a:pt x="215" y="781"/>
                    <a:pt x="227" y="782"/>
                    <a:pt x="238" y="782"/>
                  </a:cubicBezTo>
                  <a:cubicBezTo>
                    <a:pt x="257" y="782"/>
                    <a:pt x="274" y="780"/>
                    <a:pt x="290" y="771"/>
                  </a:cubicBezTo>
                  <a:cubicBezTo>
                    <a:pt x="321" y="754"/>
                    <a:pt x="334" y="718"/>
                    <a:pt x="353" y="688"/>
                  </a:cubicBezTo>
                  <a:cubicBezTo>
                    <a:pt x="402" y="612"/>
                    <a:pt x="492" y="573"/>
                    <a:pt x="581" y="555"/>
                  </a:cubicBezTo>
                  <a:cubicBezTo>
                    <a:pt x="623" y="548"/>
                    <a:pt x="667" y="544"/>
                    <a:pt x="706" y="527"/>
                  </a:cubicBezTo>
                  <a:cubicBezTo>
                    <a:pt x="745" y="512"/>
                    <a:pt x="782" y="480"/>
                    <a:pt x="790" y="437"/>
                  </a:cubicBezTo>
                  <a:cubicBezTo>
                    <a:pt x="799" y="391"/>
                    <a:pt x="772" y="347"/>
                    <a:pt x="741" y="312"/>
                  </a:cubicBezTo>
                  <a:cubicBezTo>
                    <a:pt x="717" y="285"/>
                    <a:pt x="686" y="262"/>
                    <a:pt x="673" y="226"/>
                  </a:cubicBezTo>
                  <a:cubicBezTo>
                    <a:pt x="659" y="185"/>
                    <a:pt x="662" y="129"/>
                    <a:pt x="657" y="86"/>
                  </a:cubicBezTo>
                  <a:cubicBezTo>
                    <a:pt x="654" y="60"/>
                    <a:pt x="648" y="30"/>
                    <a:pt x="626" y="18"/>
                  </a:cubicBezTo>
                  <a:cubicBezTo>
                    <a:pt x="617" y="13"/>
                    <a:pt x="605" y="9"/>
                    <a:pt x="594" y="8"/>
                  </a:cubicBezTo>
                  <a:cubicBezTo>
                    <a:pt x="573" y="5"/>
                    <a:pt x="556"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5"/>
            <p:cNvSpPr/>
            <p:nvPr/>
          </p:nvSpPr>
          <p:spPr>
            <a:xfrm>
              <a:off x="1567075" y="599525"/>
              <a:ext cx="9875" cy="8975"/>
            </a:xfrm>
            <a:custGeom>
              <a:avLst/>
              <a:gdLst/>
              <a:ahLst/>
              <a:cxnLst/>
              <a:rect l="l" t="t" r="r" b="b"/>
              <a:pathLst>
                <a:path w="395" h="359" extrusionOk="0">
                  <a:moveTo>
                    <a:pt x="163" y="1"/>
                  </a:moveTo>
                  <a:cubicBezTo>
                    <a:pt x="104" y="1"/>
                    <a:pt x="50" y="24"/>
                    <a:pt x="25" y="81"/>
                  </a:cubicBezTo>
                  <a:cubicBezTo>
                    <a:pt x="2" y="135"/>
                    <a:pt x="1" y="251"/>
                    <a:pt x="31" y="302"/>
                  </a:cubicBezTo>
                  <a:cubicBezTo>
                    <a:pt x="51" y="341"/>
                    <a:pt x="98" y="358"/>
                    <a:pt x="146" y="358"/>
                  </a:cubicBezTo>
                  <a:cubicBezTo>
                    <a:pt x="187" y="358"/>
                    <a:pt x="228" y="346"/>
                    <a:pt x="254" y="323"/>
                  </a:cubicBezTo>
                  <a:cubicBezTo>
                    <a:pt x="267" y="313"/>
                    <a:pt x="276" y="299"/>
                    <a:pt x="288" y="289"/>
                  </a:cubicBezTo>
                  <a:cubicBezTo>
                    <a:pt x="318" y="265"/>
                    <a:pt x="360" y="255"/>
                    <a:pt x="381" y="224"/>
                  </a:cubicBezTo>
                  <a:cubicBezTo>
                    <a:pt x="391" y="207"/>
                    <a:pt x="394" y="187"/>
                    <a:pt x="392" y="167"/>
                  </a:cubicBezTo>
                  <a:cubicBezTo>
                    <a:pt x="384" y="71"/>
                    <a:pt x="266" y="1"/>
                    <a:pt x="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5"/>
            <p:cNvSpPr/>
            <p:nvPr/>
          </p:nvSpPr>
          <p:spPr>
            <a:xfrm>
              <a:off x="1567150" y="612025"/>
              <a:ext cx="8425" cy="13525"/>
            </a:xfrm>
            <a:custGeom>
              <a:avLst/>
              <a:gdLst/>
              <a:ahLst/>
              <a:cxnLst/>
              <a:rect l="l" t="t" r="r" b="b"/>
              <a:pathLst>
                <a:path w="337" h="541" extrusionOk="0">
                  <a:moveTo>
                    <a:pt x="129" y="0"/>
                  </a:moveTo>
                  <a:cubicBezTo>
                    <a:pt x="122" y="0"/>
                    <a:pt x="116" y="0"/>
                    <a:pt x="111" y="2"/>
                  </a:cubicBezTo>
                  <a:cubicBezTo>
                    <a:pt x="104" y="6"/>
                    <a:pt x="98" y="15"/>
                    <a:pt x="94" y="24"/>
                  </a:cubicBezTo>
                  <a:cubicBezTo>
                    <a:pt x="40" y="135"/>
                    <a:pt x="1" y="536"/>
                    <a:pt x="163" y="541"/>
                  </a:cubicBezTo>
                  <a:cubicBezTo>
                    <a:pt x="167" y="541"/>
                    <a:pt x="171" y="541"/>
                    <a:pt x="175" y="541"/>
                  </a:cubicBezTo>
                  <a:cubicBezTo>
                    <a:pt x="221" y="541"/>
                    <a:pt x="268" y="534"/>
                    <a:pt x="300" y="498"/>
                  </a:cubicBezTo>
                  <a:cubicBezTo>
                    <a:pt x="337" y="450"/>
                    <a:pt x="336" y="375"/>
                    <a:pt x="319" y="312"/>
                  </a:cubicBezTo>
                  <a:cubicBezTo>
                    <a:pt x="301" y="252"/>
                    <a:pt x="270" y="196"/>
                    <a:pt x="256" y="132"/>
                  </a:cubicBezTo>
                  <a:cubicBezTo>
                    <a:pt x="248" y="98"/>
                    <a:pt x="244" y="58"/>
                    <a:pt x="223" y="32"/>
                  </a:cubicBezTo>
                  <a:cubicBezTo>
                    <a:pt x="199" y="3"/>
                    <a:pt x="162" y="1"/>
                    <a:pt x="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35"/>
          <p:cNvGrpSpPr/>
          <p:nvPr/>
        </p:nvGrpSpPr>
        <p:grpSpPr>
          <a:xfrm>
            <a:off x="7909469" y="1593395"/>
            <a:ext cx="1143007" cy="1143012"/>
            <a:chOff x="1894725" y="597750"/>
            <a:chExt cx="270125" cy="269750"/>
          </a:xfrm>
        </p:grpSpPr>
        <p:sp>
          <p:nvSpPr>
            <p:cNvPr id="1552" name="Google Shape;1552;p35"/>
            <p:cNvSpPr/>
            <p:nvPr/>
          </p:nvSpPr>
          <p:spPr>
            <a:xfrm>
              <a:off x="1935775" y="678550"/>
              <a:ext cx="41750" cy="65700"/>
            </a:xfrm>
            <a:custGeom>
              <a:avLst/>
              <a:gdLst/>
              <a:ahLst/>
              <a:cxnLst/>
              <a:rect l="l" t="t" r="r" b="b"/>
              <a:pathLst>
                <a:path w="1670" h="2628" extrusionOk="0">
                  <a:moveTo>
                    <a:pt x="820" y="0"/>
                  </a:moveTo>
                  <a:cubicBezTo>
                    <a:pt x="488" y="0"/>
                    <a:pt x="168" y="312"/>
                    <a:pt x="108" y="633"/>
                  </a:cubicBezTo>
                  <a:cubicBezTo>
                    <a:pt x="9" y="1169"/>
                    <a:pt x="0" y="1831"/>
                    <a:pt x="369" y="2270"/>
                  </a:cubicBezTo>
                  <a:cubicBezTo>
                    <a:pt x="532" y="2465"/>
                    <a:pt x="819" y="2627"/>
                    <a:pt x="1068" y="2627"/>
                  </a:cubicBezTo>
                  <a:cubicBezTo>
                    <a:pt x="1257" y="2627"/>
                    <a:pt x="1424" y="2534"/>
                    <a:pt x="1500" y="2290"/>
                  </a:cubicBezTo>
                  <a:cubicBezTo>
                    <a:pt x="1669" y="1756"/>
                    <a:pt x="1620" y="1174"/>
                    <a:pt x="1459" y="645"/>
                  </a:cubicBezTo>
                  <a:cubicBezTo>
                    <a:pt x="1392" y="421"/>
                    <a:pt x="1285" y="190"/>
                    <a:pt x="1083" y="73"/>
                  </a:cubicBezTo>
                  <a:cubicBezTo>
                    <a:pt x="998" y="22"/>
                    <a:pt x="908"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5"/>
            <p:cNvSpPr/>
            <p:nvPr/>
          </p:nvSpPr>
          <p:spPr>
            <a:xfrm>
              <a:off x="2085525" y="810300"/>
              <a:ext cx="43700" cy="31575"/>
            </a:xfrm>
            <a:custGeom>
              <a:avLst/>
              <a:gdLst/>
              <a:ahLst/>
              <a:cxnLst/>
              <a:rect l="l" t="t" r="r" b="b"/>
              <a:pathLst>
                <a:path w="1748" h="1263" extrusionOk="0">
                  <a:moveTo>
                    <a:pt x="1259" y="0"/>
                  </a:moveTo>
                  <a:cubicBezTo>
                    <a:pt x="696" y="0"/>
                    <a:pt x="1" y="348"/>
                    <a:pt x="109" y="987"/>
                  </a:cubicBezTo>
                  <a:cubicBezTo>
                    <a:pt x="120" y="1047"/>
                    <a:pt x="137" y="1108"/>
                    <a:pt x="176" y="1155"/>
                  </a:cubicBezTo>
                  <a:cubicBezTo>
                    <a:pt x="243" y="1238"/>
                    <a:pt x="352" y="1263"/>
                    <a:pt x="463" y="1263"/>
                  </a:cubicBezTo>
                  <a:cubicBezTo>
                    <a:pt x="505" y="1263"/>
                    <a:pt x="548" y="1259"/>
                    <a:pt x="589" y="1254"/>
                  </a:cubicBezTo>
                  <a:cubicBezTo>
                    <a:pt x="857" y="1219"/>
                    <a:pt x="1126" y="1147"/>
                    <a:pt x="1347" y="991"/>
                  </a:cubicBezTo>
                  <a:cubicBezTo>
                    <a:pt x="1568" y="837"/>
                    <a:pt x="1734" y="590"/>
                    <a:pt x="1744" y="321"/>
                  </a:cubicBezTo>
                  <a:cubicBezTo>
                    <a:pt x="1748" y="262"/>
                    <a:pt x="1740" y="201"/>
                    <a:pt x="1712" y="152"/>
                  </a:cubicBezTo>
                  <a:cubicBezTo>
                    <a:pt x="1662" y="68"/>
                    <a:pt x="1559" y="35"/>
                    <a:pt x="1465" y="17"/>
                  </a:cubicBezTo>
                  <a:cubicBezTo>
                    <a:pt x="1400" y="6"/>
                    <a:pt x="1330" y="0"/>
                    <a:pt x="1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5"/>
            <p:cNvSpPr/>
            <p:nvPr/>
          </p:nvSpPr>
          <p:spPr>
            <a:xfrm>
              <a:off x="1911975" y="739225"/>
              <a:ext cx="110775" cy="127375"/>
            </a:xfrm>
            <a:custGeom>
              <a:avLst/>
              <a:gdLst/>
              <a:ahLst/>
              <a:cxnLst/>
              <a:rect l="l" t="t" r="r" b="b"/>
              <a:pathLst>
                <a:path w="4431" h="5095" extrusionOk="0">
                  <a:moveTo>
                    <a:pt x="2769" y="0"/>
                  </a:moveTo>
                  <a:cubicBezTo>
                    <a:pt x="2574" y="0"/>
                    <a:pt x="2550" y="236"/>
                    <a:pt x="2423" y="350"/>
                  </a:cubicBezTo>
                  <a:cubicBezTo>
                    <a:pt x="2321" y="441"/>
                    <a:pt x="2189" y="470"/>
                    <a:pt x="2051" y="470"/>
                  </a:cubicBezTo>
                  <a:cubicBezTo>
                    <a:pt x="1950" y="470"/>
                    <a:pt x="1846" y="454"/>
                    <a:pt x="1749" y="437"/>
                  </a:cubicBezTo>
                  <a:cubicBezTo>
                    <a:pt x="1706" y="430"/>
                    <a:pt x="1664" y="422"/>
                    <a:pt x="1621" y="422"/>
                  </a:cubicBezTo>
                  <a:cubicBezTo>
                    <a:pt x="1598" y="422"/>
                    <a:pt x="1574" y="424"/>
                    <a:pt x="1551" y="431"/>
                  </a:cubicBezTo>
                  <a:cubicBezTo>
                    <a:pt x="1380" y="477"/>
                    <a:pt x="1318" y="690"/>
                    <a:pt x="1285" y="869"/>
                  </a:cubicBezTo>
                  <a:cubicBezTo>
                    <a:pt x="1189" y="1395"/>
                    <a:pt x="1094" y="1923"/>
                    <a:pt x="998" y="2449"/>
                  </a:cubicBezTo>
                  <a:cubicBezTo>
                    <a:pt x="910" y="2935"/>
                    <a:pt x="813" y="3441"/>
                    <a:pt x="520" y="3831"/>
                  </a:cubicBezTo>
                  <a:cubicBezTo>
                    <a:pt x="320" y="4099"/>
                    <a:pt x="21" y="4334"/>
                    <a:pt x="2" y="4672"/>
                  </a:cubicBezTo>
                  <a:cubicBezTo>
                    <a:pt x="0" y="4733"/>
                    <a:pt x="7" y="4794"/>
                    <a:pt x="36" y="4847"/>
                  </a:cubicBezTo>
                  <a:cubicBezTo>
                    <a:pt x="88" y="4935"/>
                    <a:pt x="191" y="4972"/>
                    <a:pt x="288" y="4995"/>
                  </a:cubicBezTo>
                  <a:cubicBezTo>
                    <a:pt x="481" y="5037"/>
                    <a:pt x="680" y="5041"/>
                    <a:pt x="878" y="5044"/>
                  </a:cubicBezTo>
                  <a:cubicBezTo>
                    <a:pt x="1764" y="5062"/>
                    <a:pt x="2649" y="5077"/>
                    <a:pt x="3536" y="5093"/>
                  </a:cubicBezTo>
                  <a:cubicBezTo>
                    <a:pt x="3559" y="5094"/>
                    <a:pt x="3584" y="5094"/>
                    <a:pt x="3608" y="5094"/>
                  </a:cubicBezTo>
                  <a:cubicBezTo>
                    <a:pt x="3722" y="5094"/>
                    <a:pt x="3838" y="5086"/>
                    <a:pt x="3939" y="5032"/>
                  </a:cubicBezTo>
                  <a:cubicBezTo>
                    <a:pt x="4169" y="4908"/>
                    <a:pt x="4236" y="4597"/>
                    <a:pt x="4218" y="4331"/>
                  </a:cubicBezTo>
                  <a:cubicBezTo>
                    <a:pt x="4199" y="4064"/>
                    <a:pt x="4120" y="3796"/>
                    <a:pt x="4165" y="3532"/>
                  </a:cubicBezTo>
                  <a:cubicBezTo>
                    <a:pt x="4215" y="3236"/>
                    <a:pt x="4417" y="2976"/>
                    <a:pt x="4426" y="2676"/>
                  </a:cubicBezTo>
                  <a:cubicBezTo>
                    <a:pt x="4431" y="2452"/>
                    <a:pt x="4327" y="2241"/>
                    <a:pt x="4192" y="2066"/>
                  </a:cubicBezTo>
                  <a:cubicBezTo>
                    <a:pt x="4057" y="1891"/>
                    <a:pt x="3891" y="1745"/>
                    <a:pt x="3745" y="1582"/>
                  </a:cubicBezTo>
                  <a:cubicBezTo>
                    <a:pt x="3470" y="1273"/>
                    <a:pt x="3264" y="899"/>
                    <a:pt x="3149" y="497"/>
                  </a:cubicBezTo>
                  <a:cubicBezTo>
                    <a:pt x="3095" y="305"/>
                    <a:pt x="3019" y="5"/>
                    <a:pt x="2774" y="0"/>
                  </a:cubicBezTo>
                  <a:cubicBezTo>
                    <a:pt x="2772" y="0"/>
                    <a:pt x="2771"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5"/>
            <p:cNvSpPr/>
            <p:nvPr/>
          </p:nvSpPr>
          <p:spPr>
            <a:xfrm>
              <a:off x="1894725" y="724600"/>
              <a:ext cx="44775" cy="120175"/>
            </a:xfrm>
            <a:custGeom>
              <a:avLst/>
              <a:gdLst/>
              <a:ahLst/>
              <a:cxnLst/>
              <a:rect l="l" t="t" r="r" b="b"/>
              <a:pathLst>
                <a:path w="1791" h="4807" extrusionOk="0">
                  <a:moveTo>
                    <a:pt x="1331" y="1"/>
                  </a:moveTo>
                  <a:cubicBezTo>
                    <a:pt x="1246" y="1"/>
                    <a:pt x="1116" y="106"/>
                    <a:pt x="1012" y="145"/>
                  </a:cubicBezTo>
                  <a:cubicBezTo>
                    <a:pt x="961" y="165"/>
                    <a:pt x="908" y="172"/>
                    <a:pt x="854" y="172"/>
                  </a:cubicBezTo>
                  <a:cubicBezTo>
                    <a:pt x="683" y="172"/>
                    <a:pt x="502" y="96"/>
                    <a:pt x="330" y="96"/>
                  </a:cubicBezTo>
                  <a:cubicBezTo>
                    <a:pt x="280" y="96"/>
                    <a:pt x="231" y="102"/>
                    <a:pt x="183" y="119"/>
                  </a:cubicBezTo>
                  <a:cubicBezTo>
                    <a:pt x="135" y="134"/>
                    <a:pt x="89" y="163"/>
                    <a:pt x="64" y="205"/>
                  </a:cubicBezTo>
                  <a:cubicBezTo>
                    <a:pt x="46" y="233"/>
                    <a:pt x="39" y="267"/>
                    <a:pt x="33" y="299"/>
                  </a:cubicBezTo>
                  <a:cubicBezTo>
                    <a:pt x="13" y="411"/>
                    <a:pt x="12" y="526"/>
                    <a:pt x="12" y="641"/>
                  </a:cubicBezTo>
                  <a:cubicBezTo>
                    <a:pt x="9" y="1305"/>
                    <a:pt x="5" y="1968"/>
                    <a:pt x="3" y="2632"/>
                  </a:cubicBezTo>
                  <a:cubicBezTo>
                    <a:pt x="2" y="2929"/>
                    <a:pt x="13" y="3220"/>
                    <a:pt x="7" y="3519"/>
                  </a:cubicBezTo>
                  <a:cubicBezTo>
                    <a:pt x="1" y="3852"/>
                    <a:pt x="6" y="4184"/>
                    <a:pt x="39" y="4516"/>
                  </a:cubicBezTo>
                  <a:cubicBezTo>
                    <a:pt x="50" y="4629"/>
                    <a:pt x="83" y="4764"/>
                    <a:pt x="191" y="4799"/>
                  </a:cubicBezTo>
                  <a:cubicBezTo>
                    <a:pt x="207" y="4804"/>
                    <a:pt x="223" y="4806"/>
                    <a:pt x="239" y="4806"/>
                  </a:cubicBezTo>
                  <a:cubicBezTo>
                    <a:pt x="320" y="4806"/>
                    <a:pt x="399" y="4746"/>
                    <a:pt x="459" y="4685"/>
                  </a:cubicBezTo>
                  <a:cubicBezTo>
                    <a:pt x="888" y="4250"/>
                    <a:pt x="1104" y="3654"/>
                    <a:pt x="1304" y="3077"/>
                  </a:cubicBezTo>
                  <a:cubicBezTo>
                    <a:pt x="1532" y="2421"/>
                    <a:pt x="1756" y="1753"/>
                    <a:pt x="1786" y="1059"/>
                  </a:cubicBezTo>
                  <a:cubicBezTo>
                    <a:pt x="1789" y="995"/>
                    <a:pt x="1790" y="929"/>
                    <a:pt x="1766" y="869"/>
                  </a:cubicBezTo>
                  <a:cubicBezTo>
                    <a:pt x="1743" y="806"/>
                    <a:pt x="1697" y="757"/>
                    <a:pt x="1653" y="705"/>
                  </a:cubicBezTo>
                  <a:cubicBezTo>
                    <a:pt x="1528" y="554"/>
                    <a:pt x="1425" y="359"/>
                    <a:pt x="1421" y="160"/>
                  </a:cubicBezTo>
                  <a:cubicBezTo>
                    <a:pt x="1419" y="40"/>
                    <a:pt x="1384" y="1"/>
                    <a:pt x="1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5"/>
            <p:cNvSpPr/>
            <p:nvPr/>
          </p:nvSpPr>
          <p:spPr>
            <a:xfrm>
              <a:off x="1895125" y="629200"/>
              <a:ext cx="38875" cy="95775"/>
            </a:xfrm>
            <a:custGeom>
              <a:avLst/>
              <a:gdLst/>
              <a:ahLst/>
              <a:cxnLst/>
              <a:rect l="l" t="t" r="r" b="b"/>
              <a:pathLst>
                <a:path w="1555" h="3831" extrusionOk="0">
                  <a:moveTo>
                    <a:pt x="235" y="0"/>
                  </a:moveTo>
                  <a:cubicBezTo>
                    <a:pt x="185" y="0"/>
                    <a:pt x="135" y="16"/>
                    <a:pt x="100" y="51"/>
                  </a:cubicBezTo>
                  <a:cubicBezTo>
                    <a:pt x="41" y="112"/>
                    <a:pt x="36" y="205"/>
                    <a:pt x="34" y="288"/>
                  </a:cubicBezTo>
                  <a:cubicBezTo>
                    <a:pt x="27" y="980"/>
                    <a:pt x="21" y="1670"/>
                    <a:pt x="13" y="2361"/>
                  </a:cubicBezTo>
                  <a:lnTo>
                    <a:pt x="1" y="3498"/>
                  </a:lnTo>
                  <a:cubicBezTo>
                    <a:pt x="0" y="3619"/>
                    <a:pt x="21" y="3684"/>
                    <a:pt x="135" y="3715"/>
                  </a:cubicBezTo>
                  <a:cubicBezTo>
                    <a:pt x="271" y="3751"/>
                    <a:pt x="397" y="3804"/>
                    <a:pt x="537" y="3823"/>
                  </a:cubicBezTo>
                  <a:cubicBezTo>
                    <a:pt x="569" y="3827"/>
                    <a:pt x="603" y="3831"/>
                    <a:pt x="636" y="3831"/>
                  </a:cubicBezTo>
                  <a:cubicBezTo>
                    <a:pt x="695" y="3831"/>
                    <a:pt x="752" y="3820"/>
                    <a:pt x="800" y="3789"/>
                  </a:cubicBezTo>
                  <a:cubicBezTo>
                    <a:pt x="882" y="3735"/>
                    <a:pt x="927" y="3628"/>
                    <a:pt x="1021" y="3603"/>
                  </a:cubicBezTo>
                  <a:cubicBezTo>
                    <a:pt x="1042" y="3597"/>
                    <a:pt x="1064" y="3596"/>
                    <a:pt x="1087" y="3596"/>
                  </a:cubicBezTo>
                  <a:cubicBezTo>
                    <a:pt x="1100" y="3596"/>
                    <a:pt x="1112" y="3596"/>
                    <a:pt x="1125" y="3596"/>
                  </a:cubicBezTo>
                  <a:cubicBezTo>
                    <a:pt x="1132" y="3596"/>
                    <a:pt x="1139" y="3596"/>
                    <a:pt x="1146" y="3595"/>
                  </a:cubicBezTo>
                  <a:cubicBezTo>
                    <a:pt x="1288" y="3586"/>
                    <a:pt x="1332" y="3414"/>
                    <a:pt x="1326" y="3294"/>
                  </a:cubicBezTo>
                  <a:cubicBezTo>
                    <a:pt x="1314" y="3107"/>
                    <a:pt x="1318" y="2910"/>
                    <a:pt x="1401" y="2735"/>
                  </a:cubicBezTo>
                  <a:cubicBezTo>
                    <a:pt x="1460" y="2614"/>
                    <a:pt x="1554" y="2483"/>
                    <a:pt x="1501" y="2361"/>
                  </a:cubicBezTo>
                  <a:cubicBezTo>
                    <a:pt x="1462" y="2276"/>
                    <a:pt x="1366" y="2238"/>
                    <a:pt x="1281" y="2202"/>
                  </a:cubicBezTo>
                  <a:cubicBezTo>
                    <a:pt x="1091" y="2121"/>
                    <a:pt x="907" y="2008"/>
                    <a:pt x="794" y="1834"/>
                  </a:cubicBezTo>
                  <a:cubicBezTo>
                    <a:pt x="634" y="1591"/>
                    <a:pt x="642" y="1281"/>
                    <a:pt x="651" y="990"/>
                  </a:cubicBezTo>
                  <a:cubicBezTo>
                    <a:pt x="660" y="700"/>
                    <a:pt x="658" y="387"/>
                    <a:pt x="485" y="153"/>
                  </a:cubicBezTo>
                  <a:cubicBezTo>
                    <a:pt x="440" y="92"/>
                    <a:pt x="383" y="37"/>
                    <a:pt x="312" y="13"/>
                  </a:cubicBezTo>
                  <a:cubicBezTo>
                    <a:pt x="287" y="4"/>
                    <a:pt x="261" y="0"/>
                    <a:pt x="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5"/>
            <p:cNvSpPr/>
            <p:nvPr/>
          </p:nvSpPr>
          <p:spPr>
            <a:xfrm>
              <a:off x="1897500" y="597750"/>
              <a:ext cx="87175" cy="82125"/>
            </a:xfrm>
            <a:custGeom>
              <a:avLst/>
              <a:gdLst/>
              <a:ahLst/>
              <a:cxnLst/>
              <a:rect l="l" t="t" r="r" b="b"/>
              <a:pathLst>
                <a:path w="3487" h="3285" extrusionOk="0">
                  <a:moveTo>
                    <a:pt x="3136" y="0"/>
                  </a:moveTo>
                  <a:cubicBezTo>
                    <a:pt x="3126" y="0"/>
                    <a:pt x="3116" y="0"/>
                    <a:pt x="3107" y="1"/>
                  </a:cubicBezTo>
                  <a:cubicBezTo>
                    <a:pt x="2590" y="9"/>
                    <a:pt x="2074" y="19"/>
                    <a:pt x="1557" y="29"/>
                  </a:cubicBezTo>
                  <a:cubicBezTo>
                    <a:pt x="1278" y="37"/>
                    <a:pt x="1001" y="42"/>
                    <a:pt x="722" y="47"/>
                  </a:cubicBezTo>
                  <a:cubicBezTo>
                    <a:pt x="553" y="50"/>
                    <a:pt x="383" y="53"/>
                    <a:pt x="214" y="57"/>
                  </a:cubicBezTo>
                  <a:cubicBezTo>
                    <a:pt x="162" y="58"/>
                    <a:pt x="108" y="60"/>
                    <a:pt x="67" y="90"/>
                  </a:cubicBezTo>
                  <a:cubicBezTo>
                    <a:pt x="3" y="137"/>
                    <a:pt x="1" y="232"/>
                    <a:pt x="10" y="310"/>
                  </a:cubicBezTo>
                  <a:cubicBezTo>
                    <a:pt x="29" y="474"/>
                    <a:pt x="60" y="637"/>
                    <a:pt x="108" y="797"/>
                  </a:cubicBezTo>
                  <a:cubicBezTo>
                    <a:pt x="123" y="852"/>
                    <a:pt x="143" y="907"/>
                    <a:pt x="175" y="953"/>
                  </a:cubicBezTo>
                  <a:cubicBezTo>
                    <a:pt x="252" y="1063"/>
                    <a:pt x="392" y="1111"/>
                    <a:pt x="504" y="1189"/>
                  </a:cubicBezTo>
                  <a:cubicBezTo>
                    <a:pt x="739" y="1353"/>
                    <a:pt x="831" y="1650"/>
                    <a:pt x="862" y="1930"/>
                  </a:cubicBezTo>
                  <a:cubicBezTo>
                    <a:pt x="893" y="2210"/>
                    <a:pt x="878" y="2499"/>
                    <a:pt x="963" y="2767"/>
                  </a:cubicBezTo>
                  <a:cubicBezTo>
                    <a:pt x="1029" y="2974"/>
                    <a:pt x="1200" y="3238"/>
                    <a:pt x="1434" y="3279"/>
                  </a:cubicBezTo>
                  <a:cubicBezTo>
                    <a:pt x="1453" y="3282"/>
                    <a:pt x="1469" y="3284"/>
                    <a:pt x="1485" y="3284"/>
                  </a:cubicBezTo>
                  <a:cubicBezTo>
                    <a:pt x="1693" y="3284"/>
                    <a:pt x="1656" y="2992"/>
                    <a:pt x="1817" y="2917"/>
                  </a:cubicBezTo>
                  <a:cubicBezTo>
                    <a:pt x="1838" y="2908"/>
                    <a:pt x="1860" y="2904"/>
                    <a:pt x="1883" y="2904"/>
                  </a:cubicBezTo>
                  <a:cubicBezTo>
                    <a:pt x="1924" y="2904"/>
                    <a:pt x="1966" y="2915"/>
                    <a:pt x="2007" y="2922"/>
                  </a:cubicBezTo>
                  <a:cubicBezTo>
                    <a:pt x="2033" y="2927"/>
                    <a:pt x="2060" y="2930"/>
                    <a:pt x="2087" y="2930"/>
                  </a:cubicBezTo>
                  <a:cubicBezTo>
                    <a:pt x="2151" y="2930"/>
                    <a:pt x="2214" y="2914"/>
                    <a:pt x="2259" y="2870"/>
                  </a:cubicBezTo>
                  <a:cubicBezTo>
                    <a:pt x="2338" y="2792"/>
                    <a:pt x="2321" y="2663"/>
                    <a:pt x="2307" y="2552"/>
                  </a:cubicBezTo>
                  <a:cubicBezTo>
                    <a:pt x="2256" y="2170"/>
                    <a:pt x="2293" y="1773"/>
                    <a:pt x="2439" y="1414"/>
                  </a:cubicBezTo>
                  <a:cubicBezTo>
                    <a:pt x="2583" y="1054"/>
                    <a:pt x="2837" y="735"/>
                    <a:pt x="3170" y="530"/>
                  </a:cubicBezTo>
                  <a:cubicBezTo>
                    <a:pt x="3247" y="482"/>
                    <a:pt x="3331" y="439"/>
                    <a:pt x="3391" y="373"/>
                  </a:cubicBezTo>
                  <a:cubicBezTo>
                    <a:pt x="3452" y="306"/>
                    <a:pt x="3487" y="206"/>
                    <a:pt x="3447" y="125"/>
                  </a:cubicBezTo>
                  <a:cubicBezTo>
                    <a:pt x="3395" y="20"/>
                    <a:pt x="3258" y="0"/>
                    <a:pt x="3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5"/>
            <p:cNvSpPr/>
            <p:nvPr/>
          </p:nvSpPr>
          <p:spPr>
            <a:xfrm>
              <a:off x="1960175" y="597825"/>
              <a:ext cx="203875" cy="100775"/>
            </a:xfrm>
            <a:custGeom>
              <a:avLst/>
              <a:gdLst/>
              <a:ahLst/>
              <a:cxnLst/>
              <a:rect l="l" t="t" r="r" b="b"/>
              <a:pathLst>
                <a:path w="8155" h="4031" extrusionOk="0">
                  <a:moveTo>
                    <a:pt x="5966" y="1"/>
                  </a:moveTo>
                  <a:cubicBezTo>
                    <a:pt x="5465" y="1"/>
                    <a:pt x="4964" y="12"/>
                    <a:pt x="4464" y="36"/>
                  </a:cubicBezTo>
                  <a:cubicBezTo>
                    <a:pt x="3883" y="63"/>
                    <a:pt x="3301" y="107"/>
                    <a:pt x="2721" y="107"/>
                  </a:cubicBezTo>
                  <a:cubicBezTo>
                    <a:pt x="2622" y="107"/>
                    <a:pt x="2523" y="105"/>
                    <a:pt x="2424" y="102"/>
                  </a:cubicBezTo>
                  <a:cubicBezTo>
                    <a:pt x="2378" y="101"/>
                    <a:pt x="2331" y="100"/>
                    <a:pt x="2284" y="100"/>
                  </a:cubicBezTo>
                  <a:cubicBezTo>
                    <a:pt x="2018" y="100"/>
                    <a:pt x="1738" y="135"/>
                    <a:pt x="1598" y="344"/>
                  </a:cubicBezTo>
                  <a:cubicBezTo>
                    <a:pt x="1506" y="484"/>
                    <a:pt x="1444" y="575"/>
                    <a:pt x="1295" y="672"/>
                  </a:cubicBezTo>
                  <a:cubicBezTo>
                    <a:pt x="1165" y="756"/>
                    <a:pt x="1023" y="823"/>
                    <a:pt x="893" y="909"/>
                  </a:cubicBezTo>
                  <a:cubicBezTo>
                    <a:pt x="576" y="1120"/>
                    <a:pt x="344" y="1443"/>
                    <a:pt x="231" y="1799"/>
                  </a:cubicBezTo>
                  <a:cubicBezTo>
                    <a:pt x="178" y="1964"/>
                    <a:pt x="166" y="2124"/>
                    <a:pt x="152" y="2294"/>
                  </a:cubicBezTo>
                  <a:cubicBezTo>
                    <a:pt x="140" y="2443"/>
                    <a:pt x="0" y="2720"/>
                    <a:pt x="109" y="2846"/>
                  </a:cubicBezTo>
                  <a:cubicBezTo>
                    <a:pt x="140" y="2882"/>
                    <a:pt x="243" y="2897"/>
                    <a:pt x="287" y="2939"/>
                  </a:cubicBezTo>
                  <a:cubicBezTo>
                    <a:pt x="338" y="2986"/>
                    <a:pt x="374" y="3052"/>
                    <a:pt x="395" y="3117"/>
                  </a:cubicBezTo>
                  <a:cubicBezTo>
                    <a:pt x="442" y="3262"/>
                    <a:pt x="447" y="3423"/>
                    <a:pt x="536" y="3547"/>
                  </a:cubicBezTo>
                  <a:cubicBezTo>
                    <a:pt x="630" y="3682"/>
                    <a:pt x="802" y="3744"/>
                    <a:pt x="971" y="3744"/>
                  </a:cubicBezTo>
                  <a:cubicBezTo>
                    <a:pt x="1005" y="3744"/>
                    <a:pt x="1040" y="3741"/>
                    <a:pt x="1073" y="3736"/>
                  </a:cubicBezTo>
                  <a:cubicBezTo>
                    <a:pt x="1271" y="3708"/>
                    <a:pt x="1450" y="3608"/>
                    <a:pt x="1627" y="3515"/>
                  </a:cubicBezTo>
                  <a:cubicBezTo>
                    <a:pt x="2174" y="3230"/>
                    <a:pt x="2753" y="2979"/>
                    <a:pt x="3367" y="2903"/>
                  </a:cubicBezTo>
                  <a:cubicBezTo>
                    <a:pt x="3485" y="2888"/>
                    <a:pt x="3604" y="2881"/>
                    <a:pt x="3723" y="2881"/>
                  </a:cubicBezTo>
                  <a:cubicBezTo>
                    <a:pt x="4229" y="2881"/>
                    <a:pt x="4736" y="3016"/>
                    <a:pt x="5126" y="3323"/>
                  </a:cubicBezTo>
                  <a:cubicBezTo>
                    <a:pt x="5297" y="3458"/>
                    <a:pt x="5443" y="3622"/>
                    <a:pt x="5625" y="3742"/>
                  </a:cubicBezTo>
                  <a:cubicBezTo>
                    <a:pt x="5810" y="3865"/>
                    <a:pt x="6026" y="3937"/>
                    <a:pt x="6245" y="3982"/>
                  </a:cubicBezTo>
                  <a:cubicBezTo>
                    <a:pt x="6391" y="4012"/>
                    <a:pt x="6541" y="4030"/>
                    <a:pt x="6691" y="4030"/>
                  </a:cubicBezTo>
                  <a:cubicBezTo>
                    <a:pt x="6828" y="4030"/>
                    <a:pt x="6965" y="4015"/>
                    <a:pt x="7098" y="3979"/>
                  </a:cubicBezTo>
                  <a:cubicBezTo>
                    <a:pt x="7374" y="3905"/>
                    <a:pt x="7631" y="3735"/>
                    <a:pt x="7769" y="3489"/>
                  </a:cubicBezTo>
                  <a:cubicBezTo>
                    <a:pt x="7858" y="3326"/>
                    <a:pt x="7893" y="3141"/>
                    <a:pt x="7924" y="2959"/>
                  </a:cubicBezTo>
                  <a:cubicBezTo>
                    <a:pt x="8056" y="2172"/>
                    <a:pt x="8132" y="1377"/>
                    <a:pt x="8150" y="579"/>
                  </a:cubicBezTo>
                  <a:cubicBezTo>
                    <a:pt x="8154" y="392"/>
                    <a:pt x="8132" y="168"/>
                    <a:pt x="7961" y="87"/>
                  </a:cubicBezTo>
                  <a:cubicBezTo>
                    <a:pt x="7902" y="58"/>
                    <a:pt x="7834" y="53"/>
                    <a:pt x="7768" y="51"/>
                  </a:cubicBezTo>
                  <a:cubicBezTo>
                    <a:pt x="7168" y="17"/>
                    <a:pt x="6567"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5"/>
            <p:cNvSpPr/>
            <p:nvPr/>
          </p:nvSpPr>
          <p:spPr>
            <a:xfrm>
              <a:off x="1984200" y="677800"/>
              <a:ext cx="180100" cy="112025"/>
            </a:xfrm>
            <a:custGeom>
              <a:avLst/>
              <a:gdLst/>
              <a:ahLst/>
              <a:cxnLst/>
              <a:rect l="l" t="t" r="r" b="b"/>
              <a:pathLst>
                <a:path w="7204" h="4481" extrusionOk="0">
                  <a:moveTo>
                    <a:pt x="2626" y="0"/>
                  </a:moveTo>
                  <a:cubicBezTo>
                    <a:pt x="2453" y="0"/>
                    <a:pt x="2280" y="23"/>
                    <a:pt x="2113" y="70"/>
                  </a:cubicBezTo>
                  <a:cubicBezTo>
                    <a:pt x="1615" y="211"/>
                    <a:pt x="1167" y="551"/>
                    <a:pt x="649" y="561"/>
                  </a:cubicBezTo>
                  <a:cubicBezTo>
                    <a:pt x="640" y="561"/>
                    <a:pt x="630" y="561"/>
                    <a:pt x="621" y="561"/>
                  </a:cubicBezTo>
                  <a:cubicBezTo>
                    <a:pt x="581" y="561"/>
                    <a:pt x="540" y="560"/>
                    <a:pt x="500" y="560"/>
                  </a:cubicBezTo>
                  <a:cubicBezTo>
                    <a:pt x="440" y="560"/>
                    <a:pt x="380" y="563"/>
                    <a:pt x="323" y="578"/>
                  </a:cubicBezTo>
                  <a:cubicBezTo>
                    <a:pt x="217" y="604"/>
                    <a:pt x="114" y="685"/>
                    <a:pt x="105" y="794"/>
                  </a:cubicBezTo>
                  <a:cubicBezTo>
                    <a:pt x="97" y="925"/>
                    <a:pt x="215" y="1022"/>
                    <a:pt x="284" y="1132"/>
                  </a:cubicBezTo>
                  <a:cubicBezTo>
                    <a:pt x="390" y="1303"/>
                    <a:pt x="367" y="1541"/>
                    <a:pt x="234" y="1690"/>
                  </a:cubicBezTo>
                  <a:cubicBezTo>
                    <a:pt x="151" y="1781"/>
                    <a:pt x="26" y="1853"/>
                    <a:pt x="12" y="1975"/>
                  </a:cubicBezTo>
                  <a:cubicBezTo>
                    <a:pt x="0" y="2074"/>
                    <a:pt x="69" y="2164"/>
                    <a:pt x="149" y="2225"/>
                  </a:cubicBezTo>
                  <a:cubicBezTo>
                    <a:pt x="228" y="2283"/>
                    <a:pt x="321" y="2326"/>
                    <a:pt x="393" y="2394"/>
                  </a:cubicBezTo>
                  <a:cubicBezTo>
                    <a:pt x="614" y="2607"/>
                    <a:pt x="544" y="2975"/>
                    <a:pt x="650" y="3264"/>
                  </a:cubicBezTo>
                  <a:cubicBezTo>
                    <a:pt x="710" y="3428"/>
                    <a:pt x="829" y="3562"/>
                    <a:pt x="946" y="3692"/>
                  </a:cubicBezTo>
                  <a:cubicBezTo>
                    <a:pt x="1111" y="3879"/>
                    <a:pt x="1276" y="4065"/>
                    <a:pt x="1441" y="4253"/>
                  </a:cubicBezTo>
                  <a:cubicBezTo>
                    <a:pt x="1527" y="4350"/>
                    <a:pt x="1655" y="4480"/>
                    <a:pt x="1793" y="4480"/>
                  </a:cubicBezTo>
                  <a:cubicBezTo>
                    <a:pt x="1828" y="4480"/>
                    <a:pt x="1864" y="4472"/>
                    <a:pt x="1900" y="4452"/>
                  </a:cubicBezTo>
                  <a:cubicBezTo>
                    <a:pt x="2074" y="4355"/>
                    <a:pt x="2164" y="4051"/>
                    <a:pt x="2299" y="3905"/>
                  </a:cubicBezTo>
                  <a:cubicBezTo>
                    <a:pt x="2527" y="3664"/>
                    <a:pt x="2854" y="3547"/>
                    <a:pt x="3176" y="3465"/>
                  </a:cubicBezTo>
                  <a:cubicBezTo>
                    <a:pt x="3468" y="3393"/>
                    <a:pt x="3767" y="3343"/>
                    <a:pt x="4068" y="3343"/>
                  </a:cubicBezTo>
                  <a:cubicBezTo>
                    <a:pt x="4134" y="3343"/>
                    <a:pt x="4199" y="3345"/>
                    <a:pt x="4264" y="3350"/>
                  </a:cubicBezTo>
                  <a:cubicBezTo>
                    <a:pt x="4615" y="3376"/>
                    <a:pt x="4954" y="3475"/>
                    <a:pt x="5294" y="3558"/>
                  </a:cubicBezTo>
                  <a:cubicBezTo>
                    <a:pt x="5637" y="3641"/>
                    <a:pt x="5972" y="3707"/>
                    <a:pt x="6310" y="3813"/>
                  </a:cubicBezTo>
                  <a:cubicBezTo>
                    <a:pt x="6436" y="3852"/>
                    <a:pt x="6568" y="3891"/>
                    <a:pt x="6696" y="3891"/>
                  </a:cubicBezTo>
                  <a:cubicBezTo>
                    <a:pt x="6752" y="3891"/>
                    <a:pt x="6807" y="3883"/>
                    <a:pt x="6861" y="3866"/>
                  </a:cubicBezTo>
                  <a:cubicBezTo>
                    <a:pt x="6980" y="3828"/>
                    <a:pt x="7083" y="3738"/>
                    <a:pt x="7138" y="3624"/>
                  </a:cubicBezTo>
                  <a:cubicBezTo>
                    <a:pt x="7194" y="3502"/>
                    <a:pt x="7195" y="3366"/>
                    <a:pt x="7196" y="3232"/>
                  </a:cubicBezTo>
                  <a:cubicBezTo>
                    <a:pt x="7198" y="2780"/>
                    <a:pt x="7200" y="2329"/>
                    <a:pt x="7201" y="1877"/>
                  </a:cubicBezTo>
                  <a:cubicBezTo>
                    <a:pt x="7203" y="1590"/>
                    <a:pt x="7203" y="1298"/>
                    <a:pt x="7129" y="1020"/>
                  </a:cubicBezTo>
                  <a:cubicBezTo>
                    <a:pt x="7117" y="974"/>
                    <a:pt x="7101" y="926"/>
                    <a:pt x="7059" y="902"/>
                  </a:cubicBezTo>
                  <a:cubicBezTo>
                    <a:pt x="7036" y="889"/>
                    <a:pt x="7010" y="887"/>
                    <a:pt x="6985" y="887"/>
                  </a:cubicBezTo>
                  <a:cubicBezTo>
                    <a:pt x="6979" y="887"/>
                    <a:pt x="6974" y="887"/>
                    <a:pt x="6969" y="887"/>
                  </a:cubicBezTo>
                  <a:cubicBezTo>
                    <a:pt x="6732" y="897"/>
                    <a:pt x="6522" y="1040"/>
                    <a:pt x="6291" y="1095"/>
                  </a:cubicBezTo>
                  <a:cubicBezTo>
                    <a:pt x="6218" y="1113"/>
                    <a:pt x="6148" y="1118"/>
                    <a:pt x="6077" y="1118"/>
                  </a:cubicBezTo>
                  <a:cubicBezTo>
                    <a:pt x="5986" y="1118"/>
                    <a:pt x="5896" y="1110"/>
                    <a:pt x="5803" y="1110"/>
                  </a:cubicBezTo>
                  <a:cubicBezTo>
                    <a:pt x="5784" y="1110"/>
                    <a:pt x="5764" y="1110"/>
                    <a:pt x="5745" y="1111"/>
                  </a:cubicBezTo>
                  <a:cubicBezTo>
                    <a:pt x="5655" y="1115"/>
                    <a:pt x="5572" y="1121"/>
                    <a:pt x="5487" y="1121"/>
                  </a:cubicBezTo>
                  <a:cubicBezTo>
                    <a:pt x="5433" y="1121"/>
                    <a:pt x="5377" y="1118"/>
                    <a:pt x="5319" y="1111"/>
                  </a:cubicBezTo>
                  <a:cubicBezTo>
                    <a:pt x="4980" y="1067"/>
                    <a:pt x="4646" y="978"/>
                    <a:pt x="4354" y="802"/>
                  </a:cubicBezTo>
                  <a:cubicBezTo>
                    <a:pt x="4106" y="650"/>
                    <a:pt x="3897" y="444"/>
                    <a:pt x="3653" y="291"/>
                  </a:cubicBezTo>
                  <a:cubicBezTo>
                    <a:pt x="3347" y="100"/>
                    <a:pt x="2986" y="0"/>
                    <a:pt x="2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5"/>
            <p:cNvSpPr/>
            <p:nvPr/>
          </p:nvSpPr>
          <p:spPr>
            <a:xfrm>
              <a:off x="2028025" y="768100"/>
              <a:ext cx="77850" cy="55700"/>
            </a:xfrm>
            <a:custGeom>
              <a:avLst/>
              <a:gdLst/>
              <a:ahLst/>
              <a:cxnLst/>
              <a:rect l="l" t="t" r="r" b="b"/>
              <a:pathLst>
                <a:path w="3114" h="2228" extrusionOk="0">
                  <a:moveTo>
                    <a:pt x="1817" y="0"/>
                  </a:moveTo>
                  <a:cubicBezTo>
                    <a:pt x="1646" y="0"/>
                    <a:pt x="1476" y="31"/>
                    <a:pt x="1309" y="63"/>
                  </a:cubicBezTo>
                  <a:cubicBezTo>
                    <a:pt x="1196" y="85"/>
                    <a:pt x="1082" y="108"/>
                    <a:pt x="980" y="163"/>
                  </a:cubicBezTo>
                  <a:cubicBezTo>
                    <a:pt x="688" y="321"/>
                    <a:pt x="583" y="681"/>
                    <a:pt x="381" y="944"/>
                  </a:cubicBezTo>
                  <a:cubicBezTo>
                    <a:pt x="261" y="1103"/>
                    <a:pt x="96" y="1239"/>
                    <a:pt x="39" y="1429"/>
                  </a:cubicBezTo>
                  <a:cubicBezTo>
                    <a:pt x="14" y="1508"/>
                    <a:pt x="10" y="1593"/>
                    <a:pt x="6" y="1676"/>
                  </a:cubicBezTo>
                  <a:cubicBezTo>
                    <a:pt x="3" y="1758"/>
                    <a:pt x="1" y="1846"/>
                    <a:pt x="52" y="1909"/>
                  </a:cubicBezTo>
                  <a:cubicBezTo>
                    <a:pt x="97" y="1965"/>
                    <a:pt x="176" y="1986"/>
                    <a:pt x="249" y="1986"/>
                  </a:cubicBezTo>
                  <a:cubicBezTo>
                    <a:pt x="251" y="1986"/>
                    <a:pt x="253" y="1986"/>
                    <a:pt x="254" y="1986"/>
                  </a:cubicBezTo>
                  <a:cubicBezTo>
                    <a:pt x="447" y="1984"/>
                    <a:pt x="617" y="1866"/>
                    <a:pt x="806" y="1826"/>
                  </a:cubicBezTo>
                  <a:cubicBezTo>
                    <a:pt x="854" y="1817"/>
                    <a:pt x="902" y="1812"/>
                    <a:pt x="951" y="1812"/>
                  </a:cubicBezTo>
                  <a:cubicBezTo>
                    <a:pt x="1080" y="1812"/>
                    <a:pt x="1210" y="1844"/>
                    <a:pt x="1331" y="1891"/>
                  </a:cubicBezTo>
                  <a:cubicBezTo>
                    <a:pt x="1499" y="1955"/>
                    <a:pt x="1653" y="2048"/>
                    <a:pt x="1808" y="2136"/>
                  </a:cubicBezTo>
                  <a:cubicBezTo>
                    <a:pt x="1892" y="2183"/>
                    <a:pt x="1988" y="2228"/>
                    <a:pt x="2080" y="2228"/>
                  </a:cubicBezTo>
                  <a:cubicBezTo>
                    <a:pt x="2114" y="2228"/>
                    <a:pt x="2149" y="2221"/>
                    <a:pt x="2181" y="2206"/>
                  </a:cubicBezTo>
                  <a:cubicBezTo>
                    <a:pt x="2306" y="2146"/>
                    <a:pt x="2342" y="1990"/>
                    <a:pt x="2415" y="1872"/>
                  </a:cubicBezTo>
                  <a:cubicBezTo>
                    <a:pt x="2538" y="1673"/>
                    <a:pt x="3113" y="1516"/>
                    <a:pt x="2793" y="1237"/>
                  </a:cubicBezTo>
                  <a:cubicBezTo>
                    <a:pt x="2719" y="1174"/>
                    <a:pt x="2626" y="1139"/>
                    <a:pt x="2543" y="1091"/>
                  </a:cubicBezTo>
                  <a:cubicBezTo>
                    <a:pt x="2359" y="984"/>
                    <a:pt x="2219" y="793"/>
                    <a:pt x="2204" y="582"/>
                  </a:cubicBezTo>
                  <a:cubicBezTo>
                    <a:pt x="2197" y="494"/>
                    <a:pt x="2212" y="403"/>
                    <a:pt x="2209" y="315"/>
                  </a:cubicBezTo>
                  <a:cubicBezTo>
                    <a:pt x="2206" y="224"/>
                    <a:pt x="2183" y="130"/>
                    <a:pt x="2115" y="72"/>
                  </a:cubicBezTo>
                  <a:cubicBezTo>
                    <a:pt x="2055" y="19"/>
                    <a:pt x="1971" y="6"/>
                    <a:pt x="1889" y="2"/>
                  </a:cubicBezTo>
                  <a:cubicBezTo>
                    <a:pt x="1865" y="1"/>
                    <a:pt x="1841"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5"/>
            <p:cNvSpPr/>
            <p:nvPr/>
          </p:nvSpPr>
          <p:spPr>
            <a:xfrm>
              <a:off x="2019100" y="817200"/>
              <a:ext cx="66250" cy="50300"/>
            </a:xfrm>
            <a:custGeom>
              <a:avLst/>
              <a:gdLst/>
              <a:ahLst/>
              <a:cxnLst/>
              <a:rect l="l" t="t" r="r" b="b"/>
              <a:pathLst>
                <a:path w="2650" h="2012" extrusionOk="0">
                  <a:moveTo>
                    <a:pt x="1281" y="1"/>
                  </a:moveTo>
                  <a:cubicBezTo>
                    <a:pt x="1230" y="1"/>
                    <a:pt x="1179" y="7"/>
                    <a:pt x="1128" y="23"/>
                  </a:cubicBezTo>
                  <a:cubicBezTo>
                    <a:pt x="952" y="78"/>
                    <a:pt x="814" y="237"/>
                    <a:pt x="632" y="273"/>
                  </a:cubicBezTo>
                  <a:cubicBezTo>
                    <a:pt x="590" y="280"/>
                    <a:pt x="547" y="282"/>
                    <a:pt x="505" y="282"/>
                  </a:cubicBezTo>
                  <a:cubicBezTo>
                    <a:pt x="484" y="282"/>
                    <a:pt x="462" y="281"/>
                    <a:pt x="441" y="281"/>
                  </a:cubicBezTo>
                  <a:cubicBezTo>
                    <a:pt x="420" y="281"/>
                    <a:pt x="398" y="282"/>
                    <a:pt x="377" y="283"/>
                  </a:cubicBezTo>
                  <a:cubicBezTo>
                    <a:pt x="293" y="289"/>
                    <a:pt x="201" y="318"/>
                    <a:pt x="155" y="390"/>
                  </a:cubicBezTo>
                  <a:cubicBezTo>
                    <a:pt x="100" y="475"/>
                    <a:pt x="129" y="588"/>
                    <a:pt x="156" y="689"/>
                  </a:cubicBezTo>
                  <a:cubicBezTo>
                    <a:pt x="239" y="998"/>
                    <a:pt x="269" y="1354"/>
                    <a:pt x="88" y="1620"/>
                  </a:cubicBezTo>
                  <a:cubicBezTo>
                    <a:pt x="54" y="1667"/>
                    <a:pt x="15" y="1715"/>
                    <a:pt x="8" y="1773"/>
                  </a:cubicBezTo>
                  <a:cubicBezTo>
                    <a:pt x="1" y="1844"/>
                    <a:pt x="48" y="1913"/>
                    <a:pt x="109" y="1949"/>
                  </a:cubicBezTo>
                  <a:cubicBezTo>
                    <a:pt x="170" y="1985"/>
                    <a:pt x="243" y="1995"/>
                    <a:pt x="314" y="2001"/>
                  </a:cubicBezTo>
                  <a:cubicBezTo>
                    <a:pt x="411" y="2010"/>
                    <a:pt x="507" y="2012"/>
                    <a:pt x="603" y="2012"/>
                  </a:cubicBezTo>
                  <a:cubicBezTo>
                    <a:pt x="635" y="2012"/>
                    <a:pt x="668" y="2011"/>
                    <a:pt x="700" y="2011"/>
                  </a:cubicBezTo>
                  <a:cubicBezTo>
                    <a:pt x="1003" y="2011"/>
                    <a:pt x="1305" y="2010"/>
                    <a:pt x="1608" y="2010"/>
                  </a:cubicBezTo>
                  <a:cubicBezTo>
                    <a:pt x="1687" y="2010"/>
                    <a:pt x="1771" y="2009"/>
                    <a:pt x="1839" y="1968"/>
                  </a:cubicBezTo>
                  <a:cubicBezTo>
                    <a:pt x="1897" y="1933"/>
                    <a:pt x="1934" y="1873"/>
                    <a:pt x="1968" y="1814"/>
                  </a:cubicBezTo>
                  <a:cubicBezTo>
                    <a:pt x="2074" y="1624"/>
                    <a:pt x="2161" y="1409"/>
                    <a:pt x="2343" y="1287"/>
                  </a:cubicBezTo>
                  <a:cubicBezTo>
                    <a:pt x="2443" y="1219"/>
                    <a:pt x="2576" y="1174"/>
                    <a:pt x="2613" y="1060"/>
                  </a:cubicBezTo>
                  <a:cubicBezTo>
                    <a:pt x="2649" y="951"/>
                    <a:pt x="2581" y="844"/>
                    <a:pt x="2541" y="747"/>
                  </a:cubicBezTo>
                  <a:cubicBezTo>
                    <a:pt x="2511" y="673"/>
                    <a:pt x="2504" y="576"/>
                    <a:pt x="2456" y="511"/>
                  </a:cubicBezTo>
                  <a:cubicBezTo>
                    <a:pt x="2397" y="434"/>
                    <a:pt x="2277" y="398"/>
                    <a:pt x="2195" y="357"/>
                  </a:cubicBezTo>
                  <a:cubicBezTo>
                    <a:pt x="2067" y="293"/>
                    <a:pt x="1939" y="230"/>
                    <a:pt x="1812" y="167"/>
                  </a:cubicBezTo>
                  <a:cubicBezTo>
                    <a:pt x="1645" y="84"/>
                    <a:pt x="1462" y="1"/>
                    <a:pt x="1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5"/>
            <p:cNvSpPr/>
            <p:nvPr/>
          </p:nvSpPr>
          <p:spPr>
            <a:xfrm>
              <a:off x="2071000" y="843400"/>
              <a:ext cx="49625" cy="23375"/>
            </a:xfrm>
            <a:custGeom>
              <a:avLst/>
              <a:gdLst/>
              <a:ahLst/>
              <a:cxnLst/>
              <a:rect l="l" t="t" r="r" b="b"/>
              <a:pathLst>
                <a:path w="1985" h="935" extrusionOk="0">
                  <a:moveTo>
                    <a:pt x="1378" y="0"/>
                  </a:moveTo>
                  <a:cubicBezTo>
                    <a:pt x="1234" y="0"/>
                    <a:pt x="1115" y="94"/>
                    <a:pt x="978" y="138"/>
                  </a:cubicBezTo>
                  <a:cubicBezTo>
                    <a:pt x="873" y="171"/>
                    <a:pt x="762" y="144"/>
                    <a:pt x="658" y="171"/>
                  </a:cubicBezTo>
                  <a:cubicBezTo>
                    <a:pt x="552" y="198"/>
                    <a:pt x="548" y="278"/>
                    <a:pt x="494" y="359"/>
                  </a:cubicBezTo>
                  <a:cubicBezTo>
                    <a:pt x="418" y="472"/>
                    <a:pt x="265" y="508"/>
                    <a:pt x="157" y="582"/>
                  </a:cubicBezTo>
                  <a:cubicBezTo>
                    <a:pt x="73" y="642"/>
                    <a:pt x="1" y="740"/>
                    <a:pt x="21" y="842"/>
                  </a:cubicBezTo>
                  <a:cubicBezTo>
                    <a:pt x="27" y="861"/>
                    <a:pt x="34" y="881"/>
                    <a:pt x="49" y="895"/>
                  </a:cubicBezTo>
                  <a:cubicBezTo>
                    <a:pt x="72" y="914"/>
                    <a:pt x="104" y="915"/>
                    <a:pt x="131" y="915"/>
                  </a:cubicBezTo>
                  <a:lnTo>
                    <a:pt x="1908" y="935"/>
                  </a:lnTo>
                  <a:cubicBezTo>
                    <a:pt x="1910" y="935"/>
                    <a:pt x="1913" y="935"/>
                    <a:pt x="1915" y="935"/>
                  </a:cubicBezTo>
                  <a:cubicBezTo>
                    <a:pt x="1939" y="935"/>
                    <a:pt x="1967" y="929"/>
                    <a:pt x="1975" y="907"/>
                  </a:cubicBezTo>
                  <a:cubicBezTo>
                    <a:pt x="1984" y="885"/>
                    <a:pt x="1966" y="863"/>
                    <a:pt x="1948" y="845"/>
                  </a:cubicBezTo>
                  <a:cubicBezTo>
                    <a:pt x="1872" y="777"/>
                    <a:pt x="1779" y="731"/>
                    <a:pt x="1693" y="674"/>
                  </a:cubicBezTo>
                  <a:cubicBezTo>
                    <a:pt x="1609" y="616"/>
                    <a:pt x="1528" y="541"/>
                    <a:pt x="1498" y="443"/>
                  </a:cubicBezTo>
                  <a:cubicBezTo>
                    <a:pt x="1460" y="319"/>
                    <a:pt x="1511" y="177"/>
                    <a:pt x="1465" y="56"/>
                  </a:cubicBezTo>
                  <a:cubicBezTo>
                    <a:pt x="1460" y="41"/>
                    <a:pt x="1454" y="26"/>
                    <a:pt x="1441" y="16"/>
                  </a:cubicBezTo>
                  <a:cubicBezTo>
                    <a:pt x="1425" y="3"/>
                    <a:pt x="1405" y="0"/>
                    <a:pt x="1385" y="0"/>
                  </a:cubicBezTo>
                  <a:cubicBezTo>
                    <a:pt x="1383" y="0"/>
                    <a:pt x="1380" y="0"/>
                    <a:pt x="1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5"/>
            <p:cNvSpPr/>
            <p:nvPr/>
          </p:nvSpPr>
          <p:spPr>
            <a:xfrm>
              <a:off x="2112475" y="825425"/>
              <a:ext cx="52100" cy="40225"/>
            </a:xfrm>
            <a:custGeom>
              <a:avLst/>
              <a:gdLst/>
              <a:ahLst/>
              <a:cxnLst/>
              <a:rect l="l" t="t" r="r" b="b"/>
              <a:pathLst>
                <a:path w="2084" h="1609" extrusionOk="0">
                  <a:moveTo>
                    <a:pt x="1885" y="1"/>
                  </a:moveTo>
                  <a:cubicBezTo>
                    <a:pt x="1868" y="1"/>
                    <a:pt x="1851" y="2"/>
                    <a:pt x="1835" y="4"/>
                  </a:cubicBezTo>
                  <a:cubicBezTo>
                    <a:pt x="1740" y="15"/>
                    <a:pt x="1650" y="46"/>
                    <a:pt x="1569" y="94"/>
                  </a:cubicBezTo>
                  <a:cubicBezTo>
                    <a:pt x="1465" y="154"/>
                    <a:pt x="1379" y="241"/>
                    <a:pt x="1282" y="312"/>
                  </a:cubicBezTo>
                  <a:cubicBezTo>
                    <a:pt x="1192" y="380"/>
                    <a:pt x="1086" y="435"/>
                    <a:pt x="974" y="435"/>
                  </a:cubicBezTo>
                  <a:cubicBezTo>
                    <a:pt x="967" y="435"/>
                    <a:pt x="959" y="434"/>
                    <a:pt x="951" y="434"/>
                  </a:cubicBezTo>
                  <a:cubicBezTo>
                    <a:pt x="874" y="429"/>
                    <a:pt x="802" y="397"/>
                    <a:pt x="726" y="382"/>
                  </a:cubicBezTo>
                  <a:cubicBezTo>
                    <a:pt x="708" y="379"/>
                    <a:pt x="690" y="378"/>
                    <a:pt x="674" y="378"/>
                  </a:cubicBezTo>
                  <a:cubicBezTo>
                    <a:pt x="579" y="378"/>
                    <a:pt x="523" y="431"/>
                    <a:pt x="440" y="487"/>
                  </a:cubicBezTo>
                  <a:cubicBezTo>
                    <a:pt x="337" y="557"/>
                    <a:pt x="214" y="596"/>
                    <a:pt x="95" y="631"/>
                  </a:cubicBezTo>
                  <a:cubicBezTo>
                    <a:pt x="72" y="637"/>
                    <a:pt x="48" y="644"/>
                    <a:pt x="31" y="662"/>
                  </a:cubicBezTo>
                  <a:cubicBezTo>
                    <a:pt x="1" y="693"/>
                    <a:pt x="6" y="744"/>
                    <a:pt x="14" y="786"/>
                  </a:cubicBezTo>
                  <a:cubicBezTo>
                    <a:pt x="26" y="845"/>
                    <a:pt x="42" y="903"/>
                    <a:pt x="58" y="961"/>
                  </a:cubicBezTo>
                  <a:cubicBezTo>
                    <a:pt x="78" y="1022"/>
                    <a:pt x="100" y="1084"/>
                    <a:pt x="145" y="1130"/>
                  </a:cubicBezTo>
                  <a:cubicBezTo>
                    <a:pt x="242" y="1225"/>
                    <a:pt x="420" y="1228"/>
                    <a:pt x="480" y="1351"/>
                  </a:cubicBezTo>
                  <a:cubicBezTo>
                    <a:pt x="507" y="1405"/>
                    <a:pt x="504" y="1472"/>
                    <a:pt x="536" y="1522"/>
                  </a:cubicBezTo>
                  <a:cubicBezTo>
                    <a:pt x="584" y="1599"/>
                    <a:pt x="692" y="1608"/>
                    <a:pt x="785" y="1608"/>
                  </a:cubicBezTo>
                  <a:lnTo>
                    <a:pt x="1922" y="1608"/>
                  </a:lnTo>
                  <a:cubicBezTo>
                    <a:pt x="1940" y="1608"/>
                    <a:pt x="1959" y="1608"/>
                    <a:pt x="1977" y="1602"/>
                  </a:cubicBezTo>
                  <a:cubicBezTo>
                    <a:pt x="2005" y="1592"/>
                    <a:pt x="2025" y="1568"/>
                    <a:pt x="2038" y="1543"/>
                  </a:cubicBezTo>
                  <a:cubicBezTo>
                    <a:pt x="2084" y="1465"/>
                    <a:pt x="2083" y="1368"/>
                    <a:pt x="2082" y="1279"/>
                  </a:cubicBezTo>
                  <a:cubicBezTo>
                    <a:pt x="2073" y="915"/>
                    <a:pt x="2066" y="550"/>
                    <a:pt x="2057" y="186"/>
                  </a:cubicBezTo>
                  <a:cubicBezTo>
                    <a:pt x="2056" y="144"/>
                    <a:pt x="2054" y="99"/>
                    <a:pt x="2031" y="63"/>
                  </a:cubicBezTo>
                  <a:cubicBezTo>
                    <a:pt x="2000" y="16"/>
                    <a:pt x="1943" y="1"/>
                    <a:pt x="1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5"/>
            <p:cNvSpPr/>
            <p:nvPr/>
          </p:nvSpPr>
          <p:spPr>
            <a:xfrm>
              <a:off x="2130300" y="780175"/>
              <a:ext cx="34550" cy="50925"/>
            </a:xfrm>
            <a:custGeom>
              <a:avLst/>
              <a:gdLst/>
              <a:ahLst/>
              <a:cxnLst/>
              <a:rect l="l" t="t" r="r" b="b"/>
              <a:pathLst>
                <a:path w="1382" h="2037" extrusionOk="0">
                  <a:moveTo>
                    <a:pt x="1247" y="1"/>
                  </a:moveTo>
                  <a:cubicBezTo>
                    <a:pt x="1199" y="1"/>
                    <a:pt x="1150" y="27"/>
                    <a:pt x="1108" y="54"/>
                  </a:cubicBezTo>
                  <a:cubicBezTo>
                    <a:pt x="950" y="158"/>
                    <a:pt x="799" y="294"/>
                    <a:pt x="611" y="311"/>
                  </a:cubicBezTo>
                  <a:cubicBezTo>
                    <a:pt x="594" y="312"/>
                    <a:pt x="576" y="313"/>
                    <a:pt x="558" y="313"/>
                  </a:cubicBezTo>
                  <a:cubicBezTo>
                    <a:pt x="500" y="313"/>
                    <a:pt x="441" y="306"/>
                    <a:pt x="384" y="306"/>
                  </a:cubicBezTo>
                  <a:cubicBezTo>
                    <a:pt x="315" y="306"/>
                    <a:pt x="250" y="316"/>
                    <a:pt x="196" y="357"/>
                  </a:cubicBezTo>
                  <a:cubicBezTo>
                    <a:pt x="138" y="402"/>
                    <a:pt x="96" y="493"/>
                    <a:pt x="101" y="567"/>
                  </a:cubicBezTo>
                  <a:cubicBezTo>
                    <a:pt x="104" y="599"/>
                    <a:pt x="116" y="630"/>
                    <a:pt x="117" y="665"/>
                  </a:cubicBezTo>
                  <a:cubicBezTo>
                    <a:pt x="118" y="718"/>
                    <a:pt x="117" y="769"/>
                    <a:pt x="117" y="822"/>
                  </a:cubicBezTo>
                  <a:cubicBezTo>
                    <a:pt x="117" y="872"/>
                    <a:pt x="117" y="923"/>
                    <a:pt x="98" y="969"/>
                  </a:cubicBezTo>
                  <a:cubicBezTo>
                    <a:pt x="76" y="1030"/>
                    <a:pt x="24" y="1080"/>
                    <a:pt x="14" y="1144"/>
                  </a:cubicBezTo>
                  <a:cubicBezTo>
                    <a:pt x="1" y="1228"/>
                    <a:pt x="62" y="1302"/>
                    <a:pt x="97" y="1380"/>
                  </a:cubicBezTo>
                  <a:cubicBezTo>
                    <a:pt x="162" y="1523"/>
                    <a:pt x="163" y="1711"/>
                    <a:pt x="97" y="1846"/>
                  </a:cubicBezTo>
                  <a:cubicBezTo>
                    <a:pt x="84" y="1876"/>
                    <a:pt x="65" y="1905"/>
                    <a:pt x="61" y="1939"/>
                  </a:cubicBezTo>
                  <a:cubicBezTo>
                    <a:pt x="56" y="1971"/>
                    <a:pt x="67" y="2009"/>
                    <a:pt x="95" y="2026"/>
                  </a:cubicBezTo>
                  <a:cubicBezTo>
                    <a:pt x="111" y="2035"/>
                    <a:pt x="128" y="2036"/>
                    <a:pt x="145" y="2036"/>
                  </a:cubicBezTo>
                  <a:cubicBezTo>
                    <a:pt x="255" y="2035"/>
                    <a:pt x="345" y="1958"/>
                    <a:pt x="425" y="1883"/>
                  </a:cubicBezTo>
                  <a:cubicBezTo>
                    <a:pt x="556" y="1762"/>
                    <a:pt x="698" y="1633"/>
                    <a:pt x="873" y="1605"/>
                  </a:cubicBezTo>
                  <a:cubicBezTo>
                    <a:pt x="991" y="1584"/>
                    <a:pt x="1123" y="1610"/>
                    <a:pt x="1226" y="1546"/>
                  </a:cubicBezTo>
                  <a:cubicBezTo>
                    <a:pt x="1295" y="1505"/>
                    <a:pt x="1339" y="1430"/>
                    <a:pt x="1359" y="1353"/>
                  </a:cubicBezTo>
                  <a:cubicBezTo>
                    <a:pt x="1380" y="1275"/>
                    <a:pt x="1380" y="1193"/>
                    <a:pt x="1380" y="1112"/>
                  </a:cubicBezTo>
                  <a:cubicBezTo>
                    <a:pt x="1381" y="818"/>
                    <a:pt x="1381" y="524"/>
                    <a:pt x="1382" y="228"/>
                  </a:cubicBezTo>
                  <a:cubicBezTo>
                    <a:pt x="1382" y="145"/>
                    <a:pt x="1372" y="43"/>
                    <a:pt x="1295" y="11"/>
                  </a:cubicBezTo>
                  <a:cubicBezTo>
                    <a:pt x="1279" y="4"/>
                    <a:pt x="1263" y="1"/>
                    <a:pt x="1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5"/>
            <p:cNvSpPr/>
            <p:nvPr/>
          </p:nvSpPr>
          <p:spPr>
            <a:xfrm>
              <a:off x="2087700" y="766350"/>
              <a:ext cx="47850" cy="40050"/>
            </a:xfrm>
            <a:custGeom>
              <a:avLst/>
              <a:gdLst/>
              <a:ahLst/>
              <a:cxnLst/>
              <a:rect l="l" t="t" r="r" b="b"/>
              <a:pathLst>
                <a:path w="1914" h="1602" extrusionOk="0">
                  <a:moveTo>
                    <a:pt x="204" y="0"/>
                  </a:moveTo>
                  <a:cubicBezTo>
                    <a:pt x="146" y="0"/>
                    <a:pt x="91" y="13"/>
                    <a:pt x="52" y="55"/>
                  </a:cubicBezTo>
                  <a:cubicBezTo>
                    <a:pt x="1" y="109"/>
                    <a:pt x="1" y="194"/>
                    <a:pt x="3" y="268"/>
                  </a:cubicBezTo>
                  <a:cubicBezTo>
                    <a:pt x="8" y="391"/>
                    <a:pt x="12" y="514"/>
                    <a:pt x="17" y="638"/>
                  </a:cubicBezTo>
                  <a:cubicBezTo>
                    <a:pt x="18" y="673"/>
                    <a:pt x="19" y="708"/>
                    <a:pt x="31" y="741"/>
                  </a:cubicBezTo>
                  <a:cubicBezTo>
                    <a:pt x="65" y="860"/>
                    <a:pt x="191" y="921"/>
                    <a:pt x="306" y="962"/>
                  </a:cubicBezTo>
                  <a:cubicBezTo>
                    <a:pt x="422" y="1003"/>
                    <a:pt x="551" y="1048"/>
                    <a:pt x="610" y="1155"/>
                  </a:cubicBezTo>
                  <a:cubicBezTo>
                    <a:pt x="672" y="1262"/>
                    <a:pt x="609" y="1550"/>
                    <a:pt x="768" y="1550"/>
                  </a:cubicBezTo>
                  <a:cubicBezTo>
                    <a:pt x="787" y="1550"/>
                    <a:pt x="809" y="1546"/>
                    <a:pt x="835" y="1537"/>
                  </a:cubicBezTo>
                  <a:cubicBezTo>
                    <a:pt x="907" y="1512"/>
                    <a:pt x="952" y="1479"/>
                    <a:pt x="1029" y="1479"/>
                  </a:cubicBezTo>
                  <a:cubicBezTo>
                    <a:pt x="1035" y="1479"/>
                    <a:pt x="1040" y="1479"/>
                    <a:pt x="1046" y="1479"/>
                  </a:cubicBezTo>
                  <a:cubicBezTo>
                    <a:pt x="1158" y="1486"/>
                    <a:pt x="1269" y="1525"/>
                    <a:pt x="1369" y="1573"/>
                  </a:cubicBezTo>
                  <a:cubicBezTo>
                    <a:pt x="1397" y="1587"/>
                    <a:pt x="1428" y="1601"/>
                    <a:pt x="1459" y="1601"/>
                  </a:cubicBezTo>
                  <a:cubicBezTo>
                    <a:pt x="1468" y="1601"/>
                    <a:pt x="1477" y="1600"/>
                    <a:pt x="1486" y="1597"/>
                  </a:cubicBezTo>
                  <a:cubicBezTo>
                    <a:pt x="1542" y="1579"/>
                    <a:pt x="1559" y="1509"/>
                    <a:pt x="1562" y="1449"/>
                  </a:cubicBezTo>
                  <a:cubicBezTo>
                    <a:pt x="1564" y="1370"/>
                    <a:pt x="1559" y="1290"/>
                    <a:pt x="1543" y="1213"/>
                  </a:cubicBezTo>
                  <a:cubicBezTo>
                    <a:pt x="1514" y="1064"/>
                    <a:pt x="1454" y="899"/>
                    <a:pt x="1537" y="770"/>
                  </a:cubicBezTo>
                  <a:cubicBezTo>
                    <a:pt x="1604" y="667"/>
                    <a:pt x="1738" y="636"/>
                    <a:pt x="1836" y="564"/>
                  </a:cubicBezTo>
                  <a:cubicBezTo>
                    <a:pt x="1876" y="534"/>
                    <a:pt x="1913" y="493"/>
                    <a:pt x="1912" y="442"/>
                  </a:cubicBezTo>
                  <a:cubicBezTo>
                    <a:pt x="1911" y="358"/>
                    <a:pt x="1806" y="318"/>
                    <a:pt x="1723" y="302"/>
                  </a:cubicBezTo>
                  <a:lnTo>
                    <a:pt x="332" y="16"/>
                  </a:lnTo>
                  <a:cubicBezTo>
                    <a:pt x="291" y="8"/>
                    <a:pt x="247" y="0"/>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35"/>
          <p:cNvGrpSpPr/>
          <p:nvPr/>
        </p:nvGrpSpPr>
        <p:grpSpPr>
          <a:xfrm flipH="1">
            <a:off x="7911181" y="-898317"/>
            <a:ext cx="2377410" cy="2377427"/>
            <a:chOff x="1902450" y="1572750"/>
            <a:chExt cx="600250" cy="602475"/>
          </a:xfrm>
        </p:grpSpPr>
        <p:sp>
          <p:nvSpPr>
            <p:cNvPr id="1567" name="Google Shape;1567;p35"/>
            <p:cNvSpPr/>
            <p:nvPr/>
          </p:nvSpPr>
          <p:spPr>
            <a:xfrm>
              <a:off x="1902450" y="1828800"/>
              <a:ext cx="586700" cy="346425"/>
            </a:xfrm>
            <a:custGeom>
              <a:avLst/>
              <a:gdLst/>
              <a:ahLst/>
              <a:cxnLst/>
              <a:rect l="l" t="t" r="r" b="b"/>
              <a:pathLst>
                <a:path w="23468" h="13857" extrusionOk="0">
                  <a:moveTo>
                    <a:pt x="3095" y="0"/>
                  </a:moveTo>
                  <a:cubicBezTo>
                    <a:pt x="3087" y="0"/>
                    <a:pt x="3079" y="0"/>
                    <a:pt x="3071" y="1"/>
                  </a:cubicBezTo>
                  <a:cubicBezTo>
                    <a:pt x="2636" y="8"/>
                    <a:pt x="2227" y="242"/>
                    <a:pt x="1939" y="558"/>
                  </a:cubicBezTo>
                  <a:cubicBezTo>
                    <a:pt x="1631" y="897"/>
                    <a:pt x="1451" y="1326"/>
                    <a:pt x="1311" y="1755"/>
                  </a:cubicBezTo>
                  <a:cubicBezTo>
                    <a:pt x="1152" y="2241"/>
                    <a:pt x="1019" y="2735"/>
                    <a:pt x="894" y="3231"/>
                  </a:cubicBezTo>
                  <a:cubicBezTo>
                    <a:pt x="638" y="4245"/>
                    <a:pt x="444" y="5274"/>
                    <a:pt x="308" y="6309"/>
                  </a:cubicBezTo>
                  <a:cubicBezTo>
                    <a:pt x="34" y="8376"/>
                    <a:pt x="0" y="10473"/>
                    <a:pt x="208" y="12547"/>
                  </a:cubicBezTo>
                  <a:cubicBezTo>
                    <a:pt x="234" y="12812"/>
                    <a:pt x="265" y="13075"/>
                    <a:pt x="299" y="13338"/>
                  </a:cubicBezTo>
                  <a:cubicBezTo>
                    <a:pt x="312" y="13431"/>
                    <a:pt x="392" y="13478"/>
                    <a:pt x="466" y="13478"/>
                  </a:cubicBezTo>
                  <a:cubicBezTo>
                    <a:pt x="539" y="13478"/>
                    <a:pt x="605" y="13432"/>
                    <a:pt x="593" y="13338"/>
                  </a:cubicBezTo>
                  <a:cubicBezTo>
                    <a:pt x="330" y="11301"/>
                    <a:pt x="298" y="9237"/>
                    <a:pt x="501" y="7191"/>
                  </a:cubicBezTo>
                  <a:cubicBezTo>
                    <a:pt x="602" y="6168"/>
                    <a:pt x="764" y="5150"/>
                    <a:pt x="983" y="4144"/>
                  </a:cubicBezTo>
                  <a:cubicBezTo>
                    <a:pt x="1093" y="3636"/>
                    <a:pt x="1219" y="3130"/>
                    <a:pt x="1360" y="2627"/>
                  </a:cubicBezTo>
                  <a:cubicBezTo>
                    <a:pt x="1490" y="2165"/>
                    <a:pt x="1611" y="1683"/>
                    <a:pt x="1827" y="1252"/>
                  </a:cubicBezTo>
                  <a:cubicBezTo>
                    <a:pt x="2030" y="851"/>
                    <a:pt x="2343" y="476"/>
                    <a:pt x="2788" y="341"/>
                  </a:cubicBezTo>
                  <a:cubicBezTo>
                    <a:pt x="2887" y="311"/>
                    <a:pt x="2985" y="297"/>
                    <a:pt x="3081" y="297"/>
                  </a:cubicBezTo>
                  <a:cubicBezTo>
                    <a:pt x="3399" y="297"/>
                    <a:pt x="3696" y="452"/>
                    <a:pt x="3921" y="696"/>
                  </a:cubicBezTo>
                  <a:cubicBezTo>
                    <a:pt x="4246" y="1049"/>
                    <a:pt x="4373" y="1525"/>
                    <a:pt x="4455" y="1985"/>
                  </a:cubicBezTo>
                  <a:cubicBezTo>
                    <a:pt x="4546" y="2500"/>
                    <a:pt x="4610" y="3022"/>
                    <a:pt x="4686" y="3539"/>
                  </a:cubicBezTo>
                  <a:cubicBezTo>
                    <a:pt x="4771" y="4123"/>
                    <a:pt x="4857" y="4705"/>
                    <a:pt x="4941" y="5289"/>
                  </a:cubicBezTo>
                  <a:cubicBezTo>
                    <a:pt x="4898" y="5321"/>
                    <a:pt x="4856" y="5358"/>
                    <a:pt x="4812" y="5381"/>
                  </a:cubicBezTo>
                  <a:cubicBezTo>
                    <a:pt x="4702" y="5436"/>
                    <a:pt x="4575" y="5461"/>
                    <a:pt x="4452" y="5461"/>
                  </a:cubicBezTo>
                  <a:cubicBezTo>
                    <a:pt x="4443" y="5461"/>
                    <a:pt x="4434" y="5461"/>
                    <a:pt x="4424" y="5461"/>
                  </a:cubicBezTo>
                  <a:cubicBezTo>
                    <a:pt x="4280" y="5458"/>
                    <a:pt x="4131" y="5423"/>
                    <a:pt x="4018" y="5334"/>
                  </a:cubicBezTo>
                  <a:cubicBezTo>
                    <a:pt x="3824" y="5180"/>
                    <a:pt x="3782" y="4909"/>
                    <a:pt x="3743" y="4664"/>
                  </a:cubicBezTo>
                  <a:cubicBezTo>
                    <a:pt x="3680" y="4268"/>
                    <a:pt x="3590" y="3875"/>
                    <a:pt x="3475" y="3490"/>
                  </a:cubicBezTo>
                  <a:cubicBezTo>
                    <a:pt x="3388" y="3204"/>
                    <a:pt x="3266" y="2897"/>
                    <a:pt x="3001" y="2760"/>
                  </a:cubicBezTo>
                  <a:cubicBezTo>
                    <a:pt x="2908" y="2712"/>
                    <a:pt x="2806" y="2691"/>
                    <a:pt x="2703" y="2691"/>
                  </a:cubicBezTo>
                  <a:cubicBezTo>
                    <a:pt x="2533" y="2691"/>
                    <a:pt x="2358" y="2748"/>
                    <a:pt x="2213" y="2838"/>
                  </a:cubicBezTo>
                  <a:cubicBezTo>
                    <a:pt x="2012" y="2961"/>
                    <a:pt x="1850" y="3143"/>
                    <a:pt x="1749" y="3357"/>
                  </a:cubicBezTo>
                  <a:cubicBezTo>
                    <a:pt x="1627" y="3616"/>
                    <a:pt x="1600" y="3909"/>
                    <a:pt x="1603" y="4196"/>
                  </a:cubicBezTo>
                  <a:cubicBezTo>
                    <a:pt x="1604" y="4320"/>
                    <a:pt x="1612" y="4447"/>
                    <a:pt x="1660" y="4564"/>
                  </a:cubicBezTo>
                  <a:cubicBezTo>
                    <a:pt x="1707" y="4679"/>
                    <a:pt x="1804" y="4780"/>
                    <a:pt x="1927" y="4805"/>
                  </a:cubicBezTo>
                  <a:cubicBezTo>
                    <a:pt x="1947" y="4809"/>
                    <a:pt x="1967" y="4811"/>
                    <a:pt x="1987" y="4811"/>
                  </a:cubicBezTo>
                  <a:cubicBezTo>
                    <a:pt x="2191" y="4811"/>
                    <a:pt x="2376" y="4623"/>
                    <a:pt x="2590" y="4616"/>
                  </a:cubicBezTo>
                  <a:cubicBezTo>
                    <a:pt x="2594" y="4616"/>
                    <a:pt x="2597" y="4616"/>
                    <a:pt x="2601" y="4616"/>
                  </a:cubicBezTo>
                  <a:cubicBezTo>
                    <a:pt x="2763" y="4616"/>
                    <a:pt x="2913" y="4724"/>
                    <a:pt x="3001" y="4862"/>
                  </a:cubicBezTo>
                  <a:cubicBezTo>
                    <a:pt x="3090" y="5001"/>
                    <a:pt x="3131" y="5167"/>
                    <a:pt x="3167" y="5329"/>
                  </a:cubicBezTo>
                  <a:cubicBezTo>
                    <a:pt x="3207" y="5492"/>
                    <a:pt x="3244" y="5655"/>
                    <a:pt x="3282" y="5818"/>
                  </a:cubicBezTo>
                  <a:cubicBezTo>
                    <a:pt x="3317" y="5970"/>
                    <a:pt x="3359" y="6132"/>
                    <a:pt x="3479" y="6231"/>
                  </a:cubicBezTo>
                  <a:cubicBezTo>
                    <a:pt x="3575" y="6310"/>
                    <a:pt x="3705" y="6335"/>
                    <a:pt x="3830" y="6335"/>
                  </a:cubicBezTo>
                  <a:cubicBezTo>
                    <a:pt x="3841" y="6335"/>
                    <a:pt x="3851" y="6335"/>
                    <a:pt x="3861" y="6334"/>
                  </a:cubicBezTo>
                  <a:cubicBezTo>
                    <a:pt x="4196" y="6327"/>
                    <a:pt x="4525" y="6183"/>
                    <a:pt x="4758" y="5943"/>
                  </a:cubicBezTo>
                  <a:cubicBezTo>
                    <a:pt x="4837" y="5861"/>
                    <a:pt x="4925" y="5748"/>
                    <a:pt x="4992" y="5624"/>
                  </a:cubicBezTo>
                  <a:cubicBezTo>
                    <a:pt x="5038" y="5939"/>
                    <a:pt x="5084" y="6255"/>
                    <a:pt x="5129" y="6570"/>
                  </a:cubicBezTo>
                  <a:cubicBezTo>
                    <a:pt x="4692" y="7013"/>
                    <a:pt x="3922" y="7049"/>
                    <a:pt x="3333" y="7160"/>
                  </a:cubicBezTo>
                  <a:cubicBezTo>
                    <a:pt x="2870" y="7247"/>
                    <a:pt x="2405" y="7362"/>
                    <a:pt x="2006" y="7612"/>
                  </a:cubicBezTo>
                  <a:cubicBezTo>
                    <a:pt x="1608" y="7863"/>
                    <a:pt x="1286" y="8268"/>
                    <a:pt x="1242" y="8734"/>
                  </a:cubicBezTo>
                  <a:cubicBezTo>
                    <a:pt x="1205" y="9132"/>
                    <a:pt x="1370" y="9520"/>
                    <a:pt x="1575" y="9863"/>
                  </a:cubicBezTo>
                  <a:cubicBezTo>
                    <a:pt x="1779" y="10207"/>
                    <a:pt x="2027" y="10526"/>
                    <a:pt x="2184" y="10894"/>
                  </a:cubicBezTo>
                  <a:cubicBezTo>
                    <a:pt x="2395" y="11388"/>
                    <a:pt x="2417" y="11989"/>
                    <a:pt x="2117" y="12433"/>
                  </a:cubicBezTo>
                  <a:cubicBezTo>
                    <a:pt x="1964" y="12660"/>
                    <a:pt x="1725" y="12859"/>
                    <a:pt x="1714" y="13133"/>
                  </a:cubicBezTo>
                  <a:cubicBezTo>
                    <a:pt x="1707" y="13320"/>
                    <a:pt x="1816" y="13496"/>
                    <a:pt x="1965" y="13608"/>
                  </a:cubicBezTo>
                  <a:cubicBezTo>
                    <a:pt x="2115" y="13720"/>
                    <a:pt x="2302" y="13773"/>
                    <a:pt x="2487" y="13797"/>
                  </a:cubicBezTo>
                  <a:cubicBezTo>
                    <a:pt x="2580" y="13810"/>
                    <a:pt x="2674" y="13817"/>
                    <a:pt x="2768" y="13817"/>
                  </a:cubicBezTo>
                  <a:cubicBezTo>
                    <a:pt x="2945" y="13817"/>
                    <a:pt x="3123" y="13794"/>
                    <a:pt x="3295" y="13748"/>
                  </a:cubicBezTo>
                  <a:cubicBezTo>
                    <a:pt x="3430" y="13713"/>
                    <a:pt x="3562" y="13664"/>
                    <a:pt x="3675" y="13584"/>
                  </a:cubicBezTo>
                  <a:cubicBezTo>
                    <a:pt x="3804" y="13492"/>
                    <a:pt x="3903" y="13367"/>
                    <a:pt x="3990" y="13235"/>
                  </a:cubicBezTo>
                  <a:cubicBezTo>
                    <a:pt x="4385" y="12633"/>
                    <a:pt x="4539" y="11877"/>
                    <a:pt x="4409" y="11168"/>
                  </a:cubicBezTo>
                  <a:cubicBezTo>
                    <a:pt x="4334" y="10762"/>
                    <a:pt x="4171" y="10377"/>
                    <a:pt x="4042" y="9986"/>
                  </a:cubicBezTo>
                  <a:cubicBezTo>
                    <a:pt x="3922" y="9617"/>
                    <a:pt x="3829" y="9240"/>
                    <a:pt x="3767" y="8856"/>
                  </a:cubicBezTo>
                  <a:cubicBezTo>
                    <a:pt x="3728" y="8620"/>
                    <a:pt x="3702" y="8368"/>
                    <a:pt x="3800" y="8150"/>
                  </a:cubicBezTo>
                  <a:cubicBezTo>
                    <a:pt x="3917" y="7888"/>
                    <a:pt x="4183" y="7731"/>
                    <a:pt x="4409" y="7555"/>
                  </a:cubicBezTo>
                  <a:cubicBezTo>
                    <a:pt x="4612" y="7397"/>
                    <a:pt x="5008" y="7063"/>
                    <a:pt x="5156" y="6745"/>
                  </a:cubicBezTo>
                  <a:cubicBezTo>
                    <a:pt x="5157" y="6751"/>
                    <a:pt x="5157" y="6755"/>
                    <a:pt x="5159" y="6760"/>
                  </a:cubicBezTo>
                  <a:cubicBezTo>
                    <a:pt x="5304" y="7755"/>
                    <a:pt x="5412" y="8764"/>
                    <a:pt x="5648" y="9741"/>
                  </a:cubicBezTo>
                  <a:cubicBezTo>
                    <a:pt x="5786" y="10310"/>
                    <a:pt x="5984" y="10879"/>
                    <a:pt x="6281" y="11385"/>
                  </a:cubicBezTo>
                  <a:cubicBezTo>
                    <a:pt x="6243" y="11477"/>
                    <a:pt x="6200" y="11565"/>
                    <a:pt x="6127" y="11641"/>
                  </a:cubicBezTo>
                  <a:cubicBezTo>
                    <a:pt x="5981" y="11793"/>
                    <a:pt x="5784" y="11884"/>
                    <a:pt x="5603" y="11995"/>
                  </a:cubicBezTo>
                  <a:cubicBezTo>
                    <a:pt x="5368" y="12138"/>
                    <a:pt x="5151" y="12321"/>
                    <a:pt x="5024" y="12564"/>
                  </a:cubicBezTo>
                  <a:cubicBezTo>
                    <a:pt x="4897" y="12807"/>
                    <a:pt x="4877" y="13116"/>
                    <a:pt x="5021" y="13348"/>
                  </a:cubicBezTo>
                  <a:cubicBezTo>
                    <a:pt x="5217" y="13661"/>
                    <a:pt x="5629" y="13747"/>
                    <a:pt x="5997" y="13787"/>
                  </a:cubicBezTo>
                  <a:cubicBezTo>
                    <a:pt x="6423" y="13833"/>
                    <a:pt x="6852" y="13856"/>
                    <a:pt x="7281" y="13856"/>
                  </a:cubicBezTo>
                  <a:cubicBezTo>
                    <a:pt x="7400" y="13856"/>
                    <a:pt x="7519" y="13854"/>
                    <a:pt x="7638" y="13851"/>
                  </a:cubicBezTo>
                  <a:cubicBezTo>
                    <a:pt x="7740" y="13849"/>
                    <a:pt x="7854" y="13839"/>
                    <a:pt x="7921" y="13763"/>
                  </a:cubicBezTo>
                  <a:cubicBezTo>
                    <a:pt x="7952" y="13726"/>
                    <a:pt x="7970" y="13676"/>
                    <a:pt x="7976" y="13629"/>
                  </a:cubicBezTo>
                  <a:cubicBezTo>
                    <a:pt x="8004" y="13423"/>
                    <a:pt x="7863" y="13228"/>
                    <a:pt x="7692" y="13110"/>
                  </a:cubicBezTo>
                  <a:cubicBezTo>
                    <a:pt x="7521" y="12992"/>
                    <a:pt x="7318" y="12926"/>
                    <a:pt x="7135" y="12826"/>
                  </a:cubicBezTo>
                  <a:cubicBezTo>
                    <a:pt x="6873" y="12680"/>
                    <a:pt x="6661" y="12454"/>
                    <a:pt x="6521" y="12192"/>
                  </a:cubicBezTo>
                  <a:cubicBezTo>
                    <a:pt x="6395" y="11961"/>
                    <a:pt x="6392" y="11727"/>
                    <a:pt x="6347" y="11495"/>
                  </a:cubicBezTo>
                  <a:lnTo>
                    <a:pt x="6347" y="11495"/>
                  </a:lnTo>
                  <a:cubicBezTo>
                    <a:pt x="6483" y="11713"/>
                    <a:pt x="6636" y="11920"/>
                    <a:pt x="6816" y="12109"/>
                  </a:cubicBezTo>
                  <a:cubicBezTo>
                    <a:pt x="7343" y="12663"/>
                    <a:pt x="8064" y="13080"/>
                    <a:pt x="8838" y="13135"/>
                  </a:cubicBezTo>
                  <a:cubicBezTo>
                    <a:pt x="8833" y="13137"/>
                    <a:pt x="8826" y="13138"/>
                    <a:pt x="8821" y="13142"/>
                  </a:cubicBezTo>
                  <a:cubicBezTo>
                    <a:pt x="8828" y="13140"/>
                    <a:pt x="8834" y="13137"/>
                    <a:pt x="8841" y="13136"/>
                  </a:cubicBezTo>
                  <a:cubicBezTo>
                    <a:pt x="8882" y="13138"/>
                    <a:pt x="8924" y="13141"/>
                    <a:pt x="8965" y="13142"/>
                  </a:cubicBezTo>
                  <a:cubicBezTo>
                    <a:pt x="8974" y="13142"/>
                    <a:pt x="8983" y="13142"/>
                    <a:pt x="8992" y="13142"/>
                  </a:cubicBezTo>
                  <a:cubicBezTo>
                    <a:pt x="9054" y="13142"/>
                    <a:pt x="9116" y="13139"/>
                    <a:pt x="9177" y="13135"/>
                  </a:cubicBezTo>
                  <a:cubicBezTo>
                    <a:pt x="9493" y="13284"/>
                    <a:pt x="9818" y="13449"/>
                    <a:pt x="10143" y="13542"/>
                  </a:cubicBezTo>
                  <a:cubicBezTo>
                    <a:pt x="10342" y="13621"/>
                    <a:pt x="10546" y="13686"/>
                    <a:pt x="10756" y="13731"/>
                  </a:cubicBezTo>
                  <a:cubicBezTo>
                    <a:pt x="11151" y="13814"/>
                    <a:pt x="11559" y="13816"/>
                    <a:pt x="11963" y="13816"/>
                  </a:cubicBezTo>
                  <a:cubicBezTo>
                    <a:pt x="11982" y="13816"/>
                    <a:pt x="12001" y="13816"/>
                    <a:pt x="12020" y="13816"/>
                  </a:cubicBezTo>
                  <a:cubicBezTo>
                    <a:pt x="14966" y="13811"/>
                    <a:pt x="17914" y="13806"/>
                    <a:pt x="20862" y="13801"/>
                  </a:cubicBezTo>
                  <a:cubicBezTo>
                    <a:pt x="21300" y="13800"/>
                    <a:pt x="21748" y="13797"/>
                    <a:pt x="22162" y="13652"/>
                  </a:cubicBezTo>
                  <a:cubicBezTo>
                    <a:pt x="22910" y="13389"/>
                    <a:pt x="23455" y="12633"/>
                    <a:pt x="23464" y="11843"/>
                  </a:cubicBezTo>
                  <a:cubicBezTo>
                    <a:pt x="23467" y="11596"/>
                    <a:pt x="23417" y="11336"/>
                    <a:pt x="23255" y="11148"/>
                  </a:cubicBezTo>
                  <a:cubicBezTo>
                    <a:pt x="23067" y="10932"/>
                    <a:pt x="22779" y="10848"/>
                    <a:pt x="22499" y="10848"/>
                  </a:cubicBezTo>
                  <a:cubicBezTo>
                    <a:pt x="22454" y="10848"/>
                    <a:pt x="22409" y="10850"/>
                    <a:pt x="22365" y="10854"/>
                  </a:cubicBezTo>
                  <a:cubicBezTo>
                    <a:pt x="21518" y="10932"/>
                    <a:pt x="20860" y="11588"/>
                    <a:pt x="20122" y="12008"/>
                  </a:cubicBezTo>
                  <a:cubicBezTo>
                    <a:pt x="19261" y="12500"/>
                    <a:pt x="18275" y="12673"/>
                    <a:pt x="17273" y="12673"/>
                  </a:cubicBezTo>
                  <a:cubicBezTo>
                    <a:pt x="16668" y="12673"/>
                    <a:pt x="16057" y="12610"/>
                    <a:pt x="15464" y="12516"/>
                  </a:cubicBezTo>
                  <a:cubicBezTo>
                    <a:pt x="14616" y="12382"/>
                    <a:pt x="13748" y="12195"/>
                    <a:pt x="12898" y="12195"/>
                  </a:cubicBezTo>
                  <a:cubicBezTo>
                    <a:pt x="12465" y="12195"/>
                    <a:pt x="12037" y="12244"/>
                    <a:pt x="11619" y="12373"/>
                  </a:cubicBezTo>
                  <a:cubicBezTo>
                    <a:pt x="11220" y="12496"/>
                    <a:pt x="10849" y="12689"/>
                    <a:pt x="10454" y="12817"/>
                  </a:cubicBezTo>
                  <a:cubicBezTo>
                    <a:pt x="10418" y="12828"/>
                    <a:pt x="10381" y="12840"/>
                    <a:pt x="10345" y="12850"/>
                  </a:cubicBezTo>
                  <a:cubicBezTo>
                    <a:pt x="10232" y="12882"/>
                    <a:pt x="10119" y="12911"/>
                    <a:pt x="10003" y="12933"/>
                  </a:cubicBezTo>
                  <a:cubicBezTo>
                    <a:pt x="10731" y="12740"/>
                    <a:pt x="11398" y="12350"/>
                    <a:pt x="12120" y="12125"/>
                  </a:cubicBezTo>
                  <a:cubicBezTo>
                    <a:pt x="12936" y="11870"/>
                    <a:pt x="13788" y="11835"/>
                    <a:pt x="14647" y="11835"/>
                  </a:cubicBezTo>
                  <a:cubicBezTo>
                    <a:pt x="14971" y="11835"/>
                    <a:pt x="15296" y="11840"/>
                    <a:pt x="15621" y="11840"/>
                  </a:cubicBezTo>
                  <a:cubicBezTo>
                    <a:pt x="16237" y="11840"/>
                    <a:pt x="16851" y="11822"/>
                    <a:pt x="17453" y="11718"/>
                  </a:cubicBezTo>
                  <a:cubicBezTo>
                    <a:pt x="18849" y="11478"/>
                    <a:pt x="20158" y="10764"/>
                    <a:pt x="21111" y="9723"/>
                  </a:cubicBezTo>
                  <a:cubicBezTo>
                    <a:pt x="22065" y="8681"/>
                    <a:pt x="22658" y="7318"/>
                    <a:pt x="22770" y="5913"/>
                  </a:cubicBezTo>
                  <a:cubicBezTo>
                    <a:pt x="22803" y="5484"/>
                    <a:pt x="22792" y="5044"/>
                    <a:pt x="22647" y="4639"/>
                  </a:cubicBezTo>
                  <a:cubicBezTo>
                    <a:pt x="22563" y="4402"/>
                    <a:pt x="22422" y="4173"/>
                    <a:pt x="22203" y="4051"/>
                  </a:cubicBezTo>
                  <a:cubicBezTo>
                    <a:pt x="22079" y="3982"/>
                    <a:pt x="21936" y="3951"/>
                    <a:pt x="21793" y="3951"/>
                  </a:cubicBezTo>
                  <a:cubicBezTo>
                    <a:pt x="21755" y="3951"/>
                    <a:pt x="21718" y="3953"/>
                    <a:pt x="21680" y="3957"/>
                  </a:cubicBezTo>
                  <a:cubicBezTo>
                    <a:pt x="21250" y="4001"/>
                    <a:pt x="20880" y="4283"/>
                    <a:pt x="20580" y="4594"/>
                  </a:cubicBezTo>
                  <a:cubicBezTo>
                    <a:pt x="20279" y="4905"/>
                    <a:pt x="20016" y="5258"/>
                    <a:pt x="19668" y="5515"/>
                  </a:cubicBezTo>
                  <a:cubicBezTo>
                    <a:pt x="18876" y="6101"/>
                    <a:pt x="17807" y="6083"/>
                    <a:pt x="16827" y="6210"/>
                  </a:cubicBezTo>
                  <a:cubicBezTo>
                    <a:pt x="15570" y="6372"/>
                    <a:pt x="14331" y="6826"/>
                    <a:pt x="13350" y="7624"/>
                  </a:cubicBezTo>
                  <a:cubicBezTo>
                    <a:pt x="11966" y="8751"/>
                    <a:pt x="11207" y="10443"/>
                    <a:pt x="10196" y="11910"/>
                  </a:cubicBezTo>
                  <a:cubicBezTo>
                    <a:pt x="9985" y="12216"/>
                    <a:pt x="9732" y="12546"/>
                    <a:pt x="9426" y="12795"/>
                  </a:cubicBezTo>
                  <a:cubicBezTo>
                    <a:pt x="9285" y="12825"/>
                    <a:pt x="9143" y="12839"/>
                    <a:pt x="9002" y="12839"/>
                  </a:cubicBezTo>
                  <a:cubicBezTo>
                    <a:pt x="8445" y="12839"/>
                    <a:pt x="7904" y="12619"/>
                    <a:pt x="7453" y="12284"/>
                  </a:cubicBezTo>
                  <a:cubicBezTo>
                    <a:pt x="7456" y="12284"/>
                    <a:pt x="7457" y="12285"/>
                    <a:pt x="7459" y="12285"/>
                  </a:cubicBezTo>
                  <a:cubicBezTo>
                    <a:pt x="7519" y="12296"/>
                    <a:pt x="7578" y="12300"/>
                    <a:pt x="7636" y="12300"/>
                  </a:cubicBezTo>
                  <a:cubicBezTo>
                    <a:pt x="7728" y="12300"/>
                    <a:pt x="7818" y="12289"/>
                    <a:pt x="7910" y="12277"/>
                  </a:cubicBezTo>
                  <a:cubicBezTo>
                    <a:pt x="8204" y="12240"/>
                    <a:pt x="8510" y="12117"/>
                    <a:pt x="8706" y="11886"/>
                  </a:cubicBezTo>
                  <a:cubicBezTo>
                    <a:pt x="8856" y="11708"/>
                    <a:pt x="8947" y="11490"/>
                    <a:pt x="9034" y="11274"/>
                  </a:cubicBezTo>
                  <a:cubicBezTo>
                    <a:pt x="9535" y="10013"/>
                    <a:pt x="9995" y="8649"/>
                    <a:pt x="11056" y="7799"/>
                  </a:cubicBezTo>
                  <a:cubicBezTo>
                    <a:pt x="11377" y="7544"/>
                    <a:pt x="11739" y="7346"/>
                    <a:pt x="12062" y="7093"/>
                  </a:cubicBezTo>
                  <a:cubicBezTo>
                    <a:pt x="12385" y="6841"/>
                    <a:pt x="12675" y="6516"/>
                    <a:pt x="12769" y="6117"/>
                  </a:cubicBezTo>
                  <a:cubicBezTo>
                    <a:pt x="12863" y="5720"/>
                    <a:pt x="12705" y="5244"/>
                    <a:pt x="12334" y="5070"/>
                  </a:cubicBezTo>
                  <a:cubicBezTo>
                    <a:pt x="12227" y="5020"/>
                    <a:pt x="12113" y="4998"/>
                    <a:pt x="11997" y="4998"/>
                  </a:cubicBezTo>
                  <a:cubicBezTo>
                    <a:pt x="11725" y="4998"/>
                    <a:pt x="11443" y="5119"/>
                    <a:pt x="11209" y="5273"/>
                  </a:cubicBezTo>
                  <a:cubicBezTo>
                    <a:pt x="10875" y="5490"/>
                    <a:pt x="10576" y="5773"/>
                    <a:pt x="10198" y="5901"/>
                  </a:cubicBezTo>
                  <a:cubicBezTo>
                    <a:pt x="9791" y="6036"/>
                    <a:pt x="9338" y="5973"/>
                    <a:pt x="8926" y="6093"/>
                  </a:cubicBezTo>
                  <a:cubicBezTo>
                    <a:pt x="8173" y="6314"/>
                    <a:pt x="7721" y="7112"/>
                    <a:pt x="7638" y="7886"/>
                  </a:cubicBezTo>
                  <a:cubicBezTo>
                    <a:pt x="7554" y="8661"/>
                    <a:pt x="7756" y="9435"/>
                    <a:pt x="7901" y="10201"/>
                  </a:cubicBezTo>
                  <a:cubicBezTo>
                    <a:pt x="7982" y="10627"/>
                    <a:pt x="8074" y="11189"/>
                    <a:pt x="7899" y="11604"/>
                  </a:cubicBezTo>
                  <a:cubicBezTo>
                    <a:pt x="7828" y="11773"/>
                    <a:pt x="7704" y="11920"/>
                    <a:pt x="7541" y="12004"/>
                  </a:cubicBezTo>
                  <a:cubicBezTo>
                    <a:pt x="7443" y="12056"/>
                    <a:pt x="7335" y="12079"/>
                    <a:pt x="7226" y="12098"/>
                  </a:cubicBezTo>
                  <a:cubicBezTo>
                    <a:pt x="7202" y="12077"/>
                    <a:pt x="7181" y="12058"/>
                    <a:pt x="7158" y="12037"/>
                  </a:cubicBezTo>
                  <a:cubicBezTo>
                    <a:pt x="6467" y="11388"/>
                    <a:pt x="6117" y="10484"/>
                    <a:pt x="5906" y="9580"/>
                  </a:cubicBezTo>
                  <a:cubicBezTo>
                    <a:pt x="5822" y="9216"/>
                    <a:pt x="5753" y="8850"/>
                    <a:pt x="5695" y="8481"/>
                  </a:cubicBezTo>
                  <a:lnTo>
                    <a:pt x="5695" y="8481"/>
                  </a:lnTo>
                  <a:cubicBezTo>
                    <a:pt x="5720" y="8534"/>
                    <a:pt x="5743" y="8582"/>
                    <a:pt x="5761" y="8620"/>
                  </a:cubicBezTo>
                  <a:cubicBezTo>
                    <a:pt x="5824" y="8759"/>
                    <a:pt x="5900" y="8903"/>
                    <a:pt x="6034" y="8978"/>
                  </a:cubicBezTo>
                  <a:cubicBezTo>
                    <a:pt x="6093" y="9010"/>
                    <a:pt x="6157" y="9025"/>
                    <a:pt x="6222" y="9025"/>
                  </a:cubicBezTo>
                  <a:cubicBezTo>
                    <a:pt x="6410" y="9025"/>
                    <a:pt x="6605" y="8901"/>
                    <a:pt x="6711" y="8734"/>
                  </a:cubicBezTo>
                  <a:cubicBezTo>
                    <a:pt x="6852" y="8511"/>
                    <a:pt x="6873" y="8238"/>
                    <a:pt x="6908" y="7976"/>
                  </a:cubicBezTo>
                  <a:cubicBezTo>
                    <a:pt x="6995" y="7335"/>
                    <a:pt x="7175" y="6707"/>
                    <a:pt x="7446" y="6121"/>
                  </a:cubicBezTo>
                  <a:cubicBezTo>
                    <a:pt x="7536" y="5922"/>
                    <a:pt x="7643" y="5721"/>
                    <a:pt x="7821" y="5592"/>
                  </a:cubicBezTo>
                  <a:cubicBezTo>
                    <a:pt x="8023" y="5443"/>
                    <a:pt x="8288" y="5414"/>
                    <a:pt x="8536" y="5371"/>
                  </a:cubicBezTo>
                  <a:cubicBezTo>
                    <a:pt x="9010" y="5291"/>
                    <a:pt x="9481" y="5151"/>
                    <a:pt x="9883" y="4889"/>
                  </a:cubicBezTo>
                  <a:cubicBezTo>
                    <a:pt x="10285" y="4628"/>
                    <a:pt x="10617" y="4237"/>
                    <a:pt x="10736" y="3773"/>
                  </a:cubicBezTo>
                  <a:cubicBezTo>
                    <a:pt x="10784" y="3587"/>
                    <a:pt x="10796" y="3383"/>
                    <a:pt x="10710" y="3210"/>
                  </a:cubicBezTo>
                  <a:cubicBezTo>
                    <a:pt x="10568" y="2933"/>
                    <a:pt x="10226" y="2834"/>
                    <a:pt x="9917" y="2786"/>
                  </a:cubicBezTo>
                  <a:cubicBezTo>
                    <a:pt x="9667" y="2747"/>
                    <a:pt x="9409" y="2725"/>
                    <a:pt x="9153" y="2725"/>
                  </a:cubicBezTo>
                  <a:cubicBezTo>
                    <a:pt x="8467" y="2725"/>
                    <a:pt x="7786" y="2882"/>
                    <a:pt x="7246" y="3291"/>
                  </a:cubicBezTo>
                  <a:cubicBezTo>
                    <a:pt x="6646" y="3747"/>
                    <a:pt x="6293" y="4459"/>
                    <a:pt x="6110" y="5186"/>
                  </a:cubicBezTo>
                  <a:cubicBezTo>
                    <a:pt x="5945" y="5839"/>
                    <a:pt x="5902" y="6513"/>
                    <a:pt x="5839" y="7181"/>
                  </a:cubicBezTo>
                  <a:cubicBezTo>
                    <a:pt x="5827" y="7313"/>
                    <a:pt x="5837" y="7490"/>
                    <a:pt x="5779" y="7613"/>
                  </a:cubicBezTo>
                  <a:cubicBezTo>
                    <a:pt x="5733" y="7709"/>
                    <a:pt x="5650" y="7726"/>
                    <a:pt x="5589" y="7758"/>
                  </a:cubicBezTo>
                  <a:cubicBezTo>
                    <a:pt x="5532" y="7355"/>
                    <a:pt x="5480" y="6953"/>
                    <a:pt x="5421" y="6552"/>
                  </a:cubicBezTo>
                  <a:cubicBezTo>
                    <a:pt x="5331" y="5933"/>
                    <a:pt x="5239" y="5312"/>
                    <a:pt x="5150" y="4693"/>
                  </a:cubicBezTo>
                  <a:cubicBezTo>
                    <a:pt x="5201" y="4617"/>
                    <a:pt x="5260" y="4543"/>
                    <a:pt x="5304" y="4466"/>
                  </a:cubicBezTo>
                  <a:cubicBezTo>
                    <a:pt x="5378" y="4334"/>
                    <a:pt x="5444" y="4199"/>
                    <a:pt x="5499" y="4058"/>
                  </a:cubicBezTo>
                  <a:cubicBezTo>
                    <a:pt x="5608" y="3785"/>
                    <a:pt x="5671" y="3506"/>
                    <a:pt x="5807" y="3244"/>
                  </a:cubicBezTo>
                  <a:cubicBezTo>
                    <a:pt x="5910" y="3044"/>
                    <a:pt x="6040" y="2854"/>
                    <a:pt x="6205" y="2699"/>
                  </a:cubicBezTo>
                  <a:cubicBezTo>
                    <a:pt x="6297" y="2614"/>
                    <a:pt x="6401" y="2540"/>
                    <a:pt x="6521" y="2500"/>
                  </a:cubicBezTo>
                  <a:cubicBezTo>
                    <a:pt x="6623" y="2467"/>
                    <a:pt x="6730" y="2463"/>
                    <a:pt x="6838" y="2463"/>
                  </a:cubicBezTo>
                  <a:cubicBezTo>
                    <a:pt x="6861" y="2463"/>
                    <a:pt x="6885" y="2463"/>
                    <a:pt x="6908" y="2463"/>
                  </a:cubicBezTo>
                  <a:cubicBezTo>
                    <a:pt x="7254" y="2467"/>
                    <a:pt x="7600" y="2472"/>
                    <a:pt x="7945" y="2475"/>
                  </a:cubicBezTo>
                  <a:cubicBezTo>
                    <a:pt x="7991" y="2476"/>
                    <a:pt x="8036" y="2477"/>
                    <a:pt x="8082" y="2477"/>
                  </a:cubicBezTo>
                  <a:cubicBezTo>
                    <a:pt x="8291" y="2477"/>
                    <a:pt x="8502" y="2463"/>
                    <a:pt x="8694" y="2385"/>
                  </a:cubicBezTo>
                  <a:cubicBezTo>
                    <a:pt x="8928" y="2288"/>
                    <a:pt x="9129" y="2067"/>
                    <a:pt x="9121" y="1815"/>
                  </a:cubicBezTo>
                  <a:cubicBezTo>
                    <a:pt x="9118" y="1737"/>
                    <a:pt x="9093" y="1658"/>
                    <a:pt x="9039" y="1605"/>
                  </a:cubicBezTo>
                  <a:cubicBezTo>
                    <a:pt x="8988" y="1556"/>
                    <a:pt x="8918" y="1534"/>
                    <a:pt x="8851" y="1517"/>
                  </a:cubicBezTo>
                  <a:cubicBezTo>
                    <a:pt x="8300" y="1370"/>
                    <a:pt x="7675" y="1367"/>
                    <a:pt x="7237" y="1004"/>
                  </a:cubicBezTo>
                  <a:cubicBezTo>
                    <a:pt x="7123" y="910"/>
                    <a:pt x="7028" y="794"/>
                    <a:pt x="6906" y="710"/>
                  </a:cubicBezTo>
                  <a:cubicBezTo>
                    <a:pt x="6776" y="618"/>
                    <a:pt x="6619" y="567"/>
                    <a:pt x="6461" y="567"/>
                  </a:cubicBezTo>
                  <a:cubicBezTo>
                    <a:pt x="6453" y="567"/>
                    <a:pt x="6446" y="567"/>
                    <a:pt x="6439" y="567"/>
                  </a:cubicBezTo>
                  <a:cubicBezTo>
                    <a:pt x="6238" y="573"/>
                    <a:pt x="6046" y="666"/>
                    <a:pt x="5895" y="797"/>
                  </a:cubicBezTo>
                  <a:cubicBezTo>
                    <a:pt x="5743" y="928"/>
                    <a:pt x="5629" y="1096"/>
                    <a:pt x="5534" y="1272"/>
                  </a:cubicBezTo>
                  <a:cubicBezTo>
                    <a:pt x="5350" y="1612"/>
                    <a:pt x="5233" y="1989"/>
                    <a:pt x="5192" y="2373"/>
                  </a:cubicBezTo>
                  <a:cubicBezTo>
                    <a:pt x="5147" y="2801"/>
                    <a:pt x="5183" y="3220"/>
                    <a:pt x="5224" y="3646"/>
                  </a:cubicBezTo>
                  <a:cubicBezTo>
                    <a:pt x="5257" y="3981"/>
                    <a:pt x="5253" y="4330"/>
                    <a:pt x="5141" y="4651"/>
                  </a:cubicBezTo>
                  <a:cubicBezTo>
                    <a:pt x="5072" y="4179"/>
                    <a:pt x="5003" y="3708"/>
                    <a:pt x="4934" y="3236"/>
                  </a:cubicBezTo>
                  <a:cubicBezTo>
                    <a:pt x="4858" y="2719"/>
                    <a:pt x="4803" y="2192"/>
                    <a:pt x="4692" y="1681"/>
                  </a:cubicBezTo>
                  <a:cubicBezTo>
                    <a:pt x="4596" y="1246"/>
                    <a:pt x="4432" y="821"/>
                    <a:pt x="4126" y="490"/>
                  </a:cubicBezTo>
                  <a:cubicBezTo>
                    <a:pt x="3861" y="203"/>
                    <a:pt x="3492" y="0"/>
                    <a:pt x="3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5"/>
            <p:cNvSpPr/>
            <p:nvPr/>
          </p:nvSpPr>
          <p:spPr>
            <a:xfrm>
              <a:off x="1919075" y="1574075"/>
              <a:ext cx="583625" cy="374275"/>
            </a:xfrm>
            <a:custGeom>
              <a:avLst/>
              <a:gdLst/>
              <a:ahLst/>
              <a:cxnLst/>
              <a:rect l="l" t="t" r="r" b="b"/>
              <a:pathLst>
                <a:path w="23345" h="14971" extrusionOk="0">
                  <a:moveTo>
                    <a:pt x="20931" y="1"/>
                  </a:moveTo>
                  <a:cubicBezTo>
                    <a:pt x="20451" y="1"/>
                    <a:pt x="20031" y="267"/>
                    <a:pt x="19763" y="662"/>
                  </a:cubicBezTo>
                  <a:cubicBezTo>
                    <a:pt x="19465" y="1102"/>
                    <a:pt x="19343" y="1640"/>
                    <a:pt x="19225" y="2149"/>
                  </a:cubicBezTo>
                  <a:cubicBezTo>
                    <a:pt x="19166" y="2402"/>
                    <a:pt x="19104" y="2655"/>
                    <a:pt x="19037" y="2906"/>
                  </a:cubicBezTo>
                  <a:cubicBezTo>
                    <a:pt x="19038" y="2928"/>
                    <a:pt x="19037" y="2949"/>
                    <a:pt x="19030" y="2971"/>
                  </a:cubicBezTo>
                  <a:cubicBezTo>
                    <a:pt x="18947" y="3239"/>
                    <a:pt x="18914" y="3518"/>
                    <a:pt x="18812" y="3783"/>
                  </a:cubicBezTo>
                  <a:cubicBezTo>
                    <a:pt x="18776" y="3878"/>
                    <a:pt x="18737" y="3971"/>
                    <a:pt x="18699" y="4067"/>
                  </a:cubicBezTo>
                  <a:cubicBezTo>
                    <a:pt x="18708" y="4047"/>
                    <a:pt x="18716" y="4030"/>
                    <a:pt x="18725" y="4011"/>
                  </a:cubicBezTo>
                  <a:lnTo>
                    <a:pt x="18725" y="4011"/>
                  </a:lnTo>
                  <a:cubicBezTo>
                    <a:pt x="18500" y="4746"/>
                    <a:pt x="18244" y="5474"/>
                    <a:pt x="17958" y="6186"/>
                  </a:cubicBezTo>
                  <a:cubicBezTo>
                    <a:pt x="17688" y="6858"/>
                    <a:pt x="17391" y="7519"/>
                    <a:pt x="17067" y="8166"/>
                  </a:cubicBezTo>
                  <a:cubicBezTo>
                    <a:pt x="17023" y="8255"/>
                    <a:pt x="16978" y="8344"/>
                    <a:pt x="16931" y="8433"/>
                  </a:cubicBezTo>
                  <a:cubicBezTo>
                    <a:pt x="16920" y="8466"/>
                    <a:pt x="16910" y="8500"/>
                    <a:pt x="16894" y="8533"/>
                  </a:cubicBezTo>
                  <a:cubicBezTo>
                    <a:pt x="16872" y="8582"/>
                    <a:pt x="16844" y="8623"/>
                    <a:pt x="16810" y="8660"/>
                  </a:cubicBezTo>
                  <a:cubicBezTo>
                    <a:pt x="16588" y="9082"/>
                    <a:pt x="16348" y="9494"/>
                    <a:pt x="16067" y="9878"/>
                  </a:cubicBezTo>
                  <a:cubicBezTo>
                    <a:pt x="15787" y="10257"/>
                    <a:pt x="15443" y="10617"/>
                    <a:pt x="15053" y="10908"/>
                  </a:cubicBezTo>
                  <a:cubicBezTo>
                    <a:pt x="15042" y="10900"/>
                    <a:pt x="15035" y="10887"/>
                    <a:pt x="15025" y="10879"/>
                  </a:cubicBezTo>
                  <a:cubicBezTo>
                    <a:pt x="14984" y="10903"/>
                    <a:pt x="14943" y="10928"/>
                    <a:pt x="14898" y="10949"/>
                  </a:cubicBezTo>
                  <a:cubicBezTo>
                    <a:pt x="14919" y="10949"/>
                    <a:pt x="14941" y="10949"/>
                    <a:pt x="14964" y="10949"/>
                  </a:cubicBezTo>
                  <a:cubicBezTo>
                    <a:pt x="14975" y="10949"/>
                    <a:pt x="14986" y="10949"/>
                    <a:pt x="14996" y="10949"/>
                  </a:cubicBezTo>
                  <a:cubicBezTo>
                    <a:pt x="14458" y="11336"/>
                    <a:pt x="13837" y="11592"/>
                    <a:pt x="13185" y="11592"/>
                  </a:cubicBezTo>
                  <a:cubicBezTo>
                    <a:pt x="13050" y="11592"/>
                    <a:pt x="12913" y="11581"/>
                    <a:pt x="12775" y="11558"/>
                  </a:cubicBezTo>
                  <a:cubicBezTo>
                    <a:pt x="12678" y="11569"/>
                    <a:pt x="12581" y="11574"/>
                    <a:pt x="12484" y="11574"/>
                  </a:cubicBezTo>
                  <a:cubicBezTo>
                    <a:pt x="12256" y="11574"/>
                    <a:pt x="12029" y="11544"/>
                    <a:pt x="11808" y="11489"/>
                  </a:cubicBezTo>
                  <a:lnTo>
                    <a:pt x="11808" y="11489"/>
                  </a:lnTo>
                  <a:cubicBezTo>
                    <a:pt x="11869" y="11516"/>
                    <a:pt x="11931" y="11542"/>
                    <a:pt x="11994" y="11565"/>
                  </a:cubicBezTo>
                  <a:cubicBezTo>
                    <a:pt x="12086" y="11599"/>
                    <a:pt x="12177" y="11629"/>
                    <a:pt x="12270" y="11658"/>
                  </a:cubicBezTo>
                  <a:cubicBezTo>
                    <a:pt x="12273" y="11673"/>
                    <a:pt x="12278" y="11687"/>
                    <a:pt x="12286" y="11699"/>
                  </a:cubicBezTo>
                  <a:cubicBezTo>
                    <a:pt x="12132" y="11679"/>
                    <a:pt x="11973" y="11638"/>
                    <a:pt x="11828" y="11599"/>
                  </a:cubicBezTo>
                  <a:cubicBezTo>
                    <a:pt x="11415" y="11486"/>
                    <a:pt x="11026" y="11307"/>
                    <a:pt x="10639" y="11128"/>
                  </a:cubicBezTo>
                  <a:cubicBezTo>
                    <a:pt x="10397" y="11016"/>
                    <a:pt x="10156" y="10906"/>
                    <a:pt x="9924" y="10774"/>
                  </a:cubicBezTo>
                  <a:cubicBezTo>
                    <a:pt x="9788" y="10696"/>
                    <a:pt x="9654" y="10612"/>
                    <a:pt x="9521" y="10527"/>
                  </a:cubicBezTo>
                  <a:cubicBezTo>
                    <a:pt x="9383" y="10439"/>
                    <a:pt x="9303" y="10335"/>
                    <a:pt x="9199" y="10214"/>
                  </a:cubicBezTo>
                  <a:cubicBezTo>
                    <a:pt x="9092" y="10093"/>
                    <a:pt x="8992" y="9965"/>
                    <a:pt x="8897" y="9834"/>
                  </a:cubicBezTo>
                  <a:cubicBezTo>
                    <a:pt x="8707" y="9575"/>
                    <a:pt x="8536" y="9302"/>
                    <a:pt x="8371" y="9026"/>
                  </a:cubicBezTo>
                  <a:cubicBezTo>
                    <a:pt x="7974" y="8363"/>
                    <a:pt x="7609" y="7675"/>
                    <a:pt x="7101" y="7085"/>
                  </a:cubicBezTo>
                  <a:cubicBezTo>
                    <a:pt x="6415" y="6289"/>
                    <a:pt x="5480" y="5708"/>
                    <a:pt x="4460" y="5445"/>
                  </a:cubicBezTo>
                  <a:cubicBezTo>
                    <a:pt x="4037" y="5336"/>
                    <a:pt x="3601" y="5282"/>
                    <a:pt x="3164" y="5282"/>
                  </a:cubicBezTo>
                  <a:cubicBezTo>
                    <a:pt x="2547" y="5282"/>
                    <a:pt x="1930" y="5390"/>
                    <a:pt x="1351" y="5604"/>
                  </a:cubicBezTo>
                  <a:cubicBezTo>
                    <a:pt x="984" y="5741"/>
                    <a:pt x="622" y="5926"/>
                    <a:pt x="370" y="6225"/>
                  </a:cubicBezTo>
                  <a:cubicBezTo>
                    <a:pt x="118" y="6524"/>
                    <a:pt x="0" y="6959"/>
                    <a:pt x="155" y="7315"/>
                  </a:cubicBezTo>
                  <a:cubicBezTo>
                    <a:pt x="352" y="7766"/>
                    <a:pt x="898" y="7955"/>
                    <a:pt x="1392" y="7977"/>
                  </a:cubicBezTo>
                  <a:cubicBezTo>
                    <a:pt x="1447" y="7979"/>
                    <a:pt x="1502" y="7980"/>
                    <a:pt x="1557" y="7980"/>
                  </a:cubicBezTo>
                  <a:cubicBezTo>
                    <a:pt x="1807" y="7980"/>
                    <a:pt x="2057" y="7960"/>
                    <a:pt x="2306" y="7960"/>
                  </a:cubicBezTo>
                  <a:cubicBezTo>
                    <a:pt x="2495" y="7960"/>
                    <a:pt x="2683" y="7972"/>
                    <a:pt x="2868" y="8013"/>
                  </a:cubicBezTo>
                  <a:cubicBezTo>
                    <a:pt x="3077" y="8059"/>
                    <a:pt x="3289" y="8152"/>
                    <a:pt x="3408" y="8327"/>
                  </a:cubicBezTo>
                  <a:cubicBezTo>
                    <a:pt x="3509" y="8476"/>
                    <a:pt x="3529" y="8665"/>
                    <a:pt x="3548" y="8844"/>
                  </a:cubicBezTo>
                  <a:cubicBezTo>
                    <a:pt x="3601" y="9335"/>
                    <a:pt x="3702" y="9874"/>
                    <a:pt x="4097" y="10171"/>
                  </a:cubicBezTo>
                  <a:cubicBezTo>
                    <a:pt x="4324" y="10342"/>
                    <a:pt x="4613" y="10401"/>
                    <a:pt x="4900" y="10401"/>
                  </a:cubicBezTo>
                  <a:cubicBezTo>
                    <a:pt x="4970" y="10401"/>
                    <a:pt x="5039" y="10397"/>
                    <a:pt x="5108" y="10391"/>
                  </a:cubicBezTo>
                  <a:cubicBezTo>
                    <a:pt x="5459" y="10360"/>
                    <a:pt x="5802" y="10266"/>
                    <a:pt x="6155" y="10240"/>
                  </a:cubicBezTo>
                  <a:cubicBezTo>
                    <a:pt x="6229" y="10235"/>
                    <a:pt x="6302" y="10232"/>
                    <a:pt x="6374" y="10232"/>
                  </a:cubicBezTo>
                  <a:cubicBezTo>
                    <a:pt x="7968" y="10232"/>
                    <a:pt x="9231" y="11465"/>
                    <a:pt x="10721" y="11862"/>
                  </a:cubicBezTo>
                  <a:cubicBezTo>
                    <a:pt x="10801" y="11883"/>
                    <a:pt x="10882" y="11903"/>
                    <a:pt x="10962" y="11919"/>
                  </a:cubicBezTo>
                  <a:cubicBezTo>
                    <a:pt x="11272" y="11986"/>
                    <a:pt x="11591" y="12022"/>
                    <a:pt x="11908" y="12022"/>
                  </a:cubicBezTo>
                  <a:cubicBezTo>
                    <a:pt x="12274" y="12022"/>
                    <a:pt x="12638" y="11975"/>
                    <a:pt x="12986" y="11873"/>
                  </a:cubicBezTo>
                  <a:cubicBezTo>
                    <a:pt x="13047" y="11877"/>
                    <a:pt x="13107" y="11879"/>
                    <a:pt x="13168" y="11879"/>
                  </a:cubicBezTo>
                  <a:cubicBezTo>
                    <a:pt x="13954" y="11879"/>
                    <a:pt x="14728" y="11551"/>
                    <a:pt x="15349" y="11060"/>
                  </a:cubicBezTo>
                  <a:lnTo>
                    <a:pt x="15349" y="11060"/>
                  </a:lnTo>
                  <a:cubicBezTo>
                    <a:pt x="15302" y="11138"/>
                    <a:pt x="15257" y="11216"/>
                    <a:pt x="15222" y="11301"/>
                  </a:cubicBezTo>
                  <a:cubicBezTo>
                    <a:pt x="15102" y="11590"/>
                    <a:pt x="15101" y="11909"/>
                    <a:pt x="15107" y="12217"/>
                  </a:cubicBezTo>
                  <a:cubicBezTo>
                    <a:pt x="15113" y="12509"/>
                    <a:pt x="15086" y="12803"/>
                    <a:pt x="15153" y="13087"/>
                  </a:cubicBezTo>
                  <a:cubicBezTo>
                    <a:pt x="15338" y="13868"/>
                    <a:pt x="15928" y="14545"/>
                    <a:pt x="16684" y="14827"/>
                  </a:cubicBezTo>
                  <a:cubicBezTo>
                    <a:pt x="16945" y="14924"/>
                    <a:pt x="17224" y="14971"/>
                    <a:pt x="17504" y="14971"/>
                  </a:cubicBezTo>
                  <a:cubicBezTo>
                    <a:pt x="18030" y="14971"/>
                    <a:pt x="18557" y="14802"/>
                    <a:pt x="18970" y="14477"/>
                  </a:cubicBezTo>
                  <a:cubicBezTo>
                    <a:pt x="19174" y="14317"/>
                    <a:pt x="19348" y="14123"/>
                    <a:pt x="19549" y="13957"/>
                  </a:cubicBezTo>
                  <a:cubicBezTo>
                    <a:pt x="19885" y="13677"/>
                    <a:pt x="20288" y="13476"/>
                    <a:pt x="20715" y="13379"/>
                  </a:cubicBezTo>
                  <a:cubicBezTo>
                    <a:pt x="21029" y="13307"/>
                    <a:pt x="21381" y="13276"/>
                    <a:pt x="21601" y="13044"/>
                  </a:cubicBezTo>
                  <a:cubicBezTo>
                    <a:pt x="21803" y="12830"/>
                    <a:pt x="21828" y="12506"/>
                    <a:pt x="21798" y="12215"/>
                  </a:cubicBezTo>
                  <a:cubicBezTo>
                    <a:pt x="21774" y="11976"/>
                    <a:pt x="21717" y="11735"/>
                    <a:pt x="21597" y="11528"/>
                  </a:cubicBezTo>
                  <a:cubicBezTo>
                    <a:pt x="21328" y="11071"/>
                    <a:pt x="20771" y="10840"/>
                    <a:pt x="20237" y="10840"/>
                  </a:cubicBezTo>
                  <a:cubicBezTo>
                    <a:pt x="20218" y="10840"/>
                    <a:pt x="20198" y="10841"/>
                    <a:pt x="20179" y="10841"/>
                  </a:cubicBezTo>
                  <a:cubicBezTo>
                    <a:pt x="19626" y="10860"/>
                    <a:pt x="19104" y="11086"/>
                    <a:pt x="18617" y="11344"/>
                  </a:cubicBezTo>
                  <a:cubicBezTo>
                    <a:pt x="18129" y="11602"/>
                    <a:pt x="17657" y="11898"/>
                    <a:pt x="17134" y="12074"/>
                  </a:cubicBezTo>
                  <a:cubicBezTo>
                    <a:pt x="16972" y="12130"/>
                    <a:pt x="16798" y="12172"/>
                    <a:pt x="16628" y="12172"/>
                  </a:cubicBezTo>
                  <a:cubicBezTo>
                    <a:pt x="16517" y="12172"/>
                    <a:pt x="16408" y="12154"/>
                    <a:pt x="16305" y="12109"/>
                  </a:cubicBezTo>
                  <a:cubicBezTo>
                    <a:pt x="16029" y="11990"/>
                    <a:pt x="15954" y="11759"/>
                    <a:pt x="15821" y="11522"/>
                  </a:cubicBezTo>
                  <a:cubicBezTo>
                    <a:pt x="15744" y="11383"/>
                    <a:pt x="15658" y="11265"/>
                    <a:pt x="15611" y="11108"/>
                  </a:cubicBezTo>
                  <a:cubicBezTo>
                    <a:pt x="15595" y="11059"/>
                    <a:pt x="15566" y="10974"/>
                    <a:pt x="15550" y="10892"/>
                  </a:cubicBezTo>
                  <a:cubicBezTo>
                    <a:pt x="15570" y="10874"/>
                    <a:pt x="15590" y="10857"/>
                    <a:pt x="15610" y="10839"/>
                  </a:cubicBezTo>
                  <a:cubicBezTo>
                    <a:pt x="15692" y="10763"/>
                    <a:pt x="15770" y="10682"/>
                    <a:pt x="15846" y="10602"/>
                  </a:cubicBezTo>
                  <a:cubicBezTo>
                    <a:pt x="15851" y="10607"/>
                    <a:pt x="15857" y="10612"/>
                    <a:pt x="15862" y="10617"/>
                  </a:cubicBezTo>
                  <a:cubicBezTo>
                    <a:pt x="16057" y="10769"/>
                    <a:pt x="16290" y="10855"/>
                    <a:pt x="16530" y="10876"/>
                  </a:cubicBezTo>
                  <a:cubicBezTo>
                    <a:pt x="16570" y="10879"/>
                    <a:pt x="16610" y="10881"/>
                    <a:pt x="16649" y="10881"/>
                  </a:cubicBezTo>
                  <a:cubicBezTo>
                    <a:pt x="16865" y="10881"/>
                    <a:pt x="17082" y="10831"/>
                    <a:pt x="17276" y="10733"/>
                  </a:cubicBezTo>
                  <a:cubicBezTo>
                    <a:pt x="17505" y="10617"/>
                    <a:pt x="17706" y="10456"/>
                    <a:pt x="17913" y="10304"/>
                  </a:cubicBezTo>
                  <a:cubicBezTo>
                    <a:pt x="18312" y="10007"/>
                    <a:pt x="18741" y="9736"/>
                    <a:pt x="19219" y="9595"/>
                  </a:cubicBezTo>
                  <a:cubicBezTo>
                    <a:pt x="19435" y="9530"/>
                    <a:pt x="19662" y="9494"/>
                    <a:pt x="19887" y="9494"/>
                  </a:cubicBezTo>
                  <a:cubicBezTo>
                    <a:pt x="20161" y="9494"/>
                    <a:pt x="20433" y="9547"/>
                    <a:pt x="20677" y="9669"/>
                  </a:cubicBezTo>
                  <a:cubicBezTo>
                    <a:pt x="20987" y="9823"/>
                    <a:pt x="21236" y="10074"/>
                    <a:pt x="21523" y="10266"/>
                  </a:cubicBezTo>
                  <a:cubicBezTo>
                    <a:pt x="21736" y="10409"/>
                    <a:pt x="21991" y="10520"/>
                    <a:pt x="22241" y="10520"/>
                  </a:cubicBezTo>
                  <a:cubicBezTo>
                    <a:pt x="22329" y="10520"/>
                    <a:pt x="22416" y="10506"/>
                    <a:pt x="22500" y="10475"/>
                  </a:cubicBezTo>
                  <a:cubicBezTo>
                    <a:pt x="22902" y="10330"/>
                    <a:pt x="23082" y="9867"/>
                    <a:pt x="23144" y="9446"/>
                  </a:cubicBezTo>
                  <a:cubicBezTo>
                    <a:pt x="23187" y="9144"/>
                    <a:pt x="23195" y="8840"/>
                    <a:pt x="23167" y="8538"/>
                  </a:cubicBezTo>
                  <a:cubicBezTo>
                    <a:pt x="23137" y="8233"/>
                    <a:pt x="23071" y="7927"/>
                    <a:pt x="22933" y="7652"/>
                  </a:cubicBezTo>
                  <a:cubicBezTo>
                    <a:pt x="22716" y="7216"/>
                    <a:pt x="22326" y="6872"/>
                    <a:pt x="21873" y="6683"/>
                  </a:cubicBezTo>
                  <a:cubicBezTo>
                    <a:pt x="21578" y="6561"/>
                    <a:pt x="21257" y="6502"/>
                    <a:pt x="20936" y="6502"/>
                  </a:cubicBezTo>
                  <a:cubicBezTo>
                    <a:pt x="20767" y="6502"/>
                    <a:pt x="20597" y="6519"/>
                    <a:pt x="20431" y="6551"/>
                  </a:cubicBezTo>
                  <a:cubicBezTo>
                    <a:pt x="20071" y="6620"/>
                    <a:pt x="19726" y="6760"/>
                    <a:pt x="19426" y="6970"/>
                  </a:cubicBezTo>
                  <a:cubicBezTo>
                    <a:pt x="18631" y="7525"/>
                    <a:pt x="18246" y="8478"/>
                    <a:pt x="17724" y="9292"/>
                  </a:cubicBezTo>
                  <a:cubicBezTo>
                    <a:pt x="17520" y="9611"/>
                    <a:pt x="17284" y="9932"/>
                    <a:pt x="16956" y="10129"/>
                  </a:cubicBezTo>
                  <a:cubicBezTo>
                    <a:pt x="16653" y="10310"/>
                    <a:pt x="16313" y="10429"/>
                    <a:pt x="15961" y="10476"/>
                  </a:cubicBezTo>
                  <a:cubicBezTo>
                    <a:pt x="16661" y="9689"/>
                    <a:pt x="17146" y="8713"/>
                    <a:pt x="17586" y="7765"/>
                  </a:cubicBezTo>
                  <a:cubicBezTo>
                    <a:pt x="17747" y="7714"/>
                    <a:pt x="17901" y="7647"/>
                    <a:pt x="18045" y="7565"/>
                  </a:cubicBezTo>
                  <a:cubicBezTo>
                    <a:pt x="18256" y="7444"/>
                    <a:pt x="18406" y="7261"/>
                    <a:pt x="18602" y="7130"/>
                  </a:cubicBezTo>
                  <a:cubicBezTo>
                    <a:pt x="19016" y="6856"/>
                    <a:pt x="19388" y="6517"/>
                    <a:pt x="19838" y="6291"/>
                  </a:cubicBezTo>
                  <a:cubicBezTo>
                    <a:pt x="20154" y="6130"/>
                    <a:pt x="20508" y="6024"/>
                    <a:pt x="20860" y="6024"/>
                  </a:cubicBezTo>
                  <a:cubicBezTo>
                    <a:pt x="20990" y="6024"/>
                    <a:pt x="21120" y="6038"/>
                    <a:pt x="21248" y="6070"/>
                  </a:cubicBezTo>
                  <a:cubicBezTo>
                    <a:pt x="21703" y="6183"/>
                    <a:pt x="22079" y="6497"/>
                    <a:pt x="22518" y="6657"/>
                  </a:cubicBezTo>
                  <a:cubicBezTo>
                    <a:pt x="22617" y="6694"/>
                    <a:pt x="22725" y="6722"/>
                    <a:pt x="22830" y="6722"/>
                  </a:cubicBezTo>
                  <a:cubicBezTo>
                    <a:pt x="22895" y="6722"/>
                    <a:pt x="22959" y="6712"/>
                    <a:pt x="23019" y="6685"/>
                  </a:cubicBezTo>
                  <a:cubicBezTo>
                    <a:pt x="23164" y="6622"/>
                    <a:pt x="23261" y="6477"/>
                    <a:pt x="23303" y="6323"/>
                  </a:cubicBezTo>
                  <a:cubicBezTo>
                    <a:pt x="23344" y="6171"/>
                    <a:pt x="23338" y="6010"/>
                    <a:pt x="23328" y="5853"/>
                  </a:cubicBezTo>
                  <a:cubicBezTo>
                    <a:pt x="23306" y="5531"/>
                    <a:pt x="23267" y="5205"/>
                    <a:pt x="23143" y="4908"/>
                  </a:cubicBezTo>
                  <a:cubicBezTo>
                    <a:pt x="23019" y="4610"/>
                    <a:pt x="22799" y="4340"/>
                    <a:pt x="22502" y="4215"/>
                  </a:cubicBezTo>
                  <a:cubicBezTo>
                    <a:pt x="22408" y="4175"/>
                    <a:pt x="22306" y="4149"/>
                    <a:pt x="22219" y="4092"/>
                  </a:cubicBezTo>
                  <a:cubicBezTo>
                    <a:pt x="22129" y="4034"/>
                    <a:pt x="22063" y="3946"/>
                    <a:pt x="21997" y="3861"/>
                  </a:cubicBezTo>
                  <a:cubicBezTo>
                    <a:pt x="21711" y="3494"/>
                    <a:pt x="21354" y="3115"/>
                    <a:pt x="20889" y="3083"/>
                  </a:cubicBezTo>
                  <a:cubicBezTo>
                    <a:pt x="20868" y="3082"/>
                    <a:pt x="20847" y="3081"/>
                    <a:pt x="20826" y="3081"/>
                  </a:cubicBezTo>
                  <a:cubicBezTo>
                    <a:pt x="20447" y="3081"/>
                    <a:pt x="20093" y="3324"/>
                    <a:pt x="19868" y="3634"/>
                  </a:cubicBezTo>
                  <a:cubicBezTo>
                    <a:pt x="19630" y="3959"/>
                    <a:pt x="19506" y="4350"/>
                    <a:pt x="19376" y="4731"/>
                  </a:cubicBezTo>
                  <a:cubicBezTo>
                    <a:pt x="19294" y="4968"/>
                    <a:pt x="19208" y="5204"/>
                    <a:pt x="19114" y="5438"/>
                  </a:cubicBezTo>
                  <a:cubicBezTo>
                    <a:pt x="18966" y="5808"/>
                    <a:pt x="18801" y="6171"/>
                    <a:pt x="18606" y="6520"/>
                  </a:cubicBezTo>
                  <a:cubicBezTo>
                    <a:pt x="18522" y="6673"/>
                    <a:pt x="18476" y="6839"/>
                    <a:pt x="18373" y="6981"/>
                  </a:cubicBezTo>
                  <a:cubicBezTo>
                    <a:pt x="18277" y="7114"/>
                    <a:pt x="18154" y="7227"/>
                    <a:pt x="18029" y="7331"/>
                  </a:cubicBezTo>
                  <a:cubicBezTo>
                    <a:pt x="17908" y="7431"/>
                    <a:pt x="17783" y="7526"/>
                    <a:pt x="17656" y="7618"/>
                  </a:cubicBezTo>
                  <a:lnTo>
                    <a:pt x="17675" y="7576"/>
                  </a:lnTo>
                  <a:cubicBezTo>
                    <a:pt x="18252" y="6329"/>
                    <a:pt x="18735" y="5039"/>
                    <a:pt x="19119" y="3719"/>
                  </a:cubicBezTo>
                  <a:cubicBezTo>
                    <a:pt x="19303" y="3090"/>
                    <a:pt x="19442" y="2450"/>
                    <a:pt x="19607" y="1817"/>
                  </a:cubicBezTo>
                  <a:cubicBezTo>
                    <a:pt x="19732" y="1339"/>
                    <a:pt x="19904" y="784"/>
                    <a:pt x="20329" y="485"/>
                  </a:cubicBezTo>
                  <a:cubicBezTo>
                    <a:pt x="20515" y="354"/>
                    <a:pt x="20719" y="298"/>
                    <a:pt x="20924" y="298"/>
                  </a:cubicBezTo>
                  <a:cubicBezTo>
                    <a:pt x="21315" y="298"/>
                    <a:pt x="21709" y="503"/>
                    <a:pt x="21986" y="789"/>
                  </a:cubicBezTo>
                  <a:cubicBezTo>
                    <a:pt x="22491" y="1311"/>
                    <a:pt x="22633" y="2083"/>
                    <a:pt x="22770" y="2767"/>
                  </a:cubicBezTo>
                  <a:cubicBezTo>
                    <a:pt x="22785" y="2840"/>
                    <a:pt x="22839" y="2872"/>
                    <a:pt x="22896" y="2872"/>
                  </a:cubicBezTo>
                  <a:cubicBezTo>
                    <a:pt x="22983" y="2872"/>
                    <a:pt x="23076" y="2800"/>
                    <a:pt x="23053" y="2689"/>
                  </a:cubicBezTo>
                  <a:cubicBezTo>
                    <a:pt x="22927" y="2059"/>
                    <a:pt x="22790" y="1401"/>
                    <a:pt x="22420" y="861"/>
                  </a:cubicBezTo>
                  <a:cubicBezTo>
                    <a:pt x="22111" y="412"/>
                    <a:pt x="21625" y="69"/>
                    <a:pt x="21073" y="8"/>
                  </a:cubicBezTo>
                  <a:cubicBezTo>
                    <a:pt x="21025" y="3"/>
                    <a:pt x="20977" y="1"/>
                    <a:pt x="20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5"/>
            <p:cNvSpPr/>
            <p:nvPr/>
          </p:nvSpPr>
          <p:spPr>
            <a:xfrm>
              <a:off x="1924400" y="1572750"/>
              <a:ext cx="314275" cy="295675"/>
            </a:xfrm>
            <a:custGeom>
              <a:avLst/>
              <a:gdLst/>
              <a:ahLst/>
              <a:cxnLst/>
              <a:rect l="l" t="t" r="r" b="b"/>
              <a:pathLst>
                <a:path w="12571" h="11827" extrusionOk="0">
                  <a:moveTo>
                    <a:pt x="757" y="1"/>
                  </a:moveTo>
                  <a:cubicBezTo>
                    <a:pt x="572" y="1"/>
                    <a:pt x="400" y="45"/>
                    <a:pt x="271" y="176"/>
                  </a:cubicBezTo>
                  <a:cubicBezTo>
                    <a:pt x="1" y="455"/>
                    <a:pt x="129" y="913"/>
                    <a:pt x="274" y="1274"/>
                  </a:cubicBezTo>
                  <a:cubicBezTo>
                    <a:pt x="523" y="1894"/>
                    <a:pt x="795" y="2543"/>
                    <a:pt x="1324" y="2949"/>
                  </a:cubicBezTo>
                  <a:cubicBezTo>
                    <a:pt x="1601" y="3162"/>
                    <a:pt x="1929" y="3291"/>
                    <a:pt x="2257" y="3406"/>
                  </a:cubicBezTo>
                  <a:cubicBezTo>
                    <a:pt x="3352" y="3792"/>
                    <a:pt x="4495" y="4043"/>
                    <a:pt x="5651" y="4148"/>
                  </a:cubicBezTo>
                  <a:cubicBezTo>
                    <a:pt x="6088" y="4187"/>
                    <a:pt x="6535" y="4208"/>
                    <a:pt x="6948" y="4359"/>
                  </a:cubicBezTo>
                  <a:cubicBezTo>
                    <a:pt x="7747" y="4648"/>
                    <a:pt x="8311" y="5385"/>
                    <a:pt x="8631" y="6171"/>
                  </a:cubicBezTo>
                  <a:cubicBezTo>
                    <a:pt x="8954" y="6957"/>
                    <a:pt x="9076" y="7808"/>
                    <a:pt x="9273" y="8635"/>
                  </a:cubicBezTo>
                  <a:cubicBezTo>
                    <a:pt x="9469" y="9462"/>
                    <a:pt x="9759" y="10299"/>
                    <a:pt x="10340" y="10917"/>
                  </a:cubicBezTo>
                  <a:cubicBezTo>
                    <a:pt x="10815" y="11421"/>
                    <a:pt x="11475" y="11749"/>
                    <a:pt x="12164" y="11826"/>
                  </a:cubicBezTo>
                  <a:lnTo>
                    <a:pt x="12571" y="11695"/>
                  </a:lnTo>
                  <a:cubicBezTo>
                    <a:pt x="12272" y="11432"/>
                    <a:pt x="12192" y="11004"/>
                    <a:pt x="12155" y="10609"/>
                  </a:cubicBezTo>
                  <a:cubicBezTo>
                    <a:pt x="11959" y="8535"/>
                    <a:pt x="12421" y="6384"/>
                    <a:pt x="11812" y="4391"/>
                  </a:cubicBezTo>
                  <a:cubicBezTo>
                    <a:pt x="11136" y="2173"/>
                    <a:pt x="9065" y="451"/>
                    <a:pt x="6763" y="188"/>
                  </a:cubicBezTo>
                  <a:cubicBezTo>
                    <a:pt x="6485" y="156"/>
                    <a:pt x="6207" y="144"/>
                    <a:pt x="5928" y="144"/>
                  </a:cubicBezTo>
                  <a:cubicBezTo>
                    <a:pt x="4974" y="144"/>
                    <a:pt x="4014" y="288"/>
                    <a:pt x="3058" y="288"/>
                  </a:cubicBezTo>
                  <a:cubicBezTo>
                    <a:pt x="2906" y="288"/>
                    <a:pt x="2754" y="284"/>
                    <a:pt x="2603" y="276"/>
                  </a:cubicBezTo>
                  <a:cubicBezTo>
                    <a:pt x="2176" y="251"/>
                    <a:pt x="1751" y="190"/>
                    <a:pt x="1335" y="91"/>
                  </a:cubicBezTo>
                  <a:cubicBezTo>
                    <a:pt x="1151" y="47"/>
                    <a:pt x="94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5"/>
            <p:cNvSpPr/>
            <p:nvPr/>
          </p:nvSpPr>
          <p:spPr>
            <a:xfrm>
              <a:off x="2301600" y="1582475"/>
              <a:ext cx="79675" cy="178225"/>
            </a:xfrm>
            <a:custGeom>
              <a:avLst/>
              <a:gdLst/>
              <a:ahLst/>
              <a:cxnLst/>
              <a:rect l="l" t="t" r="r" b="b"/>
              <a:pathLst>
                <a:path w="3187" h="7129" extrusionOk="0">
                  <a:moveTo>
                    <a:pt x="1020" y="1"/>
                  </a:moveTo>
                  <a:cubicBezTo>
                    <a:pt x="678" y="1"/>
                    <a:pt x="337" y="29"/>
                    <a:pt x="0" y="85"/>
                  </a:cubicBezTo>
                  <a:cubicBezTo>
                    <a:pt x="393" y="512"/>
                    <a:pt x="792" y="947"/>
                    <a:pt x="1037" y="1471"/>
                  </a:cubicBezTo>
                  <a:cubicBezTo>
                    <a:pt x="1424" y="2301"/>
                    <a:pt x="1384" y="3257"/>
                    <a:pt x="1386" y="4173"/>
                  </a:cubicBezTo>
                  <a:cubicBezTo>
                    <a:pt x="1388" y="4516"/>
                    <a:pt x="1394" y="4869"/>
                    <a:pt x="1436" y="5215"/>
                  </a:cubicBezTo>
                  <a:cubicBezTo>
                    <a:pt x="1455" y="5775"/>
                    <a:pt x="1566" y="6331"/>
                    <a:pt x="1852" y="6808"/>
                  </a:cubicBezTo>
                  <a:cubicBezTo>
                    <a:pt x="1943" y="6958"/>
                    <a:pt x="2070" y="7111"/>
                    <a:pt x="2245" y="7128"/>
                  </a:cubicBezTo>
                  <a:cubicBezTo>
                    <a:pt x="2216" y="6474"/>
                    <a:pt x="2206" y="5817"/>
                    <a:pt x="2216" y="5160"/>
                  </a:cubicBezTo>
                  <a:cubicBezTo>
                    <a:pt x="2488" y="4257"/>
                    <a:pt x="2805" y="3371"/>
                    <a:pt x="3017" y="2445"/>
                  </a:cubicBezTo>
                  <a:cubicBezTo>
                    <a:pt x="3106" y="2053"/>
                    <a:pt x="3186" y="1653"/>
                    <a:pt x="3140" y="1254"/>
                  </a:cubicBezTo>
                  <a:cubicBezTo>
                    <a:pt x="3094" y="856"/>
                    <a:pt x="2899" y="455"/>
                    <a:pt x="2551" y="253"/>
                  </a:cubicBezTo>
                  <a:cubicBezTo>
                    <a:pt x="2370" y="148"/>
                    <a:pt x="2160" y="104"/>
                    <a:pt x="1953" y="72"/>
                  </a:cubicBezTo>
                  <a:cubicBezTo>
                    <a:pt x="1644" y="24"/>
                    <a:pt x="1332" y="1"/>
                    <a:pt x="1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5"/>
            <p:cNvSpPr/>
            <p:nvPr/>
          </p:nvSpPr>
          <p:spPr>
            <a:xfrm>
              <a:off x="2187825" y="1585050"/>
              <a:ext cx="128025" cy="265525"/>
            </a:xfrm>
            <a:custGeom>
              <a:avLst/>
              <a:gdLst/>
              <a:ahLst/>
              <a:cxnLst/>
              <a:rect l="l" t="t" r="r" b="b"/>
              <a:pathLst>
                <a:path w="5121" h="10621" extrusionOk="0">
                  <a:moveTo>
                    <a:pt x="1" y="1"/>
                  </a:moveTo>
                  <a:lnTo>
                    <a:pt x="1" y="1"/>
                  </a:lnTo>
                  <a:cubicBezTo>
                    <a:pt x="170" y="404"/>
                    <a:pt x="536" y="679"/>
                    <a:pt x="856" y="977"/>
                  </a:cubicBezTo>
                  <a:cubicBezTo>
                    <a:pt x="1767" y="1832"/>
                    <a:pt x="2375" y="3004"/>
                    <a:pt x="2548" y="4240"/>
                  </a:cubicBezTo>
                  <a:cubicBezTo>
                    <a:pt x="2626" y="4800"/>
                    <a:pt x="2619" y="5370"/>
                    <a:pt x="2610" y="5936"/>
                  </a:cubicBezTo>
                  <a:cubicBezTo>
                    <a:pt x="2604" y="6412"/>
                    <a:pt x="2596" y="6885"/>
                    <a:pt x="2589" y="7361"/>
                  </a:cubicBezTo>
                  <a:cubicBezTo>
                    <a:pt x="2580" y="8017"/>
                    <a:pt x="2574" y="8698"/>
                    <a:pt x="2835" y="9301"/>
                  </a:cubicBezTo>
                  <a:cubicBezTo>
                    <a:pt x="2917" y="9491"/>
                    <a:pt x="3360" y="10003"/>
                    <a:pt x="3723" y="10223"/>
                  </a:cubicBezTo>
                  <a:lnTo>
                    <a:pt x="3831" y="10327"/>
                  </a:lnTo>
                  <a:cubicBezTo>
                    <a:pt x="3916" y="10408"/>
                    <a:pt x="4006" y="10491"/>
                    <a:pt x="4111" y="10543"/>
                  </a:cubicBezTo>
                  <a:cubicBezTo>
                    <a:pt x="4240" y="10606"/>
                    <a:pt x="4384" y="10620"/>
                    <a:pt x="4529" y="10620"/>
                  </a:cubicBezTo>
                  <a:cubicBezTo>
                    <a:pt x="4583" y="10620"/>
                    <a:pt x="4637" y="10618"/>
                    <a:pt x="4690" y="10616"/>
                  </a:cubicBezTo>
                  <a:cubicBezTo>
                    <a:pt x="4684" y="10483"/>
                    <a:pt x="4630" y="10359"/>
                    <a:pt x="4581" y="10237"/>
                  </a:cubicBezTo>
                  <a:cubicBezTo>
                    <a:pt x="4417" y="9831"/>
                    <a:pt x="4278" y="9417"/>
                    <a:pt x="4160" y="8995"/>
                  </a:cubicBezTo>
                  <a:cubicBezTo>
                    <a:pt x="4160" y="8918"/>
                    <a:pt x="4162" y="8841"/>
                    <a:pt x="4170" y="8764"/>
                  </a:cubicBezTo>
                  <a:cubicBezTo>
                    <a:pt x="4216" y="8338"/>
                    <a:pt x="4310" y="7917"/>
                    <a:pt x="4423" y="7505"/>
                  </a:cubicBezTo>
                  <a:cubicBezTo>
                    <a:pt x="4687" y="6536"/>
                    <a:pt x="5047" y="5580"/>
                    <a:pt x="5100" y="4577"/>
                  </a:cubicBezTo>
                  <a:cubicBezTo>
                    <a:pt x="5121" y="4187"/>
                    <a:pt x="5093" y="3795"/>
                    <a:pt x="5056" y="3406"/>
                  </a:cubicBezTo>
                  <a:cubicBezTo>
                    <a:pt x="4995" y="2776"/>
                    <a:pt x="4897" y="2122"/>
                    <a:pt x="4536" y="1604"/>
                  </a:cubicBezTo>
                  <a:cubicBezTo>
                    <a:pt x="4232" y="1167"/>
                    <a:pt x="3762" y="866"/>
                    <a:pt x="3265" y="673"/>
                  </a:cubicBezTo>
                  <a:cubicBezTo>
                    <a:pt x="2768" y="481"/>
                    <a:pt x="2239" y="389"/>
                    <a:pt x="1715" y="298"/>
                  </a:cubicBezTo>
                  <a:cubicBezTo>
                    <a:pt x="1144" y="199"/>
                    <a:pt x="573" y="10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5"/>
            <p:cNvSpPr/>
            <p:nvPr/>
          </p:nvSpPr>
          <p:spPr>
            <a:xfrm>
              <a:off x="2190600" y="1863025"/>
              <a:ext cx="110900" cy="125875"/>
            </a:xfrm>
            <a:custGeom>
              <a:avLst/>
              <a:gdLst/>
              <a:ahLst/>
              <a:cxnLst/>
              <a:rect l="l" t="t" r="r" b="b"/>
              <a:pathLst>
                <a:path w="4436" h="5035" extrusionOk="0">
                  <a:moveTo>
                    <a:pt x="3698" y="1"/>
                  </a:moveTo>
                  <a:cubicBezTo>
                    <a:pt x="3675" y="1"/>
                    <a:pt x="3636" y="31"/>
                    <a:pt x="3574" y="95"/>
                  </a:cubicBezTo>
                  <a:cubicBezTo>
                    <a:pt x="3374" y="304"/>
                    <a:pt x="3130" y="472"/>
                    <a:pt x="2864" y="587"/>
                  </a:cubicBezTo>
                  <a:cubicBezTo>
                    <a:pt x="2625" y="690"/>
                    <a:pt x="2371" y="751"/>
                    <a:pt x="2120" y="819"/>
                  </a:cubicBezTo>
                  <a:cubicBezTo>
                    <a:pt x="1600" y="961"/>
                    <a:pt x="1088" y="1142"/>
                    <a:pt x="603" y="1380"/>
                  </a:cubicBezTo>
                  <a:cubicBezTo>
                    <a:pt x="454" y="1452"/>
                    <a:pt x="306" y="1532"/>
                    <a:pt x="192" y="1651"/>
                  </a:cubicBezTo>
                  <a:cubicBezTo>
                    <a:pt x="78" y="1769"/>
                    <a:pt x="1" y="1936"/>
                    <a:pt x="25" y="2098"/>
                  </a:cubicBezTo>
                  <a:cubicBezTo>
                    <a:pt x="58" y="2325"/>
                    <a:pt x="270" y="2482"/>
                    <a:pt x="480" y="2580"/>
                  </a:cubicBezTo>
                  <a:cubicBezTo>
                    <a:pt x="774" y="2719"/>
                    <a:pt x="1095" y="2794"/>
                    <a:pt x="1389" y="2932"/>
                  </a:cubicBezTo>
                  <a:cubicBezTo>
                    <a:pt x="1683" y="3071"/>
                    <a:pt x="1961" y="3296"/>
                    <a:pt x="2046" y="3609"/>
                  </a:cubicBezTo>
                  <a:cubicBezTo>
                    <a:pt x="2110" y="3844"/>
                    <a:pt x="2056" y="4093"/>
                    <a:pt x="2052" y="4337"/>
                  </a:cubicBezTo>
                  <a:cubicBezTo>
                    <a:pt x="2048" y="4579"/>
                    <a:pt x="2118" y="4856"/>
                    <a:pt x="2334" y="4970"/>
                  </a:cubicBezTo>
                  <a:cubicBezTo>
                    <a:pt x="2428" y="5021"/>
                    <a:pt x="2538" y="5032"/>
                    <a:pt x="2646" y="5034"/>
                  </a:cubicBezTo>
                  <a:cubicBezTo>
                    <a:pt x="2652" y="5034"/>
                    <a:pt x="2659" y="5034"/>
                    <a:pt x="2665" y="5034"/>
                  </a:cubicBezTo>
                  <a:cubicBezTo>
                    <a:pt x="2874" y="5034"/>
                    <a:pt x="3082" y="5002"/>
                    <a:pt x="3284" y="4944"/>
                  </a:cubicBezTo>
                  <a:cubicBezTo>
                    <a:pt x="3497" y="4883"/>
                    <a:pt x="3707" y="4794"/>
                    <a:pt x="3881" y="4657"/>
                  </a:cubicBezTo>
                  <a:cubicBezTo>
                    <a:pt x="4246" y="4373"/>
                    <a:pt x="4435" y="3900"/>
                    <a:pt x="4424" y="3438"/>
                  </a:cubicBezTo>
                  <a:cubicBezTo>
                    <a:pt x="4412" y="2977"/>
                    <a:pt x="4215" y="2534"/>
                    <a:pt x="3929" y="2171"/>
                  </a:cubicBezTo>
                  <a:cubicBezTo>
                    <a:pt x="3713" y="1899"/>
                    <a:pt x="3429" y="1628"/>
                    <a:pt x="3428" y="1281"/>
                  </a:cubicBezTo>
                  <a:cubicBezTo>
                    <a:pt x="3427" y="1070"/>
                    <a:pt x="3533" y="878"/>
                    <a:pt x="3607" y="680"/>
                  </a:cubicBezTo>
                  <a:cubicBezTo>
                    <a:pt x="3664" y="522"/>
                    <a:pt x="3702" y="357"/>
                    <a:pt x="3718" y="191"/>
                  </a:cubicBezTo>
                  <a:cubicBezTo>
                    <a:pt x="3730" y="66"/>
                    <a:pt x="3731" y="1"/>
                    <a:pt x="3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5"/>
            <p:cNvSpPr/>
            <p:nvPr/>
          </p:nvSpPr>
          <p:spPr>
            <a:xfrm>
              <a:off x="2264750" y="1602750"/>
              <a:ext cx="1550" cy="2450"/>
            </a:xfrm>
            <a:custGeom>
              <a:avLst/>
              <a:gdLst/>
              <a:ahLst/>
              <a:cxnLst/>
              <a:rect l="l" t="t" r="r" b="b"/>
              <a:pathLst>
                <a:path w="62" h="98" extrusionOk="0">
                  <a:moveTo>
                    <a:pt x="1" y="1"/>
                  </a:moveTo>
                  <a:cubicBezTo>
                    <a:pt x="21" y="33"/>
                    <a:pt x="41" y="66"/>
                    <a:pt x="61" y="98"/>
                  </a:cubicBezTo>
                  <a:lnTo>
                    <a:pt x="38" y="28"/>
                  </a:lnTo>
                  <a:cubicBezTo>
                    <a:pt x="26" y="19"/>
                    <a:pt x="14" y="10"/>
                    <a:pt x="1" y="1"/>
                  </a:cubicBezTo>
                  <a:close/>
                </a:path>
              </a:pathLst>
            </a:custGeom>
            <a:solidFill>
              <a:srgbClr val="3D3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5"/>
            <p:cNvSpPr/>
            <p:nvPr/>
          </p:nvSpPr>
          <p:spPr>
            <a:xfrm>
              <a:off x="2152875" y="1982850"/>
              <a:ext cx="268650" cy="163425"/>
            </a:xfrm>
            <a:custGeom>
              <a:avLst/>
              <a:gdLst/>
              <a:ahLst/>
              <a:cxnLst/>
              <a:rect l="l" t="t" r="r" b="b"/>
              <a:pathLst>
                <a:path w="10746" h="6537" fill="none" extrusionOk="0">
                  <a:moveTo>
                    <a:pt x="0" y="6537"/>
                  </a:moveTo>
                  <a:cubicBezTo>
                    <a:pt x="1080" y="5231"/>
                    <a:pt x="2301" y="3983"/>
                    <a:pt x="3833" y="3259"/>
                  </a:cubicBezTo>
                  <a:cubicBezTo>
                    <a:pt x="5707" y="2375"/>
                    <a:pt x="7955" y="2313"/>
                    <a:pt x="9619" y="1081"/>
                  </a:cubicBezTo>
                  <a:cubicBezTo>
                    <a:pt x="10039" y="771"/>
                    <a:pt x="10405" y="395"/>
                    <a:pt x="107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5"/>
            <p:cNvSpPr/>
            <p:nvPr/>
          </p:nvSpPr>
          <p:spPr>
            <a:xfrm>
              <a:off x="2160850" y="2144875"/>
              <a:ext cx="304100" cy="22150"/>
            </a:xfrm>
            <a:custGeom>
              <a:avLst/>
              <a:gdLst/>
              <a:ahLst/>
              <a:cxnLst/>
              <a:rect l="l" t="t" r="r" b="b"/>
              <a:pathLst>
                <a:path w="12164" h="886" fill="none" extrusionOk="0">
                  <a:moveTo>
                    <a:pt x="1" y="558"/>
                  </a:moveTo>
                  <a:cubicBezTo>
                    <a:pt x="2044" y="440"/>
                    <a:pt x="4086" y="703"/>
                    <a:pt x="6130" y="795"/>
                  </a:cubicBezTo>
                  <a:cubicBezTo>
                    <a:pt x="8174" y="885"/>
                    <a:pt x="10278" y="792"/>
                    <a:pt x="1216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5"/>
            <p:cNvSpPr/>
            <p:nvPr/>
          </p:nvSpPr>
          <p:spPr>
            <a:xfrm>
              <a:off x="2058000" y="2120825"/>
              <a:ext cx="31800" cy="43950"/>
            </a:xfrm>
            <a:custGeom>
              <a:avLst/>
              <a:gdLst/>
              <a:ahLst/>
              <a:cxnLst/>
              <a:rect l="l" t="t" r="r" b="b"/>
              <a:pathLst>
                <a:path w="1272" h="1758" fill="none" extrusionOk="0">
                  <a:moveTo>
                    <a:pt x="21" y="0"/>
                  </a:moveTo>
                  <a:cubicBezTo>
                    <a:pt x="1" y="207"/>
                    <a:pt x="14" y="417"/>
                    <a:pt x="52" y="622"/>
                  </a:cubicBezTo>
                  <a:cubicBezTo>
                    <a:pt x="89" y="828"/>
                    <a:pt x="151" y="1032"/>
                    <a:pt x="269" y="1204"/>
                  </a:cubicBezTo>
                  <a:cubicBezTo>
                    <a:pt x="379" y="1366"/>
                    <a:pt x="537" y="1492"/>
                    <a:pt x="712" y="1582"/>
                  </a:cubicBezTo>
                  <a:cubicBezTo>
                    <a:pt x="887" y="1671"/>
                    <a:pt x="1077" y="1726"/>
                    <a:pt x="1271" y="175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5"/>
            <p:cNvSpPr/>
            <p:nvPr/>
          </p:nvSpPr>
          <p:spPr>
            <a:xfrm>
              <a:off x="2094225" y="1986225"/>
              <a:ext cx="107300" cy="146475"/>
            </a:xfrm>
            <a:custGeom>
              <a:avLst/>
              <a:gdLst/>
              <a:ahLst/>
              <a:cxnLst/>
              <a:rect l="l" t="t" r="r" b="b"/>
              <a:pathLst>
                <a:path w="4292" h="5859" fill="none" extrusionOk="0">
                  <a:moveTo>
                    <a:pt x="1" y="5858"/>
                  </a:moveTo>
                  <a:cubicBezTo>
                    <a:pt x="461" y="5740"/>
                    <a:pt x="806" y="5342"/>
                    <a:pt x="1006" y="4911"/>
                  </a:cubicBezTo>
                  <a:cubicBezTo>
                    <a:pt x="1206" y="4477"/>
                    <a:pt x="1291" y="4003"/>
                    <a:pt x="1424" y="3545"/>
                  </a:cubicBezTo>
                  <a:cubicBezTo>
                    <a:pt x="1596" y="2949"/>
                    <a:pt x="1853" y="2378"/>
                    <a:pt x="2183" y="1853"/>
                  </a:cubicBezTo>
                  <a:cubicBezTo>
                    <a:pt x="2357" y="1575"/>
                    <a:pt x="2556" y="1307"/>
                    <a:pt x="2807" y="1096"/>
                  </a:cubicBezTo>
                  <a:cubicBezTo>
                    <a:pt x="3281" y="698"/>
                    <a:pt x="3933" y="505"/>
                    <a:pt x="429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5"/>
            <p:cNvSpPr/>
            <p:nvPr/>
          </p:nvSpPr>
          <p:spPr>
            <a:xfrm>
              <a:off x="2044675" y="1923375"/>
              <a:ext cx="115350" cy="119500"/>
            </a:xfrm>
            <a:custGeom>
              <a:avLst/>
              <a:gdLst/>
              <a:ahLst/>
              <a:cxnLst/>
              <a:rect l="l" t="t" r="r" b="b"/>
              <a:pathLst>
                <a:path w="4614" h="4780" fill="none" extrusionOk="0">
                  <a:moveTo>
                    <a:pt x="0" y="4410"/>
                  </a:moveTo>
                  <a:cubicBezTo>
                    <a:pt x="38" y="4504"/>
                    <a:pt x="79" y="4601"/>
                    <a:pt x="152" y="4671"/>
                  </a:cubicBezTo>
                  <a:cubicBezTo>
                    <a:pt x="226" y="4742"/>
                    <a:pt x="340" y="4779"/>
                    <a:pt x="429" y="4733"/>
                  </a:cubicBezTo>
                  <a:cubicBezTo>
                    <a:pt x="501" y="4696"/>
                    <a:pt x="541" y="4617"/>
                    <a:pt x="572" y="4543"/>
                  </a:cubicBezTo>
                  <a:cubicBezTo>
                    <a:pt x="761" y="4100"/>
                    <a:pt x="859" y="3623"/>
                    <a:pt x="974" y="3156"/>
                  </a:cubicBezTo>
                  <a:cubicBezTo>
                    <a:pt x="1090" y="2688"/>
                    <a:pt x="1224" y="2216"/>
                    <a:pt x="1477" y="1806"/>
                  </a:cubicBezTo>
                  <a:cubicBezTo>
                    <a:pt x="1731" y="1397"/>
                    <a:pt x="2117" y="1048"/>
                    <a:pt x="2586" y="936"/>
                  </a:cubicBezTo>
                  <a:cubicBezTo>
                    <a:pt x="2769" y="892"/>
                    <a:pt x="2957" y="885"/>
                    <a:pt x="3145" y="865"/>
                  </a:cubicBezTo>
                  <a:cubicBezTo>
                    <a:pt x="3447" y="832"/>
                    <a:pt x="3743" y="762"/>
                    <a:pt x="4029" y="659"/>
                  </a:cubicBezTo>
                  <a:cubicBezTo>
                    <a:pt x="4136" y="621"/>
                    <a:pt x="4242" y="577"/>
                    <a:pt x="4328" y="504"/>
                  </a:cubicBezTo>
                  <a:cubicBezTo>
                    <a:pt x="4477" y="378"/>
                    <a:pt x="4549" y="186"/>
                    <a:pt x="4614"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5"/>
            <p:cNvSpPr/>
            <p:nvPr/>
          </p:nvSpPr>
          <p:spPr>
            <a:xfrm>
              <a:off x="1973225" y="2006625"/>
              <a:ext cx="41050" cy="159350"/>
            </a:xfrm>
            <a:custGeom>
              <a:avLst/>
              <a:gdLst/>
              <a:ahLst/>
              <a:cxnLst/>
              <a:rect l="l" t="t" r="r" b="b"/>
              <a:pathLst>
                <a:path w="1642" h="6374" fill="none" extrusionOk="0">
                  <a:moveTo>
                    <a:pt x="1642" y="0"/>
                  </a:moveTo>
                  <a:cubicBezTo>
                    <a:pt x="1323" y="294"/>
                    <a:pt x="925" y="483"/>
                    <a:pt x="569" y="731"/>
                  </a:cubicBezTo>
                  <a:cubicBezTo>
                    <a:pt x="414" y="839"/>
                    <a:pt x="264" y="961"/>
                    <a:pt x="170" y="1126"/>
                  </a:cubicBezTo>
                  <a:cubicBezTo>
                    <a:pt x="63" y="1311"/>
                    <a:pt x="38" y="1533"/>
                    <a:pt x="38" y="1746"/>
                  </a:cubicBezTo>
                  <a:cubicBezTo>
                    <a:pt x="38" y="2046"/>
                    <a:pt x="80" y="2346"/>
                    <a:pt x="163" y="2634"/>
                  </a:cubicBezTo>
                  <a:cubicBezTo>
                    <a:pt x="310" y="3144"/>
                    <a:pt x="582" y="3610"/>
                    <a:pt x="718" y="4121"/>
                  </a:cubicBezTo>
                  <a:cubicBezTo>
                    <a:pt x="805" y="4451"/>
                    <a:pt x="835" y="4797"/>
                    <a:pt x="803" y="5138"/>
                  </a:cubicBezTo>
                  <a:cubicBezTo>
                    <a:pt x="778" y="5397"/>
                    <a:pt x="718" y="5658"/>
                    <a:pt x="587" y="5884"/>
                  </a:cubicBezTo>
                  <a:cubicBezTo>
                    <a:pt x="456" y="6110"/>
                    <a:pt x="250" y="6299"/>
                    <a:pt x="0" y="637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5"/>
            <p:cNvSpPr/>
            <p:nvPr/>
          </p:nvSpPr>
          <p:spPr>
            <a:xfrm>
              <a:off x="1954550" y="1930300"/>
              <a:ext cx="67425" cy="49350"/>
            </a:xfrm>
            <a:custGeom>
              <a:avLst/>
              <a:gdLst/>
              <a:ahLst/>
              <a:cxnLst/>
              <a:rect l="l" t="t" r="r" b="b"/>
              <a:pathLst>
                <a:path w="2697" h="1974" fill="none" extrusionOk="0">
                  <a:moveTo>
                    <a:pt x="2697" y="1617"/>
                  </a:moveTo>
                  <a:cubicBezTo>
                    <a:pt x="2580" y="1709"/>
                    <a:pt x="2461" y="1804"/>
                    <a:pt x="2326" y="1870"/>
                  </a:cubicBezTo>
                  <a:cubicBezTo>
                    <a:pt x="2191" y="1935"/>
                    <a:pt x="2038" y="1973"/>
                    <a:pt x="1890" y="1944"/>
                  </a:cubicBezTo>
                  <a:cubicBezTo>
                    <a:pt x="1700" y="1908"/>
                    <a:pt x="1541" y="1769"/>
                    <a:pt x="1443" y="1600"/>
                  </a:cubicBezTo>
                  <a:cubicBezTo>
                    <a:pt x="1346" y="1434"/>
                    <a:pt x="1300" y="1240"/>
                    <a:pt x="1267" y="1049"/>
                  </a:cubicBezTo>
                  <a:cubicBezTo>
                    <a:pt x="1234" y="858"/>
                    <a:pt x="1211" y="664"/>
                    <a:pt x="1151" y="480"/>
                  </a:cubicBezTo>
                  <a:cubicBezTo>
                    <a:pt x="1112" y="356"/>
                    <a:pt x="1053" y="233"/>
                    <a:pt x="956" y="144"/>
                  </a:cubicBezTo>
                  <a:cubicBezTo>
                    <a:pt x="862" y="53"/>
                    <a:pt x="724" y="0"/>
                    <a:pt x="596" y="28"/>
                  </a:cubicBezTo>
                  <a:cubicBezTo>
                    <a:pt x="523" y="44"/>
                    <a:pt x="460" y="84"/>
                    <a:pt x="395" y="121"/>
                  </a:cubicBezTo>
                  <a:cubicBezTo>
                    <a:pt x="331" y="159"/>
                    <a:pt x="261" y="195"/>
                    <a:pt x="187" y="200"/>
                  </a:cubicBezTo>
                  <a:cubicBezTo>
                    <a:pt x="112" y="206"/>
                    <a:pt x="30" y="172"/>
                    <a:pt x="0" y="1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5"/>
            <p:cNvSpPr/>
            <p:nvPr/>
          </p:nvSpPr>
          <p:spPr>
            <a:xfrm>
              <a:off x="2036375" y="1875875"/>
              <a:ext cx="84125" cy="52450"/>
            </a:xfrm>
            <a:custGeom>
              <a:avLst/>
              <a:gdLst/>
              <a:ahLst/>
              <a:cxnLst/>
              <a:rect l="l" t="t" r="r" b="b"/>
              <a:pathLst>
                <a:path w="3365" h="2098" fill="none" extrusionOk="0">
                  <a:moveTo>
                    <a:pt x="3364" y="125"/>
                  </a:moveTo>
                  <a:cubicBezTo>
                    <a:pt x="3012" y="304"/>
                    <a:pt x="2589" y="242"/>
                    <a:pt x="2202" y="165"/>
                  </a:cubicBezTo>
                  <a:cubicBezTo>
                    <a:pt x="1813" y="88"/>
                    <a:pt x="1402" y="0"/>
                    <a:pt x="1031" y="138"/>
                  </a:cubicBezTo>
                  <a:cubicBezTo>
                    <a:pt x="823" y="215"/>
                    <a:pt x="641" y="363"/>
                    <a:pt x="522" y="550"/>
                  </a:cubicBezTo>
                  <a:cubicBezTo>
                    <a:pt x="331" y="848"/>
                    <a:pt x="309" y="1219"/>
                    <a:pt x="210" y="1560"/>
                  </a:cubicBezTo>
                  <a:cubicBezTo>
                    <a:pt x="157" y="1745"/>
                    <a:pt x="78" y="1921"/>
                    <a:pt x="1" y="209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5"/>
            <p:cNvSpPr/>
            <p:nvPr/>
          </p:nvSpPr>
          <p:spPr>
            <a:xfrm>
              <a:off x="2261825" y="1871225"/>
              <a:ext cx="22225" cy="103350"/>
            </a:xfrm>
            <a:custGeom>
              <a:avLst/>
              <a:gdLst/>
              <a:ahLst/>
              <a:cxnLst/>
              <a:rect l="l" t="t" r="r" b="b"/>
              <a:pathLst>
                <a:path w="889" h="4134" fill="none" extrusionOk="0">
                  <a:moveTo>
                    <a:pt x="714" y="0"/>
                  </a:moveTo>
                  <a:cubicBezTo>
                    <a:pt x="643" y="371"/>
                    <a:pt x="201" y="568"/>
                    <a:pt x="86" y="929"/>
                  </a:cubicBezTo>
                  <a:cubicBezTo>
                    <a:pt x="0" y="1193"/>
                    <a:pt x="111" y="1479"/>
                    <a:pt x="265" y="1708"/>
                  </a:cubicBezTo>
                  <a:cubicBezTo>
                    <a:pt x="417" y="1939"/>
                    <a:pt x="613" y="2142"/>
                    <a:pt x="732" y="2391"/>
                  </a:cubicBezTo>
                  <a:cubicBezTo>
                    <a:pt x="871" y="2685"/>
                    <a:pt x="888" y="3031"/>
                    <a:pt x="796" y="3342"/>
                  </a:cubicBezTo>
                  <a:cubicBezTo>
                    <a:pt x="703" y="3655"/>
                    <a:pt x="506" y="3931"/>
                    <a:pt x="251" y="4134"/>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5"/>
            <p:cNvSpPr/>
            <p:nvPr/>
          </p:nvSpPr>
          <p:spPr>
            <a:xfrm>
              <a:off x="2301700" y="1860425"/>
              <a:ext cx="139075" cy="71775"/>
            </a:xfrm>
            <a:custGeom>
              <a:avLst/>
              <a:gdLst/>
              <a:ahLst/>
              <a:cxnLst/>
              <a:rect l="l" t="t" r="r" b="b"/>
              <a:pathLst>
                <a:path w="5563" h="2871" fill="none" extrusionOk="0">
                  <a:moveTo>
                    <a:pt x="28" y="1"/>
                  </a:moveTo>
                  <a:cubicBezTo>
                    <a:pt x="0" y="392"/>
                    <a:pt x="80" y="782"/>
                    <a:pt x="158" y="1167"/>
                  </a:cubicBezTo>
                  <a:cubicBezTo>
                    <a:pt x="229" y="1516"/>
                    <a:pt x="305" y="1872"/>
                    <a:pt x="502" y="2168"/>
                  </a:cubicBezTo>
                  <a:cubicBezTo>
                    <a:pt x="789" y="2596"/>
                    <a:pt x="1308" y="2832"/>
                    <a:pt x="1822" y="2852"/>
                  </a:cubicBezTo>
                  <a:cubicBezTo>
                    <a:pt x="2335" y="2870"/>
                    <a:pt x="2842" y="2693"/>
                    <a:pt x="3284" y="2429"/>
                  </a:cubicBezTo>
                  <a:cubicBezTo>
                    <a:pt x="3651" y="2210"/>
                    <a:pt x="3981" y="1933"/>
                    <a:pt x="4349" y="1712"/>
                  </a:cubicBezTo>
                  <a:cubicBezTo>
                    <a:pt x="4715" y="1491"/>
                    <a:pt x="5137" y="1326"/>
                    <a:pt x="5562" y="1368"/>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5"/>
            <p:cNvSpPr/>
            <p:nvPr/>
          </p:nvSpPr>
          <p:spPr>
            <a:xfrm>
              <a:off x="2323175" y="1787100"/>
              <a:ext cx="155250" cy="53400"/>
            </a:xfrm>
            <a:custGeom>
              <a:avLst/>
              <a:gdLst/>
              <a:ahLst/>
              <a:cxnLst/>
              <a:rect l="l" t="t" r="r" b="b"/>
              <a:pathLst>
                <a:path w="6210" h="2136" fill="none" extrusionOk="0">
                  <a:moveTo>
                    <a:pt x="1" y="2135"/>
                  </a:moveTo>
                  <a:cubicBezTo>
                    <a:pt x="391" y="2133"/>
                    <a:pt x="803" y="2101"/>
                    <a:pt x="1123" y="1876"/>
                  </a:cubicBezTo>
                  <a:cubicBezTo>
                    <a:pt x="1290" y="1759"/>
                    <a:pt x="1419" y="1596"/>
                    <a:pt x="1554" y="1444"/>
                  </a:cubicBezTo>
                  <a:cubicBezTo>
                    <a:pt x="1913" y="1038"/>
                    <a:pt x="2329" y="683"/>
                    <a:pt x="2787" y="394"/>
                  </a:cubicBezTo>
                  <a:cubicBezTo>
                    <a:pt x="3122" y="182"/>
                    <a:pt x="3497" y="1"/>
                    <a:pt x="3895" y="7"/>
                  </a:cubicBezTo>
                  <a:cubicBezTo>
                    <a:pt x="4340" y="15"/>
                    <a:pt x="4756" y="266"/>
                    <a:pt x="5048" y="602"/>
                  </a:cubicBezTo>
                  <a:cubicBezTo>
                    <a:pt x="5208" y="788"/>
                    <a:pt x="5339" y="1003"/>
                    <a:pt x="5529" y="1161"/>
                  </a:cubicBezTo>
                  <a:cubicBezTo>
                    <a:pt x="5717" y="1319"/>
                    <a:pt x="5989" y="1413"/>
                    <a:pt x="6210" y="1305"/>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5"/>
            <p:cNvSpPr/>
            <p:nvPr/>
          </p:nvSpPr>
          <p:spPr>
            <a:xfrm>
              <a:off x="2386225" y="1704575"/>
              <a:ext cx="109150" cy="42800"/>
            </a:xfrm>
            <a:custGeom>
              <a:avLst/>
              <a:gdLst/>
              <a:ahLst/>
              <a:cxnLst/>
              <a:rect l="l" t="t" r="r" b="b"/>
              <a:pathLst>
                <a:path w="4366" h="1712" fill="none" extrusionOk="0">
                  <a:moveTo>
                    <a:pt x="4365" y="1017"/>
                  </a:moveTo>
                  <a:cubicBezTo>
                    <a:pt x="4041" y="1112"/>
                    <a:pt x="3696" y="952"/>
                    <a:pt x="3426" y="749"/>
                  </a:cubicBezTo>
                  <a:cubicBezTo>
                    <a:pt x="3157" y="546"/>
                    <a:pt x="2919" y="294"/>
                    <a:pt x="2612" y="153"/>
                  </a:cubicBezTo>
                  <a:cubicBezTo>
                    <a:pt x="2306" y="13"/>
                    <a:pt x="1944" y="1"/>
                    <a:pt x="1629" y="117"/>
                  </a:cubicBezTo>
                  <a:cubicBezTo>
                    <a:pt x="1270" y="250"/>
                    <a:pt x="988" y="537"/>
                    <a:pt x="748" y="836"/>
                  </a:cubicBezTo>
                  <a:cubicBezTo>
                    <a:pt x="507" y="1136"/>
                    <a:pt x="290" y="1460"/>
                    <a:pt x="1" y="1712"/>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5"/>
            <p:cNvSpPr/>
            <p:nvPr/>
          </p:nvSpPr>
          <p:spPr>
            <a:xfrm>
              <a:off x="1976475" y="1727650"/>
              <a:ext cx="236800" cy="143100"/>
            </a:xfrm>
            <a:custGeom>
              <a:avLst/>
              <a:gdLst/>
              <a:ahLst/>
              <a:cxnLst/>
              <a:rect l="l" t="t" r="r" b="b"/>
              <a:pathLst>
                <a:path w="9472" h="5724" fill="none" extrusionOk="0">
                  <a:moveTo>
                    <a:pt x="1" y="35"/>
                  </a:moveTo>
                  <a:cubicBezTo>
                    <a:pt x="676" y="1"/>
                    <a:pt x="1356" y="66"/>
                    <a:pt x="2012" y="229"/>
                  </a:cubicBezTo>
                  <a:cubicBezTo>
                    <a:pt x="2358" y="313"/>
                    <a:pt x="2701" y="427"/>
                    <a:pt x="3002" y="617"/>
                  </a:cubicBezTo>
                  <a:cubicBezTo>
                    <a:pt x="3367" y="848"/>
                    <a:pt x="3653" y="1182"/>
                    <a:pt x="3922" y="1520"/>
                  </a:cubicBezTo>
                  <a:cubicBezTo>
                    <a:pt x="4219" y="1892"/>
                    <a:pt x="4502" y="2275"/>
                    <a:pt x="4771" y="2667"/>
                  </a:cubicBezTo>
                  <a:cubicBezTo>
                    <a:pt x="5068" y="3100"/>
                    <a:pt x="5352" y="3551"/>
                    <a:pt x="5742" y="3904"/>
                  </a:cubicBezTo>
                  <a:cubicBezTo>
                    <a:pt x="6045" y="4178"/>
                    <a:pt x="6402" y="4384"/>
                    <a:pt x="6757" y="4588"/>
                  </a:cubicBezTo>
                  <a:cubicBezTo>
                    <a:pt x="7612" y="5081"/>
                    <a:pt x="8495" y="5580"/>
                    <a:pt x="9471" y="5724"/>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5"/>
            <p:cNvSpPr/>
            <p:nvPr/>
          </p:nvSpPr>
          <p:spPr>
            <a:xfrm>
              <a:off x="1995100" y="1620325"/>
              <a:ext cx="218550" cy="229900"/>
            </a:xfrm>
            <a:custGeom>
              <a:avLst/>
              <a:gdLst/>
              <a:ahLst/>
              <a:cxnLst/>
              <a:rect l="l" t="t" r="r" b="b"/>
              <a:pathLst>
                <a:path w="8742" h="9196" fill="none" extrusionOk="0">
                  <a:moveTo>
                    <a:pt x="8742" y="9196"/>
                  </a:moveTo>
                  <a:cubicBezTo>
                    <a:pt x="8364" y="9071"/>
                    <a:pt x="8054" y="8787"/>
                    <a:pt x="7842" y="8450"/>
                  </a:cubicBezTo>
                  <a:cubicBezTo>
                    <a:pt x="7631" y="8113"/>
                    <a:pt x="7508" y="7727"/>
                    <a:pt x="7422" y="7340"/>
                  </a:cubicBezTo>
                  <a:cubicBezTo>
                    <a:pt x="7213" y="6390"/>
                    <a:pt x="7209" y="5408"/>
                    <a:pt x="7055" y="4447"/>
                  </a:cubicBezTo>
                  <a:cubicBezTo>
                    <a:pt x="6900" y="3487"/>
                    <a:pt x="6563" y="2504"/>
                    <a:pt x="5834" y="1861"/>
                  </a:cubicBezTo>
                  <a:cubicBezTo>
                    <a:pt x="5060" y="1176"/>
                    <a:pt x="3977" y="983"/>
                    <a:pt x="2952" y="849"/>
                  </a:cubicBezTo>
                  <a:cubicBezTo>
                    <a:pt x="1927" y="713"/>
                    <a:pt x="849" y="590"/>
                    <a:pt x="0" y="1"/>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5"/>
            <p:cNvSpPr/>
            <p:nvPr/>
          </p:nvSpPr>
          <p:spPr>
            <a:xfrm>
              <a:off x="1986325" y="1614925"/>
              <a:ext cx="575" cy="1100"/>
            </a:xfrm>
            <a:custGeom>
              <a:avLst/>
              <a:gdLst/>
              <a:ahLst/>
              <a:cxnLst/>
              <a:rect l="l" t="t" r="r" b="b"/>
              <a:pathLst>
                <a:path w="23" h="44" fill="none" extrusionOk="0">
                  <a:moveTo>
                    <a:pt x="22" y="43"/>
                  </a:moveTo>
                  <a:cubicBezTo>
                    <a:pt x="14" y="29"/>
                    <a:pt x="7" y="13"/>
                    <a:pt x="1" y="0"/>
                  </a:cubicBezTo>
                </a:path>
              </a:pathLst>
            </a:custGeom>
            <a:noFill/>
            <a:ln w="17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5"/>
            <p:cNvSpPr/>
            <p:nvPr/>
          </p:nvSpPr>
          <p:spPr>
            <a:xfrm>
              <a:off x="2230050" y="1613250"/>
              <a:ext cx="52225" cy="219300"/>
            </a:xfrm>
            <a:custGeom>
              <a:avLst/>
              <a:gdLst/>
              <a:ahLst/>
              <a:cxnLst/>
              <a:rect l="l" t="t" r="r" b="b"/>
              <a:pathLst>
                <a:path w="2089" h="8772" fill="none" extrusionOk="0">
                  <a:moveTo>
                    <a:pt x="0" y="0"/>
                  </a:moveTo>
                  <a:cubicBezTo>
                    <a:pt x="833" y="656"/>
                    <a:pt x="1258" y="1718"/>
                    <a:pt x="1398" y="2768"/>
                  </a:cubicBezTo>
                  <a:cubicBezTo>
                    <a:pt x="1538" y="3819"/>
                    <a:pt x="1430" y="4884"/>
                    <a:pt x="1390" y="5943"/>
                  </a:cubicBezTo>
                  <a:cubicBezTo>
                    <a:pt x="1372" y="6442"/>
                    <a:pt x="1368" y="6944"/>
                    <a:pt x="1462" y="7434"/>
                  </a:cubicBezTo>
                  <a:cubicBezTo>
                    <a:pt x="1556" y="7924"/>
                    <a:pt x="1751" y="8404"/>
                    <a:pt x="2088" y="8772"/>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5"/>
            <p:cNvSpPr/>
            <p:nvPr/>
          </p:nvSpPr>
          <p:spPr>
            <a:xfrm>
              <a:off x="2340550" y="1605600"/>
              <a:ext cx="11875" cy="132100"/>
            </a:xfrm>
            <a:custGeom>
              <a:avLst/>
              <a:gdLst/>
              <a:ahLst/>
              <a:cxnLst/>
              <a:rect l="l" t="t" r="r" b="b"/>
              <a:pathLst>
                <a:path w="475" h="5284" fill="none" extrusionOk="0">
                  <a:moveTo>
                    <a:pt x="400" y="5283"/>
                  </a:moveTo>
                  <a:cubicBezTo>
                    <a:pt x="179" y="4629"/>
                    <a:pt x="102" y="3925"/>
                    <a:pt x="176" y="3237"/>
                  </a:cubicBezTo>
                  <a:cubicBezTo>
                    <a:pt x="237" y="2680"/>
                    <a:pt x="395" y="2136"/>
                    <a:pt x="435" y="1577"/>
                  </a:cubicBezTo>
                  <a:cubicBezTo>
                    <a:pt x="474" y="1017"/>
                    <a:pt x="379" y="414"/>
                    <a:pt x="0" y="0"/>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1" name="Google Shape;1591;p35"/>
          <p:cNvGrpSpPr/>
          <p:nvPr/>
        </p:nvGrpSpPr>
        <p:grpSpPr>
          <a:xfrm>
            <a:off x="6675039" y="4062380"/>
            <a:ext cx="2377451" cy="2377433"/>
            <a:chOff x="3172425" y="2532850"/>
            <a:chExt cx="299250" cy="293775"/>
          </a:xfrm>
        </p:grpSpPr>
        <p:sp>
          <p:nvSpPr>
            <p:cNvPr id="1592" name="Google Shape;1592;p35"/>
            <p:cNvSpPr/>
            <p:nvPr/>
          </p:nvSpPr>
          <p:spPr>
            <a:xfrm>
              <a:off x="3333950" y="2535100"/>
              <a:ext cx="132275" cy="105050"/>
            </a:xfrm>
            <a:custGeom>
              <a:avLst/>
              <a:gdLst/>
              <a:ahLst/>
              <a:cxnLst/>
              <a:rect l="l" t="t" r="r" b="b"/>
              <a:pathLst>
                <a:path w="5291" h="4202" extrusionOk="0">
                  <a:moveTo>
                    <a:pt x="5135" y="0"/>
                  </a:moveTo>
                  <a:cubicBezTo>
                    <a:pt x="5109" y="0"/>
                    <a:pt x="5081" y="5"/>
                    <a:pt x="5055" y="10"/>
                  </a:cubicBezTo>
                  <a:cubicBezTo>
                    <a:pt x="4666" y="89"/>
                    <a:pt x="4305" y="300"/>
                    <a:pt x="4043" y="599"/>
                  </a:cubicBezTo>
                  <a:cubicBezTo>
                    <a:pt x="3915" y="745"/>
                    <a:pt x="3808" y="913"/>
                    <a:pt x="3643" y="1015"/>
                  </a:cubicBezTo>
                  <a:cubicBezTo>
                    <a:pt x="3544" y="1077"/>
                    <a:pt x="3428" y="1111"/>
                    <a:pt x="3313" y="1137"/>
                  </a:cubicBezTo>
                  <a:cubicBezTo>
                    <a:pt x="3191" y="1164"/>
                    <a:pt x="3065" y="1183"/>
                    <a:pt x="2940" y="1183"/>
                  </a:cubicBezTo>
                  <a:cubicBezTo>
                    <a:pt x="2906" y="1183"/>
                    <a:pt x="2873" y="1182"/>
                    <a:pt x="2839" y="1179"/>
                  </a:cubicBezTo>
                  <a:cubicBezTo>
                    <a:pt x="2491" y="1149"/>
                    <a:pt x="2153" y="953"/>
                    <a:pt x="1814" y="953"/>
                  </a:cubicBezTo>
                  <a:cubicBezTo>
                    <a:pt x="1754" y="953"/>
                    <a:pt x="1694" y="959"/>
                    <a:pt x="1634" y="973"/>
                  </a:cubicBezTo>
                  <a:cubicBezTo>
                    <a:pt x="1295" y="1054"/>
                    <a:pt x="1067" y="1374"/>
                    <a:pt x="936" y="1698"/>
                  </a:cubicBezTo>
                  <a:cubicBezTo>
                    <a:pt x="807" y="2021"/>
                    <a:pt x="744" y="2372"/>
                    <a:pt x="573" y="2677"/>
                  </a:cubicBezTo>
                  <a:cubicBezTo>
                    <a:pt x="519" y="2776"/>
                    <a:pt x="451" y="2869"/>
                    <a:pt x="356" y="2931"/>
                  </a:cubicBezTo>
                  <a:cubicBezTo>
                    <a:pt x="276" y="2982"/>
                    <a:pt x="72" y="3017"/>
                    <a:pt x="40" y="3117"/>
                  </a:cubicBezTo>
                  <a:cubicBezTo>
                    <a:pt x="1" y="3234"/>
                    <a:pt x="176" y="3317"/>
                    <a:pt x="256" y="3361"/>
                  </a:cubicBezTo>
                  <a:cubicBezTo>
                    <a:pt x="309" y="3388"/>
                    <a:pt x="356" y="3420"/>
                    <a:pt x="395" y="3455"/>
                  </a:cubicBezTo>
                  <a:cubicBezTo>
                    <a:pt x="411" y="3333"/>
                    <a:pt x="481" y="3219"/>
                    <a:pt x="586" y="3156"/>
                  </a:cubicBezTo>
                  <a:cubicBezTo>
                    <a:pt x="643" y="3120"/>
                    <a:pt x="710" y="3101"/>
                    <a:pt x="775" y="3075"/>
                  </a:cubicBezTo>
                  <a:cubicBezTo>
                    <a:pt x="1064" y="2957"/>
                    <a:pt x="1289" y="2694"/>
                    <a:pt x="1360" y="2390"/>
                  </a:cubicBezTo>
                  <a:lnTo>
                    <a:pt x="1360" y="2390"/>
                  </a:lnTo>
                  <a:cubicBezTo>
                    <a:pt x="1336" y="2616"/>
                    <a:pt x="1288" y="2860"/>
                    <a:pt x="1113" y="3006"/>
                  </a:cubicBezTo>
                  <a:cubicBezTo>
                    <a:pt x="1046" y="3060"/>
                    <a:pt x="965" y="3096"/>
                    <a:pt x="893" y="3145"/>
                  </a:cubicBezTo>
                  <a:cubicBezTo>
                    <a:pt x="723" y="3254"/>
                    <a:pt x="596" y="3425"/>
                    <a:pt x="535" y="3617"/>
                  </a:cubicBezTo>
                  <a:cubicBezTo>
                    <a:pt x="605" y="3718"/>
                    <a:pt x="662" y="3831"/>
                    <a:pt x="751" y="3947"/>
                  </a:cubicBezTo>
                  <a:cubicBezTo>
                    <a:pt x="875" y="4107"/>
                    <a:pt x="1077" y="4202"/>
                    <a:pt x="1280" y="4202"/>
                  </a:cubicBezTo>
                  <a:cubicBezTo>
                    <a:pt x="1321" y="4202"/>
                    <a:pt x="1362" y="4198"/>
                    <a:pt x="1403" y="4190"/>
                  </a:cubicBezTo>
                  <a:cubicBezTo>
                    <a:pt x="1848" y="4102"/>
                    <a:pt x="2081" y="3598"/>
                    <a:pt x="2490" y="3399"/>
                  </a:cubicBezTo>
                  <a:cubicBezTo>
                    <a:pt x="2644" y="3323"/>
                    <a:pt x="2811" y="3296"/>
                    <a:pt x="2982" y="3296"/>
                  </a:cubicBezTo>
                  <a:cubicBezTo>
                    <a:pt x="3197" y="3296"/>
                    <a:pt x="3419" y="3339"/>
                    <a:pt x="3631" y="3381"/>
                  </a:cubicBezTo>
                  <a:cubicBezTo>
                    <a:pt x="3750" y="3405"/>
                    <a:pt x="3874" y="3428"/>
                    <a:pt x="3996" y="3428"/>
                  </a:cubicBezTo>
                  <a:cubicBezTo>
                    <a:pt x="4094" y="3428"/>
                    <a:pt x="4190" y="3413"/>
                    <a:pt x="4280" y="3371"/>
                  </a:cubicBezTo>
                  <a:cubicBezTo>
                    <a:pt x="4552" y="3244"/>
                    <a:pt x="4664" y="2925"/>
                    <a:pt x="4748" y="2638"/>
                  </a:cubicBezTo>
                  <a:cubicBezTo>
                    <a:pt x="4979" y="1856"/>
                    <a:pt x="5209" y="1066"/>
                    <a:pt x="5281" y="253"/>
                  </a:cubicBezTo>
                  <a:cubicBezTo>
                    <a:pt x="5291" y="165"/>
                    <a:pt x="5286" y="60"/>
                    <a:pt x="5209" y="17"/>
                  </a:cubicBezTo>
                  <a:cubicBezTo>
                    <a:pt x="5187" y="5"/>
                    <a:pt x="5161" y="0"/>
                    <a:pt x="5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5"/>
            <p:cNvSpPr/>
            <p:nvPr/>
          </p:nvSpPr>
          <p:spPr>
            <a:xfrm>
              <a:off x="3351675" y="2620200"/>
              <a:ext cx="117575" cy="77175"/>
            </a:xfrm>
            <a:custGeom>
              <a:avLst/>
              <a:gdLst/>
              <a:ahLst/>
              <a:cxnLst/>
              <a:rect l="l" t="t" r="r" b="b"/>
              <a:pathLst>
                <a:path w="4703" h="3087" extrusionOk="0">
                  <a:moveTo>
                    <a:pt x="4446" y="1"/>
                  </a:moveTo>
                  <a:cubicBezTo>
                    <a:pt x="4360" y="1"/>
                    <a:pt x="4279" y="74"/>
                    <a:pt x="4218" y="142"/>
                  </a:cubicBezTo>
                  <a:cubicBezTo>
                    <a:pt x="4152" y="213"/>
                    <a:pt x="4088" y="285"/>
                    <a:pt x="4022" y="357"/>
                  </a:cubicBezTo>
                  <a:cubicBezTo>
                    <a:pt x="3971" y="412"/>
                    <a:pt x="3920" y="470"/>
                    <a:pt x="3854" y="508"/>
                  </a:cubicBezTo>
                  <a:cubicBezTo>
                    <a:pt x="3785" y="550"/>
                    <a:pt x="3706" y="567"/>
                    <a:pt x="3626" y="567"/>
                  </a:cubicBezTo>
                  <a:cubicBezTo>
                    <a:pt x="3538" y="567"/>
                    <a:pt x="3448" y="546"/>
                    <a:pt x="3366" y="514"/>
                  </a:cubicBezTo>
                  <a:cubicBezTo>
                    <a:pt x="3181" y="440"/>
                    <a:pt x="3038" y="307"/>
                    <a:pt x="2865" y="219"/>
                  </a:cubicBezTo>
                  <a:cubicBezTo>
                    <a:pt x="2725" y="148"/>
                    <a:pt x="2567" y="113"/>
                    <a:pt x="2410" y="113"/>
                  </a:cubicBezTo>
                  <a:cubicBezTo>
                    <a:pt x="2385" y="113"/>
                    <a:pt x="2361" y="114"/>
                    <a:pt x="2336" y="116"/>
                  </a:cubicBezTo>
                  <a:cubicBezTo>
                    <a:pt x="2087" y="131"/>
                    <a:pt x="1849" y="227"/>
                    <a:pt x="1639" y="362"/>
                  </a:cubicBezTo>
                  <a:cubicBezTo>
                    <a:pt x="1567" y="407"/>
                    <a:pt x="1499" y="458"/>
                    <a:pt x="1444" y="522"/>
                  </a:cubicBezTo>
                  <a:cubicBezTo>
                    <a:pt x="1347" y="632"/>
                    <a:pt x="1296" y="777"/>
                    <a:pt x="1195" y="884"/>
                  </a:cubicBezTo>
                  <a:cubicBezTo>
                    <a:pt x="1069" y="1017"/>
                    <a:pt x="885" y="1068"/>
                    <a:pt x="704" y="1068"/>
                  </a:cubicBezTo>
                  <a:cubicBezTo>
                    <a:pt x="658" y="1068"/>
                    <a:pt x="611" y="1064"/>
                    <a:pt x="566" y="1058"/>
                  </a:cubicBezTo>
                  <a:cubicBezTo>
                    <a:pt x="530" y="1053"/>
                    <a:pt x="499" y="1049"/>
                    <a:pt x="473" y="1049"/>
                  </a:cubicBezTo>
                  <a:cubicBezTo>
                    <a:pt x="416" y="1049"/>
                    <a:pt x="378" y="1069"/>
                    <a:pt x="338" y="1150"/>
                  </a:cubicBezTo>
                  <a:cubicBezTo>
                    <a:pt x="296" y="1236"/>
                    <a:pt x="284" y="1325"/>
                    <a:pt x="205" y="1390"/>
                  </a:cubicBezTo>
                  <a:cubicBezTo>
                    <a:pt x="113" y="1462"/>
                    <a:pt x="0" y="1545"/>
                    <a:pt x="10" y="1660"/>
                  </a:cubicBezTo>
                  <a:cubicBezTo>
                    <a:pt x="27" y="1847"/>
                    <a:pt x="270" y="1881"/>
                    <a:pt x="419" y="1895"/>
                  </a:cubicBezTo>
                  <a:cubicBezTo>
                    <a:pt x="426" y="1896"/>
                    <a:pt x="432" y="1896"/>
                    <a:pt x="438" y="1896"/>
                  </a:cubicBezTo>
                  <a:cubicBezTo>
                    <a:pt x="468" y="1854"/>
                    <a:pt x="507" y="1818"/>
                    <a:pt x="546" y="1784"/>
                  </a:cubicBezTo>
                  <a:cubicBezTo>
                    <a:pt x="592" y="1747"/>
                    <a:pt x="641" y="1712"/>
                    <a:pt x="697" y="1694"/>
                  </a:cubicBezTo>
                  <a:cubicBezTo>
                    <a:pt x="736" y="1681"/>
                    <a:pt x="776" y="1676"/>
                    <a:pt x="817" y="1676"/>
                  </a:cubicBezTo>
                  <a:cubicBezTo>
                    <a:pt x="912" y="1676"/>
                    <a:pt x="1010" y="1702"/>
                    <a:pt x="1106" y="1702"/>
                  </a:cubicBezTo>
                  <a:cubicBezTo>
                    <a:pt x="1286" y="1702"/>
                    <a:pt x="1454" y="1614"/>
                    <a:pt x="1599" y="1510"/>
                  </a:cubicBezTo>
                  <a:cubicBezTo>
                    <a:pt x="1666" y="1463"/>
                    <a:pt x="1732" y="1411"/>
                    <a:pt x="1808" y="1381"/>
                  </a:cubicBezTo>
                  <a:cubicBezTo>
                    <a:pt x="1872" y="1356"/>
                    <a:pt x="1942" y="1348"/>
                    <a:pt x="2012" y="1348"/>
                  </a:cubicBezTo>
                  <a:cubicBezTo>
                    <a:pt x="2059" y="1348"/>
                    <a:pt x="2107" y="1352"/>
                    <a:pt x="2153" y="1355"/>
                  </a:cubicBezTo>
                  <a:cubicBezTo>
                    <a:pt x="1994" y="1372"/>
                    <a:pt x="1840" y="1436"/>
                    <a:pt x="1715" y="1537"/>
                  </a:cubicBezTo>
                  <a:cubicBezTo>
                    <a:pt x="1646" y="1592"/>
                    <a:pt x="1588" y="1657"/>
                    <a:pt x="1518" y="1707"/>
                  </a:cubicBezTo>
                  <a:cubicBezTo>
                    <a:pt x="1434" y="1767"/>
                    <a:pt x="1335" y="1807"/>
                    <a:pt x="1237" y="1844"/>
                  </a:cubicBezTo>
                  <a:cubicBezTo>
                    <a:pt x="1165" y="1873"/>
                    <a:pt x="1091" y="1900"/>
                    <a:pt x="1014" y="1900"/>
                  </a:cubicBezTo>
                  <a:cubicBezTo>
                    <a:pt x="1012" y="1900"/>
                    <a:pt x="1011" y="1900"/>
                    <a:pt x="1009" y="1900"/>
                  </a:cubicBezTo>
                  <a:cubicBezTo>
                    <a:pt x="948" y="1899"/>
                    <a:pt x="887" y="1878"/>
                    <a:pt x="825" y="1878"/>
                  </a:cubicBezTo>
                  <a:cubicBezTo>
                    <a:pt x="816" y="1878"/>
                    <a:pt x="807" y="1878"/>
                    <a:pt x="798" y="1879"/>
                  </a:cubicBezTo>
                  <a:cubicBezTo>
                    <a:pt x="732" y="1887"/>
                    <a:pt x="674" y="1923"/>
                    <a:pt x="627" y="1969"/>
                  </a:cubicBezTo>
                  <a:cubicBezTo>
                    <a:pt x="654" y="2007"/>
                    <a:pt x="661" y="2056"/>
                    <a:pt x="657" y="2102"/>
                  </a:cubicBezTo>
                  <a:cubicBezTo>
                    <a:pt x="653" y="2161"/>
                    <a:pt x="632" y="2214"/>
                    <a:pt x="618" y="2270"/>
                  </a:cubicBezTo>
                  <a:cubicBezTo>
                    <a:pt x="597" y="2359"/>
                    <a:pt x="593" y="2457"/>
                    <a:pt x="636" y="2538"/>
                  </a:cubicBezTo>
                  <a:cubicBezTo>
                    <a:pt x="663" y="2588"/>
                    <a:pt x="705" y="2626"/>
                    <a:pt x="752" y="2657"/>
                  </a:cubicBezTo>
                  <a:cubicBezTo>
                    <a:pt x="852" y="2720"/>
                    <a:pt x="966" y="2742"/>
                    <a:pt x="1083" y="2742"/>
                  </a:cubicBezTo>
                  <a:cubicBezTo>
                    <a:pt x="1186" y="2742"/>
                    <a:pt x="1291" y="2725"/>
                    <a:pt x="1391" y="2704"/>
                  </a:cubicBezTo>
                  <a:cubicBezTo>
                    <a:pt x="1544" y="2670"/>
                    <a:pt x="1701" y="2629"/>
                    <a:pt x="1856" y="2629"/>
                  </a:cubicBezTo>
                  <a:cubicBezTo>
                    <a:pt x="1917" y="2629"/>
                    <a:pt x="1977" y="2636"/>
                    <a:pt x="2037" y="2651"/>
                  </a:cubicBezTo>
                  <a:cubicBezTo>
                    <a:pt x="2276" y="2713"/>
                    <a:pt x="2478" y="2898"/>
                    <a:pt x="2704" y="2999"/>
                  </a:cubicBezTo>
                  <a:cubicBezTo>
                    <a:pt x="2829" y="3054"/>
                    <a:pt x="2958" y="3087"/>
                    <a:pt x="3087" y="3087"/>
                  </a:cubicBezTo>
                  <a:cubicBezTo>
                    <a:pt x="3211" y="3087"/>
                    <a:pt x="3333" y="3056"/>
                    <a:pt x="3450" y="2985"/>
                  </a:cubicBezTo>
                  <a:cubicBezTo>
                    <a:pt x="3701" y="2832"/>
                    <a:pt x="3837" y="2547"/>
                    <a:pt x="3934" y="2271"/>
                  </a:cubicBezTo>
                  <a:cubicBezTo>
                    <a:pt x="4030" y="1993"/>
                    <a:pt x="4102" y="1701"/>
                    <a:pt x="4275" y="1464"/>
                  </a:cubicBezTo>
                  <a:cubicBezTo>
                    <a:pt x="4352" y="1357"/>
                    <a:pt x="4451" y="1265"/>
                    <a:pt x="4523" y="1154"/>
                  </a:cubicBezTo>
                  <a:cubicBezTo>
                    <a:pt x="4700" y="881"/>
                    <a:pt x="4703" y="528"/>
                    <a:pt x="4625" y="210"/>
                  </a:cubicBezTo>
                  <a:cubicBezTo>
                    <a:pt x="4605" y="129"/>
                    <a:pt x="4573" y="41"/>
                    <a:pt x="4496" y="10"/>
                  </a:cubicBezTo>
                  <a:cubicBezTo>
                    <a:pt x="4479" y="4"/>
                    <a:pt x="4462" y="1"/>
                    <a:pt x="44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5"/>
            <p:cNvSpPr/>
            <p:nvPr/>
          </p:nvSpPr>
          <p:spPr>
            <a:xfrm>
              <a:off x="3290525" y="2532850"/>
              <a:ext cx="149825" cy="81950"/>
            </a:xfrm>
            <a:custGeom>
              <a:avLst/>
              <a:gdLst/>
              <a:ahLst/>
              <a:cxnLst/>
              <a:rect l="l" t="t" r="r" b="b"/>
              <a:pathLst>
                <a:path w="5993" h="3278" extrusionOk="0">
                  <a:moveTo>
                    <a:pt x="3281" y="0"/>
                  </a:moveTo>
                  <a:cubicBezTo>
                    <a:pt x="3011" y="0"/>
                    <a:pt x="2740" y="8"/>
                    <a:pt x="2471" y="18"/>
                  </a:cubicBezTo>
                  <a:cubicBezTo>
                    <a:pt x="2246" y="26"/>
                    <a:pt x="2019" y="25"/>
                    <a:pt x="1792" y="44"/>
                  </a:cubicBezTo>
                  <a:cubicBezTo>
                    <a:pt x="1536" y="65"/>
                    <a:pt x="1280" y="102"/>
                    <a:pt x="1020" y="102"/>
                  </a:cubicBezTo>
                  <a:cubicBezTo>
                    <a:pt x="973" y="102"/>
                    <a:pt x="926" y="101"/>
                    <a:pt x="879" y="101"/>
                  </a:cubicBezTo>
                  <a:cubicBezTo>
                    <a:pt x="820" y="101"/>
                    <a:pt x="762" y="103"/>
                    <a:pt x="704" y="112"/>
                  </a:cubicBezTo>
                  <a:cubicBezTo>
                    <a:pt x="600" y="127"/>
                    <a:pt x="496" y="169"/>
                    <a:pt x="427" y="249"/>
                  </a:cubicBezTo>
                  <a:cubicBezTo>
                    <a:pt x="345" y="344"/>
                    <a:pt x="318" y="485"/>
                    <a:pt x="212" y="550"/>
                  </a:cubicBezTo>
                  <a:cubicBezTo>
                    <a:pt x="172" y="575"/>
                    <a:pt x="125" y="586"/>
                    <a:pt x="86" y="615"/>
                  </a:cubicBezTo>
                  <a:cubicBezTo>
                    <a:pt x="23" y="661"/>
                    <a:pt x="0" y="748"/>
                    <a:pt x="1" y="826"/>
                  </a:cubicBezTo>
                  <a:cubicBezTo>
                    <a:pt x="5" y="1057"/>
                    <a:pt x="170" y="1244"/>
                    <a:pt x="210" y="1466"/>
                  </a:cubicBezTo>
                  <a:cubicBezTo>
                    <a:pt x="253" y="1712"/>
                    <a:pt x="465" y="1879"/>
                    <a:pt x="616" y="2069"/>
                  </a:cubicBezTo>
                  <a:cubicBezTo>
                    <a:pt x="752" y="2245"/>
                    <a:pt x="858" y="2478"/>
                    <a:pt x="777" y="2687"/>
                  </a:cubicBezTo>
                  <a:cubicBezTo>
                    <a:pt x="741" y="2778"/>
                    <a:pt x="673" y="2852"/>
                    <a:pt x="632" y="2941"/>
                  </a:cubicBezTo>
                  <a:cubicBezTo>
                    <a:pt x="602" y="3005"/>
                    <a:pt x="578" y="3108"/>
                    <a:pt x="621" y="3172"/>
                  </a:cubicBezTo>
                  <a:cubicBezTo>
                    <a:pt x="646" y="3211"/>
                    <a:pt x="691" y="3220"/>
                    <a:pt x="736" y="3220"/>
                  </a:cubicBezTo>
                  <a:cubicBezTo>
                    <a:pt x="761" y="3220"/>
                    <a:pt x="787" y="3217"/>
                    <a:pt x="809" y="3215"/>
                  </a:cubicBezTo>
                  <a:cubicBezTo>
                    <a:pt x="844" y="3212"/>
                    <a:pt x="880" y="3210"/>
                    <a:pt x="915" y="3210"/>
                  </a:cubicBezTo>
                  <a:cubicBezTo>
                    <a:pt x="991" y="3210"/>
                    <a:pt x="1068" y="3218"/>
                    <a:pt x="1142" y="3236"/>
                  </a:cubicBezTo>
                  <a:cubicBezTo>
                    <a:pt x="1216" y="3252"/>
                    <a:pt x="1292" y="3277"/>
                    <a:pt x="1367" y="3277"/>
                  </a:cubicBezTo>
                  <a:cubicBezTo>
                    <a:pt x="1390" y="3277"/>
                    <a:pt x="1412" y="3275"/>
                    <a:pt x="1435" y="3270"/>
                  </a:cubicBezTo>
                  <a:cubicBezTo>
                    <a:pt x="1449" y="3267"/>
                    <a:pt x="1464" y="3261"/>
                    <a:pt x="1475" y="3252"/>
                  </a:cubicBezTo>
                  <a:cubicBezTo>
                    <a:pt x="1491" y="3238"/>
                    <a:pt x="1498" y="3215"/>
                    <a:pt x="1507" y="3195"/>
                  </a:cubicBezTo>
                  <a:cubicBezTo>
                    <a:pt x="1543" y="3108"/>
                    <a:pt x="1620" y="3053"/>
                    <a:pt x="1693" y="2998"/>
                  </a:cubicBezTo>
                  <a:cubicBezTo>
                    <a:pt x="1732" y="2969"/>
                    <a:pt x="1764" y="2932"/>
                    <a:pt x="1791" y="2890"/>
                  </a:cubicBezTo>
                  <a:cubicBezTo>
                    <a:pt x="1830" y="2831"/>
                    <a:pt x="1864" y="2765"/>
                    <a:pt x="1904" y="2708"/>
                  </a:cubicBezTo>
                  <a:cubicBezTo>
                    <a:pt x="1988" y="2589"/>
                    <a:pt x="2064" y="2466"/>
                    <a:pt x="2131" y="2338"/>
                  </a:cubicBezTo>
                  <a:cubicBezTo>
                    <a:pt x="2267" y="2070"/>
                    <a:pt x="2369" y="1787"/>
                    <a:pt x="2477" y="1508"/>
                  </a:cubicBezTo>
                  <a:cubicBezTo>
                    <a:pt x="2545" y="1332"/>
                    <a:pt x="2619" y="1155"/>
                    <a:pt x="2753" y="1024"/>
                  </a:cubicBezTo>
                  <a:cubicBezTo>
                    <a:pt x="2940" y="844"/>
                    <a:pt x="3216" y="787"/>
                    <a:pt x="3475" y="785"/>
                  </a:cubicBezTo>
                  <a:cubicBezTo>
                    <a:pt x="3483" y="785"/>
                    <a:pt x="3490" y="785"/>
                    <a:pt x="3498" y="785"/>
                  </a:cubicBezTo>
                  <a:cubicBezTo>
                    <a:pt x="3677" y="785"/>
                    <a:pt x="3856" y="807"/>
                    <a:pt x="4030" y="850"/>
                  </a:cubicBezTo>
                  <a:cubicBezTo>
                    <a:pt x="4277" y="911"/>
                    <a:pt x="4532" y="1015"/>
                    <a:pt x="4778" y="1015"/>
                  </a:cubicBezTo>
                  <a:cubicBezTo>
                    <a:pt x="4862" y="1015"/>
                    <a:pt x="4944" y="1003"/>
                    <a:pt x="5025" y="974"/>
                  </a:cubicBezTo>
                  <a:cubicBezTo>
                    <a:pt x="5247" y="893"/>
                    <a:pt x="5404" y="693"/>
                    <a:pt x="5607" y="574"/>
                  </a:cubicBezTo>
                  <a:cubicBezTo>
                    <a:pt x="5712" y="513"/>
                    <a:pt x="5828" y="472"/>
                    <a:pt x="5915" y="388"/>
                  </a:cubicBezTo>
                  <a:cubicBezTo>
                    <a:pt x="5957" y="345"/>
                    <a:pt x="5993" y="286"/>
                    <a:pt x="5977" y="227"/>
                  </a:cubicBezTo>
                  <a:cubicBezTo>
                    <a:pt x="5955" y="134"/>
                    <a:pt x="5836" y="113"/>
                    <a:pt x="5741" y="110"/>
                  </a:cubicBezTo>
                  <a:cubicBezTo>
                    <a:pt x="5436" y="98"/>
                    <a:pt x="5128" y="86"/>
                    <a:pt x="4822" y="76"/>
                  </a:cubicBezTo>
                  <a:cubicBezTo>
                    <a:pt x="4558" y="66"/>
                    <a:pt x="4300" y="42"/>
                    <a:pt x="4034" y="24"/>
                  </a:cubicBezTo>
                  <a:cubicBezTo>
                    <a:pt x="3784" y="7"/>
                    <a:pt x="3533" y="0"/>
                    <a:pt x="3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5"/>
            <p:cNvSpPr/>
            <p:nvPr/>
          </p:nvSpPr>
          <p:spPr>
            <a:xfrm>
              <a:off x="3216075" y="2739950"/>
              <a:ext cx="114875" cy="55600"/>
            </a:xfrm>
            <a:custGeom>
              <a:avLst/>
              <a:gdLst/>
              <a:ahLst/>
              <a:cxnLst/>
              <a:rect l="l" t="t" r="r" b="b"/>
              <a:pathLst>
                <a:path w="4595" h="2224" extrusionOk="0">
                  <a:moveTo>
                    <a:pt x="1800" y="1"/>
                  </a:moveTo>
                  <a:cubicBezTo>
                    <a:pt x="1711" y="1"/>
                    <a:pt x="1621" y="12"/>
                    <a:pt x="1534" y="36"/>
                  </a:cubicBezTo>
                  <a:cubicBezTo>
                    <a:pt x="1463" y="55"/>
                    <a:pt x="1394" y="82"/>
                    <a:pt x="1339" y="128"/>
                  </a:cubicBezTo>
                  <a:cubicBezTo>
                    <a:pt x="1271" y="187"/>
                    <a:pt x="1227" y="269"/>
                    <a:pt x="1196" y="353"/>
                  </a:cubicBezTo>
                  <a:cubicBezTo>
                    <a:pt x="1092" y="635"/>
                    <a:pt x="1097" y="980"/>
                    <a:pt x="872" y="1182"/>
                  </a:cubicBezTo>
                  <a:cubicBezTo>
                    <a:pt x="739" y="1302"/>
                    <a:pt x="554" y="1340"/>
                    <a:pt x="386" y="1405"/>
                  </a:cubicBezTo>
                  <a:cubicBezTo>
                    <a:pt x="218" y="1467"/>
                    <a:pt x="44" y="1586"/>
                    <a:pt x="19" y="1764"/>
                  </a:cubicBezTo>
                  <a:cubicBezTo>
                    <a:pt x="1" y="1909"/>
                    <a:pt x="93" y="2053"/>
                    <a:pt x="218" y="2129"/>
                  </a:cubicBezTo>
                  <a:cubicBezTo>
                    <a:pt x="342" y="2204"/>
                    <a:pt x="494" y="2224"/>
                    <a:pt x="640" y="2224"/>
                  </a:cubicBezTo>
                  <a:cubicBezTo>
                    <a:pt x="995" y="2223"/>
                    <a:pt x="1340" y="2115"/>
                    <a:pt x="1676" y="1996"/>
                  </a:cubicBezTo>
                  <a:cubicBezTo>
                    <a:pt x="2011" y="1875"/>
                    <a:pt x="2345" y="1743"/>
                    <a:pt x="2696" y="1691"/>
                  </a:cubicBezTo>
                  <a:cubicBezTo>
                    <a:pt x="2790" y="1677"/>
                    <a:pt x="2886" y="1670"/>
                    <a:pt x="2982" y="1670"/>
                  </a:cubicBezTo>
                  <a:cubicBezTo>
                    <a:pt x="3244" y="1670"/>
                    <a:pt x="3505" y="1727"/>
                    <a:pt x="3722" y="1871"/>
                  </a:cubicBezTo>
                  <a:cubicBezTo>
                    <a:pt x="3832" y="1944"/>
                    <a:pt x="3933" y="2039"/>
                    <a:pt x="4060" y="2073"/>
                  </a:cubicBezTo>
                  <a:cubicBezTo>
                    <a:pt x="4090" y="2080"/>
                    <a:pt x="4121" y="2084"/>
                    <a:pt x="4152" y="2084"/>
                  </a:cubicBezTo>
                  <a:cubicBezTo>
                    <a:pt x="4262" y="2084"/>
                    <a:pt x="4374" y="2036"/>
                    <a:pt x="4447" y="1951"/>
                  </a:cubicBezTo>
                  <a:cubicBezTo>
                    <a:pt x="4595" y="1781"/>
                    <a:pt x="4565" y="1525"/>
                    <a:pt x="4523" y="1303"/>
                  </a:cubicBezTo>
                  <a:cubicBezTo>
                    <a:pt x="4521" y="1297"/>
                    <a:pt x="4520" y="1290"/>
                    <a:pt x="4515" y="1289"/>
                  </a:cubicBezTo>
                  <a:cubicBezTo>
                    <a:pt x="4448" y="1338"/>
                    <a:pt x="4363" y="1363"/>
                    <a:pt x="4278" y="1363"/>
                  </a:cubicBezTo>
                  <a:cubicBezTo>
                    <a:pt x="4265" y="1363"/>
                    <a:pt x="4253" y="1363"/>
                    <a:pt x="4241" y="1361"/>
                  </a:cubicBezTo>
                  <a:cubicBezTo>
                    <a:pt x="4117" y="1353"/>
                    <a:pt x="4000" y="1299"/>
                    <a:pt x="3892" y="1237"/>
                  </a:cubicBezTo>
                  <a:cubicBezTo>
                    <a:pt x="3819" y="1195"/>
                    <a:pt x="3747" y="1149"/>
                    <a:pt x="3668" y="1118"/>
                  </a:cubicBezTo>
                  <a:cubicBezTo>
                    <a:pt x="3617" y="1098"/>
                    <a:pt x="3561" y="1084"/>
                    <a:pt x="3506" y="1084"/>
                  </a:cubicBezTo>
                  <a:cubicBezTo>
                    <a:pt x="3477" y="1084"/>
                    <a:pt x="3448" y="1088"/>
                    <a:pt x="3420" y="1096"/>
                  </a:cubicBezTo>
                  <a:cubicBezTo>
                    <a:pt x="3493" y="1072"/>
                    <a:pt x="3567" y="1052"/>
                    <a:pt x="3642" y="1052"/>
                  </a:cubicBezTo>
                  <a:cubicBezTo>
                    <a:pt x="3662" y="1052"/>
                    <a:pt x="3682" y="1053"/>
                    <a:pt x="3702" y="1056"/>
                  </a:cubicBezTo>
                  <a:cubicBezTo>
                    <a:pt x="3811" y="1071"/>
                    <a:pt x="3908" y="1132"/>
                    <a:pt x="4014" y="1165"/>
                  </a:cubicBezTo>
                  <a:cubicBezTo>
                    <a:pt x="4077" y="1185"/>
                    <a:pt x="4142" y="1195"/>
                    <a:pt x="4208" y="1195"/>
                  </a:cubicBezTo>
                  <a:cubicBezTo>
                    <a:pt x="4305" y="1195"/>
                    <a:pt x="4403" y="1173"/>
                    <a:pt x="4490" y="1132"/>
                  </a:cubicBezTo>
                  <a:cubicBezTo>
                    <a:pt x="4474" y="1019"/>
                    <a:pt x="4472" y="904"/>
                    <a:pt x="4504" y="796"/>
                  </a:cubicBezTo>
                  <a:cubicBezTo>
                    <a:pt x="4528" y="719"/>
                    <a:pt x="4581" y="672"/>
                    <a:pt x="4541" y="593"/>
                  </a:cubicBezTo>
                  <a:cubicBezTo>
                    <a:pt x="4508" y="524"/>
                    <a:pt x="4423" y="481"/>
                    <a:pt x="4351" y="473"/>
                  </a:cubicBezTo>
                  <a:cubicBezTo>
                    <a:pt x="4339" y="471"/>
                    <a:pt x="4326" y="470"/>
                    <a:pt x="4314" y="470"/>
                  </a:cubicBezTo>
                  <a:cubicBezTo>
                    <a:pt x="4221" y="470"/>
                    <a:pt x="4129" y="508"/>
                    <a:pt x="4046" y="553"/>
                  </a:cubicBezTo>
                  <a:cubicBezTo>
                    <a:pt x="3952" y="603"/>
                    <a:pt x="3862" y="664"/>
                    <a:pt x="3760" y="698"/>
                  </a:cubicBezTo>
                  <a:cubicBezTo>
                    <a:pt x="3692" y="719"/>
                    <a:pt x="3622" y="728"/>
                    <a:pt x="3551" y="728"/>
                  </a:cubicBezTo>
                  <a:cubicBezTo>
                    <a:pt x="3481" y="728"/>
                    <a:pt x="3411" y="720"/>
                    <a:pt x="3342" y="707"/>
                  </a:cubicBezTo>
                  <a:cubicBezTo>
                    <a:pt x="3209" y="682"/>
                    <a:pt x="3080" y="641"/>
                    <a:pt x="2961" y="579"/>
                  </a:cubicBezTo>
                  <a:cubicBezTo>
                    <a:pt x="2699" y="445"/>
                    <a:pt x="2494" y="215"/>
                    <a:pt x="2226" y="92"/>
                  </a:cubicBezTo>
                  <a:cubicBezTo>
                    <a:pt x="2093" y="32"/>
                    <a:pt x="1947"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5"/>
            <p:cNvSpPr/>
            <p:nvPr/>
          </p:nvSpPr>
          <p:spPr>
            <a:xfrm>
              <a:off x="3258100" y="2787700"/>
              <a:ext cx="103500" cy="38925"/>
            </a:xfrm>
            <a:custGeom>
              <a:avLst/>
              <a:gdLst/>
              <a:ahLst/>
              <a:cxnLst/>
              <a:rect l="l" t="t" r="r" b="b"/>
              <a:pathLst>
                <a:path w="4140" h="1557" extrusionOk="0">
                  <a:moveTo>
                    <a:pt x="1394" y="0"/>
                  </a:moveTo>
                  <a:cubicBezTo>
                    <a:pt x="1295" y="0"/>
                    <a:pt x="1195" y="16"/>
                    <a:pt x="1100" y="47"/>
                  </a:cubicBezTo>
                  <a:cubicBezTo>
                    <a:pt x="941" y="99"/>
                    <a:pt x="795" y="191"/>
                    <a:pt x="629" y="216"/>
                  </a:cubicBezTo>
                  <a:cubicBezTo>
                    <a:pt x="588" y="222"/>
                    <a:pt x="547" y="224"/>
                    <a:pt x="504" y="224"/>
                  </a:cubicBezTo>
                  <a:cubicBezTo>
                    <a:pt x="447" y="224"/>
                    <a:pt x="389" y="221"/>
                    <a:pt x="331" y="221"/>
                  </a:cubicBezTo>
                  <a:cubicBezTo>
                    <a:pt x="236" y="221"/>
                    <a:pt x="144" y="229"/>
                    <a:pt x="63" y="277"/>
                  </a:cubicBezTo>
                  <a:cubicBezTo>
                    <a:pt x="32" y="294"/>
                    <a:pt x="0" y="326"/>
                    <a:pt x="5" y="362"/>
                  </a:cubicBezTo>
                  <a:cubicBezTo>
                    <a:pt x="10" y="391"/>
                    <a:pt x="34" y="410"/>
                    <a:pt x="58" y="424"/>
                  </a:cubicBezTo>
                  <a:cubicBezTo>
                    <a:pt x="166" y="493"/>
                    <a:pt x="294" y="515"/>
                    <a:pt x="420" y="536"/>
                  </a:cubicBezTo>
                  <a:cubicBezTo>
                    <a:pt x="769" y="593"/>
                    <a:pt x="1133" y="637"/>
                    <a:pt x="1435" y="822"/>
                  </a:cubicBezTo>
                  <a:cubicBezTo>
                    <a:pt x="1549" y="893"/>
                    <a:pt x="1614" y="947"/>
                    <a:pt x="1662" y="1077"/>
                  </a:cubicBezTo>
                  <a:cubicBezTo>
                    <a:pt x="1702" y="1183"/>
                    <a:pt x="1725" y="1309"/>
                    <a:pt x="1814" y="1390"/>
                  </a:cubicBezTo>
                  <a:cubicBezTo>
                    <a:pt x="1872" y="1443"/>
                    <a:pt x="1948" y="1470"/>
                    <a:pt x="2023" y="1490"/>
                  </a:cubicBezTo>
                  <a:cubicBezTo>
                    <a:pt x="2181" y="1533"/>
                    <a:pt x="2345" y="1556"/>
                    <a:pt x="2509" y="1556"/>
                  </a:cubicBezTo>
                  <a:cubicBezTo>
                    <a:pt x="2686" y="1556"/>
                    <a:pt x="2861" y="1529"/>
                    <a:pt x="3028" y="1471"/>
                  </a:cubicBezTo>
                  <a:cubicBezTo>
                    <a:pt x="3146" y="1430"/>
                    <a:pt x="3264" y="1367"/>
                    <a:pt x="3333" y="1260"/>
                  </a:cubicBezTo>
                  <a:cubicBezTo>
                    <a:pt x="3392" y="1169"/>
                    <a:pt x="3408" y="1054"/>
                    <a:pt x="3477" y="971"/>
                  </a:cubicBezTo>
                  <a:cubicBezTo>
                    <a:pt x="3609" y="815"/>
                    <a:pt x="3866" y="843"/>
                    <a:pt x="4034" y="723"/>
                  </a:cubicBezTo>
                  <a:cubicBezTo>
                    <a:pt x="4071" y="697"/>
                    <a:pt x="4103" y="662"/>
                    <a:pt x="4119" y="620"/>
                  </a:cubicBezTo>
                  <a:cubicBezTo>
                    <a:pt x="4140" y="570"/>
                    <a:pt x="4138" y="514"/>
                    <a:pt x="4133" y="460"/>
                  </a:cubicBezTo>
                  <a:cubicBezTo>
                    <a:pt x="4126" y="385"/>
                    <a:pt x="4113" y="299"/>
                    <a:pt x="4057" y="247"/>
                  </a:cubicBezTo>
                  <a:cubicBezTo>
                    <a:pt x="4013" y="206"/>
                    <a:pt x="3958" y="194"/>
                    <a:pt x="3899" y="194"/>
                  </a:cubicBezTo>
                  <a:cubicBezTo>
                    <a:pt x="3838" y="194"/>
                    <a:pt x="3773" y="207"/>
                    <a:pt x="3713" y="218"/>
                  </a:cubicBezTo>
                  <a:cubicBezTo>
                    <a:pt x="3671" y="226"/>
                    <a:pt x="3628" y="232"/>
                    <a:pt x="3584" y="233"/>
                  </a:cubicBezTo>
                  <a:cubicBezTo>
                    <a:pt x="3450" y="413"/>
                    <a:pt x="3294" y="588"/>
                    <a:pt x="3078" y="645"/>
                  </a:cubicBezTo>
                  <a:cubicBezTo>
                    <a:pt x="3007" y="663"/>
                    <a:pt x="2933" y="667"/>
                    <a:pt x="2859" y="667"/>
                  </a:cubicBezTo>
                  <a:cubicBezTo>
                    <a:pt x="2795" y="667"/>
                    <a:pt x="2730" y="664"/>
                    <a:pt x="2666" y="664"/>
                  </a:cubicBezTo>
                  <a:cubicBezTo>
                    <a:pt x="2576" y="664"/>
                    <a:pt x="2489" y="670"/>
                    <a:pt x="2405" y="700"/>
                  </a:cubicBezTo>
                  <a:cubicBezTo>
                    <a:pt x="2451" y="664"/>
                    <a:pt x="2500" y="628"/>
                    <a:pt x="2554" y="604"/>
                  </a:cubicBezTo>
                  <a:cubicBezTo>
                    <a:pt x="2664" y="554"/>
                    <a:pt x="2788" y="555"/>
                    <a:pt x="2907" y="529"/>
                  </a:cubicBezTo>
                  <a:cubicBezTo>
                    <a:pt x="3095" y="487"/>
                    <a:pt x="3264" y="371"/>
                    <a:pt x="3374" y="215"/>
                  </a:cubicBezTo>
                  <a:cubicBezTo>
                    <a:pt x="3348" y="208"/>
                    <a:pt x="3322" y="201"/>
                    <a:pt x="3296" y="190"/>
                  </a:cubicBezTo>
                  <a:cubicBezTo>
                    <a:pt x="3225" y="163"/>
                    <a:pt x="3179" y="119"/>
                    <a:pt x="3122" y="72"/>
                  </a:cubicBezTo>
                  <a:cubicBezTo>
                    <a:pt x="3105" y="58"/>
                    <a:pt x="3088" y="52"/>
                    <a:pt x="3071" y="52"/>
                  </a:cubicBezTo>
                  <a:cubicBezTo>
                    <a:pt x="2974" y="52"/>
                    <a:pt x="2873" y="243"/>
                    <a:pt x="2807" y="293"/>
                  </a:cubicBezTo>
                  <a:cubicBezTo>
                    <a:pt x="2712" y="364"/>
                    <a:pt x="2595" y="404"/>
                    <a:pt x="2477" y="404"/>
                  </a:cubicBezTo>
                  <a:cubicBezTo>
                    <a:pt x="2443" y="404"/>
                    <a:pt x="2410" y="400"/>
                    <a:pt x="2377" y="394"/>
                  </a:cubicBezTo>
                  <a:cubicBezTo>
                    <a:pt x="2172" y="351"/>
                    <a:pt x="2011" y="195"/>
                    <a:pt x="1822" y="101"/>
                  </a:cubicBezTo>
                  <a:cubicBezTo>
                    <a:pt x="1690" y="34"/>
                    <a:pt x="1542" y="0"/>
                    <a:pt x="1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5"/>
            <p:cNvSpPr/>
            <p:nvPr/>
          </p:nvSpPr>
          <p:spPr>
            <a:xfrm>
              <a:off x="3242725" y="2671350"/>
              <a:ext cx="113225" cy="80825"/>
            </a:xfrm>
            <a:custGeom>
              <a:avLst/>
              <a:gdLst/>
              <a:ahLst/>
              <a:cxnLst/>
              <a:rect l="l" t="t" r="r" b="b"/>
              <a:pathLst>
                <a:path w="4529" h="3233" extrusionOk="0">
                  <a:moveTo>
                    <a:pt x="2185" y="1"/>
                  </a:moveTo>
                  <a:cubicBezTo>
                    <a:pt x="2154" y="1"/>
                    <a:pt x="2123" y="6"/>
                    <a:pt x="2092" y="13"/>
                  </a:cubicBezTo>
                  <a:cubicBezTo>
                    <a:pt x="1866" y="65"/>
                    <a:pt x="1634" y="194"/>
                    <a:pt x="1569" y="416"/>
                  </a:cubicBezTo>
                  <a:cubicBezTo>
                    <a:pt x="1540" y="517"/>
                    <a:pt x="1550" y="625"/>
                    <a:pt x="1522" y="724"/>
                  </a:cubicBezTo>
                  <a:cubicBezTo>
                    <a:pt x="1489" y="847"/>
                    <a:pt x="1402" y="947"/>
                    <a:pt x="1320" y="1043"/>
                  </a:cubicBezTo>
                  <a:cubicBezTo>
                    <a:pt x="1249" y="1127"/>
                    <a:pt x="1181" y="1213"/>
                    <a:pt x="1106" y="1293"/>
                  </a:cubicBezTo>
                  <a:cubicBezTo>
                    <a:pt x="1054" y="1347"/>
                    <a:pt x="981" y="1376"/>
                    <a:pt x="908" y="1401"/>
                  </a:cubicBezTo>
                  <a:cubicBezTo>
                    <a:pt x="739" y="1457"/>
                    <a:pt x="556" y="1455"/>
                    <a:pt x="384" y="1503"/>
                  </a:cubicBezTo>
                  <a:cubicBezTo>
                    <a:pt x="274" y="1532"/>
                    <a:pt x="166" y="1586"/>
                    <a:pt x="101" y="1676"/>
                  </a:cubicBezTo>
                  <a:cubicBezTo>
                    <a:pt x="1" y="1817"/>
                    <a:pt x="33" y="2033"/>
                    <a:pt x="169" y="2136"/>
                  </a:cubicBezTo>
                  <a:cubicBezTo>
                    <a:pt x="264" y="2209"/>
                    <a:pt x="379" y="2222"/>
                    <a:pt x="501" y="2222"/>
                  </a:cubicBezTo>
                  <a:cubicBezTo>
                    <a:pt x="571" y="2222"/>
                    <a:pt x="643" y="2218"/>
                    <a:pt x="714" y="2218"/>
                  </a:cubicBezTo>
                  <a:cubicBezTo>
                    <a:pt x="799" y="2218"/>
                    <a:pt x="882" y="2224"/>
                    <a:pt x="959" y="2252"/>
                  </a:cubicBezTo>
                  <a:cubicBezTo>
                    <a:pt x="1141" y="2317"/>
                    <a:pt x="1254" y="2485"/>
                    <a:pt x="1365" y="2634"/>
                  </a:cubicBezTo>
                  <a:cubicBezTo>
                    <a:pt x="1420" y="2708"/>
                    <a:pt x="1487" y="2771"/>
                    <a:pt x="1546" y="2841"/>
                  </a:cubicBezTo>
                  <a:cubicBezTo>
                    <a:pt x="1615" y="2925"/>
                    <a:pt x="1654" y="3002"/>
                    <a:pt x="1751" y="3063"/>
                  </a:cubicBezTo>
                  <a:cubicBezTo>
                    <a:pt x="1893" y="3156"/>
                    <a:pt x="2057" y="3217"/>
                    <a:pt x="2227" y="3230"/>
                  </a:cubicBezTo>
                  <a:cubicBezTo>
                    <a:pt x="2248" y="3231"/>
                    <a:pt x="2269" y="3232"/>
                    <a:pt x="2290" y="3232"/>
                  </a:cubicBezTo>
                  <a:cubicBezTo>
                    <a:pt x="2439" y="3232"/>
                    <a:pt x="2589" y="3194"/>
                    <a:pt x="2715" y="3115"/>
                  </a:cubicBezTo>
                  <a:cubicBezTo>
                    <a:pt x="2828" y="3043"/>
                    <a:pt x="2925" y="2940"/>
                    <a:pt x="3053" y="2899"/>
                  </a:cubicBezTo>
                  <a:cubicBezTo>
                    <a:pt x="3057" y="2898"/>
                    <a:pt x="3059" y="2897"/>
                    <a:pt x="3063" y="2897"/>
                  </a:cubicBezTo>
                  <a:cubicBezTo>
                    <a:pt x="3099" y="2886"/>
                    <a:pt x="3135" y="2881"/>
                    <a:pt x="3172" y="2881"/>
                  </a:cubicBezTo>
                  <a:cubicBezTo>
                    <a:pt x="3234" y="2881"/>
                    <a:pt x="3296" y="2895"/>
                    <a:pt x="3354" y="2918"/>
                  </a:cubicBezTo>
                  <a:cubicBezTo>
                    <a:pt x="3448" y="2957"/>
                    <a:pt x="3530" y="3019"/>
                    <a:pt x="3621" y="3061"/>
                  </a:cubicBezTo>
                  <a:cubicBezTo>
                    <a:pt x="3675" y="3087"/>
                    <a:pt x="3727" y="3102"/>
                    <a:pt x="3777" y="3102"/>
                  </a:cubicBezTo>
                  <a:cubicBezTo>
                    <a:pt x="3824" y="3102"/>
                    <a:pt x="3869" y="3089"/>
                    <a:pt x="3915" y="3059"/>
                  </a:cubicBezTo>
                  <a:cubicBezTo>
                    <a:pt x="3947" y="3036"/>
                    <a:pt x="3981" y="3026"/>
                    <a:pt x="4014" y="3024"/>
                  </a:cubicBezTo>
                  <a:cubicBezTo>
                    <a:pt x="3968" y="2926"/>
                    <a:pt x="3881" y="2841"/>
                    <a:pt x="3782" y="2790"/>
                  </a:cubicBezTo>
                  <a:cubicBezTo>
                    <a:pt x="3651" y="2725"/>
                    <a:pt x="3503" y="2705"/>
                    <a:pt x="3357" y="2705"/>
                  </a:cubicBezTo>
                  <a:cubicBezTo>
                    <a:pt x="3349" y="2705"/>
                    <a:pt x="3342" y="2705"/>
                    <a:pt x="3334" y="2705"/>
                  </a:cubicBezTo>
                  <a:cubicBezTo>
                    <a:pt x="3306" y="2705"/>
                    <a:pt x="3277" y="2706"/>
                    <a:pt x="3249" y="2706"/>
                  </a:cubicBezTo>
                  <a:cubicBezTo>
                    <a:pt x="3212" y="2706"/>
                    <a:pt x="3175" y="2704"/>
                    <a:pt x="3139" y="2698"/>
                  </a:cubicBezTo>
                  <a:cubicBezTo>
                    <a:pt x="2994" y="2672"/>
                    <a:pt x="2876" y="2568"/>
                    <a:pt x="2765" y="2468"/>
                  </a:cubicBezTo>
                  <a:lnTo>
                    <a:pt x="2765" y="2468"/>
                  </a:lnTo>
                  <a:cubicBezTo>
                    <a:pt x="2842" y="2517"/>
                    <a:pt x="2933" y="2538"/>
                    <a:pt x="3021" y="2556"/>
                  </a:cubicBezTo>
                  <a:cubicBezTo>
                    <a:pt x="3099" y="2569"/>
                    <a:pt x="3180" y="2571"/>
                    <a:pt x="3262" y="2572"/>
                  </a:cubicBezTo>
                  <a:cubicBezTo>
                    <a:pt x="3347" y="2572"/>
                    <a:pt x="3433" y="2573"/>
                    <a:pt x="3519" y="2574"/>
                  </a:cubicBezTo>
                  <a:cubicBezTo>
                    <a:pt x="3576" y="2576"/>
                    <a:pt x="3635" y="2576"/>
                    <a:pt x="3691" y="2587"/>
                  </a:cubicBezTo>
                  <a:cubicBezTo>
                    <a:pt x="3921" y="2628"/>
                    <a:pt x="4104" y="2823"/>
                    <a:pt x="4173" y="3047"/>
                  </a:cubicBezTo>
                  <a:cubicBezTo>
                    <a:pt x="4195" y="3052"/>
                    <a:pt x="4215" y="3059"/>
                    <a:pt x="4238" y="3064"/>
                  </a:cubicBezTo>
                  <a:cubicBezTo>
                    <a:pt x="4268" y="3072"/>
                    <a:pt x="4300" y="3077"/>
                    <a:pt x="4331" y="3077"/>
                  </a:cubicBezTo>
                  <a:cubicBezTo>
                    <a:pt x="4386" y="3077"/>
                    <a:pt x="4439" y="3062"/>
                    <a:pt x="4475" y="3021"/>
                  </a:cubicBezTo>
                  <a:cubicBezTo>
                    <a:pt x="4505" y="2988"/>
                    <a:pt x="4516" y="2943"/>
                    <a:pt x="4520" y="2900"/>
                  </a:cubicBezTo>
                  <a:cubicBezTo>
                    <a:pt x="4529" y="2792"/>
                    <a:pt x="4491" y="2682"/>
                    <a:pt x="4418" y="2605"/>
                  </a:cubicBezTo>
                  <a:cubicBezTo>
                    <a:pt x="4392" y="2578"/>
                    <a:pt x="4362" y="2556"/>
                    <a:pt x="4332" y="2532"/>
                  </a:cubicBezTo>
                  <a:cubicBezTo>
                    <a:pt x="4143" y="2391"/>
                    <a:pt x="3925" y="2297"/>
                    <a:pt x="3722" y="2179"/>
                  </a:cubicBezTo>
                  <a:cubicBezTo>
                    <a:pt x="3519" y="2060"/>
                    <a:pt x="3323" y="1909"/>
                    <a:pt x="3220" y="1699"/>
                  </a:cubicBezTo>
                  <a:cubicBezTo>
                    <a:pt x="3138" y="1531"/>
                    <a:pt x="3123" y="1341"/>
                    <a:pt x="3124" y="1158"/>
                  </a:cubicBezTo>
                  <a:cubicBezTo>
                    <a:pt x="3125" y="986"/>
                    <a:pt x="3198" y="835"/>
                    <a:pt x="3179" y="661"/>
                  </a:cubicBezTo>
                  <a:cubicBezTo>
                    <a:pt x="3174" y="616"/>
                    <a:pt x="3164" y="570"/>
                    <a:pt x="3130" y="541"/>
                  </a:cubicBezTo>
                  <a:cubicBezTo>
                    <a:pt x="3090" y="506"/>
                    <a:pt x="3032" y="505"/>
                    <a:pt x="2980" y="503"/>
                  </a:cubicBezTo>
                  <a:cubicBezTo>
                    <a:pt x="2787" y="500"/>
                    <a:pt x="2574" y="457"/>
                    <a:pt x="2463" y="300"/>
                  </a:cubicBezTo>
                  <a:cubicBezTo>
                    <a:pt x="2391" y="197"/>
                    <a:pt x="2362" y="48"/>
                    <a:pt x="2244" y="9"/>
                  </a:cubicBezTo>
                  <a:cubicBezTo>
                    <a:pt x="2225" y="3"/>
                    <a:pt x="2205" y="1"/>
                    <a:pt x="2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5"/>
            <p:cNvSpPr/>
            <p:nvPr/>
          </p:nvSpPr>
          <p:spPr>
            <a:xfrm>
              <a:off x="3324625" y="2688425"/>
              <a:ext cx="147050" cy="137725"/>
            </a:xfrm>
            <a:custGeom>
              <a:avLst/>
              <a:gdLst/>
              <a:ahLst/>
              <a:cxnLst/>
              <a:rect l="l" t="t" r="r" b="b"/>
              <a:pathLst>
                <a:path w="5882" h="5509" extrusionOk="0">
                  <a:moveTo>
                    <a:pt x="5338" y="2990"/>
                  </a:moveTo>
                  <a:lnTo>
                    <a:pt x="5338" y="2990"/>
                  </a:lnTo>
                  <a:cubicBezTo>
                    <a:pt x="5336" y="3031"/>
                    <a:pt x="5334" y="3068"/>
                    <a:pt x="5334" y="3098"/>
                  </a:cubicBezTo>
                  <a:cubicBezTo>
                    <a:pt x="5330" y="3514"/>
                    <a:pt x="5316" y="3934"/>
                    <a:pt x="5219" y="4341"/>
                  </a:cubicBezTo>
                  <a:cubicBezTo>
                    <a:pt x="5150" y="4628"/>
                    <a:pt x="4975" y="4821"/>
                    <a:pt x="4695" y="4821"/>
                  </a:cubicBezTo>
                  <a:cubicBezTo>
                    <a:pt x="4655" y="4821"/>
                    <a:pt x="4613" y="4817"/>
                    <a:pt x="4569" y="4809"/>
                  </a:cubicBezTo>
                  <a:cubicBezTo>
                    <a:pt x="4402" y="4779"/>
                    <a:pt x="4249" y="4694"/>
                    <a:pt x="4115" y="4592"/>
                  </a:cubicBezTo>
                  <a:cubicBezTo>
                    <a:pt x="3821" y="4372"/>
                    <a:pt x="3583" y="4062"/>
                    <a:pt x="3338" y="3767"/>
                  </a:cubicBezTo>
                  <a:cubicBezTo>
                    <a:pt x="3357" y="3690"/>
                    <a:pt x="3384" y="3615"/>
                    <a:pt x="3419" y="3544"/>
                  </a:cubicBezTo>
                  <a:cubicBezTo>
                    <a:pt x="3443" y="3493"/>
                    <a:pt x="3472" y="3445"/>
                    <a:pt x="3517" y="3410"/>
                  </a:cubicBezTo>
                  <a:cubicBezTo>
                    <a:pt x="3550" y="3384"/>
                    <a:pt x="3589" y="3368"/>
                    <a:pt x="3629" y="3353"/>
                  </a:cubicBezTo>
                  <a:cubicBezTo>
                    <a:pt x="3734" y="3311"/>
                    <a:pt x="3842" y="3273"/>
                    <a:pt x="3954" y="3271"/>
                  </a:cubicBezTo>
                  <a:cubicBezTo>
                    <a:pt x="3960" y="3271"/>
                    <a:pt x="3965" y="3271"/>
                    <a:pt x="3970" y="3271"/>
                  </a:cubicBezTo>
                  <a:cubicBezTo>
                    <a:pt x="4074" y="3271"/>
                    <a:pt x="4176" y="3299"/>
                    <a:pt x="4278" y="3315"/>
                  </a:cubicBezTo>
                  <a:cubicBezTo>
                    <a:pt x="4360" y="3328"/>
                    <a:pt x="4443" y="3334"/>
                    <a:pt x="4525" y="3334"/>
                  </a:cubicBezTo>
                  <a:cubicBezTo>
                    <a:pt x="4662" y="3334"/>
                    <a:pt x="4799" y="3316"/>
                    <a:pt x="4930" y="3281"/>
                  </a:cubicBezTo>
                  <a:cubicBezTo>
                    <a:pt x="5046" y="3248"/>
                    <a:pt x="5162" y="3199"/>
                    <a:pt x="5248" y="3114"/>
                  </a:cubicBezTo>
                  <a:cubicBezTo>
                    <a:pt x="5285" y="3077"/>
                    <a:pt x="5315" y="3035"/>
                    <a:pt x="5338" y="2990"/>
                  </a:cubicBezTo>
                  <a:close/>
                  <a:moveTo>
                    <a:pt x="406" y="1"/>
                  </a:moveTo>
                  <a:cubicBezTo>
                    <a:pt x="274" y="1"/>
                    <a:pt x="139" y="74"/>
                    <a:pt x="89" y="200"/>
                  </a:cubicBezTo>
                  <a:cubicBezTo>
                    <a:pt x="60" y="275"/>
                    <a:pt x="1" y="422"/>
                    <a:pt x="11" y="502"/>
                  </a:cubicBezTo>
                  <a:cubicBezTo>
                    <a:pt x="40" y="739"/>
                    <a:pt x="162" y="960"/>
                    <a:pt x="336" y="1125"/>
                  </a:cubicBezTo>
                  <a:cubicBezTo>
                    <a:pt x="510" y="1289"/>
                    <a:pt x="733" y="1397"/>
                    <a:pt x="967" y="1447"/>
                  </a:cubicBezTo>
                  <a:cubicBezTo>
                    <a:pt x="1140" y="1485"/>
                    <a:pt x="1325" y="1495"/>
                    <a:pt x="1482" y="1581"/>
                  </a:cubicBezTo>
                  <a:cubicBezTo>
                    <a:pt x="1722" y="1713"/>
                    <a:pt x="1837" y="2006"/>
                    <a:pt x="1838" y="2281"/>
                  </a:cubicBezTo>
                  <a:cubicBezTo>
                    <a:pt x="1838" y="2359"/>
                    <a:pt x="1831" y="2438"/>
                    <a:pt x="1807" y="2511"/>
                  </a:cubicBezTo>
                  <a:cubicBezTo>
                    <a:pt x="1760" y="2651"/>
                    <a:pt x="1656" y="2780"/>
                    <a:pt x="1631" y="2919"/>
                  </a:cubicBezTo>
                  <a:cubicBezTo>
                    <a:pt x="1497" y="2934"/>
                    <a:pt x="1365" y="2964"/>
                    <a:pt x="1239" y="3011"/>
                  </a:cubicBezTo>
                  <a:cubicBezTo>
                    <a:pt x="1201" y="2917"/>
                    <a:pt x="1158" y="2823"/>
                    <a:pt x="1091" y="2746"/>
                  </a:cubicBezTo>
                  <a:cubicBezTo>
                    <a:pt x="1025" y="2669"/>
                    <a:pt x="932" y="2610"/>
                    <a:pt x="830" y="2603"/>
                  </a:cubicBezTo>
                  <a:cubicBezTo>
                    <a:pt x="824" y="2603"/>
                    <a:pt x="818" y="2603"/>
                    <a:pt x="811" y="2603"/>
                  </a:cubicBezTo>
                  <a:cubicBezTo>
                    <a:pt x="681" y="2603"/>
                    <a:pt x="560" y="2692"/>
                    <a:pt x="494" y="2806"/>
                  </a:cubicBezTo>
                  <a:cubicBezTo>
                    <a:pt x="425" y="2926"/>
                    <a:pt x="410" y="3070"/>
                    <a:pt x="414" y="3207"/>
                  </a:cubicBezTo>
                  <a:cubicBezTo>
                    <a:pt x="418" y="3319"/>
                    <a:pt x="434" y="3431"/>
                    <a:pt x="461" y="3540"/>
                  </a:cubicBezTo>
                  <a:cubicBezTo>
                    <a:pt x="484" y="3622"/>
                    <a:pt x="513" y="3704"/>
                    <a:pt x="569" y="3767"/>
                  </a:cubicBezTo>
                  <a:cubicBezTo>
                    <a:pt x="639" y="3843"/>
                    <a:pt x="743" y="3880"/>
                    <a:pt x="846" y="3888"/>
                  </a:cubicBezTo>
                  <a:cubicBezTo>
                    <a:pt x="865" y="3890"/>
                    <a:pt x="885" y="3891"/>
                    <a:pt x="905" y="3891"/>
                  </a:cubicBezTo>
                  <a:cubicBezTo>
                    <a:pt x="988" y="3891"/>
                    <a:pt x="1071" y="3877"/>
                    <a:pt x="1153" y="3863"/>
                  </a:cubicBezTo>
                  <a:cubicBezTo>
                    <a:pt x="1217" y="3853"/>
                    <a:pt x="1287" y="3839"/>
                    <a:pt x="1327" y="3787"/>
                  </a:cubicBezTo>
                  <a:cubicBezTo>
                    <a:pt x="1375" y="3726"/>
                    <a:pt x="1370" y="3621"/>
                    <a:pt x="1393" y="3546"/>
                  </a:cubicBezTo>
                  <a:cubicBezTo>
                    <a:pt x="1474" y="3520"/>
                    <a:pt x="1557" y="3508"/>
                    <a:pt x="1640" y="3508"/>
                  </a:cubicBezTo>
                  <a:cubicBezTo>
                    <a:pt x="1916" y="3508"/>
                    <a:pt x="2195" y="3640"/>
                    <a:pt x="2413" y="3822"/>
                  </a:cubicBezTo>
                  <a:cubicBezTo>
                    <a:pt x="2473" y="3873"/>
                    <a:pt x="2527" y="3925"/>
                    <a:pt x="2581" y="3981"/>
                  </a:cubicBezTo>
                  <a:cubicBezTo>
                    <a:pt x="2575" y="3976"/>
                    <a:pt x="2570" y="3972"/>
                    <a:pt x="2563" y="3969"/>
                  </a:cubicBezTo>
                  <a:cubicBezTo>
                    <a:pt x="2512" y="3938"/>
                    <a:pt x="2455" y="3916"/>
                    <a:pt x="2398" y="3904"/>
                  </a:cubicBezTo>
                  <a:cubicBezTo>
                    <a:pt x="2377" y="3900"/>
                    <a:pt x="2356" y="3898"/>
                    <a:pt x="2335" y="3898"/>
                  </a:cubicBezTo>
                  <a:cubicBezTo>
                    <a:pt x="2275" y="3898"/>
                    <a:pt x="2216" y="3916"/>
                    <a:pt x="2185" y="3965"/>
                  </a:cubicBezTo>
                  <a:cubicBezTo>
                    <a:pt x="2165" y="3995"/>
                    <a:pt x="2160" y="4031"/>
                    <a:pt x="2157" y="4065"/>
                  </a:cubicBezTo>
                  <a:cubicBezTo>
                    <a:pt x="2147" y="4178"/>
                    <a:pt x="2155" y="4293"/>
                    <a:pt x="2140" y="4406"/>
                  </a:cubicBezTo>
                  <a:cubicBezTo>
                    <a:pt x="2124" y="4519"/>
                    <a:pt x="2083" y="4633"/>
                    <a:pt x="1996" y="4706"/>
                  </a:cubicBezTo>
                  <a:cubicBezTo>
                    <a:pt x="1847" y="4829"/>
                    <a:pt x="1623" y="4793"/>
                    <a:pt x="1446" y="4868"/>
                  </a:cubicBezTo>
                  <a:cubicBezTo>
                    <a:pt x="1309" y="4926"/>
                    <a:pt x="1204" y="5054"/>
                    <a:pt x="1176" y="5200"/>
                  </a:cubicBezTo>
                  <a:cubicBezTo>
                    <a:pt x="1163" y="5262"/>
                    <a:pt x="1168" y="5336"/>
                    <a:pt x="1217" y="5377"/>
                  </a:cubicBezTo>
                  <a:cubicBezTo>
                    <a:pt x="1238" y="5395"/>
                    <a:pt x="1265" y="5403"/>
                    <a:pt x="1293" y="5403"/>
                  </a:cubicBezTo>
                  <a:cubicBezTo>
                    <a:pt x="1331" y="5403"/>
                    <a:pt x="1371" y="5388"/>
                    <a:pt x="1401" y="5364"/>
                  </a:cubicBezTo>
                  <a:cubicBezTo>
                    <a:pt x="1425" y="5343"/>
                    <a:pt x="1445" y="5318"/>
                    <a:pt x="1473" y="5305"/>
                  </a:cubicBezTo>
                  <a:cubicBezTo>
                    <a:pt x="1492" y="5297"/>
                    <a:pt x="1513" y="5296"/>
                    <a:pt x="1533" y="5295"/>
                  </a:cubicBezTo>
                  <a:cubicBezTo>
                    <a:pt x="1559" y="5294"/>
                    <a:pt x="1586" y="5292"/>
                    <a:pt x="1612" y="5292"/>
                  </a:cubicBezTo>
                  <a:cubicBezTo>
                    <a:pt x="1680" y="5292"/>
                    <a:pt x="1748" y="5299"/>
                    <a:pt x="1810" y="5324"/>
                  </a:cubicBezTo>
                  <a:cubicBezTo>
                    <a:pt x="1882" y="5352"/>
                    <a:pt x="1941" y="5401"/>
                    <a:pt x="2008" y="5439"/>
                  </a:cubicBezTo>
                  <a:cubicBezTo>
                    <a:pt x="2090" y="5483"/>
                    <a:pt x="2183" y="5508"/>
                    <a:pt x="2276" y="5508"/>
                  </a:cubicBezTo>
                  <a:cubicBezTo>
                    <a:pt x="2317" y="5508"/>
                    <a:pt x="2358" y="5503"/>
                    <a:pt x="2399" y="5492"/>
                  </a:cubicBezTo>
                  <a:cubicBezTo>
                    <a:pt x="2529" y="5457"/>
                    <a:pt x="2644" y="5362"/>
                    <a:pt x="2690" y="5235"/>
                  </a:cubicBezTo>
                  <a:cubicBezTo>
                    <a:pt x="2720" y="5156"/>
                    <a:pt x="2721" y="5069"/>
                    <a:pt x="2715" y="4984"/>
                  </a:cubicBezTo>
                  <a:cubicBezTo>
                    <a:pt x="2709" y="4890"/>
                    <a:pt x="2695" y="4795"/>
                    <a:pt x="2673" y="4703"/>
                  </a:cubicBezTo>
                  <a:cubicBezTo>
                    <a:pt x="2659" y="4645"/>
                    <a:pt x="2642" y="4588"/>
                    <a:pt x="2640" y="4528"/>
                  </a:cubicBezTo>
                  <a:cubicBezTo>
                    <a:pt x="2640" y="4470"/>
                    <a:pt x="2660" y="4407"/>
                    <a:pt x="2707" y="4369"/>
                  </a:cubicBezTo>
                  <a:cubicBezTo>
                    <a:pt x="2743" y="4341"/>
                    <a:pt x="2787" y="4333"/>
                    <a:pt x="2833" y="4333"/>
                  </a:cubicBezTo>
                  <a:cubicBezTo>
                    <a:pt x="2850" y="4333"/>
                    <a:pt x="2867" y="4334"/>
                    <a:pt x="2885" y="4336"/>
                  </a:cubicBezTo>
                  <a:cubicBezTo>
                    <a:pt x="2968" y="4441"/>
                    <a:pt x="3051" y="4548"/>
                    <a:pt x="3138" y="4651"/>
                  </a:cubicBezTo>
                  <a:cubicBezTo>
                    <a:pt x="3262" y="4794"/>
                    <a:pt x="3397" y="4931"/>
                    <a:pt x="3562" y="5025"/>
                  </a:cubicBezTo>
                  <a:cubicBezTo>
                    <a:pt x="3693" y="5100"/>
                    <a:pt x="3841" y="5143"/>
                    <a:pt x="3988" y="5183"/>
                  </a:cubicBezTo>
                  <a:cubicBezTo>
                    <a:pt x="4224" y="5247"/>
                    <a:pt x="4466" y="5302"/>
                    <a:pt x="4710" y="5302"/>
                  </a:cubicBezTo>
                  <a:cubicBezTo>
                    <a:pt x="4736" y="5302"/>
                    <a:pt x="4761" y="5301"/>
                    <a:pt x="4787" y="5300"/>
                  </a:cubicBezTo>
                  <a:cubicBezTo>
                    <a:pt x="5057" y="5286"/>
                    <a:pt x="5333" y="5189"/>
                    <a:pt x="5514" y="4989"/>
                  </a:cubicBezTo>
                  <a:cubicBezTo>
                    <a:pt x="5636" y="4854"/>
                    <a:pt x="5708" y="4681"/>
                    <a:pt x="5756" y="4506"/>
                  </a:cubicBezTo>
                  <a:cubicBezTo>
                    <a:pt x="5881" y="4047"/>
                    <a:pt x="5855" y="3571"/>
                    <a:pt x="5836" y="3106"/>
                  </a:cubicBezTo>
                  <a:cubicBezTo>
                    <a:pt x="5831" y="2956"/>
                    <a:pt x="5876" y="2696"/>
                    <a:pt x="5788" y="2564"/>
                  </a:cubicBezTo>
                  <a:cubicBezTo>
                    <a:pt x="5769" y="2539"/>
                    <a:pt x="5743" y="2516"/>
                    <a:pt x="5712" y="2498"/>
                  </a:cubicBezTo>
                  <a:cubicBezTo>
                    <a:pt x="5668" y="2473"/>
                    <a:pt x="5628" y="2462"/>
                    <a:pt x="5594" y="2462"/>
                  </a:cubicBezTo>
                  <a:cubicBezTo>
                    <a:pt x="5510" y="2462"/>
                    <a:pt x="5452" y="2526"/>
                    <a:pt x="5413" y="2616"/>
                  </a:cubicBezTo>
                  <a:cubicBezTo>
                    <a:pt x="5413" y="2554"/>
                    <a:pt x="5409" y="2492"/>
                    <a:pt x="5403" y="2434"/>
                  </a:cubicBezTo>
                  <a:cubicBezTo>
                    <a:pt x="5387" y="2265"/>
                    <a:pt x="5360" y="2097"/>
                    <a:pt x="5291" y="1943"/>
                  </a:cubicBezTo>
                  <a:cubicBezTo>
                    <a:pt x="5224" y="1788"/>
                    <a:pt x="5114" y="1649"/>
                    <a:pt x="4962" y="1575"/>
                  </a:cubicBezTo>
                  <a:cubicBezTo>
                    <a:pt x="4829" y="1509"/>
                    <a:pt x="4677" y="1496"/>
                    <a:pt x="4538" y="1447"/>
                  </a:cubicBezTo>
                  <a:cubicBezTo>
                    <a:pt x="4389" y="1395"/>
                    <a:pt x="4256" y="1298"/>
                    <a:pt x="4159" y="1172"/>
                  </a:cubicBezTo>
                  <a:cubicBezTo>
                    <a:pt x="4108" y="1105"/>
                    <a:pt x="4066" y="1031"/>
                    <a:pt x="4009" y="969"/>
                  </a:cubicBezTo>
                  <a:cubicBezTo>
                    <a:pt x="3954" y="910"/>
                    <a:pt x="3878" y="860"/>
                    <a:pt x="3797" y="860"/>
                  </a:cubicBezTo>
                  <a:cubicBezTo>
                    <a:pt x="3795" y="860"/>
                    <a:pt x="3792" y="860"/>
                    <a:pt x="3790" y="860"/>
                  </a:cubicBezTo>
                  <a:cubicBezTo>
                    <a:pt x="3773" y="860"/>
                    <a:pt x="3754" y="864"/>
                    <a:pt x="3740" y="874"/>
                  </a:cubicBezTo>
                  <a:cubicBezTo>
                    <a:pt x="3718" y="889"/>
                    <a:pt x="3709" y="915"/>
                    <a:pt x="3704" y="941"/>
                  </a:cubicBezTo>
                  <a:cubicBezTo>
                    <a:pt x="3670" y="1105"/>
                    <a:pt x="3732" y="1277"/>
                    <a:pt x="3826" y="1415"/>
                  </a:cubicBezTo>
                  <a:cubicBezTo>
                    <a:pt x="3920" y="1554"/>
                    <a:pt x="4043" y="1670"/>
                    <a:pt x="4146" y="1803"/>
                  </a:cubicBezTo>
                  <a:cubicBezTo>
                    <a:pt x="4250" y="1935"/>
                    <a:pt x="4336" y="2091"/>
                    <a:pt x="4338" y="2259"/>
                  </a:cubicBezTo>
                  <a:cubicBezTo>
                    <a:pt x="4339" y="2400"/>
                    <a:pt x="4277" y="2538"/>
                    <a:pt x="4186" y="2645"/>
                  </a:cubicBezTo>
                  <a:cubicBezTo>
                    <a:pt x="4097" y="2748"/>
                    <a:pt x="3980" y="2826"/>
                    <a:pt x="3851" y="2870"/>
                  </a:cubicBezTo>
                  <a:cubicBezTo>
                    <a:pt x="3652" y="2934"/>
                    <a:pt x="3424" y="2919"/>
                    <a:pt x="3254" y="3039"/>
                  </a:cubicBezTo>
                  <a:cubicBezTo>
                    <a:pt x="3146" y="3114"/>
                    <a:pt x="3076" y="3240"/>
                    <a:pt x="3056" y="3370"/>
                  </a:cubicBezTo>
                  <a:cubicBezTo>
                    <a:pt x="3053" y="3396"/>
                    <a:pt x="3051" y="3422"/>
                    <a:pt x="3051" y="3448"/>
                  </a:cubicBezTo>
                  <a:cubicBezTo>
                    <a:pt x="2864" y="3260"/>
                    <a:pt x="2660" y="3099"/>
                    <a:pt x="2413" y="3009"/>
                  </a:cubicBezTo>
                  <a:cubicBezTo>
                    <a:pt x="2269" y="2958"/>
                    <a:pt x="2119" y="2926"/>
                    <a:pt x="1966" y="2913"/>
                  </a:cubicBezTo>
                  <a:cubicBezTo>
                    <a:pt x="1959" y="2872"/>
                    <a:pt x="1961" y="2830"/>
                    <a:pt x="1980" y="2790"/>
                  </a:cubicBezTo>
                  <a:cubicBezTo>
                    <a:pt x="2069" y="2614"/>
                    <a:pt x="2279" y="2598"/>
                    <a:pt x="2438" y="2525"/>
                  </a:cubicBezTo>
                  <a:cubicBezTo>
                    <a:pt x="2668" y="2418"/>
                    <a:pt x="2895" y="2305"/>
                    <a:pt x="3125" y="2194"/>
                  </a:cubicBezTo>
                  <a:cubicBezTo>
                    <a:pt x="3233" y="2142"/>
                    <a:pt x="3346" y="2089"/>
                    <a:pt x="3420" y="1994"/>
                  </a:cubicBezTo>
                  <a:cubicBezTo>
                    <a:pt x="3529" y="1858"/>
                    <a:pt x="3541" y="1660"/>
                    <a:pt x="3481" y="1496"/>
                  </a:cubicBezTo>
                  <a:cubicBezTo>
                    <a:pt x="3455" y="1426"/>
                    <a:pt x="3418" y="1359"/>
                    <a:pt x="3393" y="1287"/>
                  </a:cubicBezTo>
                  <a:cubicBezTo>
                    <a:pt x="3342" y="1136"/>
                    <a:pt x="3349" y="973"/>
                    <a:pt x="3339" y="814"/>
                  </a:cubicBezTo>
                  <a:cubicBezTo>
                    <a:pt x="3331" y="655"/>
                    <a:pt x="3298" y="486"/>
                    <a:pt x="3187" y="372"/>
                  </a:cubicBezTo>
                  <a:cubicBezTo>
                    <a:pt x="3088" y="270"/>
                    <a:pt x="2941" y="231"/>
                    <a:pt x="2796" y="231"/>
                  </a:cubicBezTo>
                  <a:cubicBezTo>
                    <a:pt x="2753" y="231"/>
                    <a:pt x="2710" y="235"/>
                    <a:pt x="2669" y="241"/>
                  </a:cubicBezTo>
                  <a:cubicBezTo>
                    <a:pt x="2486" y="267"/>
                    <a:pt x="2311" y="339"/>
                    <a:pt x="2130" y="373"/>
                  </a:cubicBezTo>
                  <a:cubicBezTo>
                    <a:pt x="2005" y="397"/>
                    <a:pt x="1876" y="401"/>
                    <a:pt x="1749" y="401"/>
                  </a:cubicBezTo>
                  <a:cubicBezTo>
                    <a:pt x="1714" y="401"/>
                    <a:pt x="1680" y="400"/>
                    <a:pt x="1646" y="400"/>
                  </a:cubicBezTo>
                  <a:cubicBezTo>
                    <a:pt x="1504" y="399"/>
                    <a:pt x="1361" y="398"/>
                    <a:pt x="1224" y="359"/>
                  </a:cubicBezTo>
                  <a:cubicBezTo>
                    <a:pt x="964" y="285"/>
                    <a:pt x="756" y="81"/>
                    <a:pt x="496" y="13"/>
                  </a:cubicBezTo>
                  <a:cubicBezTo>
                    <a:pt x="467" y="4"/>
                    <a:pt x="43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5"/>
            <p:cNvSpPr/>
            <p:nvPr/>
          </p:nvSpPr>
          <p:spPr>
            <a:xfrm>
              <a:off x="3362225" y="2789450"/>
              <a:ext cx="28125" cy="27150"/>
            </a:xfrm>
            <a:custGeom>
              <a:avLst/>
              <a:gdLst/>
              <a:ahLst/>
              <a:cxnLst/>
              <a:rect l="l" t="t" r="r" b="b"/>
              <a:pathLst>
                <a:path w="1125" h="1086" fill="none" extrusionOk="0">
                  <a:moveTo>
                    <a:pt x="1125" y="93"/>
                  </a:moveTo>
                  <a:cubicBezTo>
                    <a:pt x="1066" y="57"/>
                    <a:pt x="1004" y="20"/>
                    <a:pt x="936" y="10"/>
                  </a:cubicBezTo>
                  <a:cubicBezTo>
                    <a:pt x="868" y="0"/>
                    <a:pt x="790" y="24"/>
                    <a:pt x="756" y="84"/>
                  </a:cubicBezTo>
                  <a:cubicBezTo>
                    <a:pt x="733" y="126"/>
                    <a:pt x="734" y="176"/>
                    <a:pt x="735" y="222"/>
                  </a:cubicBezTo>
                  <a:cubicBezTo>
                    <a:pt x="739" y="340"/>
                    <a:pt x="743" y="459"/>
                    <a:pt x="746" y="577"/>
                  </a:cubicBezTo>
                  <a:cubicBezTo>
                    <a:pt x="749" y="642"/>
                    <a:pt x="750" y="709"/>
                    <a:pt x="734" y="773"/>
                  </a:cubicBezTo>
                  <a:cubicBezTo>
                    <a:pt x="719" y="838"/>
                    <a:pt x="684" y="899"/>
                    <a:pt x="627" y="932"/>
                  </a:cubicBezTo>
                  <a:cubicBezTo>
                    <a:pt x="558" y="973"/>
                    <a:pt x="472" y="966"/>
                    <a:pt x="394" y="949"/>
                  </a:cubicBezTo>
                  <a:cubicBezTo>
                    <a:pt x="316" y="932"/>
                    <a:pt x="236" y="910"/>
                    <a:pt x="157" y="923"/>
                  </a:cubicBezTo>
                  <a:cubicBezTo>
                    <a:pt x="78" y="937"/>
                    <a:pt x="0" y="1005"/>
                    <a:pt x="10" y="1085"/>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5"/>
            <p:cNvSpPr/>
            <p:nvPr/>
          </p:nvSpPr>
          <p:spPr>
            <a:xfrm>
              <a:off x="3403000" y="2722575"/>
              <a:ext cx="44425" cy="52825"/>
            </a:xfrm>
            <a:custGeom>
              <a:avLst/>
              <a:gdLst/>
              <a:ahLst/>
              <a:cxnLst/>
              <a:rect l="l" t="t" r="r" b="b"/>
              <a:pathLst>
                <a:path w="1777" h="2113" fill="none" extrusionOk="0">
                  <a:moveTo>
                    <a:pt x="0" y="2113"/>
                  </a:moveTo>
                  <a:cubicBezTo>
                    <a:pt x="2" y="2010"/>
                    <a:pt x="63" y="1916"/>
                    <a:pt x="144" y="1853"/>
                  </a:cubicBezTo>
                  <a:cubicBezTo>
                    <a:pt x="224" y="1789"/>
                    <a:pt x="325" y="1755"/>
                    <a:pt x="424" y="1732"/>
                  </a:cubicBezTo>
                  <a:cubicBezTo>
                    <a:pt x="596" y="1692"/>
                    <a:pt x="776" y="1681"/>
                    <a:pt x="952" y="1705"/>
                  </a:cubicBezTo>
                  <a:cubicBezTo>
                    <a:pt x="1067" y="1719"/>
                    <a:pt x="1182" y="1747"/>
                    <a:pt x="1298" y="1743"/>
                  </a:cubicBezTo>
                  <a:cubicBezTo>
                    <a:pt x="1470" y="1737"/>
                    <a:pt x="1645" y="1650"/>
                    <a:pt x="1718" y="1495"/>
                  </a:cubicBezTo>
                  <a:cubicBezTo>
                    <a:pt x="1753" y="1423"/>
                    <a:pt x="1763" y="1344"/>
                    <a:pt x="1766" y="1264"/>
                  </a:cubicBezTo>
                  <a:cubicBezTo>
                    <a:pt x="1776" y="1060"/>
                    <a:pt x="1739" y="838"/>
                    <a:pt x="1594" y="693"/>
                  </a:cubicBezTo>
                  <a:cubicBezTo>
                    <a:pt x="1538" y="636"/>
                    <a:pt x="1468" y="595"/>
                    <a:pt x="1400" y="554"/>
                  </a:cubicBezTo>
                  <a:cubicBezTo>
                    <a:pt x="1285" y="483"/>
                    <a:pt x="1170" y="410"/>
                    <a:pt x="1057" y="334"/>
                  </a:cubicBezTo>
                  <a:cubicBezTo>
                    <a:pt x="1023" y="310"/>
                    <a:pt x="987" y="287"/>
                    <a:pt x="959" y="253"/>
                  </a:cubicBezTo>
                  <a:cubicBezTo>
                    <a:pt x="903" y="184"/>
                    <a:pt x="892" y="88"/>
                    <a:pt x="885"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3333150" y="2703750"/>
              <a:ext cx="51275" cy="57650"/>
            </a:xfrm>
            <a:custGeom>
              <a:avLst/>
              <a:gdLst/>
              <a:ahLst/>
              <a:cxnLst/>
              <a:rect l="l" t="t" r="r" b="b"/>
              <a:pathLst>
                <a:path w="2051" h="2306" fill="none" extrusionOk="0">
                  <a:moveTo>
                    <a:pt x="1393" y="2306"/>
                  </a:moveTo>
                  <a:cubicBezTo>
                    <a:pt x="1526" y="2074"/>
                    <a:pt x="1687" y="1855"/>
                    <a:pt x="1869" y="1658"/>
                  </a:cubicBezTo>
                  <a:cubicBezTo>
                    <a:pt x="1926" y="1599"/>
                    <a:pt x="1986" y="1537"/>
                    <a:pt x="2018" y="1460"/>
                  </a:cubicBezTo>
                  <a:cubicBezTo>
                    <a:pt x="2042" y="1402"/>
                    <a:pt x="2050" y="1337"/>
                    <a:pt x="2047" y="1273"/>
                  </a:cubicBezTo>
                  <a:cubicBezTo>
                    <a:pt x="2040" y="1042"/>
                    <a:pt x="1898" y="814"/>
                    <a:pt x="1681" y="731"/>
                  </a:cubicBezTo>
                  <a:cubicBezTo>
                    <a:pt x="1568" y="689"/>
                    <a:pt x="1445" y="687"/>
                    <a:pt x="1325" y="680"/>
                  </a:cubicBezTo>
                  <a:cubicBezTo>
                    <a:pt x="946" y="659"/>
                    <a:pt x="566" y="574"/>
                    <a:pt x="231" y="394"/>
                  </a:cubicBezTo>
                  <a:cubicBezTo>
                    <a:pt x="177" y="367"/>
                    <a:pt x="124" y="335"/>
                    <a:pt x="86" y="286"/>
                  </a:cubicBezTo>
                  <a:cubicBezTo>
                    <a:pt x="22" y="208"/>
                    <a:pt x="10" y="100"/>
                    <a:pt x="0"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5"/>
            <p:cNvSpPr/>
            <p:nvPr/>
          </p:nvSpPr>
          <p:spPr>
            <a:xfrm>
              <a:off x="3180150" y="2545275"/>
              <a:ext cx="177600" cy="275525"/>
            </a:xfrm>
            <a:custGeom>
              <a:avLst/>
              <a:gdLst/>
              <a:ahLst/>
              <a:cxnLst/>
              <a:rect l="l" t="t" r="r" b="b"/>
              <a:pathLst>
                <a:path w="7104" h="11021" extrusionOk="0">
                  <a:moveTo>
                    <a:pt x="4076" y="1"/>
                  </a:moveTo>
                  <a:cubicBezTo>
                    <a:pt x="4074" y="1"/>
                    <a:pt x="4072" y="1"/>
                    <a:pt x="4070" y="1"/>
                  </a:cubicBezTo>
                  <a:cubicBezTo>
                    <a:pt x="3968" y="7"/>
                    <a:pt x="3868" y="44"/>
                    <a:pt x="3809" y="110"/>
                  </a:cubicBezTo>
                  <a:cubicBezTo>
                    <a:pt x="3419" y="552"/>
                    <a:pt x="3552" y="1272"/>
                    <a:pt x="3208" y="1749"/>
                  </a:cubicBezTo>
                  <a:cubicBezTo>
                    <a:pt x="3010" y="2021"/>
                    <a:pt x="2672" y="2189"/>
                    <a:pt x="2541" y="2498"/>
                  </a:cubicBezTo>
                  <a:cubicBezTo>
                    <a:pt x="2477" y="2651"/>
                    <a:pt x="2471" y="2823"/>
                    <a:pt x="2489" y="2987"/>
                  </a:cubicBezTo>
                  <a:cubicBezTo>
                    <a:pt x="2525" y="3291"/>
                    <a:pt x="2645" y="3582"/>
                    <a:pt x="2831" y="3823"/>
                  </a:cubicBezTo>
                  <a:cubicBezTo>
                    <a:pt x="2969" y="4000"/>
                    <a:pt x="3156" y="4159"/>
                    <a:pt x="3249" y="4359"/>
                  </a:cubicBezTo>
                  <a:cubicBezTo>
                    <a:pt x="2986" y="4411"/>
                    <a:pt x="2733" y="4508"/>
                    <a:pt x="2487" y="4619"/>
                  </a:cubicBezTo>
                  <a:cubicBezTo>
                    <a:pt x="2260" y="4722"/>
                    <a:pt x="2029" y="4840"/>
                    <a:pt x="1870" y="5033"/>
                  </a:cubicBezTo>
                  <a:cubicBezTo>
                    <a:pt x="1616" y="5339"/>
                    <a:pt x="1590" y="5771"/>
                    <a:pt x="1630" y="6167"/>
                  </a:cubicBezTo>
                  <a:cubicBezTo>
                    <a:pt x="1670" y="6562"/>
                    <a:pt x="1767" y="6958"/>
                    <a:pt x="1711" y="7351"/>
                  </a:cubicBezTo>
                  <a:cubicBezTo>
                    <a:pt x="1635" y="7896"/>
                    <a:pt x="1284" y="8361"/>
                    <a:pt x="909" y="8763"/>
                  </a:cubicBezTo>
                  <a:cubicBezTo>
                    <a:pt x="616" y="9077"/>
                    <a:pt x="292" y="9385"/>
                    <a:pt x="146" y="9789"/>
                  </a:cubicBezTo>
                  <a:cubicBezTo>
                    <a:pt x="0" y="10192"/>
                    <a:pt x="105" y="10726"/>
                    <a:pt x="495" y="10906"/>
                  </a:cubicBezTo>
                  <a:cubicBezTo>
                    <a:pt x="633" y="10970"/>
                    <a:pt x="790" y="10982"/>
                    <a:pt x="943" y="10982"/>
                  </a:cubicBezTo>
                  <a:cubicBezTo>
                    <a:pt x="950" y="10982"/>
                    <a:pt x="956" y="10982"/>
                    <a:pt x="963" y="10982"/>
                  </a:cubicBezTo>
                  <a:cubicBezTo>
                    <a:pt x="1562" y="10978"/>
                    <a:pt x="2155" y="10838"/>
                    <a:pt x="2754" y="10838"/>
                  </a:cubicBezTo>
                  <a:cubicBezTo>
                    <a:pt x="2774" y="10838"/>
                    <a:pt x="2795" y="10838"/>
                    <a:pt x="2815" y="10838"/>
                  </a:cubicBezTo>
                  <a:cubicBezTo>
                    <a:pt x="3223" y="10845"/>
                    <a:pt x="3627" y="10922"/>
                    <a:pt x="4029" y="10999"/>
                  </a:cubicBezTo>
                  <a:cubicBezTo>
                    <a:pt x="4079" y="11009"/>
                    <a:pt x="4137" y="11020"/>
                    <a:pt x="4190" y="11020"/>
                  </a:cubicBezTo>
                  <a:cubicBezTo>
                    <a:pt x="4260" y="11020"/>
                    <a:pt x="4322" y="11001"/>
                    <a:pt x="4342" y="10936"/>
                  </a:cubicBezTo>
                  <a:cubicBezTo>
                    <a:pt x="4378" y="10822"/>
                    <a:pt x="4318" y="10694"/>
                    <a:pt x="4225" y="10618"/>
                  </a:cubicBezTo>
                  <a:cubicBezTo>
                    <a:pt x="4133" y="10543"/>
                    <a:pt x="4013" y="10509"/>
                    <a:pt x="3896" y="10482"/>
                  </a:cubicBezTo>
                  <a:cubicBezTo>
                    <a:pt x="3196" y="10324"/>
                    <a:pt x="2469" y="10371"/>
                    <a:pt x="1751" y="10356"/>
                  </a:cubicBezTo>
                  <a:cubicBezTo>
                    <a:pt x="1585" y="10352"/>
                    <a:pt x="1415" y="10345"/>
                    <a:pt x="1261" y="10284"/>
                  </a:cubicBezTo>
                  <a:cubicBezTo>
                    <a:pt x="1107" y="10222"/>
                    <a:pt x="970" y="10098"/>
                    <a:pt x="936" y="9936"/>
                  </a:cubicBezTo>
                  <a:cubicBezTo>
                    <a:pt x="900" y="9760"/>
                    <a:pt x="990" y="9584"/>
                    <a:pt x="1087" y="9434"/>
                  </a:cubicBezTo>
                  <a:cubicBezTo>
                    <a:pt x="1514" y="8777"/>
                    <a:pt x="2160" y="8209"/>
                    <a:pt x="2272" y="7435"/>
                  </a:cubicBezTo>
                  <a:cubicBezTo>
                    <a:pt x="2333" y="7017"/>
                    <a:pt x="2226" y="6596"/>
                    <a:pt x="2200" y="6174"/>
                  </a:cubicBezTo>
                  <a:cubicBezTo>
                    <a:pt x="2187" y="5961"/>
                    <a:pt x="2203" y="5732"/>
                    <a:pt x="2264" y="5527"/>
                  </a:cubicBezTo>
                  <a:cubicBezTo>
                    <a:pt x="2267" y="5527"/>
                    <a:pt x="2270" y="5527"/>
                    <a:pt x="2273" y="5527"/>
                  </a:cubicBezTo>
                  <a:cubicBezTo>
                    <a:pt x="2309" y="5527"/>
                    <a:pt x="2343" y="5533"/>
                    <a:pt x="2376" y="5544"/>
                  </a:cubicBezTo>
                  <a:cubicBezTo>
                    <a:pt x="2470" y="5576"/>
                    <a:pt x="2549" y="5647"/>
                    <a:pt x="2602" y="5730"/>
                  </a:cubicBezTo>
                  <a:cubicBezTo>
                    <a:pt x="2677" y="5843"/>
                    <a:pt x="2713" y="5981"/>
                    <a:pt x="2803" y="6082"/>
                  </a:cubicBezTo>
                  <a:cubicBezTo>
                    <a:pt x="2895" y="6187"/>
                    <a:pt x="3035" y="6238"/>
                    <a:pt x="3175" y="6238"/>
                  </a:cubicBezTo>
                  <a:cubicBezTo>
                    <a:pt x="3222" y="6238"/>
                    <a:pt x="3270" y="6232"/>
                    <a:pt x="3316" y="6221"/>
                  </a:cubicBezTo>
                  <a:cubicBezTo>
                    <a:pt x="3496" y="6174"/>
                    <a:pt x="3649" y="6048"/>
                    <a:pt x="3757" y="5897"/>
                  </a:cubicBezTo>
                  <a:cubicBezTo>
                    <a:pt x="3818" y="5814"/>
                    <a:pt x="3866" y="5719"/>
                    <a:pt x="3878" y="5616"/>
                  </a:cubicBezTo>
                  <a:cubicBezTo>
                    <a:pt x="3886" y="5547"/>
                    <a:pt x="3869" y="5468"/>
                    <a:pt x="3810" y="5433"/>
                  </a:cubicBezTo>
                  <a:cubicBezTo>
                    <a:pt x="3790" y="5422"/>
                    <a:pt x="3768" y="5417"/>
                    <a:pt x="3745" y="5417"/>
                  </a:cubicBezTo>
                  <a:cubicBezTo>
                    <a:pt x="3714" y="5417"/>
                    <a:pt x="3682" y="5426"/>
                    <a:pt x="3654" y="5440"/>
                  </a:cubicBezTo>
                  <a:cubicBezTo>
                    <a:pt x="3604" y="5464"/>
                    <a:pt x="3563" y="5500"/>
                    <a:pt x="3516" y="5527"/>
                  </a:cubicBezTo>
                  <a:cubicBezTo>
                    <a:pt x="3451" y="5566"/>
                    <a:pt x="3375" y="5584"/>
                    <a:pt x="3299" y="5584"/>
                  </a:cubicBezTo>
                  <a:cubicBezTo>
                    <a:pt x="3191" y="5584"/>
                    <a:pt x="3081" y="5546"/>
                    <a:pt x="3002" y="5472"/>
                  </a:cubicBezTo>
                  <a:cubicBezTo>
                    <a:pt x="2940" y="5414"/>
                    <a:pt x="2895" y="5340"/>
                    <a:pt x="2842" y="5275"/>
                  </a:cubicBezTo>
                  <a:cubicBezTo>
                    <a:pt x="2786" y="5211"/>
                    <a:pt x="2714" y="5154"/>
                    <a:pt x="2629" y="5149"/>
                  </a:cubicBezTo>
                  <a:cubicBezTo>
                    <a:pt x="2625" y="5148"/>
                    <a:pt x="2622" y="5148"/>
                    <a:pt x="2618" y="5148"/>
                  </a:cubicBezTo>
                  <a:cubicBezTo>
                    <a:pt x="2568" y="5148"/>
                    <a:pt x="2518" y="5167"/>
                    <a:pt x="2473" y="5188"/>
                  </a:cubicBezTo>
                  <a:cubicBezTo>
                    <a:pt x="2451" y="5198"/>
                    <a:pt x="2429" y="5210"/>
                    <a:pt x="2407" y="5223"/>
                  </a:cubicBezTo>
                  <a:cubicBezTo>
                    <a:pt x="2458" y="5149"/>
                    <a:pt x="2519" y="5082"/>
                    <a:pt x="2592" y="5026"/>
                  </a:cubicBezTo>
                  <a:cubicBezTo>
                    <a:pt x="2817" y="4855"/>
                    <a:pt x="3110" y="4816"/>
                    <a:pt x="3395" y="4816"/>
                  </a:cubicBezTo>
                  <a:cubicBezTo>
                    <a:pt x="3434" y="4816"/>
                    <a:pt x="3473" y="4817"/>
                    <a:pt x="3511" y="4818"/>
                  </a:cubicBezTo>
                  <a:cubicBezTo>
                    <a:pt x="3797" y="4828"/>
                    <a:pt x="4084" y="4860"/>
                    <a:pt x="4369" y="4860"/>
                  </a:cubicBezTo>
                  <a:cubicBezTo>
                    <a:pt x="4498" y="4860"/>
                    <a:pt x="4626" y="4853"/>
                    <a:pt x="4754" y="4835"/>
                  </a:cubicBezTo>
                  <a:cubicBezTo>
                    <a:pt x="4914" y="4812"/>
                    <a:pt x="5075" y="4772"/>
                    <a:pt x="5232" y="4717"/>
                  </a:cubicBezTo>
                  <a:cubicBezTo>
                    <a:pt x="5250" y="4837"/>
                    <a:pt x="5301" y="4954"/>
                    <a:pt x="5380" y="5049"/>
                  </a:cubicBezTo>
                  <a:cubicBezTo>
                    <a:pt x="5442" y="5123"/>
                    <a:pt x="5524" y="5186"/>
                    <a:pt x="5619" y="5196"/>
                  </a:cubicBezTo>
                  <a:cubicBezTo>
                    <a:pt x="5630" y="5197"/>
                    <a:pt x="5641" y="5198"/>
                    <a:pt x="5652" y="5198"/>
                  </a:cubicBezTo>
                  <a:cubicBezTo>
                    <a:pt x="5679" y="5198"/>
                    <a:pt x="5707" y="5195"/>
                    <a:pt x="5735" y="5191"/>
                  </a:cubicBezTo>
                  <a:cubicBezTo>
                    <a:pt x="5781" y="5186"/>
                    <a:pt x="5828" y="5180"/>
                    <a:pt x="5874" y="5180"/>
                  </a:cubicBezTo>
                  <a:cubicBezTo>
                    <a:pt x="5920" y="5180"/>
                    <a:pt x="5966" y="5186"/>
                    <a:pt x="6009" y="5202"/>
                  </a:cubicBezTo>
                  <a:cubicBezTo>
                    <a:pt x="6127" y="5247"/>
                    <a:pt x="6200" y="5365"/>
                    <a:pt x="6297" y="5447"/>
                  </a:cubicBezTo>
                  <a:cubicBezTo>
                    <a:pt x="6403" y="5538"/>
                    <a:pt x="6543" y="5586"/>
                    <a:pt x="6683" y="5586"/>
                  </a:cubicBezTo>
                  <a:cubicBezTo>
                    <a:pt x="6787" y="5586"/>
                    <a:pt x="6890" y="5560"/>
                    <a:pt x="6979" y="5506"/>
                  </a:cubicBezTo>
                  <a:cubicBezTo>
                    <a:pt x="7016" y="5485"/>
                    <a:pt x="7052" y="5457"/>
                    <a:pt x="7074" y="5419"/>
                  </a:cubicBezTo>
                  <a:cubicBezTo>
                    <a:pt x="7101" y="5385"/>
                    <a:pt x="7104" y="5334"/>
                    <a:pt x="7080" y="5298"/>
                  </a:cubicBezTo>
                  <a:cubicBezTo>
                    <a:pt x="7046" y="5247"/>
                    <a:pt x="6975" y="5242"/>
                    <a:pt x="6913" y="5238"/>
                  </a:cubicBezTo>
                  <a:cubicBezTo>
                    <a:pt x="6839" y="5235"/>
                    <a:pt x="6762" y="5225"/>
                    <a:pt x="6701" y="5184"/>
                  </a:cubicBezTo>
                  <a:cubicBezTo>
                    <a:pt x="6657" y="5154"/>
                    <a:pt x="6624" y="5111"/>
                    <a:pt x="6595" y="5066"/>
                  </a:cubicBezTo>
                  <a:cubicBezTo>
                    <a:pt x="6549" y="4997"/>
                    <a:pt x="6511" y="4923"/>
                    <a:pt x="6475" y="4846"/>
                  </a:cubicBezTo>
                  <a:cubicBezTo>
                    <a:pt x="6434" y="4757"/>
                    <a:pt x="6398" y="4664"/>
                    <a:pt x="6338" y="4587"/>
                  </a:cubicBezTo>
                  <a:cubicBezTo>
                    <a:pt x="6279" y="4509"/>
                    <a:pt x="6192" y="4447"/>
                    <a:pt x="6094" y="4445"/>
                  </a:cubicBezTo>
                  <a:cubicBezTo>
                    <a:pt x="6093" y="4445"/>
                    <a:pt x="6091" y="4445"/>
                    <a:pt x="6089" y="4445"/>
                  </a:cubicBezTo>
                  <a:cubicBezTo>
                    <a:pt x="6003" y="4445"/>
                    <a:pt x="5923" y="4490"/>
                    <a:pt x="5853" y="4540"/>
                  </a:cubicBezTo>
                  <a:cubicBezTo>
                    <a:pt x="5781" y="4592"/>
                    <a:pt x="5709" y="4648"/>
                    <a:pt x="5624" y="4672"/>
                  </a:cubicBezTo>
                  <a:cubicBezTo>
                    <a:pt x="5597" y="4679"/>
                    <a:pt x="5570" y="4683"/>
                    <a:pt x="5543" y="4683"/>
                  </a:cubicBezTo>
                  <a:cubicBezTo>
                    <a:pt x="5495" y="4683"/>
                    <a:pt x="5447" y="4672"/>
                    <a:pt x="5403" y="4651"/>
                  </a:cubicBezTo>
                  <a:cubicBezTo>
                    <a:pt x="5631" y="4551"/>
                    <a:pt x="5842" y="4417"/>
                    <a:pt x="6012" y="4247"/>
                  </a:cubicBezTo>
                  <a:cubicBezTo>
                    <a:pt x="6114" y="4258"/>
                    <a:pt x="6222" y="4277"/>
                    <a:pt x="6325" y="4277"/>
                  </a:cubicBezTo>
                  <a:cubicBezTo>
                    <a:pt x="6412" y="4277"/>
                    <a:pt x="6496" y="4264"/>
                    <a:pt x="6571" y="4220"/>
                  </a:cubicBezTo>
                  <a:cubicBezTo>
                    <a:pt x="6753" y="4112"/>
                    <a:pt x="6802" y="3855"/>
                    <a:pt x="6726" y="3656"/>
                  </a:cubicBezTo>
                  <a:cubicBezTo>
                    <a:pt x="6651" y="3459"/>
                    <a:pt x="6484" y="3312"/>
                    <a:pt x="6309" y="3193"/>
                  </a:cubicBezTo>
                  <a:cubicBezTo>
                    <a:pt x="6243" y="3148"/>
                    <a:pt x="6176" y="3106"/>
                    <a:pt x="6101" y="3078"/>
                  </a:cubicBezTo>
                  <a:cubicBezTo>
                    <a:pt x="6040" y="3055"/>
                    <a:pt x="5975" y="3045"/>
                    <a:pt x="5910" y="3045"/>
                  </a:cubicBezTo>
                  <a:cubicBezTo>
                    <a:pt x="5741" y="3045"/>
                    <a:pt x="5571" y="3118"/>
                    <a:pt x="5462" y="3248"/>
                  </a:cubicBezTo>
                  <a:cubicBezTo>
                    <a:pt x="5312" y="3429"/>
                    <a:pt x="5283" y="3737"/>
                    <a:pt x="5402" y="3939"/>
                  </a:cubicBezTo>
                  <a:cubicBezTo>
                    <a:pt x="5125" y="4186"/>
                    <a:pt x="4742" y="4268"/>
                    <a:pt x="4372" y="4293"/>
                  </a:cubicBezTo>
                  <a:cubicBezTo>
                    <a:pt x="4204" y="4303"/>
                    <a:pt x="4035" y="4304"/>
                    <a:pt x="3866" y="4308"/>
                  </a:cubicBezTo>
                  <a:cubicBezTo>
                    <a:pt x="3796" y="3780"/>
                    <a:pt x="3953" y="3224"/>
                    <a:pt x="4292" y="2813"/>
                  </a:cubicBezTo>
                  <a:cubicBezTo>
                    <a:pt x="4383" y="2703"/>
                    <a:pt x="4488" y="2600"/>
                    <a:pt x="4564" y="2478"/>
                  </a:cubicBezTo>
                  <a:cubicBezTo>
                    <a:pt x="4694" y="2268"/>
                    <a:pt x="4730" y="2010"/>
                    <a:pt x="4693" y="1768"/>
                  </a:cubicBezTo>
                  <a:cubicBezTo>
                    <a:pt x="4656" y="1524"/>
                    <a:pt x="4550" y="1296"/>
                    <a:pt x="4415" y="1090"/>
                  </a:cubicBezTo>
                  <a:cubicBezTo>
                    <a:pt x="4305" y="922"/>
                    <a:pt x="4173" y="764"/>
                    <a:pt x="4115" y="571"/>
                  </a:cubicBezTo>
                  <a:cubicBezTo>
                    <a:pt x="4075" y="435"/>
                    <a:pt x="4085" y="273"/>
                    <a:pt x="4157" y="156"/>
                  </a:cubicBezTo>
                  <a:cubicBezTo>
                    <a:pt x="4198" y="89"/>
                    <a:pt x="4154" y="1"/>
                    <a:pt x="4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5"/>
            <p:cNvSpPr/>
            <p:nvPr/>
          </p:nvSpPr>
          <p:spPr>
            <a:xfrm>
              <a:off x="3313200" y="2660225"/>
              <a:ext cx="39150" cy="18800"/>
            </a:xfrm>
            <a:custGeom>
              <a:avLst/>
              <a:gdLst/>
              <a:ahLst/>
              <a:cxnLst/>
              <a:rect l="l" t="t" r="r" b="b"/>
              <a:pathLst>
                <a:path w="1566" h="752" fill="none" extrusionOk="0">
                  <a:moveTo>
                    <a:pt x="1" y="95"/>
                  </a:moveTo>
                  <a:cubicBezTo>
                    <a:pt x="127" y="227"/>
                    <a:pt x="353" y="250"/>
                    <a:pt x="504" y="146"/>
                  </a:cubicBezTo>
                  <a:cubicBezTo>
                    <a:pt x="577" y="95"/>
                    <a:pt x="640" y="17"/>
                    <a:pt x="728" y="8"/>
                  </a:cubicBezTo>
                  <a:cubicBezTo>
                    <a:pt x="805" y="1"/>
                    <a:pt x="877" y="52"/>
                    <a:pt x="922" y="115"/>
                  </a:cubicBezTo>
                  <a:cubicBezTo>
                    <a:pt x="968" y="178"/>
                    <a:pt x="990" y="254"/>
                    <a:pt x="1020" y="326"/>
                  </a:cubicBezTo>
                  <a:cubicBezTo>
                    <a:pt x="1060" y="422"/>
                    <a:pt x="1113" y="512"/>
                    <a:pt x="1175" y="594"/>
                  </a:cubicBezTo>
                  <a:cubicBezTo>
                    <a:pt x="1209" y="637"/>
                    <a:pt x="1245" y="678"/>
                    <a:pt x="1292" y="705"/>
                  </a:cubicBezTo>
                  <a:cubicBezTo>
                    <a:pt x="1374" y="751"/>
                    <a:pt x="1472" y="750"/>
                    <a:pt x="1566" y="747"/>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5"/>
            <p:cNvSpPr/>
            <p:nvPr/>
          </p:nvSpPr>
          <p:spPr>
            <a:xfrm>
              <a:off x="3240625" y="2677325"/>
              <a:ext cx="32775" cy="15325"/>
            </a:xfrm>
            <a:custGeom>
              <a:avLst/>
              <a:gdLst/>
              <a:ahLst/>
              <a:cxnLst/>
              <a:rect l="l" t="t" r="r" b="b"/>
              <a:pathLst>
                <a:path w="1311" h="613" fill="none" extrusionOk="0">
                  <a:moveTo>
                    <a:pt x="0" y="33"/>
                  </a:moveTo>
                  <a:cubicBezTo>
                    <a:pt x="104" y="0"/>
                    <a:pt x="226" y="30"/>
                    <a:pt x="304" y="108"/>
                  </a:cubicBezTo>
                  <a:cubicBezTo>
                    <a:pt x="393" y="198"/>
                    <a:pt x="417" y="335"/>
                    <a:pt x="496" y="436"/>
                  </a:cubicBezTo>
                  <a:cubicBezTo>
                    <a:pt x="613" y="583"/>
                    <a:pt x="850" y="613"/>
                    <a:pt x="999" y="499"/>
                  </a:cubicBezTo>
                  <a:cubicBezTo>
                    <a:pt x="1052" y="459"/>
                    <a:pt x="1092" y="406"/>
                    <a:pt x="1139" y="360"/>
                  </a:cubicBezTo>
                  <a:cubicBezTo>
                    <a:pt x="1186" y="314"/>
                    <a:pt x="1245" y="274"/>
                    <a:pt x="1311" y="272"/>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5"/>
            <p:cNvSpPr/>
            <p:nvPr/>
          </p:nvSpPr>
          <p:spPr>
            <a:xfrm>
              <a:off x="3268500" y="2569650"/>
              <a:ext cx="17775" cy="83675"/>
            </a:xfrm>
            <a:custGeom>
              <a:avLst/>
              <a:gdLst/>
              <a:ahLst/>
              <a:cxnLst/>
              <a:rect l="l" t="t" r="r" b="b"/>
              <a:pathLst>
                <a:path w="711" h="3347" fill="none" extrusionOk="0">
                  <a:moveTo>
                    <a:pt x="175" y="3346"/>
                  </a:moveTo>
                  <a:cubicBezTo>
                    <a:pt x="117" y="3166"/>
                    <a:pt x="58" y="2984"/>
                    <a:pt x="28" y="2796"/>
                  </a:cubicBezTo>
                  <a:cubicBezTo>
                    <a:pt x="0" y="2607"/>
                    <a:pt x="1" y="2411"/>
                    <a:pt x="63" y="2231"/>
                  </a:cubicBezTo>
                  <a:cubicBezTo>
                    <a:pt x="191" y="1856"/>
                    <a:pt x="555" y="1594"/>
                    <a:pt x="665" y="1214"/>
                  </a:cubicBezTo>
                  <a:cubicBezTo>
                    <a:pt x="711" y="1059"/>
                    <a:pt x="710" y="894"/>
                    <a:pt x="707" y="733"/>
                  </a:cubicBezTo>
                  <a:cubicBezTo>
                    <a:pt x="705" y="475"/>
                    <a:pt x="695" y="193"/>
                    <a:pt x="525"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5"/>
            <p:cNvSpPr/>
            <p:nvPr/>
          </p:nvSpPr>
          <p:spPr>
            <a:xfrm>
              <a:off x="3172425" y="2541900"/>
              <a:ext cx="80625" cy="107800"/>
            </a:xfrm>
            <a:custGeom>
              <a:avLst/>
              <a:gdLst/>
              <a:ahLst/>
              <a:cxnLst/>
              <a:rect l="l" t="t" r="r" b="b"/>
              <a:pathLst>
                <a:path w="3225" h="4312" extrusionOk="0">
                  <a:moveTo>
                    <a:pt x="1401" y="0"/>
                  </a:moveTo>
                  <a:cubicBezTo>
                    <a:pt x="1135" y="0"/>
                    <a:pt x="869" y="8"/>
                    <a:pt x="603" y="24"/>
                  </a:cubicBezTo>
                  <a:cubicBezTo>
                    <a:pt x="542" y="28"/>
                    <a:pt x="478" y="33"/>
                    <a:pt x="428" y="70"/>
                  </a:cubicBezTo>
                  <a:cubicBezTo>
                    <a:pt x="377" y="109"/>
                    <a:pt x="354" y="173"/>
                    <a:pt x="335" y="234"/>
                  </a:cubicBezTo>
                  <a:cubicBezTo>
                    <a:pt x="207" y="613"/>
                    <a:pt x="79" y="995"/>
                    <a:pt x="39" y="1394"/>
                  </a:cubicBezTo>
                  <a:cubicBezTo>
                    <a:pt x="1" y="1792"/>
                    <a:pt x="58" y="2212"/>
                    <a:pt x="280" y="2546"/>
                  </a:cubicBezTo>
                  <a:cubicBezTo>
                    <a:pt x="371" y="2681"/>
                    <a:pt x="485" y="2799"/>
                    <a:pt x="599" y="2914"/>
                  </a:cubicBezTo>
                  <a:cubicBezTo>
                    <a:pt x="844" y="3160"/>
                    <a:pt x="1095" y="3400"/>
                    <a:pt x="1351" y="3633"/>
                  </a:cubicBezTo>
                  <a:cubicBezTo>
                    <a:pt x="1536" y="3803"/>
                    <a:pt x="1727" y="3969"/>
                    <a:pt x="1949" y="4087"/>
                  </a:cubicBezTo>
                  <a:cubicBezTo>
                    <a:pt x="2052" y="4142"/>
                    <a:pt x="2392" y="4312"/>
                    <a:pt x="2604" y="4312"/>
                  </a:cubicBezTo>
                  <a:cubicBezTo>
                    <a:pt x="2672" y="4312"/>
                    <a:pt x="2728" y="4294"/>
                    <a:pt x="2757" y="4248"/>
                  </a:cubicBezTo>
                  <a:cubicBezTo>
                    <a:pt x="2837" y="4127"/>
                    <a:pt x="2392" y="3741"/>
                    <a:pt x="2315" y="3603"/>
                  </a:cubicBezTo>
                  <a:cubicBezTo>
                    <a:pt x="2256" y="3496"/>
                    <a:pt x="2205" y="3379"/>
                    <a:pt x="2191" y="3256"/>
                  </a:cubicBezTo>
                  <a:cubicBezTo>
                    <a:pt x="2173" y="3102"/>
                    <a:pt x="2211" y="2948"/>
                    <a:pt x="2266" y="2803"/>
                  </a:cubicBezTo>
                  <a:cubicBezTo>
                    <a:pt x="2333" y="2624"/>
                    <a:pt x="2422" y="2453"/>
                    <a:pt x="2533" y="2298"/>
                  </a:cubicBezTo>
                  <a:cubicBezTo>
                    <a:pt x="2656" y="2124"/>
                    <a:pt x="2805" y="1968"/>
                    <a:pt x="2915" y="1784"/>
                  </a:cubicBezTo>
                  <a:cubicBezTo>
                    <a:pt x="3166" y="1369"/>
                    <a:pt x="3197" y="862"/>
                    <a:pt x="3222" y="377"/>
                  </a:cubicBezTo>
                  <a:cubicBezTo>
                    <a:pt x="3224" y="325"/>
                    <a:pt x="3225" y="269"/>
                    <a:pt x="3197" y="224"/>
                  </a:cubicBezTo>
                  <a:cubicBezTo>
                    <a:pt x="3167" y="177"/>
                    <a:pt x="3111" y="155"/>
                    <a:pt x="3058" y="139"/>
                  </a:cubicBezTo>
                  <a:cubicBezTo>
                    <a:pt x="2872" y="80"/>
                    <a:pt x="2677" y="60"/>
                    <a:pt x="2483" y="45"/>
                  </a:cubicBezTo>
                  <a:cubicBezTo>
                    <a:pt x="2123" y="15"/>
                    <a:pt x="1762"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5"/>
            <p:cNvSpPr/>
            <p:nvPr/>
          </p:nvSpPr>
          <p:spPr>
            <a:xfrm>
              <a:off x="3181325" y="2626675"/>
              <a:ext cx="43925" cy="64600"/>
            </a:xfrm>
            <a:custGeom>
              <a:avLst/>
              <a:gdLst/>
              <a:ahLst/>
              <a:cxnLst/>
              <a:rect l="l" t="t" r="r" b="b"/>
              <a:pathLst>
                <a:path w="1757" h="2584" extrusionOk="0">
                  <a:moveTo>
                    <a:pt x="108" y="0"/>
                  </a:moveTo>
                  <a:cubicBezTo>
                    <a:pt x="75" y="0"/>
                    <a:pt x="43" y="12"/>
                    <a:pt x="24" y="39"/>
                  </a:cubicBezTo>
                  <a:cubicBezTo>
                    <a:pt x="2" y="69"/>
                    <a:pt x="2" y="108"/>
                    <a:pt x="2" y="146"/>
                  </a:cubicBezTo>
                  <a:cubicBezTo>
                    <a:pt x="4" y="394"/>
                    <a:pt x="0" y="644"/>
                    <a:pt x="0" y="892"/>
                  </a:cubicBezTo>
                  <a:cubicBezTo>
                    <a:pt x="2" y="1383"/>
                    <a:pt x="2" y="1872"/>
                    <a:pt x="4" y="2362"/>
                  </a:cubicBezTo>
                  <a:cubicBezTo>
                    <a:pt x="4" y="2416"/>
                    <a:pt x="5" y="2472"/>
                    <a:pt x="32" y="2517"/>
                  </a:cubicBezTo>
                  <a:cubicBezTo>
                    <a:pt x="63" y="2565"/>
                    <a:pt x="113" y="2584"/>
                    <a:pt x="167" y="2584"/>
                  </a:cubicBezTo>
                  <a:cubicBezTo>
                    <a:pt x="245" y="2584"/>
                    <a:pt x="333" y="2545"/>
                    <a:pt x="396" y="2496"/>
                  </a:cubicBezTo>
                  <a:cubicBezTo>
                    <a:pt x="594" y="2342"/>
                    <a:pt x="740" y="2123"/>
                    <a:pt x="962" y="2007"/>
                  </a:cubicBezTo>
                  <a:cubicBezTo>
                    <a:pt x="1053" y="1961"/>
                    <a:pt x="1151" y="1932"/>
                    <a:pt x="1243" y="1889"/>
                  </a:cubicBezTo>
                  <a:cubicBezTo>
                    <a:pt x="1422" y="1800"/>
                    <a:pt x="1757" y="1572"/>
                    <a:pt x="1639" y="1344"/>
                  </a:cubicBezTo>
                  <a:cubicBezTo>
                    <a:pt x="1538" y="1149"/>
                    <a:pt x="1304" y="1021"/>
                    <a:pt x="1134" y="888"/>
                  </a:cubicBezTo>
                  <a:cubicBezTo>
                    <a:pt x="1085" y="849"/>
                    <a:pt x="1036" y="811"/>
                    <a:pt x="991" y="769"/>
                  </a:cubicBezTo>
                  <a:cubicBezTo>
                    <a:pt x="960" y="743"/>
                    <a:pt x="932" y="715"/>
                    <a:pt x="905" y="685"/>
                  </a:cubicBezTo>
                  <a:cubicBezTo>
                    <a:pt x="839" y="613"/>
                    <a:pt x="786" y="531"/>
                    <a:pt x="715" y="465"/>
                  </a:cubicBezTo>
                  <a:cubicBezTo>
                    <a:pt x="596" y="353"/>
                    <a:pt x="432" y="291"/>
                    <a:pt x="324" y="167"/>
                  </a:cubicBezTo>
                  <a:cubicBezTo>
                    <a:pt x="282" y="120"/>
                    <a:pt x="248" y="63"/>
                    <a:pt x="196" y="27"/>
                  </a:cubicBezTo>
                  <a:cubicBezTo>
                    <a:pt x="171" y="10"/>
                    <a:pt x="139"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5"/>
            <p:cNvSpPr/>
            <p:nvPr/>
          </p:nvSpPr>
          <p:spPr>
            <a:xfrm>
              <a:off x="3178400" y="2683125"/>
              <a:ext cx="41725" cy="88475"/>
            </a:xfrm>
            <a:custGeom>
              <a:avLst/>
              <a:gdLst/>
              <a:ahLst/>
              <a:cxnLst/>
              <a:rect l="l" t="t" r="r" b="b"/>
              <a:pathLst>
                <a:path w="1669" h="3539" extrusionOk="0">
                  <a:moveTo>
                    <a:pt x="1382" y="1"/>
                  </a:moveTo>
                  <a:cubicBezTo>
                    <a:pt x="1118" y="1"/>
                    <a:pt x="681" y="516"/>
                    <a:pt x="560" y="678"/>
                  </a:cubicBezTo>
                  <a:cubicBezTo>
                    <a:pt x="411" y="877"/>
                    <a:pt x="271" y="1090"/>
                    <a:pt x="213" y="1331"/>
                  </a:cubicBezTo>
                  <a:cubicBezTo>
                    <a:pt x="169" y="1512"/>
                    <a:pt x="174" y="1700"/>
                    <a:pt x="170" y="1886"/>
                  </a:cubicBezTo>
                  <a:cubicBezTo>
                    <a:pt x="162" y="2440"/>
                    <a:pt x="80" y="2990"/>
                    <a:pt x="0" y="3539"/>
                  </a:cubicBezTo>
                  <a:cubicBezTo>
                    <a:pt x="554" y="3110"/>
                    <a:pt x="1105" y="2630"/>
                    <a:pt x="1381" y="1986"/>
                  </a:cubicBezTo>
                  <a:cubicBezTo>
                    <a:pt x="1602" y="1466"/>
                    <a:pt x="1668" y="800"/>
                    <a:pt x="1578" y="241"/>
                  </a:cubicBezTo>
                  <a:cubicBezTo>
                    <a:pt x="1550" y="67"/>
                    <a:pt x="1477" y="1"/>
                    <a:pt x="1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35"/>
          <p:cNvGrpSpPr/>
          <p:nvPr/>
        </p:nvGrpSpPr>
        <p:grpSpPr>
          <a:xfrm>
            <a:off x="91506" y="102981"/>
            <a:ext cx="1143018" cy="1142970"/>
            <a:chOff x="2531850" y="2212175"/>
            <a:chExt cx="615850" cy="614500"/>
          </a:xfrm>
        </p:grpSpPr>
        <p:sp>
          <p:nvSpPr>
            <p:cNvPr id="1610" name="Google Shape;1610;p35"/>
            <p:cNvSpPr/>
            <p:nvPr/>
          </p:nvSpPr>
          <p:spPr>
            <a:xfrm>
              <a:off x="2633325" y="2304900"/>
              <a:ext cx="81200" cy="69400"/>
            </a:xfrm>
            <a:custGeom>
              <a:avLst/>
              <a:gdLst/>
              <a:ahLst/>
              <a:cxnLst/>
              <a:rect l="l" t="t" r="r" b="b"/>
              <a:pathLst>
                <a:path w="3248" h="2776" extrusionOk="0">
                  <a:moveTo>
                    <a:pt x="2144" y="0"/>
                  </a:moveTo>
                  <a:cubicBezTo>
                    <a:pt x="1082" y="0"/>
                    <a:pt x="0" y="1224"/>
                    <a:pt x="662" y="2264"/>
                  </a:cubicBezTo>
                  <a:cubicBezTo>
                    <a:pt x="755" y="2412"/>
                    <a:pt x="899" y="2525"/>
                    <a:pt x="1053" y="2606"/>
                  </a:cubicBezTo>
                  <a:cubicBezTo>
                    <a:pt x="1266" y="2718"/>
                    <a:pt x="1506" y="2775"/>
                    <a:pt x="1746" y="2775"/>
                  </a:cubicBezTo>
                  <a:cubicBezTo>
                    <a:pt x="1939" y="2775"/>
                    <a:pt x="2132" y="2738"/>
                    <a:pt x="2311" y="2664"/>
                  </a:cubicBezTo>
                  <a:cubicBezTo>
                    <a:pt x="2712" y="2498"/>
                    <a:pt x="3032" y="2146"/>
                    <a:pt x="3161" y="1732"/>
                  </a:cubicBezTo>
                  <a:cubicBezTo>
                    <a:pt x="3229" y="1512"/>
                    <a:pt x="3247" y="1279"/>
                    <a:pt x="3241" y="1049"/>
                  </a:cubicBezTo>
                  <a:cubicBezTo>
                    <a:pt x="3238" y="926"/>
                    <a:pt x="3228" y="802"/>
                    <a:pt x="3192" y="685"/>
                  </a:cubicBezTo>
                  <a:cubicBezTo>
                    <a:pt x="3097" y="378"/>
                    <a:pt x="2825" y="147"/>
                    <a:pt x="2518" y="54"/>
                  </a:cubicBezTo>
                  <a:cubicBezTo>
                    <a:pt x="2395" y="18"/>
                    <a:pt x="2270" y="0"/>
                    <a:pt x="2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5"/>
            <p:cNvSpPr/>
            <p:nvPr/>
          </p:nvSpPr>
          <p:spPr>
            <a:xfrm>
              <a:off x="2985800" y="2506750"/>
              <a:ext cx="94300" cy="138000"/>
            </a:xfrm>
            <a:custGeom>
              <a:avLst/>
              <a:gdLst/>
              <a:ahLst/>
              <a:cxnLst/>
              <a:rect l="l" t="t" r="r" b="b"/>
              <a:pathLst>
                <a:path w="3772" h="5520" extrusionOk="0">
                  <a:moveTo>
                    <a:pt x="1680" y="1"/>
                  </a:moveTo>
                  <a:cubicBezTo>
                    <a:pt x="1622" y="1"/>
                    <a:pt x="1563" y="4"/>
                    <a:pt x="1504" y="12"/>
                  </a:cubicBezTo>
                  <a:cubicBezTo>
                    <a:pt x="303" y="163"/>
                    <a:pt x="51" y="1535"/>
                    <a:pt x="25" y="2511"/>
                  </a:cubicBezTo>
                  <a:cubicBezTo>
                    <a:pt x="1" y="3402"/>
                    <a:pt x="51" y="4371"/>
                    <a:pt x="621" y="5055"/>
                  </a:cubicBezTo>
                  <a:cubicBezTo>
                    <a:pt x="760" y="5221"/>
                    <a:pt x="931" y="5366"/>
                    <a:pt x="1134" y="5442"/>
                  </a:cubicBezTo>
                  <a:cubicBezTo>
                    <a:pt x="1332" y="5515"/>
                    <a:pt x="1547" y="5518"/>
                    <a:pt x="1758" y="5519"/>
                  </a:cubicBezTo>
                  <a:cubicBezTo>
                    <a:pt x="1778" y="5519"/>
                    <a:pt x="1798" y="5519"/>
                    <a:pt x="1818" y="5519"/>
                  </a:cubicBezTo>
                  <a:cubicBezTo>
                    <a:pt x="2311" y="5519"/>
                    <a:pt x="2838" y="5490"/>
                    <a:pt x="3216" y="5176"/>
                  </a:cubicBezTo>
                  <a:cubicBezTo>
                    <a:pt x="3694" y="4780"/>
                    <a:pt x="3765" y="4080"/>
                    <a:pt x="3768" y="3459"/>
                  </a:cubicBezTo>
                  <a:cubicBezTo>
                    <a:pt x="3771" y="2940"/>
                    <a:pt x="3753" y="2414"/>
                    <a:pt x="3635" y="1908"/>
                  </a:cubicBezTo>
                  <a:cubicBezTo>
                    <a:pt x="3516" y="1399"/>
                    <a:pt x="3289" y="905"/>
                    <a:pt x="2918" y="539"/>
                  </a:cubicBezTo>
                  <a:cubicBezTo>
                    <a:pt x="2590" y="215"/>
                    <a:pt x="2138" y="1"/>
                    <a:pt x="16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5"/>
            <p:cNvSpPr/>
            <p:nvPr/>
          </p:nvSpPr>
          <p:spPr>
            <a:xfrm>
              <a:off x="2627950" y="2706250"/>
              <a:ext cx="55300" cy="62400"/>
            </a:xfrm>
            <a:custGeom>
              <a:avLst/>
              <a:gdLst/>
              <a:ahLst/>
              <a:cxnLst/>
              <a:rect l="l" t="t" r="r" b="b"/>
              <a:pathLst>
                <a:path w="2212" h="2496" extrusionOk="0">
                  <a:moveTo>
                    <a:pt x="1362" y="0"/>
                  </a:moveTo>
                  <a:cubicBezTo>
                    <a:pt x="1353" y="0"/>
                    <a:pt x="1343" y="0"/>
                    <a:pt x="1334" y="0"/>
                  </a:cubicBezTo>
                  <a:cubicBezTo>
                    <a:pt x="561" y="11"/>
                    <a:pt x="40" y="292"/>
                    <a:pt x="13" y="1130"/>
                  </a:cubicBezTo>
                  <a:cubicBezTo>
                    <a:pt x="0" y="1510"/>
                    <a:pt x="161" y="1891"/>
                    <a:pt x="440" y="2148"/>
                  </a:cubicBezTo>
                  <a:cubicBezTo>
                    <a:pt x="681" y="2370"/>
                    <a:pt x="1007" y="2496"/>
                    <a:pt x="1333" y="2496"/>
                  </a:cubicBezTo>
                  <a:cubicBezTo>
                    <a:pt x="1384" y="2496"/>
                    <a:pt x="1435" y="2493"/>
                    <a:pt x="1486" y="2486"/>
                  </a:cubicBezTo>
                  <a:cubicBezTo>
                    <a:pt x="1582" y="2475"/>
                    <a:pt x="1679" y="2452"/>
                    <a:pt x="1756" y="2393"/>
                  </a:cubicBezTo>
                  <a:cubicBezTo>
                    <a:pt x="1876" y="2301"/>
                    <a:pt x="1922" y="2144"/>
                    <a:pt x="1960" y="1998"/>
                  </a:cubicBezTo>
                  <a:cubicBezTo>
                    <a:pt x="2094" y="1473"/>
                    <a:pt x="2212" y="899"/>
                    <a:pt x="1993" y="402"/>
                  </a:cubicBezTo>
                  <a:cubicBezTo>
                    <a:pt x="1936" y="273"/>
                    <a:pt x="1853" y="149"/>
                    <a:pt x="1731" y="79"/>
                  </a:cubicBezTo>
                  <a:cubicBezTo>
                    <a:pt x="1621" y="14"/>
                    <a:pt x="1489"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5"/>
            <p:cNvSpPr/>
            <p:nvPr/>
          </p:nvSpPr>
          <p:spPr>
            <a:xfrm>
              <a:off x="2679425" y="2347500"/>
              <a:ext cx="174500" cy="201050"/>
            </a:xfrm>
            <a:custGeom>
              <a:avLst/>
              <a:gdLst/>
              <a:ahLst/>
              <a:cxnLst/>
              <a:rect l="l" t="t" r="r" b="b"/>
              <a:pathLst>
                <a:path w="6980" h="8042" extrusionOk="0">
                  <a:moveTo>
                    <a:pt x="2344" y="1"/>
                  </a:moveTo>
                  <a:cubicBezTo>
                    <a:pt x="2194" y="1"/>
                    <a:pt x="2050" y="62"/>
                    <a:pt x="1927" y="219"/>
                  </a:cubicBezTo>
                  <a:cubicBezTo>
                    <a:pt x="1784" y="404"/>
                    <a:pt x="1753" y="706"/>
                    <a:pt x="1607" y="909"/>
                  </a:cubicBezTo>
                  <a:cubicBezTo>
                    <a:pt x="1444" y="1133"/>
                    <a:pt x="1235" y="1323"/>
                    <a:pt x="991" y="1454"/>
                  </a:cubicBezTo>
                  <a:cubicBezTo>
                    <a:pt x="657" y="1634"/>
                    <a:pt x="226" y="1752"/>
                    <a:pt x="101" y="2112"/>
                  </a:cubicBezTo>
                  <a:cubicBezTo>
                    <a:pt x="1" y="2398"/>
                    <a:pt x="151" y="2705"/>
                    <a:pt x="252" y="2990"/>
                  </a:cubicBezTo>
                  <a:cubicBezTo>
                    <a:pt x="526" y="3766"/>
                    <a:pt x="440" y="4617"/>
                    <a:pt x="502" y="5439"/>
                  </a:cubicBezTo>
                  <a:cubicBezTo>
                    <a:pt x="540" y="5958"/>
                    <a:pt x="658" y="6498"/>
                    <a:pt x="939" y="6944"/>
                  </a:cubicBezTo>
                  <a:cubicBezTo>
                    <a:pt x="1232" y="7407"/>
                    <a:pt x="1802" y="7702"/>
                    <a:pt x="2301" y="7905"/>
                  </a:cubicBezTo>
                  <a:cubicBezTo>
                    <a:pt x="2492" y="7982"/>
                    <a:pt x="2707" y="8041"/>
                    <a:pt x="2912" y="8041"/>
                  </a:cubicBezTo>
                  <a:cubicBezTo>
                    <a:pt x="3087" y="8041"/>
                    <a:pt x="3254" y="7998"/>
                    <a:pt x="3391" y="7887"/>
                  </a:cubicBezTo>
                  <a:cubicBezTo>
                    <a:pt x="3527" y="7778"/>
                    <a:pt x="3611" y="7617"/>
                    <a:pt x="3729" y="7489"/>
                  </a:cubicBezTo>
                  <a:cubicBezTo>
                    <a:pt x="3922" y="7276"/>
                    <a:pt x="4196" y="7161"/>
                    <a:pt x="4457" y="7039"/>
                  </a:cubicBezTo>
                  <a:cubicBezTo>
                    <a:pt x="4848" y="6859"/>
                    <a:pt x="5229" y="6652"/>
                    <a:pt x="5595" y="6422"/>
                  </a:cubicBezTo>
                  <a:cubicBezTo>
                    <a:pt x="5899" y="6231"/>
                    <a:pt x="6199" y="6019"/>
                    <a:pt x="6413" y="5731"/>
                  </a:cubicBezTo>
                  <a:cubicBezTo>
                    <a:pt x="6665" y="5393"/>
                    <a:pt x="6783" y="4973"/>
                    <a:pt x="6856" y="4558"/>
                  </a:cubicBezTo>
                  <a:cubicBezTo>
                    <a:pt x="6958" y="3981"/>
                    <a:pt x="6980" y="3381"/>
                    <a:pt x="6833" y="2815"/>
                  </a:cubicBezTo>
                  <a:cubicBezTo>
                    <a:pt x="6769" y="2573"/>
                    <a:pt x="6668" y="2331"/>
                    <a:pt x="6478" y="2170"/>
                  </a:cubicBezTo>
                  <a:cubicBezTo>
                    <a:pt x="6352" y="2063"/>
                    <a:pt x="6196" y="2001"/>
                    <a:pt x="6041" y="1945"/>
                  </a:cubicBezTo>
                  <a:cubicBezTo>
                    <a:pt x="5574" y="1776"/>
                    <a:pt x="5089" y="1649"/>
                    <a:pt x="4629" y="1459"/>
                  </a:cubicBezTo>
                  <a:cubicBezTo>
                    <a:pt x="4102" y="1242"/>
                    <a:pt x="3611" y="901"/>
                    <a:pt x="3213" y="491"/>
                  </a:cubicBezTo>
                  <a:cubicBezTo>
                    <a:pt x="3007" y="278"/>
                    <a:pt x="2663" y="1"/>
                    <a:pt x="2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5"/>
            <p:cNvSpPr/>
            <p:nvPr/>
          </p:nvSpPr>
          <p:spPr>
            <a:xfrm>
              <a:off x="2691825" y="2212175"/>
              <a:ext cx="222600" cy="166550"/>
            </a:xfrm>
            <a:custGeom>
              <a:avLst/>
              <a:gdLst/>
              <a:ahLst/>
              <a:cxnLst/>
              <a:rect l="l" t="t" r="r" b="b"/>
              <a:pathLst>
                <a:path w="8904" h="6662" extrusionOk="0">
                  <a:moveTo>
                    <a:pt x="2041" y="1"/>
                  </a:moveTo>
                  <a:cubicBezTo>
                    <a:pt x="1809" y="1"/>
                    <a:pt x="1579" y="21"/>
                    <a:pt x="1361" y="102"/>
                  </a:cubicBezTo>
                  <a:cubicBezTo>
                    <a:pt x="1134" y="185"/>
                    <a:pt x="921" y="346"/>
                    <a:pt x="840" y="582"/>
                  </a:cubicBezTo>
                  <a:cubicBezTo>
                    <a:pt x="770" y="782"/>
                    <a:pt x="805" y="1008"/>
                    <a:pt x="738" y="1208"/>
                  </a:cubicBezTo>
                  <a:cubicBezTo>
                    <a:pt x="674" y="1399"/>
                    <a:pt x="526" y="1542"/>
                    <a:pt x="389" y="1685"/>
                  </a:cubicBezTo>
                  <a:cubicBezTo>
                    <a:pt x="253" y="1828"/>
                    <a:pt x="116" y="1988"/>
                    <a:pt x="83" y="2186"/>
                  </a:cubicBezTo>
                  <a:cubicBezTo>
                    <a:pt x="1" y="2676"/>
                    <a:pt x="501" y="2647"/>
                    <a:pt x="777" y="2796"/>
                  </a:cubicBezTo>
                  <a:cubicBezTo>
                    <a:pt x="1102" y="2974"/>
                    <a:pt x="1343" y="3347"/>
                    <a:pt x="1325" y="3741"/>
                  </a:cubicBezTo>
                  <a:cubicBezTo>
                    <a:pt x="1318" y="3886"/>
                    <a:pt x="1282" y="4028"/>
                    <a:pt x="1288" y="4172"/>
                  </a:cubicBezTo>
                  <a:cubicBezTo>
                    <a:pt x="1293" y="4317"/>
                    <a:pt x="1352" y="4472"/>
                    <a:pt x="1479" y="4532"/>
                  </a:cubicBezTo>
                  <a:cubicBezTo>
                    <a:pt x="1531" y="4556"/>
                    <a:pt x="1589" y="4562"/>
                    <a:pt x="1646" y="4562"/>
                  </a:cubicBezTo>
                  <a:cubicBezTo>
                    <a:pt x="1671" y="4562"/>
                    <a:pt x="1697" y="4561"/>
                    <a:pt x="1721" y="4560"/>
                  </a:cubicBezTo>
                  <a:cubicBezTo>
                    <a:pt x="1754" y="4559"/>
                    <a:pt x="1787" y="4558"/>
                    <a:pt x="1820" y="4558"/>
                  </a:cubicBezTo>
                  <a:cubicBezTo>
                    <a:pt x="2070" y="4558"/>
                    <a:pt x="2323" y="4590"/>
                    <a:pt x="2540" y="4714"/>
                  </a:cubicBezTo>
                  <a:cubicBezTo>
                    <a:pt x="2819" y="4873"/>
                    <a:pt x="3003" y="5161"/>
                    <a:pt x="3211" y="5411"/>
                  </a:cubicBezTo>
                  <a:cubicBezTo>
                    <a:pt x="3890" y="6217"/>
                    <a:pt x="4923" y="6661"/>
                    <a:pt x="5951" y="6661"/>
                  </a:cubicBezTo>
                  <a:cubicBezTo>
                    <a:pt x="6040" y="6661"/>
                    <a:pt x="6129" y="6658"/>
                    <a:pt x="6217" y="6651"/>
                  </a:cubicBezTo>
                  <a:cubicBezTo>
                    <a:pt x="6622" y="6620"/>
                    <a:pt x="7031" y="6522"/>
                    <a:pt x="7376" y="6299"/>
                  </a:cubicBezTo>
                  <a:cubicBezTo>
                    <a:pt x="7935" y="5936"/>
                    <a:pt x="8265" y="5294"/>
                    <a:pt x="8511" y="4656"/>
                  </a:cubicBezTo>
                  <a:cubicBezTo>
                    <a:pt x="8659" y="4274"/>
                    <a:pt x="8788" y="3879"/>
                    <a:pt x="8847" y="3472"/>
                  </a:cubicBezTo>
                  <a:cubicBezTo>
                    <a:pt x="8904" y="3085"/>
                    <a:pt x="8901" y="2692"/>
                    <a:pt x="8897" y="2302"/>
                  </a:cubicBezTo>
                  <a:cubicBezTo>
                    <a:pt x="8893" y="1936"/>
                    <a:pt x="8886" y="1559"/>
                    <a:pt x="8750" y="1223"/>
                  </a:cubicBezTo>
                  <a:cubicBezTo>
                    <a:pt x="8539" y="704"/>
                    <a:pt x="8041" y="360"/>
                    <a:pt x="7521" y="207"/>
                  </a:cubicBezTo>
                  <a:cubicBezTo>
                    <a:pt x="7118" y="90"/>
                    <a:pt x="6697" y="71"/>
                    <a:pt x="6276" y="71"/>
                  </a:cubicBezTo>
                  <a:cubicBezTo>
                    <a:pt x="6154" y="71"/>
                    <a:pt x="6032" y="72"/>
                    <a:pt x="5910" y="74"/>
                  </a:cubicBezTo>
                  <a:cubicBezTo>
                    <a:pt x="5680" y="77"/>
                    <a:pt x="5450" y="78"/>
                    <a:pt x="5220" y="78"/>
                  </a:cubicBezTo>
                  <a:cubicBezTo>
                    <a:pt x="4281" y="78"/>
                    <a:pt x="3343" y="56"/>
                    <a:pt x="2407" y="12"/>
                  </a:cubicBezTo>
                  <a:cubicBezTo>
                    <a:pt x="2285" y="7"/>
                    <a:pt x="2163" y="1"/>
                    <a:pt x="2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5"/>
            <p:cNvSpPr/>
            <p:nvPr/>
          </p:nvSpPr>
          <p:spPr>
            <a:xfrm>
              <a:off x="2535025" y="2215825"/>
              <a:ext cx="153950" cy="131175"/>
            </a:xfrm>
            <a:custGeom>
              <a:avLst/>
              <a:gdLst/>
              <a:ahLst/>
              <a:cxnLst/>
              <a:rect l="l" t="t" r="r" b="b"/>
              <a:pathLst>
                <a:path w="6158" h="5247" extrusionOk="0">
                  <a:moveTo>
                    <a:pt x="2027" y="1"/>
                  </a:moveTo>
                  <a:cubicBezTo>
                    <a:pt x="2004" y="1"/>
                    <a:pt x="1981" y="1"/>
                    <a:pt x="1959" y="1"/>
                  </a:cubicBezTo>
                  <a:cubicBezTo>
                    <a:pt x="1495" y="1"/>
                    <a:pt x="1025" y="9"/>
                    <a:pt x="577" y="133"/>
                  </a:cubicBezTo>
                  <a:cubicBezTo>
                    <a:pt x="434" y="173"/>
                    <a:pt x="288" y="230"/>
                    <a:pt x="186" y="342"/>
                  </a:cubicBezTo>
                  <a:cubicBezTo>
                    <a:pt x="1" y="546"/>
                    <a:pt x="26" y="858"/>
                    <a:pt x="52" y="1133"/>
                  </a:cubicBezTo>
                  <a:cubicBezTo>
                    <a:pt x="120" y="1823"/>
                    <a:pt x="136" y="2519"/>
                    <a:pt x="97" y="3211"/>
                  </a:cubicBezTo>
                  <a:cubicBezTo>
                    <a:pt x="72" y="3634"/>
                    <a:pt x="28" y="4068"/>
                    <a:pt x="154" y="4473"/>
                  </a:cubicBezTo>
                  <a:cubicBezTo>
                    <a:pt x="279" y="4876"/>
                    <a:pt x="626" y="5246"/>
                    <a:pt x="1046" y="5246"/>
                  </a:cubicBezTo>
                  <a:cubicBezTo>
                    <a:pt x="1047" y="5246"/>
                    <a:pt x="1048" y="5246"/>
                    <a:pt x="1049" y="5246"/>
                  </a:cubicBezTo>
                  <a:cubicBezTo>
                    <a:pt x="1444" y="5245"/>
                    <a:pt x="1757" y="4938"/>
                    <a:pt x="2069" y="4695"/>
                  </a:cubicBezTo>
                  <a:cubicBezTo>
                    <a:pt x="2341" y="4484"/>
                    <a:pt x="2642" y="4308"/>
                    <a:pt x="2961" y="4175"/>
                  </a:cubicBezTo>
                  <a:cubicBezTo>
                    <a:pt x="3092" y="4120"/>
                    <a:pt x="3230" y="4074"/>
                    <a:pt x="3370" y="4074"/>
                  </a:cubicBezTo>
                  <a:cubicBezTo>
                    <a:pt x="3404" y="4074"/>
                    <a:pt x="3439" y="4077"/>
                    <a:pt x="3474" y="4083"/>
                  </a:cubicBezTo>
                  <a:cubicBezTo>
                    <a:pt x="3611" y="4108"/>
                    <a:pt x="3784" y="4200"/>
                    <a:pt x="3927" y="4200"/>
                  </a:cubicBezTo>
                  <a:cubicBezTo>
                    <a:pt x="4020" y="4200"/>
                    <a:pt x="4101" y="4162"/>
                    <a:pt x="4153" y="4043"/>
                  </a:cubicBezTo>
                  <a:cubicBezTo>
                    <a:pt x="4195" y="3946"/>
                    <a:pt x="4181" y="3826"/>
                    <a:pt x="4224" y="3724"/>
                  </a:cubicBezTo>
                  <a:cubicBezTo>
                    <a:pt x="4284" y="3584"/>
                    <a:pt x="4388" y="3457"/>
                    <a:pt x="4505" y="3357"/>
                  </a:cubicBezTo>
                  <a:cubicBezTo>
                    <a:pt x="4713" y="3178"/>
                    <a:pt x="4970" y="3070"/>
                    <a:pt x="5222" y="2964"/>
                  </a:cubicBezTo>
                  <a:cubicBezTo>
                    <a:pt x="5327" y="2921"/>
                    <a:pt x="5444" y="2862"/>
                    <a:pt x="5473" y="2752"/>
                  </a:cubicBezTo>
                  <a:cubicBezTo>
                    <a:pt x="5518" y="2590"/>
                    <a:pt x="5344" y="2452"/>
                    <a:pt x="5312" y="2287"/>
                  </a:cubicBezTo>
                  <a:cubicBezTo>
                    <a:pt x="5272" y="2076"/>
                    <a:pt x="5467" y="1904"/>
                    <a:pt x="5625" y="1757"/>
                  </a:cubicBezTo>
                  <a:cubicBezTo>
                    <a:pt x="5869" y="1531"/>
                    <a:pt x="6068" y="1243"/>
                    <a:pt x="6132" y="915"/>
                  </a:cubicBezTo>
                  <a:cubicBezTo>
                    <a:pt x="6152" y="817"/>
                    <a:pt x="6158" y="713"/>
                    <a:pt x="6134" y="614"/>
                  </a:cubicBezTo>
                  <a:cubicBezTo>
                    <a:pt x="6065" y="349"/>
                    <a:pt x="5793" y="194"/>
                    <a:pt x="5530" y="124"/>
                  </a:cubicBezTo>
                  <a:cubicBezTo>
                    <a:pt x="5247" y="51"/>
                    <a:pt x="4950" y="45"/>
                    <a:pt x="4659" y="39"/>
                  </a:cubicBezTo>
                  <a:cubicBezTo>
                    <a:pt x="3781" y="20"/>
                    <a:pt x="2904" y="1"/>
                    <a:pt x="20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5"/>
            <p:cNvSpPr/>
            <p:nvPr/>
          </p:nvSpPr>
          <p:spPr>
            <a:xfrm>
              <a:off x="2534275" y="2340200"/>
              <a:ext cx="152550" cy="244000"/>
            </a:xfrm>
            <a:custGeom>
              <a:avLst/>
              <a:gdLst/>
              <a:ahLst/>
              <a:cxnLst/>
              <a:rect l="l" t="t" r="r" b="b"/>
              <a:pathLst>
                <a:path w="6102" h="9760" extrusionOk="0">
                  <a:moveTo>
                    <a:pt x="3612" y="0"/>
                  </a:moveTo>
                  <a:cubicBezTo>
                    <a:pt x="3388" y="0"/>
                    <a:pt x="3129" y="128"/>
                    <a:pt x="2972" y="256"/>
                  </a:cubicBezTo>
                  <a:cubicBezTo>
                    <a:pt x="2701" y="477"/>
                    <a:pt x="2480" y="777"/>
                    <a:pt x="2154" y="907"/>
                  </a:cubicBezTo>
                  <a:cubicBezTo>
                    <a:pt x="1992" y="973"/>
                    <a:pt x="1820" y="991"/>
                    <a:pt x="1644" y="991"/>
                  </a:cubicBezTo>
                  <a:cubicBezTo>
                    <a:pt x="1459" y="991"/>
                    <a:pt x="1272" y="971"/>
                    <a:pt x="1088" y="965"/>
                  </a:cubicBezTo>
                  <a:cubicBezTo>
                    <a:pt x="1066" y="964"/>
                    <a:pt x="1043" y="964"/>
                    <a:pt x="1020" y="964"/>
                  </a:cubicBezTo>
                  <a:cubicBezTo>
                    <a:pt x="679" y="964"/>
                    <a:pt x="308" y="1046"/>
                    <a:pt x="128" y="1332"/>
                  </a:cubicBezTo>
                  <a:cubicBezTo>
                    <a:pt x="5" y="1525"/>
                    <a:pt x="1" y="1769"/>
                    <a:pt x="1" y="1998"/>
                  </a:cubicBezTo>
                  <a:cubicBezTo>
                    <a:pt x="1" y="3738"/>
                    <a:pt x="1" y="5475"/>
                    <a:pt x="0" y="7215"/>
                  </a:cubicBezTo>
                  <a:cubicBezTo>
                    <a:pt x="0" y="7719"/>
                    <a:pt x="2" y="8235"/>
                    <a:pt x="180" y="8707"/>
                  </a:cubicBezTo>
                  <a:cubicBezTo>
                    <a:pt x="268" y="8943"/>
                    <a:pt x="402" y="9163"/>
                    <a:pt x="581" y="9340"/>
                  </a:cubicBezTo>
                  <a:cubicBezTo>
                    <a:pt x="860" y="9615"/>
                    <a:pt x="1252" y="9760"/>
                    <a:pt x="1643" y="9760"/>
                  </a:cubicBezTo>
                  <a:cubicBezTo>
                    <a:pt x="1907" y="9760"/>
                    <a:pt x="2171" y="9693"/>
                    <a:pt x="2399" y="9556"/>
                  </a:cubicBezTo>
                  <a:cubicBezTo>
                    <a:pt x="3003" y="9194"/>
                    <a:pt x="3325" y="8425"/>
                    <a:pt x="3988" y="8184"/>
                  </a:cubicBezTo>
                  <a:cubicBezTo>
                    <a:pt x="4164" y="8121"/>
                    <a:pt x="4354" y="8100"/>
                    <a:pt x="4537" y="8050"/>
                  </a:cubicBezTo>
                  <a:cubicBezTo>
                    <a:pt x="5200" y="7869"/>
                    <a:pt x="5716" y="7288"/>
                    <a:pt x="5909" y="6625"/>
                  </a:cubicBezTo>
                  <a:cubicBezTo>
                    <a:pt x="6102" y="5963"/>
                    <a:pt x="5998" y="5235"/>
                    <a:pt x="5711" y="4608"/>
                  </a:cubicBezTo>
                  <a:cubicBezTo>
                    <a:pt x="5424" y="3976"/>
                    <a:pt x="4945" y="3380"/>
                    <a:pt x="4979" y="2686"/>
                  </a:cubicBezTo>
                  <a:cubicBezTo>
                    <a:pt x="4995" y="2367"/>
                    <a:pt x="5109" y="2002"/>
                    <a:pt x="4903" y="1756"/>
                  </a:cubicBezTo>
                  <a:cubicBezTo>
                    <a:pt x="4721" y="1538"/>
                    <a:pt x="4371" y="1539"/>
                    <a:pt x="4168" y="1338"/>
                  </a:cubicBezTo>
                  <a:cubicBezTo>
                    <a:pt x="3840" y="1010"/>
                    <a:pt x="4152" y="551"/>
                    <a:pt x="3970" y="203"/>
                  </a:cubicBezTo>
                  <a:cubicBezTo>
                    <a:pt x="3892" y="56"/>
                    <a:pt x="3759" y="0"/>
                    <a:pt x="3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5"/>
            <p:cNvSpPr/>
            <p:nvPr/>
          </p:nvSpPr>
          <p:spPr>
            <a:xfrm>
              <a:off x="2531850" y="2551600"/>
              <a:ext cx="137650" cy="172375"/>
            </a:xfrm>
            <a:custGeom>
              <a:avLst/>
              <a:gdLst/>
              <a:ahLst/>
              <a:cxnLst/>
              <a:rect l="l" t="t" r="r" b="b"/>
              <a:pathLst>
                <a:path w="5506" h="6895" extrusionOk="0">
                  <a:moveTo>
                    <a:pt x="4731" y="1"/>
                  </a:moveTo>
                  <a:cubicBezTo>
                    <a:pt x="4568" y="1"/>
                    <a:pt x="4399" y="11"/>
                    <a:pt x="4251" y="82"/>
                  </a:cubicBezTo>
                  <a:cubicBezTo>
                    <a:pt x="4032" y="186"/>
                    <a:pt x="3890" y="401"/>
                    <a:pt x="3736" y="590"/>
                  </a:cubicBezTo>
                  <a:cubicBezTo>
                    <a:pt x="3388" y="1017"/>
                    <a:pt x="2929" y="1352"/>
                    <a:pt x="2417" y="1553"/>
                  </a:cubicBezTo>
                  <a:cubicBezTo>
                    <a:pt x="2239" y="1622"/>
                    <a:pt x="2050" y="1676"/>
                    <a:pt x="1860" y="1676"/>
                  </a:cubicBezTo>
                  <a:cubicBezTo>
                    <a:pt x="1811" y="1676"/>
                    <a:pt x="1762" y="1673"/>
                    <a:pt x="1713" y="1665"/>
                  </a:cubicBezTo>
                  <a:cubicBezTo>
                    <a:pt x="1370" y="1609"/>
                    <a:pt x="1059" y="1350"/>
                    <a:pt x="724" y="1350"/>
                  </a:cubicBezTo>
                  <a:cubicBezTo>
                    <a:pt x="687" y="1350"/>
                    <a:pt x="649" y="1353"/>
                    <a:pt x="611" y="1360"/>
                  </a:cubicBezTo>
                  <a:cubicBezTo>
                    <a:pt x="548" y="1372"/>
                    <a:pt x="485" y="1396"/>
                    <a:pt x="445" y="1447"/>
                  </a:cubicBezTo>
                  <a:cubicBezTo>
                    <a:pt x="408" y="1494"/>
                    <a:pt x="397" y="1557"/>
                    <a:pt x="390" y="1617"/>
                  </a:cubicBezTo>
                  <a:cubicBezTo>
                    <a:pt x="317" y="2130"/>
                    <a:pt x="245" y="2642"/>
                    <a:pt x="171" y="3155"/>
                  </a:cubicBezTo>
                  <a:cubicBezTo>
                    <a:pt x="87" y="3757"/>
                    <a:pt x="1" y="4362"/>
                    <a:pt x="4" y="4972"/>
                  </a:cubicBezTo>
                  <a:cubicBezTo>
                    <a:pt x="6" y="5369"/>
                    <a:pt x="70" y="5815"/>
                    <a:pt x="385" y="6058"/>
                  </a:cubicBezTo>
                  <a:cubicBezTo>
                    <a:pt x="499" y="6145"/>
                    <a:pt x="639" y="6200"/>
                    <a:pt x="782" y="6208"/>
                  </a:cubicBezTo>
                  <a:cubicBezTo>
                    <a:pt x="799" y="6209"/>
                    <a:pt x="817" y="6210"/>
                    <a:pt x="835" y="6210"/>
                  </a:cubicBezTo>
                  <a:cubicBezTo>
                    <a:pt x="1012" y="6210"/>
                    <a:pt x="1187" y="6156"/>
                    <a:pt x="1364" y="6156"/>
                  </a:cubicBezTo>
                  <a:cubicBezTo>
                    <a:pt x="1365" y="6156"/>
                    <a:pt x="1367" y="6156"/>
                    <a:pt x="1368" y="6156"/>
                  </a:cubicBezTo>
                  <a:cubicBezTo>
                    <a:pt x="1697" y="6157"/>
                    <a:pt x="1997" y="6344"/>
                    <a:pt x="2259" y="6542"/>
                  </a:cubicBezTo>
                  <a:cubicBezTo>
                    <a:pt x="2441" y="6681"/>
                    <a:pt x="2626" y="6833"/>
                    <a:pt x="2851" y="6879"/>
                  </a:cubicBezTo>
                  <a:cubicBezTo>
                    <a:pt x="2901" y="6889"/>
                    <a:pt x="2946" y="6894"/>
                    <a:pt x="2988" y="6894"/>
                  </a:cubicBezTo>
                  <a:cubicBezTo>
                    <a:pt x="3294" y="6894"/>
                    <a:pt x="3427" y="6646"/>
                    <a:pt x="3537" y="6377"/>
                  </a:cubicBezTo>
                  <a:cubicBezTo>
                    <a:pt x="3686" y="6016"/>
                    <a:pt x="3992" y="5723"/>
                    <a:pt x="4388" y="5665"/>
                  </a:cubicBezTo>
                  <a:cubicBezTo>
                    <a:pt x="4515" y="5647"/>
                    <a:pt x="4650" y="5650"/>
                    <a:pt x="4764" y="5590"/>
                  </a:cubicBezTo>
                  <a:cubicBezTo>
                    <a:pt x="4907" y="5516"/>
                    <a:pt x="4987" y="5353"/>
                    <a:pt x="5004" y="5193"/>
                  </a:cubicBezTo>
                  <a:cubicBezTo>
                    <a:pt x="5022" y="5031"/>
                    <a:pt x="4988" y="4870"/>
                    <a:pt x="4952" y="4713"/>
                  </a:cubicBezTo>
                  <a:cubicBezTo>
                    <a:pt x="4847" y="4260"/>
                    <a:pt x="4732" y="3800"/>
                    <a:pt x="4774" y="3336"/>
                  </a:cubicBezTo>
                  <a:cubicBezTo>
                    <a:pt x="4818" y="2853"/>
                    <a:pt x="5031" y="2406"/>
                    <a:pt x="5202" y="1952"/>
                  </a:cubicBezTo>
                  <a:cubicBezTo>
                    <a:pt x="5373" y="1499"/>
                    <a:pt x="5506" y="1002"/>
                    <a:pt x="5380" y="533"/>
                  </a:cubicBezTo>
                  <a:cubicBezTo>
                    <a:pt x="5324" y="319"/>
                    <a:pt x="5197" y="106"/>
                    <a:pt x="4990" y="34"/>
                  </a:cubicBezTo>
                  <a:cubicBezTo>
                    <a:pt x="4908" y="5"/>
                    <a:pt x="4818" y="1"/>
                    <a:pt x="4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5"/>
            <p:cNvSpPr/>
            <p:nvPr/>
          </p:nvSpPr>
          <p:spPr>
            <a:xfrm>
              <a:off x="2533625" y="2716050"/>
              <a:ext cx="114100" cy="108800"/>
            </a:xfrm>
            <a:custGeom>
              <a:avLst/>
              <a:gdLst/>
              <a:ahLst/>
              <a:cxnLst/>
              <a:rect l="l" t="t" r="r" b="b"/>
              <a:pathLst>
                <a:path w="4564" h="4352" extrusionOk="0">
                  <a:moveTo>
                    <a:pt x="1037" y="1"/>
                  </a:moveTo>
                  <a:cubicBezTo>
                    <a:pt x="870" y="1"/>
                    <a:pt x="703" y="31"/>
                    <a:pt x="547" y="93"/>
                  </a:cubicBezTo>
                  <a:cubicBezTo>
                    <a:pt x="417" y="146"/>
                    <a:pt x="287" y="224"/>
                    <a:pt x="220" y="349"/>
                  </a:cubicBezTo>
                  <a:cubicBezTo>
                    <a:pt x="144" y="492"/>
                    <a:pt x="162" y="665"/>
                    <a:pt x="175" y="825"/>
                  </a:cubicBezTo>
                  <a:cubicBezTo>
                    <a:pt x="253" y="1844"/>
                    <a:pt x="0" y="2861"/>
                    <a:pt x="25" y="3881"/>
                  </a:cubicBezTo>
                  <a:cubicBezTo>
                    <a:pt x="26" y="3955"/>
                    <a:pt x="30" y="4029"/>
                    <a:pt x="62" y="4094"/>
                  </a:cubicBezTo>
                  <a:cubicBezTo>
                    <a:pt x="146" y="4269"/>
                    <a:pt x="381" y="4296"/>
                    <a:pt x="573" y="4299"/>
                  </a:cubicBezTo>
                  <a:cubicBezTo>
                    <a:pt x="1640" y="4315"/>
                    <a:pt x="2705" y="4333"/>
                    <a:pt x="3772" y="4350"/>
                  </a:cubicBezTo>
                  <a:cubicBezTo>
                    <a:pt x="3798" y="4351"/>
                    <a:pt x="3824" y="4351"/>
                    <a:pt x="3850" y="4351"/>
                  </a:cubicBezTo>
                  <a:cubicBezTo>
                    <a:pt x="3964" y="4351"/>
                    <a:pt x="4079" y="4344"/>
                    <a:pt x="4184" y="4296"/>
                  </a:cubicBezTo>
                  <a:cubicBezTo>
                    <a:pt x="4469" y="4170"/>
                    <a:pt x="4563" y="3803"/>
                    <a:pt x="4520" y="3494"/>
                  </a:cubicBezTo>
                  <a:cubicBezTo>
                    <a:pt x="4476" y="3186"/>
                    <a:pt x="4333" y="2900"/>
                    <a:pt x="4282" y="2593"/>
                  </a:cubicBezTo>
                  <a:cubicBezTo>
                    <a:pt x="4246" y="2379"/>
                    <a:pt x="4249" y="2143"/>
                    <a:pt x="4107" y="1980"/>
                  </a:cubicBezTo>
                  <a:cubicBezTo>
                    <a:pt x="3956" y="1806"/>
                    <a:pt x="3677" y="1768"/>
                    <a:pt x="3555" y="1571"/>
                  </a:cubicBezTo>
                  <a:cubicBezTo>
                    <a:pt x="3461" y="1420"/>
                    <a:pt x="3495" y="1226"/>
                    <a:pt x="3489" y="1047"/>
                  </a:cubicBezTo>
                  <a:cubicBezTo>
                    <a:pt x="3481" y="748"/>
                    <a:pt x="3339" y="659"/>
                    <a:pt x="3093" y="659"/>
                  </a:cubicBezTo>
                  <a:cubicBezTo>
                    <a:pt x="3082" y="659"/>
                    <a:pt x="3071" y="659"/>
                    <a:pt x="3059" y="660"/>
                  </a:cubicBezTo>
                  <a:cubicBezTo>
                    <a:pt x="3041" y="660"/>
                    <a:pt x="3023" y="661"/>
                    <a:pt x="3005" y="661"/>
                  </a:cubicBezTo>
                  <a:cubicBezTo>
                    <a:pt x="2701" y="661"/>
                    <a:pt x="2379" y="579"/>
                    <a:pt x="2113" y="432"/>
                  </a:cubicBezTo>
                  <a:cubicBezTo>
                    <a:pt x="1954" y="343"/>
                    <a:pt x="1810" y="228"/>
                    <a:pt x="1648" y="146"/>
                  </a:cubicBezTo>
                  <a:cubicBezTo>
                    <a:pt x="1460" y="50"/>
                    <a:pt x="1248" y="1"/>
                    <a:pt x="1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5"/>
            <p:cNvSpPr/>
            <p:nvPr/>
          </p:nvSpPr>
          <p:spPr>
            <a:xfrm>
              <a:off x="2648350" y="2750725"/>
              <a:ext cx="168125" cy="74250"/>
            </a:xfrm>
            <a:custGeom>
              <a:avLst/>
              <a:gdLst/>
              <a:ahLst/>
              <a:cxnLst/>
              <a:rect l="l" t="t" r="r" b="b"/>
              <a:pathLst>
                <a:path w="6725" h="2970" extrusionOk="0">
                  <a:moveTo>
                    <a:pt x="1587" y="1"/>
                  </a:moveTo>
                  <a:cubicBezTo>
                    <a:pt x="1485" y="1"/>
                    <a:pt x="1393" y="89"/>
                    <a:pt x="1351" y="185"/>
                  </a:cubicBezTo>
                  <a:cubicBezTo>
                    <a:pt x="1306" y="292"/>
                    <a:pt x="1301" y="414"/>
                    <a:pt x="1270" y="525"/>
                  </a:cubicBezTo>
                  <a:cubicBezTo>
                    <a:pt x="1209" y="749"/>
                    <a:pt x="1034" y="938"/>
                    <a:pt x="817" y="1017"/>
                  </a:cubicBezTo>
                  <a:cubicBezTo>
                    <a:pt x="778" y="1031"/>
                    <a:pt x="732" y="1036"/>
                    <a:pt x="682" y="1036"/>
                  </a:cubicBezTo>
                  <a:cubicBezTo>
                    <a:pt x="585" y="1036"/>
                    <a:pt x="475" y="1018"/>
                    <a:pt x="378" y="1018"/>
                  </a:cubicBezTo>
                  <a:cubicBezTo>
                    <a:pt x="289" y="1018"/>
                    <a:pt x="211" y="1033"/>
                    <a:pt x="164" y="1090"/>
                  </a:cubicBezTo>
                  <a:cubicBezTo>
                    <a:pt x="0" y="1287"/>
                    <a:pt x="287" y="1622"/>
                    <a:pt x="371" y="1792"/>
                  </a:cubicBezTo>
                  <a:cubicBezTo>
                    <a:pt x="460" y="1967"/>
                    <a:pt x="497" y="2168"/>
                    <a:pt x="479" y="2364"/>
                  </a:cubicBezTo>
                  <a:cubicBezTo>
                    <a:pt x="472" y="2457"/>
                    <a:pt x="451" y="2549"/>
                    <a:pt x="457" y="2642"/>
                  </a:cubicBezTo>
                  <a:cubicBezTo>
                    <a:pt x="466" y="2736"/>
                    <a:pt x="505" y="2832"/>
                    <a:pt x="587" y="2876"/>
                  </a:cubicBezTo>
                  <a:cubicBezTo>
                    <a:pt x="626" y="2897"/>
                    <a:pt x="670" y="2903"/>
                    <a:pt x="715" y="2903"/>
                  </a:cubicBezTo>
                  <a:cubicBezTo>
                    <a:pt x="745" y="2903"/>
                    <a:pt x="776" y="2900"/>
                    <a:pt x="806" y="2897"/>
                  </a:cubicBezTo>
                  <a:cubicBezTo>
                    <a:pt x="1263" y="2856"/>
                    <a:pt x="1722" y="2834"/>
                    <a:pt x="2183" y="2834"/>
                  </a:cubicBezTo>
                  <a:cubicBezTo>
                    <a:pt x="3285" y="2834"/>
                    <a:pt x="4389" y="2970"/>
                    <a:pt x="5490" y="2970"/>
                  </a:cubicBezTo>
                  <a:cubicBezTo>
                    <a:pt x="5811" y="2970"/>
                    <a:pt x="6131" y="2958"/>
                    <a:pt x="6452" y="2928"/>
                  </a:cubicBezTo>
                  <a:cubicBezTo>
                    <a:pt x="6535" y="2919"/>
                    <a:pt x="6630" y="2906"/>
                    <a:pt x="6679" y="2835"/>
                  </a:cubicBezTo>
                  <a:cubicBezTo>
                    <a:pt x="6712" y="2788"/>
                    <a:pt x="6715" y="2727"/>
                    <a:pt x="6716" y="2669"/>
                  </a:cubicBezTo>
                  <a:cubicBezTo>
                    <a:pt x="6721" y="2457"/>
                    <a:pt x="6724" y="2235"/>
                    <a:pt x="6628" y="2045"/>
                  </a:cubicBezTo>
                  <a:cubicBezTo>
                    <a:pt x="6483" y="1760"/>
                    <a:pt x="6159" y="1621"/>
                    <a:pt x="5853" y="1532"/>
                  </a:cubicBezTo>
                  <a:cubicBezTo>
                    <a:pt x="5518" y="1434"/>
                    <a:pt x="5173" y="1369"/>
                    <a:pt x="4825" y="1336"/>
                  </a:cubicBezTo>
                  <a:cubicBezTo>
                    <a:pt x="4275" y="1285"/>
                    <a:pt x="3716" y="1318"/>
                    <a:pt x="3176" y="1206"/>
                  </a:cubicBezTo>
                  <a:cubicBezTo>
                    <a:pt x="2636" y="1094"/>
                    <a:pt x="2091" y="802"/>
                    <a:pt x="1861" y="298"/>
                  </a:cubicBezTo>
                  <a:cubicBezTo>
                    <a:pt x="1807" y="177"/>
                    <a:pt x="1748" y="28"/>
                    <a:pt x="1618" y="4"/>
                  </a:cubicBezTo>
                  <a:cubicBezTo>
                    <a:pt x="1607" y="2"/>
                    <a:pt x="1597" y="1"/>
                    <a:pt x="1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5"/>
            <p:cNvSpPr/>
            <p:nvPr/>
          </p:nvSpPr>
          <p:spPr>
            <a:xfrm>
              <a:off x="2659850" y="2540775"/>
              <a:ext cx="185925" cy="239325"/>
            </a:xfrm>
            <a:custGeom>
              <a:avLst/>
              <a:gdLst/>
              <a:ahLst/>
              <a:cxnLst/>
              <a:rect l="l" t="t" r="r" b="b"/>
              <a:pathLst>
                <a:path w="7437" h="9573" extrusionOk="0">
                  <a:moveTo>
                    <a:pt x="1147" y="0"/>
                  </a:moveTo>
                  <a:cubicBezTo>
                    <a:pt x="1130" y="0"/>
                    <a:pt x="1114" y="0"/>
                    <a:pt x="1097" y="1"/>
                  </a:cubicBezTo>
                  <a:cubicBezTo>
                    <a:pt x="1039" y="4"/>
                    <a:pt x="979" y="10"/>
                    <a:pt x="928" y="38"/>
                  </a:cubicBezTo>
                  <a:cubicBezTo>
                    <a:pt x="816" y="99"/>
                    <a:pt x="777" y="241"/>
                    <a:pt x="762" y="366"/>
                  </a:cubicBezTo>
                  <a:cubicBezTo>
                    <a:pt x="716" y="747"/>
                    <a:pt x="786" y="1136"/>
                    <a:pt x="743" y="1517"/>
                  </a:cubicBezTo>
                  <a:cubicBezTo>
                    <a:pt x="692" y="1975"/>
                    <a:pt x="480" y="2396"/>
                    <a:pt x="309" y="2823"/>
                  </a:cubicBezTo>
                  <a:cubicBezTo>
                    <a:pt x="136" y="3252"/>
                    <a:pt x="0" y="3720"/>
                    <a:pt x="106" y="4168"/>
                  </a:cubicBezTo>
                  <a:cubicBezTo>
                    <a:pt x="217" y="4630"/>
                    <a:pt x="578" y="4995"/>
                    <a:pt x="533" y="5490"/>
                  </a:cubicBezTo>
                  <a:cubicBezTo>
                    <a:pt x="514" y="5694"/>
                    <a:pt x="441" y="5903"/>
                    <a:pt x="509" y="6095"/>
                  </a:cubicBezTo>
                  <a:cubicBezTo>
                    <a:pt x="567" y="6263"/>
                    <a:pt x="716" y="6376"/>
                    <a:pt x="846" y="6492"/>
                  </a:cubicBezTo>
                  <a:cubicBezTo>
                    <a:pt x="1025" y="6652"/>
                    <a:pt x="1165" y="6837"/>
                    <a:pt x="1240" y="7067"/>
                  </a:cubicBezTo>
                  <a:cubicBezTo>
                    <a:pt x="1255" y="7122"/>
                    <a:pt x="1266" y="7174"/>
                    <a:pt x="1273" y="7226"/>
                  </a:cubicBezTo>
                  <a:cubicBezTo>
                    <a:pt x="1297" y="7415"/>
                    <a:pt x="1275" y="7606"/>
                    <a:pt x="1336" y="7790"/>
                  </a:cubicBezTo>
                  <a:cubicBezTo>
                    <a:pt x="1370" y="7895"/>
                    <a:pt x="1432" y="7988"/>
                    <a:pt x="1494" y="8080"/>
                  </a:cubicBezTo>
                  <a:cubicBezTo>
                    <a:pt x="1697" y="8385"/>
                    <a:pt x="1912" y="8701"/>
                    <a:pt x="2225" y="8888"/>
                  </a:cubicBezTo>
                  <a:cubicBezTo>
                    <a:pt x="2525" y="9068"/>
                    <a:pt x="2864" y="9106"/>
                    <a:pt x="3215" y="9106"/>
                  </a:cubicBezTo>
                  <a:cubicBezTo>
                    <a:pt x="3480" y="9106"/>
                    <a:pt x="3751" y="9084"/>
                    <a:pt x="4020" y="9084"/>
                  </a:cubicBezTo>
                  <a:cubicBezTo>
                    <a:pt x="4175" y="9084"/>
                    <a:pt x="4329" y="9092"/>
                    <a:pt x="4479" y="9115"/>
                  </a:cubicBezTo>
                  <a:cubicBezTo>
                    <a:pt x="4941" y="9185"/>
                    <a:pt x="5367" y="9406"/>
                    <a:pt x="5820" y="9516"/>
                  </a:cubicBezTo>
                  <a:cubicBezTo>
                    <a:pt x="5969" y="9551"/>
                    <a:pt x="6126" y="9572"/>
                    <a:pt x="6282" y="9572"/>
                  </a:cubicBezTo>
                  <a:cubicBezTo>
                    <a:pt x="6603" y="9572"/>
                    <a:pt x="6917" y="9484"/>
                    <a:pt x="7130" y="9251"/>
                  </a:cubicBezTo>
                  <a:cubicBezTo>
                    <a:pt x="7308" y="9056"/>
                    <a:pt x="7387" y="8789"/>
                    <a:pt x="7408" y="8525"/>
                  </a:cubicBezTo>
                  <a:cubicBezTo>
                    <a:pt x="7437" y="8172"/>
                    <a:pt x="7370" y="7821"/>
                    <a:pt x="7311" y="7472"/>
                  </a:cubicBezTo>
                  <a:cubicBezTo>
                    <a:pt x="7129" y="6356"/>
                    <a:pt x="7039" y="5223"/>
                    <a:pt x="7048" y="4091"/>
                  </a:cubicBezTo>
                  <a:cubicBezTo>
                    <a:pt x="7053" y="3517"/>
                    <a:pt x="7082" y="2933"/>
                    <a:pt x="6928" y="2379"/>
                  </a:cubicBezTo>
                  <a:cubicBezTo>
                    <a:pt x="6870" y="2174"/>
                    <a:pt x="6781" y="1964"/>
                    <a:pt x="6612" y="1835"/>
                  </a:cubicBezTo>
                  <a:cubicBezTo>
                    <a:pt x="6484" y="1736"/>
                    <a:pt x="6323" y="1692"/>
                    <a:pt x="6164" y="1667"/>
                  </a:cubicBezTo>
                  <a:cubicBezTo>
                    <a:pt x="6006" y="1643"/>
                    <a:pt x="5846" y="1636"/>
                    <a:pt x="5686" y="1636"/>
                  </a:cubicBezTo>
                  <a:cubicBezTo>
                    <a:pt x="5423" y="1636"/>
                    <a:pt x="5158" y="1656"/>
                    <a:pt x="4897" y="1656"/>
                  </a:cubicBezTo>
                  <a:cubicBezTo>
                    <a:pt x="4650" y="1656"/>
                    <a:pt x="4407" y="1638"/>
                    <a:pt x="4170" y="1568"/>
                  </a:cubicBezTo>
                  <a:cubicBezTo>
                    <a:pt x="3607" y="1404"/>
                    <a:pt x="3177" y="982"/>
                    <a:pt x="2707" y="652"/>
                  </a:cubicBezTo>
                  <a:cubicBezTo>
                    <a:pt x="2478" y="489"/>
                    <a:pt x="2249" y="400"/>
                    <a:pt x="2001" y="284"/>
                  </a:cubicBezTo>
                  <a:cubicBezTo>
                    <a:pt x="1706" y="147"/>
                    <a:pt x="1479" y="0"/>
                    <a:pt x="1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5"/>
            <p:cNvSpPr/>
            <p:nvPr/>
          </p:nvSpPr>
          <p:spPr>
            <a:xfrm>
              <a:off x="2861300" y="2213075"/>
              <a:ext cx="286400" cy="306775"/>
            </a:xfrm>
            <a:custGeom>
              <a:avLst/>
              <a:gdLst/>
              <a:ahLst/>
              <a:cxnLst/>
              <a:rect l="l" t="t" r="r" b="b"/>
              <a:pathLst>
                <a:path w="11456" h="12271" extrusionOk="0">
                  <a:moveTo>
                    <a:pt x="7661" y="0"/>
                  </a:moveTo>
                  <a:cubicBezTo>
                    <a:pt x="6475" y="0"/>
                    <a:pt x="5291" y="54"/>
                    <a:pt x="4119" y="231"/>
                  </a:cubicBezTo>
                  <a:cubicBezTo>
                    <a:pt x="3604" y="308"/>
                    <a:pt x="3034" y="449"/>
                    <a:pt x="2762" y="894"/>
                  </a:cubicBezTo>
                  <a:cubicBezTo>
                    <a:pt x="2512" y="1304"/>
                    <a:pt x="2602" y="1824"/>
                    <a:pt x="2634" y="2303"/>
                  </a:cubicBezTo>
                  <a:cubicBezTo>
                    <a:pt x="2733" y="3778"/>
                    <a:pt x="2153" y="5283"/>
                    <a:pt x="1092" y="6309"/>
                  </a:cubicBezTo>
                  <a:cubicBezTo>
                    <a:pt x="880" y="6512"/>
                    <a:pt x="648" y="6702"/>
                    <a:pt x="483" y="6947"/>
                  </a:cubicBezTo>
                  <a:cubicBezTo>
                    <a:pt x="1" y="7656"/>
                    <a:pt x="287" y="8765"/>
                    <a:pt x="1051" y="9148"/>
                  </a:cubicBezTo>
                  <a:cubicBezTo>
                    <a:pt x="1433" y="9341"/>
                    <a:pt x="1886" y="9364"/>
                    <a:pt x="2251" y="9588"/>
                  </a:cubicBezTo>
                  <a:cubicBezTo>
                    <a:pt x="2929" y="10001"/>
                    <a:pt x="3060" y="10913"/>
                    <a:pt x="3430" y="11618"/>
                  </a:cubicBezTo>
                  <a:cubicBezTo>
                    <a:pt x="3596" y="11935"/>
                    <a:pt x="3866" y="12246"/>
                    <a:pt x="4221" y="12270"/>
                  </a:cubicBezTo>
                  <a:cubicBezTo>
                    <a:pt x="4236" y="12270"/>
                    <a:pt x="4251" y="12271"/>
                    <a:pt x="4265" y="12271"/>
                  </a:cubicBezTo>
                  <a:cubicBezTo>
                    <a:pt x="4762" y="12271"/>
                    <a:pt x="5082" y="11733"/>
                    <a:pt x="5467" y="11401"/>
                  </a:cubicBezTo>
                  <a:cubicBezTo>
                    <a:pt x="5869" y="11052"/>
                    <a:pt x="6307" y="11009"/>
                    <a:pt x="6791" y="11009"/>
                  </a:cubicBezTo>
                  <a:cubicBezTo>
                    <a:pt x="6861" y="11009"/>
                    <a:pt x="6932" y="11010"/>
                    <a:pt x="7003" y="11011"/>
                  </a:cubicBezTo>
                  <a:cubicBezTo>
                    <a:pt x="7212" y="11014"/>
                    <a:pt x="7458" y="11054"/>
                    <a:pt x="7694" y="11054"/>
                  </a:cubicBezTo>
                  <a:cubicBezTo>
                    <a:pt x="7945" y="11054"/>
                    <a:pt x="8185" y="11008"/>
                    <a:pt x="8358" y="10824"/>
                  </a:cubicBezTo>
                  <a:cubicBezTo>
                    <a:pt x="8593" y="10575"/>
                    <a:pt x="8587" y="10180"/>
                    <a:pt x="8758" y="9882"/>
                  </a:cubicBezTo>
                  <a:cubicBezTo>
                    <a:pt x="9156" y="9188"/>
                    <a:pt x="10285" y="9305"/>
                    <a:pt x="10767" y="8664"/>
                  </a:cubicBezTo>
                  <a:cubicBezTo>
                    <a:pt x="10931" y="8444"/>
                    <a:pt x="10994" y="8167"/>
                    <a:pt x="11045" y="7898"/>
                  </a:cubicBezTo>
                  <a:cubicBezTo>
                    <a:pt x="11455" y="5751"/>
                    <a:pt x="11436" y="3546"/>
                    <a:pt x="11414" y="1361"/>
                  </a:cubicBezTo>
                  <a:cubicBezTo>
                    <a:pt x="11410" y="931"/>
                    <a:pt x="11368" y="428"/>
                    <a:pt x="11006" y="200"/>
                  </a:cubicBezTo>
                  <a:cubicBezTo>
                    <a:pt x="10816" y="81"/>
                    <a:pt x="10578" y="69"/>
                    <a:pt x="10354" y="62"/>
                  </a:cubicBezTo>
                  <a:cubicBezTo>
                    <a:pt x="9457" y="31"/>
                    <a:pt x="8558" y="0"/>
                    <a:pt x="7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5"/>
            <p:cNvSpPr/>
            <p:nvPr/>
          </p:nvSpPr>
          <p:spPr>
            <a:xfrm>
              <a:off x="2800925" y="2462525"/>
              <a:ext cx="188450" cy="357050"/>
            </a:xfrm>
            <a:custGeom>
              <a:avLst/>
              <a:gdLst/>
              <a:ahLst/>
              <a:cxnLst/>
              <a:rect l="l" t="t" r="r" b="b"/>
              <a:pathLst>
                <a:path w="7538" h="14282" extrusionOk="0">
                  <a:moveTo>
                    <a:pt x="3601" y="1"/>
                  </a:moveTo>
                  <a:cubicBezTo>
                    <a:pt x="3267" y="1"/>
                    <a:pt x="2956" y="148"/>
                    <a:pt x="2847" y="508"/>
                  </a:cubicBezTo>
                  <a:cubicBezTo>
                    <a:pt x="2767" y="774"/>
                    <a:pt x="2766" y="1014"/>
                    <a:pt x="2628" y="1256"/>
                  </a:cubicBezTo>
                  <a:cubicBezTo>
                    <a:pt x="2492" y="1498"/>
                    <a:pt x="2355" y="1734"/>
                    <a:pt x="2163" y="1939"/>
                  </a:cubicBezTo>
                  <a:cubicBezTo>
                    <a:pt x="1775" y="2349"/>
                    <a:pt x="1264" y="2627"/>
                    <a:pt x="736" y="2807"/>
                  </a:cubicBezTo>
                  <a:cubicBezTo>
                    <a:pt x="577" y="2862"/>
                    <a:pt x="413" y="2910"/>
                    <a:pt x="273" y="3003"/>
                  </a:cubicBezTo>
                  <a:cubicBezTo>
                    <a:pt x="133" y="3095"/>
                    <a:pt x="16" y="3243"/>
                    <a:pt x="8" y="3412"/>
                  </a:cubicBezTo>
                  <a:cubicBezTo>
                    <a:pt x="0" y="3574"/>
                    <a:pt x="95" y="3728"/>
                    <a:pt x="218" y="3834"/>
                  </a:cubicBezTo>
                  <a:cubicBezTo>
                    <a:pt x="342" y="3939"/>
                    <a:pt x="493" y="4008"/>
                    <a:pt x="639" y="4078"/>
                  </a:cubicBezTo>
                  <a:cubicBezTo>
                    <a:pt x="1081" y="4293"/>
                    <a:pt x="1717" y="4565"/>
                    <a:pt x="1921" y="5036"/>
                  </a:cubicBezTo>
                  <a:cubicBezTo>
                    <a:pt x="2139" y="5540"/>
                    <a:pt x="2143" y="6115"/>
                    <a:pt x="2140" y="6654"/>
                  </a:cubicBezTo>
                  <a:cubicBezTo>
                    <a:pt x="2137" y="7369"/>
                    <a:pt x="2134" y="8086"/>
                    <a:pt x="2130" y="8803"/>
                  </a:cubicBezTo>
                  <a:cubicBezTo>
                    <a:pt x="2129" y="9247"/>
                    <a:pt x="2127" y="9693"/>
                    <a:pt x="2176" y="10135"/>
                  </a:cubicBezTo>
                  <a:cubicBezTo>
                    <a:pt x="2217" y="10501"/>
                    <a:pt x="2294" y="10864"/>
                    <a:pt x="2323" y="11230"/>
                  </a:cubicBezTo>
                  <a:cubicBezTo>
                    <a:pt x="2375" y="11908"/>
                    <a:pt x="2256" y="12597"/>
                    <a:pt x="1981" y="13218"/>
                  </a:cubicBezTo>
                  <a:cubicBezTo>
                    <a:pt x="1913" y="13372"/>
                    <a:pt x="1834" y="13532"/>
                    <a:pt x="1851" y="13701"/>
                  </a:cubicBezTo>
                  <a:cubicBezTo>
                    <a:pt x="1888" y="14038"/>
                    <a:pt x="2279" y="14200"/>
                    <a:pt x="2612" y="14250"/>
                  </a:cubicBezTo>
                  <a:cubicBezTo>
                    <a:pt x="2753" y="14270"/>
                    <a:pt x="2897" y="14281"/>
                    <a:pt x="3042" y="14281"/>
                  </a:cubicBezTo>
                  <a:cubicBezTo>
                    <a:pt x="3567" y="14281"/>
                    <a:pt x="4094" y="14135"/>
                    <a:pt x="4455" y="13762"/>
                  </a:cubicBezTo>
                  <a:cubicBezTo>
                    <a:pt x="4749" y="13454"/>
                    <a:pt x="4886" y="13043"/>
                    <a:pt x="4981" y="12636"/>
                  </a:cubicBezTo>
                  <a:cubicBezTo>
                    <a:pt x="5094" y="12154"/>
                    <a:pt x="5210" y="11820"/>
                    <a:pt x="5453" y="11384"/>
                  </a:cubicBezTo>
                  <a:cubicBezTo>
                    <a:pt x="5966" y="10468"/>
                    <a:pt x="6480" y="9553"/>
                    <a:pt x="6993" y="8638"/>
                  </a:cubicBezTo>
                  <a:cubicBezTo>
                    <a:pt x="7168" y="8325"/>
                    <a:pt x="7345" y="8002"/>
                    <a:pt x="7400" y="7648"/>
                  </a:cubicBezTo>
                  <a:cubicBezTo>
                    <a:pt x="7538" y="6741"/>
                    <a:pt x="6847" y="5926"/>
                    <a:pt x="6667" y="5026"/>
                  </a:cubicBezTo>
                  <a:cubicBezTo>
                    <a:pt x="6661" y="4994"/>
                    <a:pt x="6656" y="4961"/>
                    <a:pt x="6651" y="4930"/>
                  </a:cubicBezTo>
                  <a:cubicBezTo>
                    <a:pt x="6599" y="4604"/>
                    <a:pt x="6614" y="4271"/>
                    <a:pt x="6664" y="3943"/>
                  </a:cubicBezTo>
                  <a:cubicBezTo>
                    <a:pt x="6738" y="3463"/>
                    <a:pt x="7056" y="3043"/>
                    <a:pt x="6490" y="2744"/>
                  </a:cubicBezTo>
                  <a:cubicBezTo>
                    <a:pt x="6063" y="2519"/>
                    <a:pt x="5617" y="2699"/>
                    <a:pt x="5392" y="2161"/>
                  </a:cubicBezTo>
                  <a:cubicBezTo>
                    <a:pt x="5247" y="1814"/>
                    <a:pt x="5141" y="1449"/>
                    <a:pt x="4986" y="1105"/>
                  </a:cubicBezTo>
                  <a:cubicBezTo>
                    <a:pt x="4831" y="760"/>
                    <a:pt x="4617" y="429"/>
                    <a:pt x="4305" y="217"/>
                  </a:cubicBezTo>
                  <a:cubicBezTo>
                    <a:pt x="4107" y="81"/>
                    <a:pt x="3848" y="1"/>
                    <a:pt x="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5"/>
            <p:cNvSpPr/>
            <p:nvPr/>
          </p:nvSpPr>
          <p:spPr>
            <a:xfrm>
              <a:off x="2936725" y="2656550"/>
              <a:ext cx="208150" cy="170125"/>
            </a:xfrm>
            <a:custGeom>
              <a:avLst/>
              <a:gdLst/>
              <a:ahLst/>
              <a:cxnLst/>
              <a:rect l="l" t="t" r="r" b="b"/>
              <a:pathLst>
                <a:path w="8326" h="6805" extrusionOk="0">
                  <a:moveTo>
                    <a:pt x="5048" y="1"/>
                  </a:moveTo>
                  <a:cubicBezTo>
                    <a:pt x="4764" y="1"/>
                    <a:pt x="4481" y="47"/>
                    <a:pt x="4212" y="135"/>
                  </a:cubicBezTo>
                  <a:cubicBezTo>
                    <a:pt x="3983" y="211"/>
                    <a:pt x="3763" y="317"/>
                    <a:pt x="3527" y="363"/>
                  </a:cubicBezTo>
                  <a:cubicBezTo>
                    <a:pt x="3446" y="378"/>
                    <a:pt x="3363" y="386"/>
                    <a:pt x="3280" y="386"/>
                  </a:cubicBezTo>
                  <a:cubicBezTo>
                    <a:pt x="3089" y="386"/>
                    <a:pt x="2899" y="345"/>
                    <a:pt x="2725" y="270"/>
                  </a:cubicBezTo>
                  <a:cubicBezTo>
                    <a:pt x="2580" y="206"/>
                    <a:pt x="2477" y="108"/>
                    <a:pt x="2375" y="108"/>
                  </a:cubicBezTo>
                  <a:cubicBezTo>
                    <a:pt x="2316" y="108"/>
                    <a:pt x="2257" y="141"/>
                    <a:pt x="2191" y="230"/>
                  </a:cubicBezTo>
                  <a:cubicBezTo>
                    <a:pt x="1918" y="599"/>
                    <a:pt x="2026" y="1156"/>
                    <a:pt x="1774" y="1548"/>
                  </a:cubicBezTo>
                  <a:cubicBezTo>
                    <a:pt x="1687" y="1681"/>
                    <a:pt x="1569" y="1789"/>
                    <a:pt x="1468" y="1912"/>
                  </a:cubicBezTo>
                  <a:cubicBezTo>
                    <a:pt x="1044" y="2428"/>
                    <a:pt x="971" y="3138"/>
                    <a:pt x="709" y="3751"/>
                  </a:cubicBezTo>
                  <a:cubicBezTo>
                    <a:pt x="598" y="4009"/>
                    <a:pt x="454" y="4252"/>
                    <a:pt x="340" y="4509"/>
                  </a:cubicBezTo>
                  <a:cubicBezTo>
                    <a:pt x="97" y="5056"/>
                    <a:pt x="1" y="5667"/>
                    <a:pt x="63" y="6263"/>
                  </a:cubicBezTo>
                  <a:cubicBezTo>
                    <a:pt x="78" y="6411"/>
                    <a:pt x="109" y="6569"/>
                    <a:pt x="217" y="6674"/>
                  </a:cubicBezTo>
                  <a:cubicBezTo>
                    <a:pt x="338" y="6790"/>
                    <a:pt x="518" y="6805"/>
                    <a:pt x="688" y="6805"/>
                  </a:cubicBezTo>
                  <a:cubicBezTo>
                    <a:pt x="702" y="6805"/>
                    <a:pt x="716" y="6804"/>
                    <a:pt x="729" y="6804"/>
                  </a:cubicBezTo>
                  <a:lnTo>
                    <a:pt x="7766" y="6755"/>
                  </a:lnTo>
                  <a:cubicBezTo>
                    <a:pt x="7912" y="6753"/>
                    <a:pt x="8069" y="6748"/>
                    <a:pt x="8180" y="6653"/>
                  </a:cubicBezTo>
                  <a:cubicBezTo>
                    <a:pt x="8300" y="6549"/>
                    <a:pt x="8325" y="6371"/>
                    <a:pt x="8316" y="6211"/>
                  </a:cubicBezTo>
                  <a:cubicBezTo>
                    <a:pt x="8297" y="5851"/>
                    <a:pt x="8160" y="5508"/>
                    <a:pt x="8023" y="5174"/>
                  </a:cubicBezTo>
                  <a:cubicBezTo>
                    <a:pt x="7882" y="4828"/>
                    <a:pt x="7735" y="4474"/>
                    <a:pt x="7491" y="4192"/>
                  </a:cubicBezTo>
                  <a:cubicBezTo>
                    <a:pt x="7072" y="3713"/>
                    <a:pt x="6424" y="3499"/>
                    <a:pt x="5968" y="3057"/>
                  </a:cubicBezTo>
                  <a:cubicBezTo>
                    <a:pt x="5560" y="2661"/>
                    <a:pt x="5330" y="2084"/>
                    <a:pt x="5356" y="1514"/>
                  </a:cubicBezTo>
                  <a:cubicBezTo>
                    <a:pt x="5374" y="1124"/>
                    <a:pt x="5503" y="743"/>
                    <a:pt x="5471" y="354"/>
                  </a:cubicBezTo>
                  <a:cubicBezTo>
                    <a:pt x="5462" y="256"/>
                    <a:pt x="5440" y="150"/>
                    <a:pt x="5366" y="83"/>
                  </a:cubicBezTo>
                  <a:cubicBezTo>
                    <a:pt x="5289" y="13"/>
                    <a:pt x="5178" y="3"/>
                    <a:pt x="5076" y="1"/>
                  </a:cubicBezTo>
                  <a:cubicBezTo>
                    <a:pt x="5066" y="1"/>
                    <a:pt x="5057" y="1"/>
                    <a:pt x="5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5"/>
            <p:cNvSpPr/>
            <p:nvPr/>
          </p:nvSpPr>
          <p:spPr>
            <a:xfrm>
              <a:off x="3066425" y="2449825"/>
              <a:ext cx="78200" cy="301850"/>
            </a:xfrm>
            <a:custGeom>
              <a:avLst/>
              <a:gdLst/>
              <a:ahLst/>
              <a:cxnLst/>
              <a:rect l="l" t="t" r="r" b="b"/>
              <a:pathLst>
                <a:path w="3128" h="12074" extrusionOk="0">
                  <a:moveTo>
                    <a:pt x="2635" y="1"/>
                  </a:moveTo>
                  <a:cubicBezTo>
                    <a:pt x="2618" y="1"/>
                    <a:pt x="2601" y="2"/>
                    <a:pt x="2583" y="5"/>
                  </a:cubicBezTo>
                  <a:cubicBezTo>
                    <a:pt x="2443" y="28"/>
                    <a:pt x="2335" y="140"/>
                    <a:pt x="2252" y="257"/>
                  </a:cubicBezTo>
                  <a:cubicBezTo>
                    <a:pt x="1945" y="690"/>
                    <a:pt x="1823" y="1286"/>
                    <a:pt x="1367" y="1554"/>
                  </a:cubicBezTo>
                  <a:cubicBezTo>
                    <a:pt x="1162" y="1675"/>
                    <a:pt x="915" y="1708"/>
                    <a:pt x="703" y="1820"/>
                  </a:cubicBezTo>
                  <a:cubicBezTo>
                    <a:pt x="1" y="2190"/>
                    <a:pt x="703" y="2796"/>
                    <a:pt x="874" y="3265"/>
                  </a:cubicBezTo>
                  <a:cubicBezTo>
                    <a:pt x="1091" y="3865"/>
                    <a:pt x="1122" y="4522"/>
                    <a:pt x="1124" y="5155"/>
                  </a:cubicBezTo>
                  <a:cubicBezTo>
                    <a:pt x="1127" y="5721"/>
                    <a:pt x="1114" y="6294"/>
                    <a:pt x="987" y="6846"/>
                  </a:cubicBezTo>
                  <a:cubicBezTo>
                    <a:pt x="928" y="7101"/>
                    <a:pt x="845" y="7352"/>
                    <a:pt x="824" y="7612"/>
                  </a:cubicBezTo>
                  <a:cubicBezTo>
                    <a:pt x="815" y="7718"/>
                    <a:pt x="818" y="7827"/>
                    <a:pt x="852" y="7928"/>
                  </a:cubicBezTo>
                  <a:cubicBezTo>
                    <a:pt x="881" y="8011"/>
                    <a:pt x="934" y="8084"/>
                    <a:pt x="972" y="8164"/>
                  </a:cubicBezTo>
                  <a:cubicBezTo>
                    <a:pt x="1148" y="8539"/>
                    <a:pt x="979" y="8974"/>
                    <a:pt x="926" y="9385"/>
                  </a:cubicBezTo>
                  <a:cubicBezTo>
                    <a:pt x="882" y="9709"/>
                    <a:pt x="915" y="10043"/>
                    <a:pt x="1018" y="10354"/>
                  </a:cubicBezTo>
                  <a:cubicBezTo>
                    <a:pt x="1173" y="10819"/>
                    <a:pt x="1481" y="11216"/>
                    <a:pt x="1782" y="11603"/>
                  </a:cubicBezTo>
                  <a:cubicBezTo>
                    <a:pt x="1957" y="11827"/>
                    <a:pt x="2187" y="12074"/>
                    <a:pt x="2458" y="12074"/>
                  </a:cubicBezTo>
                  <a:cubicBezTo>
                    <a:pt x="2486" y="12074"/>
                    <a:pt x="2516" y="12071"/>
                    <a:pt x="2545" y="12065"/>
                  </a:cubicBezTo>
                  <a:cubicBezTo>
                    <a:pt x="2766" y="12021"/>
                    <a:pt x="2920" y="11805"/>
                    <a:pt x="2971" y="11584"/>
                  </a:cubicBezTo>
                  <a:cubicBezTo>
                    <a:pt x="3020" y="11363"/>
                    <a:pt x="2988" y="11134"/>
                    <a:pt x="2972" y="10908"/>
                  </a:cubicBezTo>
                  <a:cubicBezTo>
                    <a:pt x="2909" y="10070"/>
                    <a:pt x="3049" y="9234"/>
                    <a:pt x="3099" y="8395"/>
                  </a:cubicBezTo>
                  <a:cubicBezTo>
                    <a:pt x="3128" y="7905"/>
                    <a:pt x="3126" y="7414"/>
                    <a:pt x="3125" y="6923"/>
                  </a:cubicBezTo>
                  <a:cubicBezTo>
                    <a:pt x="3117" y="4892"/>
                    <a:pt x="3110" y="2859"/>
                    <a:pt x="3102" y="828"/>
                  </a:cubicBezTo>
                  <a:cubicBezTo>
                    <a:pt x="3101" y="642"/>
                    <a:pt x="3100" y="449"/>
                    <a:pt x="3022" y="282"/>
                  </a:cubicBezTo>
                  <a:cubicBezTo>
                    <a:pt x="2950" y="129"/>
                    <a:pt x="2799" y="1"/>
                    <a:pt x="26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5" name="Google Shape;1625;p35"/>
          <p:cNvGrpSpPr/>
          <p:nvPr/>
        </p:nvGrpSpPr>
        <p:grpSpPr>
          <a:xfrm>
            <a:off x="1325933" y="102968"/>
            <a:ext cx="1143022" cy="1142982"/>
            <a:chOff x="2527425" y="2902400"/>
            <a:chExt cx="605350" cy="590475"/>
          </a:xfrm>
        </p:grpSpPr>
        <p:sp>
          <p:nvSpPr>
            <p:cNvPr id="1626" name="Google Shape;1626;p35"/>
            <p:cNvSpPr/>
            <p:nvPr/>
          </p:nvSpPr>
          <p:spPr>
            <a:xfrm>
              <a:off x="2733275" y="2907475"/>
              <a:ext cx="186275" cy="85475"/>
            </a:xfrm>
            <a:custGeom>
              <a:avLst/>
              <a:gdLst/>
              <a:ahLst/>
              <a:cxnLst/>
              <a:rect l="l" t="t" r="r" b="b"/>
              <a:pathLst>
                <a:path w="7451" h="3419" extrusionOk="0">
                  <a:moveTo>
                    <a:pt x="4350" y="1"/>
                  </a:moveTo>
                  <a:cubicBezTo>
                    <a:pt x="3459" y="1"/>
                    <a:pt x="2567" y="30"/>
                    <a:pt x="1678" y="30"/>
                  </a:cubicBezTo>
                  <a:cubicBezTo>
                    <a:pt x="1262" y="30"/>
                    <a:pt x="811" y="40"/>
                    <a:pt x="483" y="290"/>
                  </a:cubicBezTo>
                  <a:cubicBezTo>
                    <a:pt x="1" y="657"/>
                    <a:pt x="8" y="1416"/>
                    <a:pt x="346" y="1911"/>
                  </a:cubicBezTo>
                  <a:cubicBezTo>
                    <a:pt x="687" y="2407"/>
                    <a:pt x="1264" y="2694"/>
                    <a:pt x="1830" y="2917"/>
                  </a:cubicBezTo>
                  <a:cubicBezTo>
                    <a:pt x="2552" y="3202"/>
                    <a:pt x="3345" y="3418"/>
                    <a:pt x="4116" y="3418"/>
                  </a:cubicBezTo>
                  <a:cubicBezTo>
                    <a:pt x="4578" y="3418"/>
                    <a:pt x="5032" y="3341"/>
                    <a:pt x="5458" y="3154"/>
                  </a:cubicBezTo>
                  <a:cubicBezTo>
                    <a:pt x="5754" y="3026"/>
                    <a:pt x="6023" y="2849"/>
                    <a:pt x="6288" y="2669"/>
                  </a:cubicBezTo>
                  <a:cubicBezTo>
                    <a:pt x="6614" y="2447"/>
                    <a:pt x="6945" y="2211"/>
                    <a:pt x="7158" y="1883"/>
                  </a:cubicBezTo>
                  <a:cubicBezTo>
                    <a:pt x="7373" y="1555"/>
                    <a:pt x="7450" y="1114"/>
                    <a:pt x="7251" y="779"/>
                  </a:cubicBezTo>
                  <a:cubicBezTo>
                    <a:pt x="6829" y="66"/>
                    <a:pt x="5458" y="10"/>
                    <a:pt x="4710" y="2"/>
                  </a:cubicBezTo>
                  <a:cubicBezTo>
                    <a:pt x="4590" y="1"/>
                    <a:pt x="4470" y="1"/>
                    <a:pt x="4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5"/>
            <p:cNvSpPr/>
            <p:nvPr/>
          </p:nvSpPr>
          <p:spPr>
            <a:xfrm>
              <a:off x="2891100" y="2945775"/>
              <a:ext cx="241675" cy="370750"/>
            </a:xfrm>
            <a:custGeom>
              <a:avLst/>
              <a:gdLst/>
              <a:ahLst/>
              <a:cxnLst/>
              <a:rect l="l" t="t" r="r" b="b"/>
              <a:pathLst>
                <a:path w="9667" h="14830" extrusionOk="0">
                  <a:moveTo>
                    <a:pt x="2551" y="0"/>
                  </a:moveTo>
                  <a:cubicBezTo>
                    <a:pt x="2398" y="0"/>
                    <a:pt x="2251" y="40"/>
                    <a:pt x="2130" y="135"/>
                  </a:cubicBezTo>
                  <a:cubicBezTo>
                    <a:pt x="1804" y="391"/>
                    <a:pt x="1773" y="891"/>
                    <a:pt x="1424" y="1169"/>
                  </a:cubicBezTo>
                  <a:cubicBezTo>
                    <a:pt x="1086" y="1437"/>
                    <a:pt x="635" y="1565"/>
                    <a:pt x="351" y="1888"/>
                  </a:cubicBezTo>
                  <a:cubicBezTo>
                    <a:pt x="30" y="2252"/>
                    <a:pt x="1" y="2794"/>
                    <a:pt x="141" y="3255"/>
                  </a:cubicBezTo>
                  <a:cubicBezTo>
                    <a:pt x="283" y="3717"/>
                    <a:pt x="570" y="4119"/>
                    <a:pt x="834" y="4525"/>
                  </a:cubicBezTo>
                  <a:cubicBezTo>
                    <a:pt x="2033" y="6363"/>
                    <a:pt x="2866" y="8429"/>
                    <a:pt x="3274" y="10573"/>
                  </a:cubicBezTo>
                  <a:cubicBezTo>
                    <a:pt x="3394" y="11212"/>
                    <a:pt x="3481" y="11870"/>
                    <a:pt x="3758" y="12463"/>
                  </a:cubicBezTo>
                  <a:cubicBezTo>
                    <a:pt x="4102" y="13202"/>
                    <a:pt x="4730" y="13800"/>
                    <a:pt x="5461" y="14189"/>
                  </a:cubicBezTo>
                  <a:cubicBezTo>
                    <a:pt x="6193" y="14577"/>
                    <a:pt x="7023" y="14770"/>
                    <a:pt x="7854" y="14822"/>
                  </a:cubicBezTo>
                  <a:cubicBezTo>
                    <a:pt x="7922" y="14826"/>
                    <a:pt x="7991" y="14829"/>
                    <a:pt x="8061" y="14829"/>
                  </a:cubicBezTo>
                  <a:cubicBezTo>
                    <a:pt x="8308" y="14829"/>
                    <a:pt x="8555" y="14792"/>
                    <a:pt x="8743" y="14643"/>
                  </a:cubicBezTo>
                  <a:cubicBezTo>
                    <a:pt x="8974" y="14459"/>
                    <a:pt x="9056" y="14154"/>
                    <a:pt x="9112" y="13867"/>
                  </a:cubicBezTo>
                  <a:cubicBezTo>
                    <a:pt x="9666" y="11073"/>
                    <a:pt x="9221" y="8196"/>
                    <a:pt x="9175" y="5351"/>
                  </a:cubicBezTo>
                  <a:cubicBezTo>
                    <a:pt x="9165" y="4709"/>
                    <a:pt x="9173" y="4056"/>
                    <a:pt x="9001" y="3435"/>
                  </a:cubicBezTo>
                  <a:cubicBezTo>
                    <a:pt x="8831" y="2815"/>
                    <a:pt x="8449" y="2216"/>
                    <a:pt x="7854" y="1940"/>
                  </a:cubicBezTo>
                  <a:cubicBezTo>
                    <a:pt x="7516" y="1783"/>
                    <a:pt x="7144" y="1743"/>
                    <a:pt x="6767" y="1743"/>
                  </a:cubicBezTo>
                  <a:cubicBezTo>
                    <a:pt x="6511" y="1743"/>
                    <a:pt x="6252" y="1761"/>
                    <a:pt x="5999" y="1774"/>
                  </a:cubicBezTo>
                  <a:cubicBezTo>
                    <a:pt x="5883" y="1780"/>
                    <a:pt x="5764" y="1784"/>
                    <a:pt x="5645" y="1784"/>
                  </a:cubicBezTo>
                  <a:cubicBezTo>
                    <a:pt x="5124" y="1784"/>
                    <a:pt x="4597" y="1709"/>
                    <a:pt x="4204" y="1389"/>
                  </a:cubicBezTo>
                  <a:cubicBezTo>
                    <a:pt x="3849" y="1099"/>
                    <a:pt x="3664" y="655"/>
                    <a:pt x="3342" y="333"/>
                  </a:cubicBezTo>
                  <a:cubicBezTo>
                    <a:pt x="3157" y="147"/>
                    <a:pt x="2844" y="0"/>
                    <a:pt x="2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5"/>
            <p:cNvSpPr/>
            <p:nvPr/>
          </p:nvSpPr>
          <p:spPr>
            <a:xfrm>
              <a:off x="2789775" y="3006575"/>
              <a:ext cx="320825" cy="458000"/>
            </a:xfrm>
            <a:custGeom>
              <a:avLst/>
              <a:gdLst/>
              <a:ahLst/>
              <a:cxnLst/>
              <a:rect l="l" t="t" r="r" b="b"/>
              <a:pathLst>
                <a:path w="12833" h="18320" extrusionOk="0">
                  <a:moveTo>
                    <a:pt x="2833" y="0"/>
                  </a:moveTo>
                  <a:cubicBezTo>
                    <a:pt x="2582" y="0"/>
                    <a:pt x="2334" y="48"/>
                    <a:pt x="2102" y="140"/>
                  </a:cubicBezTo>
                  <a:cubicBezTo>
                    <a:pt x="1946" y="201"/>
                    <a:pt x="1792" y="285"/>
                    <a:pt x="1625" y="285"/>
                  </a:cubicBezTo>
                  <a:cubicBezTo>
                    <a:pt x="1621" y="285"/>
                    <a:pt x="1617" y="285"/>
                    <a:pt x="1613" y="285"/>
                  </a:cubicBezTo>
                  <a:cubicBezTo>
                    <a:pt x="1379" y="279"/>
                    <a:pt x="1163" y="108"/>
                    <a:pt x="935" y="108"/>
                  </a:cubicBezTo>
                  <a:cubicBezTo>
                    <a:pt x="913" y="108"/>
                    <a:pt x="890" y="110"/>
                    <a:pt x="868" y="113"/>
                  </a:cubicBezTo>
                  <a:cubicBezTo>
                    <a:pt x="657" y="146"/>
                    <a:pt x="506" y="350"/>
                    <a:pt x="477" y="555"/>
                  </a:cubicBezTo>
                  <a:cubicBezTo>
                    <a:pt x="432" y="864"/>
                    <a:pt x="601" y="1137"/>
                    <a:pt x="698" y="1416"/>
                  </a:cubicBezTo>
                  <a:cubicBezTo>
                    <a:pt x="802" y="1716"/>
                    <a:pt x="962" y="1992"/>
                    <a:pt x="1106" y="2273"/>
                  </a:cubicBezTo>
                  <a:cubicBezTo>
                    <a:pt x="1841" y="3721"/>
                    <a:pt x="2112" y="5370"/>
                    <a:pt x="2022" y="6981"/>
                  </a:cubicBezTo>
                  <a:cubicBezTo>
                    <a:pt x="1933" y="8594"/>
                    <a:pt x="1493" y="10175"/>
                    <a:pt x="871" y="11672"/>
                  </a:cubicBezTo>
                  <a:cubicBezTo>
                    <a:pt x="623" y="12269"/>
                    <a:pt x="345" y="12858"/>
                    <a:pt x="192" y="13485"/>
                  </a:cubicBezTo>
                  <a:cubicBezTo>
                    <a:pt x="0" y="14270"/>
                    <a:pt x="12" y="15098"/>
                    <a:pt x="190" y="15886"/>
                  </a:cubicBezTo>
                  <a:cubicBezTo>
                    <a:pt x="279" y="16287"/>
                    <a:pt x="414" y="16685"/>
                    <a:pt x="648" y="17026"/>
                  </a:cubicBezTo>
                  <a:cubicBezTo>
                    <a:pt x="1066" y="17641"/>
                    <a:pt x="1775" y="18023"/>
                    <a:pt x="2510" y="18191"/>
                  </a:cubicBezTo>
                  <a:cubicBezTo>
                    <a:pt x="2920" y="18286"/>
                    <a:pt x="3341" y="18319"/>
                    <a:pt x="3763" y="18319"/>
                  </a:cubicBezTo>
                  <a:cubicBezTo>
                    <a:pt x="4098" y="18319"/>
                    <a:pt x="4433" y="18298"/>
                    <a:pt x="4765" y="18270"/>
                  </a:cubicBezTo>
                  <a:cubicBezTo>
                    <a:pt x="7027" y="18078"/>
                    <a:pt x="9260" y="17553"/>
                    <a:pt x="11364" y="16718"/>
                  </a:cubicBezTo>
                  <a:cubicBezTo>
                    <a:pt x="12034" y="16453"/>
                    <a:pt x="12790" y="16018"/>
                    <a:pt x="12817" y="15313"/>
                  </a:cubicBezTo>
                  <a:cubicBezTo>
                    <a:pt x="12832" y="14907"/>
                    <a:pt x="12578" y="14527"/>
                    <a:pt x="12246" y="14281"/>
                  </a:cubicBezTo>
                  <a:cubicBezTo>
                    <a:pt x="11916" y="14035"/>
                    <a:pt x="11513" y="13902"/>
                    <a:pt x="11116" y="13779"/>
                  </a:cubicBezTo>
                  <a:cubicBezTo>
                    <a:pt x="9456" y="13264"/>
                    <a:pt x="7612" y="12756"/>
                    <a:pt x="6659" y="11333"/>
                  </a:cubicBezTo>
                  <a:cubicBezTo>
                    <a:pt x="5590" y="9738"/>
                    <a:pt x="6060" y="7616"/>
                    <a:pt x="5580" y="5770"/>
                  </a:cubicBezTo>
                  <a:cubicBezTo>
                    <a:pt x="5416" y="5143"/>
                    <a:pt x="5142" y="4550"/>
                    <a:pt x="4839" y="3975"/>
                  </a:cubicBezTo>
                  <a:cubicBezTo>
                    <a:pt x="4526" y="3392"/>
                    <a:pt x="4179" y="2824"/>
                    <a:pt x="3868" y="2241"/>
                  </a:cubicBezTo>
                  <a:cubicBezTo>
                    <a:pt x="3607" y="1753"/>
                    <a:pt x="3226" y="1143"/>
                    <a:pt x="3238" y="576"/>
                  </a:cubicBezTo>
                  <a:cubicBezTo>
                    <a:pt x="3242" y="402"/>
                    <a:pt x="3276" y="199"/>
                    <a:pt x="3145" y="82"/>
                  </a:cubicBezTo>
                  <a:cubicBezTo>
                    <a:pt x="3067" y="13"/>
                    <a:pt x="2954" y="1"/>
                    <a:pt x="2848" y="0"/>
                  </a:cubicBezTo>
                  <a:cubicBezTo>
                    <a:pt x="2843" y="0"/>
                    <a:pt x="283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5"/>
            <p:cNvSpPr/>
            <p:nvPr/>
          </p:nvSpPr>
          <p:spPr>
            <a:xfrm>
              <a:off x="2530525" y="2985050"/>
              <a:ext cx="302675" cy="481375"/>
            </a:xfrm>
            <a:custGeom>
              <a:avLst/>
              <a:gdLst/>
              <a:ahLst/>
              <a:cxnLst/>
              <a:rect l="l" t="t" r="r" b="b"/>
              <a:pathLst>
                <a:path w="12107" h="19255" extrusionOk="0">
                  <a:moveTo>
                    <a:pt x="8568" y="1"/>
                  </a:moveTo>
                  <a:cubicBezTo>
                    <a:pt x="8380" y="1"/>
                    <a:pt x="8173" y="144"/>
                    <a:pt x="8105" y="329"/>
                  </a:cubicBezTo>
                  <a:cubicBezTo>
                    <a:pt x="8011" y="590"/>
                    <a:pt x="8094" y="878"/>
                    <a:pt x="8166" y="1146"/>
                  </a:cubicBezTo>
                  <a:cubicBezTo>
                    <a:pt x="8439" y="2167"/>
                    <a:pt x="8539" y="3252"/>
                    <a:pt x="8284" y="4277"/>
                  </a:cubicBezTo>
                  <a:cubicBezTo>
                    <a:pt x="8030" y="5302"/>
                    <a:pt x="7393" y="6263"/>
                    <a:pt x="6449" y="6777"/>
                  </a:cubicBezTo>
                  <a:cubicBezTo>
                    <a:pt x="4688" y="7735"/>
                    <a:pt x="2426" y="6966"/>
                    <a:pt x="519" y="7597"/>
                  </a:cubicBezTo>
                  <a:cubicBezTo>
                    <a:pt x="360" y="7649"/>
                    <a:pt x="196" y="7717"/>
                    <a:pt x="102" y="7852"/>
                  </a:cubicBezTo>
                  <a:cubicBezTo>
                    <a:pt x="1" y="7993"/>
                    <a:pt x="0" y="8177"/>
                    <a:pt x="1" y="8349"/>
                  </a:cubicBezTo>
                  <a:cubicBezTo>
                    <a:pt x="15" y="9838"/>
                    <a:pt x="31" y="11328"/>
                    <a:pt x="45" y="12817"/>
                  </a:cubicBezTo>
                  <a:cubicBezTo>
                    <a:pt x="50" y="13329"/>
                    <a:pt x="57" y="13855"/>
                    <a:pt x="244" y="14334"/>
                  </a:cubicBezTo>
                  <a:cubicBezTo>
                    <a:pt x="596" y="15234"/>
                    <a:pt x="1548" y="15890"/>
                    <a:pt x="1636" y="16849"/>
                  </a:cubicBezTo>
                  <a:cubicBezTo>
                    <a:pt x="1679" y="17310"/>
                    <a:pt x="1515" y="17818"/>
                    <a:pt x="1753" y="18219"/>
                  </a:cubicBezTo>
                  <a:cubicBezTo>
                    <a:pt x="1937" y="18527"/>
                    <a:pt x="2304" y="18673"/>
                    <a:pt x="2652" y="18781"/>
                  </a:cubicBezTo>
                  <a:cubicBezTo>
                    <a:pt x="3663" y="19096"/>
                    <a:pt x="4726" y="19255"/>
                    <a:pt x="5788" y="19255"/>
                  </a:cubicBezTo>
                  <a:cubicBezTo>
                    <a:pt x="6539" y="19255"/>
                    <a:pt x="7289" y="19176"/>
                    <a:pt x="8021" y="19016"/>
                  </a:cubicBezTo>
                  <a:cubicBezTo>
                    <a:pt x="8319" y="18953"/>
                    <a:pt x="8634" y="18862"/>
                    <a:pt x="8828" y="18632"/>
                  </a:cubicBezTo>
                  <a:cubicBezTo>
                    <a:pt x="9070" y="18344"/>
                    <a:pt x="9050" y="17928"/>
                    <a:pt x="8997" y="17560"/>
                  </a:cubicBezTo>
                  <a:cubicBezTo>
                    <a:pt x="8911" y="16959"/>
                    <a:pt x="8768" y="16361"/>
                    <a:pt x="8782" y="15754"/>
                  </a:cubicBezTo>
                  <a:cubicBezTo>
                    <a:pt x="8819" y="14036"/>
                    <a:pt x="10057" y="12607"/>
                    <a:pt x="10821" y="11058"/>
                  </a:cubicBezTo>
                  <a:cubicBezTo>
                    <a:pt x="12106" y="8451"/>
                    <a:pt x="12014" y="5239"/>
                    <a:pt x="10581" y="2707"/>
                  </a:cubicBezTo>
                  <a:cubicBezTo>
                    <a:pt x="10392" y="2373"/>
                    <a:pt x="10176" y="2034"/>
                    <a:pt x="10151" y="1654"/>
                  </a:cubicBezTo>
                  <a:cubicBezTo>
                    <a:pt x="10129" y="1333"/>
                    <a:pt x="10272" y="832"/>
                    <a:pt x="10017" y="568"/>
                  </a:cubicBezTo>
                  <a:cubicBezTo>
                    <a:pt x="9901" y="448"/>
                    <a:pt x="9749" y="428"/>
                    <a:pt x="9591" y="428"/>
                  </a:cubicBezTo>
                  <a:cubicBezTo>
                    <a:pt x="9514" y="428"/>
                    <a:pt x="9435" y="432"/>
                    <a:pt x="9359" y="432"/>
                  </a:cubicBezTo>
                  <a:cubicBezTo>
                    <a:pt x="9217" y="432"/>
                    <a:pt x="9082" y="416"/>
                    <a:pt x="8976" y="324"/>
                  </a:cubicBezTo>
                  <a:cubicBezTo>
                    <a:pt x="8896" y="255"/>
                    <a:pt x="8858" y="149"/>
                    <a:pt x="8779" y="79"/>
                  </a:cubicBezTo>
                  <a:cubicBezTo>
                    <a:pt x="8718" y="25"/>
                    <a:pt x="8645" y="1"/>
                    <a:pt x="8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5"/>
            <p:cNvSpPr/>
            <p:nvPr/>
          </p:nvSpPr>
          <p:spPr>
            <a:xfrm>
              <a:off x="2527425" y="2902400"/>
              <a:ext cx="197850" cy="242125"/>
            </a:xfrm>
            <a:custGeom>
              <a:avLst/>
              <a:gdLst/>
              <a:ahLst/>
              <a:cxnLst/>
              <a:rect l="l" t="t" r="r" b="b"/>
              <a:pathLst>
                <a:path w="7914" h="9685" extrusionOk="0">
                  <a:moveTo>
                    <a:pt x="1454" y="1"/>
                  </a:moveTo>
                  <a:cubicBezTo>
                    <a:pt x="992" y="1"/>
                    <a:pt x="530" y="168"/>
                    <a:pt x="277" y="536"/>
                  </a:cubicBezTo>
                  <a:cubicBezTo>
                    <a:pt x="8" y="926"/>
                    <a:pt x="33" y="1438"/>
                    <a:pt x="99" y="1902"/>
                  </a:cubicBezTo>
                  <a:cubicBezTo>
                    <a:pt x="274" y="3113"/>
                    <a:pt x="674" y="4321"/>
                    <a:pt x="500" y="5531"/>
                  </a:cubicBezTo>
                  <a:cubicBezTo>
                    <a:pt x="416" y="6121"/>
                    <a:pt x="196" y="6687"/>
                    <a:pt x="98" y="7276"/>
                  </a:cubicBezTo>
                  <a:cubicBezTo>
                    <a:pt x="1" y="7866"/>
                    <a:pt x="43" y="8518"/>
                    <a:pt x="424" y="8984"/>
                  </a:cubicBezTo>
                  <a:cubicBezTo>
                    <a:pt x="813" y="9459"/>
                    <a:pt x="1470" y="9641"/>
                    <a:pt x="2090" y="9677"/>
                  </a:cubicBezTo>
                  <a:cubicBezTo>
                    <a:pt x="2186" y="9682"/>
                    <a:pt x="2282" y="9685"/>
                    <a:pt x="2378" y="9685"/>
                  </a:cubicBezTo>
                  <a:cubicBezTo>
                    <a:pt x="3103" y="9685"/>
                    <a:pt x="3825" y="9537"/>
                    <a:pt x="4528" y="9352"/>
                  </a:cubicBezTo>
                  <a:cubicBezTo>
                    <a:pt x="5613" y="9065"/>
                    <a:pt x="6764" y="8621"/>
                    <a:pt x="7323" y="7667"/>
                  </a:cubicBezTo>
                  <a:cubicBezTo>
                    <a:pt x="7643" y="7122"/>
                    <a:pt x="7725" y="6474"/>
                    <a:pt x="7719" y="5847"/>
                  </a:cubicBezTo>
                  <a:cubicBezTo>
                    <a:pt x="7715" y="5422"/>
                    <a:pt x="7700" y="4974"/>
                    <a:pt x="7551" y="4577"/>
                  </a:cubicBezTo>
                  <a:cubicBezTo>
                    <a:pt x="7426" y="4243"/>
                    <a:pt x="7495" y="3798"/>
                    <a:pt x="7616" y="3452"/>
                  </a:cubicBezTo>
                  <a:cubicBezTo>
                    <a:pt x="7630" y="3409"/>
                    <a:pt x="7647" y="3367"/>
                    <a:pt x="7661" y="3327"/>
                  </a:cubicBezTo>
                  <a:cubicBezTo>
                    <a:pt x="7728" y="3165"/>
                    <a:pt x="7815" y="3010"/>
                    <a:pt x="7863" y="2841"/>
                  </a:cubicBezTo>
                  <a:cubicBezTo>
                    <a:pt x="7910" y="2673"/>
                    <a:pt x="7914" y="2482"/>
                    <a:pt x="7821" y="2333"/>
                  </a:cubicBezTo>
                  <a:cubicBezTo>
                    <a:pt x="7756" y="2229"/>
                    <a:pt x="7651" y="2154"/>
                    <a:pt x="7560" y="2070"/>
                  </a:cubicBezTo>
                  <a:cubicBezTo>
                    <a:pt x="7408" y="1927"/>
                    <a:pt x="7295" y="1747"/>
                    <a:pt x="7233" y="1552"/>
                  </a:cubicBezTo>
                  <a:cubicBezTo>
                    <a:pt x="7174" y="1366"/>
                    <a:pt x="7260" y="1163"/>
                    <a:pt x="7158" y="988"/>
                  </a:cubicBezTo>
                  <a:cubicBezTo>
                    <a:pt x="7081" y="857"/>
                    <a:pt x="6938" y="802"/>
                    <a:pt x="6783" y="802"/>
                  </a:cubicBezTo>
                  <a:cubicBezTo>
                    <a:pt x="6641" y="802"/>
                    <a:pt x="6488" y="848"/>
                    <a:pt x="6369" y="924"/>
                  </a:cubicBezTo>
                  <a:cubicBezTo>
                    <a:pt x="6122" y="1080"/>
                    <a:pt x="5935" y="1326"/>
                    <a:pt x="5664" y="1444"/>
                  </a:cubicBezTo>
                  <a:cubicBezTo>
                    <a:pt x="5525" y="1506"/>
                    <a:pt x="5372" y="1529"/>
                    <a:pt x="5218" y="1529"/>
                  </a:cubicBezTo>
                  <a:cubicBezTo>
                    <a:pt x="5172" y="1529"/>
                    <a:pt x="5125" y="1527"/>
                    <a:pt x="5080" y="1523"/>
                  </a:cubicBezTo>
                  <a:cubicBezTo>
                    <a:pt x="4487" y="1476"/>
                    <a:pt x="3953" y="1165"/>
                    <a:pt x="3456" y="845"/>
                  </a:cubicBezTo>
                  <a:cubicBezTo>
                    <a:pt x="2959" y="525"/>
                    <a:pt x="2458" y="181"/>
                    <a:pt x="1878" y="48"/>
                  </a:cubicBezTo>
                  <a:cubicBezTo>
                    <a:pt x="1741" y="17"/>
                    <a:pt x="1598" y="1"/>
                    <a:pt x="1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5"/>
            <p:cNvSpPr/>
            <p:nvPr/>
          </p:nvSpPr>
          <p:spPr>
            <a:xfrm>
              <a:off x="2925775" y="2905650"/>
              <a:ext cx="202100" cy="86050"/>
            </a:xfrm>
            <a:custGeom>
              <a:avLst/>
              <a:gdLst/>
              <a:ahLst/>
              <a:cxnLst/>
              <a:rect l="l" t="t" r="r" b="b"/>
              <a:pathLst>
                <a:path w="8084" h="3442" extrusionOk="0">
                  <a:moveTo>
                    <a:pt x="568" y="0"/>
                  </a:moveTo>
                  <a:cubicBezTo>
                    <a:pt x="526" y="0"/>
                    <a:pt x="484" y="2"/>
                    <a:pt x="442" y="5"/>
                  </a:cubicBezTo>
                  <a:cubicBezTo>
                    <a:pt x="329" y="13"/>
                    <a:pt x="211" y="28"/>
                    <a:pt x="121" y="92"/>
                  </a:cubicBezTo>
                  <a:cubicBezTo>
                    <a:pt x="0" y="178"/>
                    <a:pt x="8" y="360"/>
                    <a:pt x="111" y="461"/>
                  </a:cubicBezTo>
                  <a:cubicBezTo>
                    <a:pt x="186" y="533"/>
                    <a:pt x="299" y="558"/>
                    <a:pt x="402" y="591"/>
                  </a:cubicBezTo>
                  <a:cubicBezTo>
                    <a:pt x="505" y="625"/>
                    <a:pt x="614" y="677"/>
                    <a:pt x="649" y="770"/>
                  </a:cubicBezTo>
                  <a:cubicBezTo>
                    <a:pt x="681" y="861"/>
                    <a:pt x="635" y="960"/>
                    <a:pt x="660" y="1053"/>
                  </a:cubicBezTo>
                  <a:cubicBezTo>
                    <a:pt x="694" y="1176"/>
                    <a:pt x="844" y="1247"/>
                    <a:pt x="984" y="1257"/>
                  </a:cubicBezTo>
                  <a:cubicBezTo>
                    <a:pt x="1002" y="1259"/>
                    <a:pt x="1020" y="1259"/>
                    <a:pt x="1039" y="1259"/>
                  </a:cubicBezTo>
                  <a:cubicBezTo>
                    <a:pt x="1160" y="1259"/>
                    <a:pt x="1282" y="1233"/>
                    <a:pt x="1404" y="1232"/>
                  </a:cubicBezTo>
                  <a:cubicBezTo>
                    <a:pt x="1409" y="1232"/>
                    <a:pt x="1414" y="1231"/>
                    <a:pt x="1419" y="1231"/>
                  </a:cubicBezTo>
                  <a:cubicBezTo>
                    <a:pt x="1602" y="1231"/>
                    <a:pt x="1785" y="1286"/>
                    <a:pt x="1934" y="1384"/>
                  </a:cubicBezTo>
                  <a:cubicBezTo>
                    <a:pt x="2183" y="1548"/>
                    <a:pt x="2315" y="1817"/>
                    <a:pt x="2498" y="2042"/>
                  </a:cubicBezTo>
                  <a:cubicBezTo>
                    <a:pt x="2787" y="2400"/>
                    <a:pt x="3219" y="2662"/>
                    <a:pt x="3696" y="2769"/>
                  </a:cubicBezTo>
                  <a:cubicBezTo>
                    <a:pt x="3938" y="2823"/>
                    <a:pt x="4187" y="2837"/>
                    <a:pt x="4439" y="2837"/>
                  </a:cubicBezTo>
                  <a:cubicBezTo>
                    <a:pt x="4728" y="2837"/>
                    <a:pt x="5019" y="2818"/>
                    <a:pt x="5306" y="2818"/>
                  </a:cubicBezTo>
                  <a:cubicBezTo>
                    <a:pt x="5653" y="2818"/>
                    <a:pt x="5993" y="2846"/>
                    <a:pt x="6312" y="2968"/>
                  </a:cubicBezTo>
                  <a:cubicBezTo>
                    <a:pt x="6607" y="3081"/>
                    <a:pt x="6862" y="3268"/>
                    <a:pt x="7159" y="3381"/>
                  </a:cubicBezTo>
                  <a:cubicBezTo>
                    <a:pt x="7250" y="3415"/>
                    <a:pt x="7353" y="3441"/>
                    <a:pt x="7452" y="3441"/>
                  </a:cubicBezTo>
                  <a:cubicBezTo>
                    <a:pt x="7526" y="3441"/>
                    <a:pt x="7598" y="3426"/>
                    <a:pt x="7660" y="3389"/>
                  </a:cubicBezTo>
                  <a:cubicBezTo>
                    <a:pt x="7742" y="3339"/>
                    <a:pt x="7794" y="3260"/>
                    <a:pt x="7835" y="3180"/>
                  </a:cubicBezTo>
                  <a:cubicBezTo>
                    <a:pt x="8084" y="2687"/>
                    <a:pt x="7973" y="2116"/>
                    <a:pt x="7925" y="1577"/>
                  </a:cubicBezTo>
                  <a:cubicBezTo>
                    <a:pt x="7896" y="1272"/>
                    <a:pt x="7890" y="964"/>
                    <a:pt x="7905" y="657"/>
                  </a:cubicBezTo>
                  <a:cubicBezTo>
                    <a:pt x="7915" y="442"/>
                    <a:pt x="7911" y="183"/>
                    <a:pt x="7707" y="74"/>
                  </a:cubicBezTo>
                  <a:cubicBezTo>
                    <a:pt x="7612" y="23"/>
                    <a:pt x="7495" y="20"/>
                    <a:pt x="7383" y="19"/>
                  </a:cubicBezTo>
                  <a:cubicBezTo>
                    <a:pt x="6541" y="12"/>
                    <a:pt x="5698" y="8"/>
                    <a:pt x="4855" y="8"/>
                  </a:cubicBezTo>
                  <a:cubicBezTo>
                    <a:pt x="4518" y="8"/>
                    <a:pt x="4181" y="8"/>
                    <a:pt x="3845" y="10"/>
                  </a:cubicBezTo>
                  <a:cubicBezTo>
                    <a:pt x="3247" y="11"/>
                    <a:pt x="2651" y="15"/>
                    <a:pt x="2053" y="20"/>
                  </a:cubicBezTo>
                  <a:cubicBezTo>
                    <a:pt x="1755" y="23"/>
                    <a:pt x="1456" y="29"/>
                    <a:pt x="1158" y="29"/>
                  </a:cubicBezTo>
                  <a:cubicBezTo>
                    <a:pt x="957" y="29"/>
                    <a:pt x="768"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5"/>
            <p:cNvSpPr/>
            <p:nvPr/>
          </p:nvSpPr>
          <p:spPr>
            <a:xfrm>
              <a:off x="2976000" y="3419750"/>
              <a:ext cx="151775" cy="64500"/>
            </a:xfrm>
            <a:custGeom>
              <a:avLst/>
              <a:gdLst/>
              <a:ahLst/>
              <a:cxnLst/>
              <a:rect l="l" t="t" r="r" b="b"/>
              <a:pathLst>
                <a:path w="6071" h="2580" extrusionOk="0">
                  <a:moveTo>
                    <a:pt x="5574" y="0"/>
                  </a:moveTo>
                  <a:cubicBezTo>
                    <a:pt x="5441" y="0"/>
                    <a:pt x="5297" y="54"/>
                    <a:pt x="5178" y="125"/>
                  </a:cubicBezTo>
                  <a:cubicBezTo>
                    <a:pt x="4919" y="279"/>
                    <a:pt x="4692" y="489"/>
                    <a:pt x="4431" y="641"/>
                  </a:cubicBezTo>
                  <a:cubicBezTo>
                    <a:pt x="4251" y="746"/>
                    <a:pt x="4055" y="822"/>
                    <a:pt x="3861" y="894"/>
                  </a:cubicBezTo>
                  <a:cubicBezTo>
                    <a:pt x="2914" y="1243"/>
                    <a:pt x="1937" y="1504"/>
                    <a:pt x="947" y="1670"/>
                  </a:cubicBezTo>
                  <a:cubicBezTo>
                    <a:pt x="730" y="1706"/>
                    <a:pt x="504" y="1740"/>
                    <a:pt x="319" y="1869"/>
                  </a:cubicBezTo>
                  <a:cubicBezTo>
                    <a:pt x="134" y="1995"/>
                    <a:pt x="0" y="2247"/>
                    <a:pt x="68" y="2473"/>
                  </a:cubicBezTo>
                  <a:cubicBezTo>
                    <a:pt x="147" y="2571"/>
                    <a:pt x="284" y="2579"/>
                    <a:pt x="404" y="2579"/>
                  </a:cubicBezTo>
                  <a:lnTo>
                    <a:pt x="1879" y="2579"/>
                  </a:lnTo>
                  <a:cubicBezTo>
                    <a:pt x="2463" y="2579"/>
                    <a:pt x="3045" y="2579"/>
                    <a:pt x="3629" y="2569"/>
                  </a:cubicBezTo>
                  <a:cubicBezTo>
                    <a:pt x="4037" y="2563"/>
                    <a:pt x="4447" y="2550"/>
                    <a:pt x="4851" y="2489"/>
                  </a:cubicBezTo>
                  <a:cubicBezTo>
                    <a:pt x="5139" y="2445"/>
                    <a:pt x="5571" y="2423"/>
                    <a:pt x="5783" y="2201"/>
                  </a:cubicBezTo>
                  <a:cubicBezTo>
                    <a:pt x="5830" y="2153"/>
                    <a:pt x="5863" y="2091"/>
                    <a:pt x="5889" y="2028"/>
                  </a:cubicBezTo>
                  <a:cubicBezTo>
                    <a:pt x="5990" y="1783"/>
                    <a:pt x="5997" y="1511"/>
                    <a:pt x="6003" y="1247"/>
                  </a:cubicBezTo>
                  <a:cubicBezTo>
                    <a:pt x="6009" y="940"/>
                    <a:pt x="6071" y="363"/>
                    <a:pt x="5844" y="112"/>
                  </a:cubicBezTo>
                  <a:cubicBezTo>
                    <a:pt x="5771" y="32"/>
                    <a:pt x="5676" y="0"/>
                    <a:pt x="5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5"/>
            <p:cNvSpPr/>
            <p:nvPr/>
          </p:nvSpPr>
          <p:spPr>
            <a:xfrm>
              <a:off x="2538475" y="3387475"/>
              <a:ext cx="80450" cy="105400"/>
            </a:xfrm>
            <a:custGeom>
              <a:avLst/>
              <a:gdLst/>
              <a:ahLst/>
              <a:cxnLst/>
              <a:rect l="l" t="t" r="r" b="b"/>
              <a:pathLst>
                <a:path w="3218" h="4216" extrusionOk="0">
                  <a:moveTo>
                    <a:pt x="331" y="0"/>
                  </a:moveTo>
                  <a:cubicBezTo>
                    <a:pt x="286" y="0"/>
                    <a:pt x="240" y="16"/>
                    <a:pt x="196" y="53"/>
                  </a:cubicBezTo>
                  <a:cubicBezTo>
                    <a:pt x="1" y="217"/>
                    <a:pt x="72" y="692"/>
                    <a:pt x="64" y="915"/>
                  </a:cubicBezTo>
                  <a:cubicBezTo>
                    <a:pt x="47" y="1577"/>
                    <a:pt x="66" y="2240"/>
                    <a:pt x="87" y="2902"/>
                  </a:cubicBezTo>
                  <a:cubicBezTo>
                    <a:pt x="97" y="3241"/>
                    <a:pt x="109" y="3581"/>
                    <a:pt x="175" y="3914"/>
                  </a:cubicBezTo>
                  <a:cubicBezTo>
                    <a:pt x="188" y="3974"/>
                    <a:pt x="206" y="4041"/>
                    <a:pt x="257" y="4080"/>
                  </a:cubicBezTo>
                  <a:cubicBezTo>
                    <a:pt x="294" y="4107"/>
                    <a:pt x="344" y="4116"/>
                    <a:pt x="390" y="4123"/>
                  </a:cubicBezTo>
                  <a:cubicBezTo>
                    <a:pt x="794" y="4185"/>
                    <a:pt x="1203" y="4215"/>
                    <a:pt x="1611" y="4215"/>
                  </a:cubicBezTo>
                  <a:cubicBezTo>
                    <a:pt x="2047" y="4215"/>
                    <a:pt x="2482" y="4181"/>
                    <a:pt x="2911" y="4111"/>
                  </a:cubicBezTo>
                  <a:cubicBezTo>
                    <a:pt x="3014" y="4093"/>
                    <a:pt x="3131" y="4065"/>
                    <a:pt x="3177" y="3974"/>
                  </a:cubicBezTo>
                  <a:cubicBezTo>
                    <a:pt x="3217" y="3896"/>
                    <a:pt x="3186" y="3797"/>
                    <a:pt x="3126" y="3732"/>
                  </a:cubicBezTo>
                  <a:cubicBezTo>
                    <a:pt x="3067" y="3667"/>
                    <a:pt x="2983" y="3629"/>
                    <a:pt x="2903" y="3592"/>
                  </a:cubicBezTo>
                  <a:cubicBezTo>
                    <a:pt x="2653" y="3475"/>
                    <a:pt x="2402" y="3361"/>
                    <a:pt x="2153" y="3246"/>
                  </a:cubicBezTo>
                  <a:cubicBezTo>
                    <a:pt x="1948" y="3151"/>
                    <a:pt x="1738" y="3054"/>
                    <a:pt x="1577" y="2899"/>
                  </a:cubicBezTo>
                  <a:cubicBezTo>
                    <a:pt x="1225" y="2561"/>
                    <a:pt x="1173" y="2029"/>
                    <a:pt x="1197" y="1547"/>
                  </a:cubicBezTo>
                  <a:cubicBezTo>
                    <a:pt x="1209" y="1270"/>
                    <a:pt x="1238" y="976"/>
                    <a:pt x="1105" y="730"/>
                  </a:cubicBezTo>
                  <a:cubicBezTo>
                    <a:pt x="1040" y="608"/>
                    <a:pt x="940" y="508"/>
                    <a:pt x="840" y="411"/>
                  </a:cubicBezTo>
                  <a:cubicBezTo>
                    <a:pt x="723" y="294"/>
                    <a:pt x="527" y="0"/>
                    <a:pt x="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5"/>
            <p:cNvSpPr/>
            <p:nvPr/>
          </p:nvSpPr>
          <p:spPr>
            <a:xfrm>
              <a:off x="2746500" y="3454500"/>
              <a:ext cx="104600" cy="38350"/>
            </a:xfrm>
            <a:custGeom>
              <a:avLst/>
              <a:gdLst/>
              <a:ahLst/>
              <a:cxnLst/>
              <a:rect l="l" t="t" r="r" b="b"/>
              <a:pathLst>
                <a:path w="4184" h="1534" extrusionOk="0">
                  <a:moveTo>
                    <a:pt x="2180" y="1"/>
                  </a:moveTo>
                  <a:cubicBezTo>
                    <a:pt x="2119" y="1"/>
                    <a:pt x="2058" y="11"/>
                    <a:pt x="1999" y="33"/>
                  </a:cubicBezTo>
                  <a:cubicBezTo>
                    <a:pt x="1857" y="87"/>
                    <a:pt x="1757" y="198"/>
                    <a:pt x="1648" y="296"/>
                  </a:cubicBezTo>
                  <a:cubicBezTo>
                    <a:pt x="1412" y="509"/>
                    <a:pt x="1114" y="663"/>
                    <a:pt x="792" y="740"/>
                  </a:cubicBezTo>
                  <a:cubicBezTo>
                    <a:pt x="608" y="783"/>
                    <a:pt x="415" y="804"/>
                    <a:pt x="243" y="882"/>
                  </a:cubicBezTo>
                  <a:cubicBezTo>
                    <a:pt x="120" y="938"/>
                    <a:pt x="1" y="1054"/>
                    <a:pt x="38" y="1177"/>
                  </a:cubicBezTo>
                  <a:cubicBezTo>
                    <a:pt x="61" y="1255"/>
                    <a:pt x="145" y="1307"/>
                    <a:pt x="231" y="1327"/>
                  </a:cubicBezTo>
                  <a:cubicBezTo>
                    <a:pt x="272" y="1336"/>
                    <a:pt x="315" y="1339"/>
                    <a:pt x="358" y="1339"/>
                  </a:cubicBezTo>
                  <a:cubicBezTo>
                    <a:pt x="404" y="1339"/>
                    <a:pt x="451" y="1336"/>
                    <a:pt x="497" y="1333"/>
                  </a:cubicBezTo>
                  <a:cubicBezTo>
                    <a:pt x="579" y="1328"/>
                    <a:pt x="661" y="1326"/>
                    <a:pt x="742" y="1326"/>
                  </a:cubicBezTo>
                  <a:cubicBezTo>
                    <a:pt x="1562" y="1326"/>
                    <a:pt x="2382" y="1533"/>
                    <a:pt x="3195" y="1533"/>
                  </a:cubicBezTo>
                  <a:cubicBezTo>
                    <a:pt x="3387" y="1533"/>
                    <a:pt x="3579" y="1522"/>
                    <a:pt x="3770" y="1493"/>
                  </a:cubicBezTo>
                  <a:cubicBezTo>
                    <a:pt x="3897" y="1475"/>
                    <a:pt x="4184" y="1379"/>
                    <a:pt x="4090" y="1209"/>
                  </a:cubicBezTo>
                  <a:cubicBezTo>
                    <a:pt x="4035" y="1107"/>
                    <a:pt x="3782" y="1103"/>
                    <a:pt x="3678" y="1070"/>
                  </a:cubicBezTo>
                  <a:cubicBezTo>
                    <a:pt x="3248" y="930"/>
                    <a:pt x="3071" y="593"/>
                    <a:pt x="2790" y="300"/>
                  </a:cubicBezTo>
                  <a:cubicBezTo>
                    <a:pt x="2635" y="138"/>
                    <a:pt x="2406"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1635;p35"/>
          <p:cNvGrpSpPr/>
          <p:nvPr/>
        </p:nvGrpSpPr>
        <p:grpSpPr>
          <a:xfrm>
            <a:off x="5440486" y="4062372"/>
            <a:ext cx="1142991" cy="1143008"/>
            <a:chOff x="1566825" y="270725"/>
            <a:chExt cx="276325" cy="271750"/>
          </a:xfrm>
        </p:grpSpPr>
        <p:sp>
          <p:nvSpPr>
            <p:cNvPr id="1636" name="Google Shape;1636;p35"/>
            <p:cNvSpPr/>
            <p:nvPr/>
          </p:nvSpPr>
          <p:spPr>
            <a:xfrm>
              <a:off x="1566825" y="270725"/>
              <a:ext cx="276325" cy="271750"/>
            </a:xfrm>
            <a:custGeom>
              <a:avLst/>
              <a:gdLst/>
              <a:ahLst/>
              <a:cxnLst/>
              <a:rect l="l" t="t" r="r" b="b"/>
              <a:pathLst>
                <a:path w="11053" h="10870" extrusionOk="0">
                  <a:moveTo>
                    <a:pt x="10964" y="0"/>
                  </a:moveTo>
                  <a:lnTo>
                    <a:pt x="10964" y="0"/>
                  </a:lnTo>
                  <a:cubicBezTo>
                    <a:pt x="10810" y="495"/>
                    <a:pt x="10287" y="794"/>
                    <a:pt x="9782" y="967"/>
                  </a:cubicBezTo>
                  <a:cubicBezTo>
                    <a:pt x="9196" y="1169"/>
                    <a:pt x="8572" y="1273"/>
                    <a:pt x="7951" y="1273"/>
                  </a:cubicBezTo>
                  <a:cubicBezTo>
                    <a:pt x="7789" y="1273"/>
                    <a:pt x="7625" y="1267"/>
                    <a:pt x="7462" y="1267"/>
                  </a:cubicBezTo>
                  <a:cubicBezTo>
                    <a:pt x="7204" y="1267"/>
                    <a:pt x="6949" y="1284"/>
                    <a:pt x="6710" y="1371"/>
                  </a:cubicBezTo>
                  <a:cubicBezTo>
                    <a:pt x="6180" y="1563"/>
                    <a:pt x="5833" y="2066"/>
                    <a:pt x="5638" y="2580"/>
                  </a:cubicBezTo>
                  <a:cubicBezTo>
                    <a:pt x="5445" y="3094"/>
                    <a:pt x="5368" y="3643"/>
                    <a:pt x="5175" y="4158"/>
                  </a:cubicBezTo>
                  <a:cubicBezTo>
                    <a:pt x="5082" y="4406"/>
                    <a:pt x="4959" y="4650"/>
                    <a:pt x="4759" y="4829"/>
                  </a:cubicBezTo>
                  <a:cubicBezTo>
                    <a:pt x="4615" y="4958"/>
                    <a:pt x="4426" y="5046"/>
                    <a:pt x="4234" y="5058"/>
                  </a:cubicBezTo>
                  <a:cubicBezTo>
                    <a:pt x="4028" y="5042"/>
                    <a:pt x="3838" y="4944"/>
                    <a:pt x="3675" y="4807"/>
                  </a:cubicBezTo>
                  <a:lnTo>
                    <a:pt x="3675" y="4807"/>
                  </a:lnTo>
                  <a:cubicBezTo>
                    <a:pt x="3735" y="4829"/>
                    <a:pt x="3798" y="4839"/>
                    <a:pt x="3862" y="4839"/>
                  </a:cubicBezTo>
                  <a:cubicBezTo>
                    <a:pt x="4040" y="4839"/>
                    <a:pt x="4227" y="4761"/>
                    <a:pt x="4373" y="4651"/>
                  </a:cubicBezTo>
                  <a:cubicBezTo>
                    <a:pt x="4872" y="4276"/>
                    <a:pt x="5055" y="3606"/>
                    <a:pt x="5053" y="2985"/>
                  </a:cubicBezTo>
                  <a:cubicBezTo>
                    <a:pt x="5052" y="2638"/>
                    <a:pt x="5006" y="2286"/>
                    <a:pt x="5101" y="1953"/>
                  </a:cubicBezTo>
                  <a:cubicBezTo>
                    <a:pt x="5196" y="1613"/>
                    <a:pt x="5443" y="1318"/>
                    <a:pt x="5762" y="1162"/>
                  </a:cubicBezTo>
                  <a:cubicBezTo>
                    <a:pt x="5993" y="1050"/>
                    <a:pt x="6252" y="1011"/>
                    <a:pt x="6504" y="965"/>
                  </a:cubicBezTo>
                  <a:cubicBezTo>
                    <a:pt x="6798" y="911"/>
                    <a:pt x="7096" y="844"/>
                    <a:pt x="7358" y="700"/>
                  </a:cubicBezTo>
                  <a:cubicBezTo>
                    <a:pt x="7621" y="556"/>
                    <a:pt x="7848" y="326"/>
                    <a:pt x="7927" y="37"/>
                  </a:cubicBezTo>
                  <a:lnTo>
                    <a:pt x="7927" y="37"/>
                  </a:lnTo>
                  <a:cubicBezTo>
                    <a:pt x="7753" y="154"/>
                    <a:pt x="7540" y="182"/>
                    <a:pt x="7331" y="194"/>
                  </a:cubicBezTo>
                  <a:cubicBezTo>
                    <a:pt x="7263" y="198"/>
                    <a:pt x="7196" y="200"/>
                    <a:pt x="7128" y="200"/>
                  </a:cubicBezTo>
                  <a:cubicBezTo>
                    <a:pt x="6978" y="200"/>
                    <a:pt x="6828" y="191"/>
                    <a:pt x="6679" y="171"/>
                  </a:cubicBezTo>
                  <a:cubicBezTo>
                    <a:pt x="6475" y="144"/>
                    <a:pt x="6274" y="99"/>
                    <a:pt x="6070" y="69"/>
                  </a:cubicBezTo>
                  <a:cubicBezTo>
                    <a:pt x="5854" y="38"/>
                    <a:pt x="5637" y="27"/>
                    <a:pt x="5420" y="23"/>
                  </a:cubicBezTo>
                  <a:cubicBezTo>
                    <a:pt x="5379" y="22"/>
                    <a:pt x="5337" y="22"/>
                    <a:pt x="5296" y="22"/>
                  </a:cubicBezTo>
                  <a:cubicBezTo>
                    <a:pt x="5060" y="22"/>
                    <a:pt x="4824" y="37"/>
                    <a:pt x="4597" y="97"/>
                  </a:cubicBezTo>
                  <a:cubicBezTo>
                    <a:pt x="4330" y="167"/>
                    <a:pt x="4074" y="305"/>
                    <a:pt x="3905" y="523"/>
                  </a:cubicBezTo>
                  <a:cubicBezTo>
                    <a:pt x="3736" y="737"/>
                    <a:pt x="3665" y="1011"/>
                    <a:pt x="3614" y="1280"/>
                  </a:cubicBezTo>
                  <a:cubicBezTo>
                    <a:pt x="3549" y="1625"/>
                    <a:pt x="3510" y="1986"/>
                    <a:pt x="3609" y="2324"/>
                  </a:cubicBezTo>
                  <a:cubicBezTo>
                    <a:pt x="3704" y="2647"/>
                    <a:pt x="3917" y="2924"/>
                    <a:pt x="4034" y="3241"/>
                  </a:cubicBezTo>
                  <a:cubicBezTo>
                    <a:pt x="4092" y="3398"/>
                    <a:pt x="4126" y="3562"/>
                    <a:pt x="4140" y="3730"/>
                  </a:cubicBezTo>
                  <a:cubicBezTo>
                    <a:pt x="4152" y="3885"/>
                    <a:pt x="4147" y="4046"/>
                    <a:pt x="4087" y="4192"/>
                  </a:cubicBezTo>
                  <a:cubicBezTo>
                    <a:pt x="3992" y="4418"/>
                    <a:pt x="3818" y="4616"/>
                    <a:pt x="3614" y="4754"/>
                  </a:cubicBezTo>
                  <a:cubicBezTo>
                    <a:pt x="3506" y="4650"/>
                    <a:pt x="3412" y="4531"/>
                    <a:pt x="3338" y="4409"/>
                  </a:cubicBezTo>
                  <a:cubicBezTo>
                    <a:pt x="3279" y="4311"/>
                    <a:pt x="3227" y="4210"/>
                    <a:pt x="3180" y="4107"/>
                  </a:cubicBezTo>
                  <a:cubicBezTo>
                    <a:pt x="3218" y="4067"/>
                    <a:pt x="3236" y="4005"/>
                    <a:pt x="3247" y="3948"/>
                  </a:cubicBezTo>
                  <a:cubicBezTo>
                    <a:pt x="3283" y="3757"/>
                    <a:pt x="3308" y="3565"/>
                    <a:pt x="3292" y="3373"/>
                  </a:cubicBezTo>
                  <a:cubicBezTo>
                    <a:pt x="3241" y="2745"/>
                    <a:pt x="2766" y="2200"/>
                    <a:pt x="2764" y="1569"/>
                  </a:cubicBezTo>
                  <a:cubicBezTo>
                    <a:pt x="2763" y="1198"/>
                    <a:pt x="2939" y="832"/>
                    <a:pt x="3230" y="598"/>
                  </a:cubicBezTo>
                  <a:cubicBezTo>
                    <a:pt x="3334" y="515"/>
                    <a:pt x="3452" y="449"/>
                    <a:pt x="3556" y="366"/>
                  </a:cubicBezTo>
                  <a:cubicBezTo>
                    <a:pt x="3660" y="283"/>
                    <a:pt x="3755" y="176"/>
                    <a:pt x="3786" y="46"/>
                  </a:cubicBezTo>
                  <a:lnTo>
                    <a:pt x="3786" y="46"/>
                  </a:lnTo>
                  <a:cubicBezTo>
                    <a:pt x="3628" y="80"/>
                    <a:pt x="3468" y="89"/>
                    <a:pt x="3306" y="89"/>
                  </a:cubicBezTo>
                  <a:cubicBezTo>
                    <a:pt x="3113" y="89"/>
                    <a:pt x="2919" y="76"/>
                    <a:pt x="2726" y="76"/>
                  </a:cubicBezTo>
                  <a:cubicBezTo>
                    <a:pt x="2585" y="76"/>
                    <a:pt x="2444" y="83"/>
                    <a:pt x="2306" y="107"/>
                  </a:cubicBezTo>
                  <a:cubicBezTo>
                    <a:pt x="2054" y="149"/>
                    <a:pt x="1813" y="243"/>
                    <a:pt x="1591" y="369"/>
                  </a:cubicBezTo>
                  <a:cubicBezTo>
                    <a:pt x="1433" y="458"/>
                    <a:pt x="1280" y="572"/>
                    <a:pt x="1198" y="732"/>
                  </a:cubicBezTo>
                  <a:cubicBezTo>
                    <a:pt x="1094" y="934"/>
                    <a:pt x="1120" y="1183"/>
                    <a:pt x="1219" y="1387"/>
                  </a:cubicBezTo>
                  <a:cubicBezTo>
                    <a:pt x="1320" y="1589"/>
                    <a:pt x="1485" y="1752"/>
                    <a:pt x="1661" y="1895"/>
                  </a:cubicBezTo>
                  <a:cubicBezTo>
                    <a:pt x="1838" y="2037"/>
                    <a:pt x="2028" y="2163"/>
                    <a:pt x="2195" y="2317"/>
                  </a:cubicBezTo>
                  <a:cubicBezTo>
                    <a:pt x="2656" y="2739"/>
                    <a:pt x="2918" y="3294"/>
                    <a:pt x="3087" y="3891"/>
                  </a:cubicBezTo>
                  <a:cubicBezTo>
                    <a:pt x="2976" y="3633"/>
                    <a:pt x="2873" y="3371"/>
                    <a:pt x="2724" y="3134"/>
                  </a:cubicBezTo>
                  <a:cubicBezTo>
                    <a:pt x="2507" y="2786"/>
                    <a:pt x="2193" y="2497"/>
                    <a:pt x="1782" y="2441"/>
                  </a:cubicBezTo>
                  <a:cubicBezTo>
                    <a:pt x="1746" y="2253"/>
                    <a:pt x="1618" y="2096"/>
                    <a:pt x="1476" y="1965"/>
                  </a:cubicBezTo>
                  <a:cubicBezTo>
                    <a:pt x="1329" y="1829"/>
                    <a:pt x="1162" y="1710"/>
                    <a:pt x="1039" y="1551"/>
                  </a:cubicBezTo>
                  <a:cubicBezTo>
                    <a:pt x="888" y="1353"/>
                    <a:pt x="813" y="1097"/>
                    <a:pt x="836" y="849"/>
                  </a:cubicBezTo>
                  <a:cubicBezTo>
                    <a:pt x="848" y="704"/>
                    <a:pt x="894" y="560"/>
                    <a:pt x="981" y="443"/>
                  </a:cubicBezTo>
                  <a:cubicBezTo>
                    <a:pt x="1039" y="362"/>
                    <a:pt x="1119" y="297"/>
                    <a:pt x="1199" y="239"/>
                  </a:cubicBezTo>
                  <a:cubicBezTo>
                    <a:pt x="1337" y="141"/>
                    <a:pt x="1491" y="63"/>
                    <a:pt x="1651" y="7"/>
                  </a:cubicBezTo>
                  <a:lnTo>
                    <a:pt x="1651" y="7"/>
                  </a:lnTo>
                  <a:cubicBezTo>
                    <a:pt x="1404" y="78"/>
                    <a:pt x="1136" y="134"/>
                    <a:pt x="887" y="194"/>
                  </a:cubicBezTo>
                  <a:cubicBezTo>
                    <a:pt x="638" y="254"/>
                    <a:pt x="387" y="366"/>
                    <a:pt x="240" y="575"/>
                  </a:cubicBezTo>
                  <a:cubicBezTo>
                    <a:pt x="102" y="768"/>
                    <a:pt x="72" y="1018"/>
                    <a:pt x="73" y="1255"/>
                  </a:cubicBezTo>
                  <a:cubicBezTo>
                    <a:pt x="75" y="1384"/>
                    <a:pt x="84" y="1517"/>
                    <a:pt x="127" y="1640"/>
                  </a:cubicBezTo>
                  <a:cubicBezTo>
                    <a:pt x="194" y="1839"/>
                    <a:pt x="341" y="2003"/>
                    <a:pt x="517" y="2114"/>
                  </a:cubicBezTo>
                  <a:cubicBezTo>
                    <a:pt x="590" y="2160"/>
                    <a:pt x="668" y="2199"/>
                    <a:pt x="754" y="2215"/>
                  </a:cubicBezTo>
                  <a:cubicBezTo>
                    <a:pt x="790" y="2221"/>
                    <a:pt x="826" y="2224"/>
                    <a:pt x="863" y="2224"/>
                  </a:cubicBezTo>
                  <a:cubicBezTo>
                    <a:pt x="913" y="2224"/>
                    <a:pt x="963" y="2219"/>
                    <a:pt x="1014" y="2216"/>
                  </a:cubicBezTo>
                  <a:cubicBezTo>
                    <a:pt x="1073" y="2212"/>
                    <a:pt x="1133" y="2208"/>
                    <a:pt x="1193" y="2208"/>
                  </a:cubicBezTo>
                  <a:cubicBezTo>
                    <a:pt x="1276" y="2208"/>
                    <a:pt x="1358" y="2215"/>
                    <a:pt x="1438" y="2234"/>
                  </a:cubicBezTo>
                  <a:cubicBezTo>
                    <a:pt x="1566" y="2265"/>
                    <a:pt x="1695" y="2330"/>
                    <a:pt x="1771" y="2436"/>
                  </a:cubicBezTo>
                  <a:lnTo>
                    <a:pt x="1740" y="2432"/>
                  </a:lnTo>
                  <a:cubicBezTo>
                    <a:pt x="1704" y="2428"/>
                    <a:pt x="1668" y="2427"/>
                    <a:pt x="1632" y="2427"/>
                  </a:cubicBezTo>
                  <a:cubicBezTo>
                    <a:pt x="1240" y="2427"/>
                    <a:pt x="862" y="2627"/>
                    <a:pt x="603" y="2920"/>
                  </a:cubicBezTo>
                  <a:cubicBezTo>
                    <a:pt x="325" y="3234"/>
                    <a:pt x="174" y="3643"/>
                    <a:pt x="129" y="4060"/>
                  </a:cubicBezTo>
                  <a:cubicBezTo>
                    <a:pt x="76" y="4544"/>
                    <a:pt x="180" y="5035"/>
                    <a:pt x="345" y="5487"/>
                  </a:cubicBezTo>
                  <a:cubicBezTo>
                    <a:pt x="697" y="6458"/>
                    <a:pt x="1347" y="7307"/>
                    <a:pt x="1563" y="8331"/>
                  </a:cubicBezTo>
                  <a:cubicBezTo>
                    <a:pt x="1572" y="8373"/>
                    <a:pt x="1579" y="8416"/>
                    <a:pt x="1587" y="8458"/>
                  </a:cubicBezTo>
                  <a:cubicBezTo>
                    <a:pt x="1520" y="8306"/>
                    <a:pt x="1432" y="8164"/>
                    <a:pt x="1334" y="8031"/>
                  </a:cubicBezTo>
                  <a:cubicBezTo>
                    <a:pt x="1160" y="7791"/>
                    <a:pt x="955" y="7575"/>
                    <a:pt x="781" y="7338"/>
                  </a:cubicBezTo>
                  <a:cubicBezTo>
                    <a:pt x="417" y="6838"/>
                    <a:pt x="185" y="6242"/>
                    <a:pt x="120" y="5628"/>
                  </a:cubicBezTo>
                  <a:cubicBezTo>
                    <a:pt x="101" y="6363"/>
                    <a:pt x="103" y="7092"/>
                    <a:pt x="108" y="7827"/>
                  </a:cubicBezTo>
                  <a:cubicBezTo>
                    <a:pt x="109" y="8010"/>
                    <a:pt x="113" y="8197"/>
                    <a:pt x="175" y="8370"/>
                  </a:cubicBezTo>
                  <a:cubicBezTo>
                    <a:pt x="237" y="8541"/>
                    <a:pt x="368" y="8700"/>
                    <a:pt x="545" y="8745"/>
                  </a:cubicBezTo>
                  <a:cubicBezTo>
                    <a:pt x="586" y="8755"/>
                    <a:pt x="628" y="8760"/>
                    <a:pt x="669" y="8760"/>
                  </a:cubicBezTo>
                  <a:cubicBezTo>
                    <a:pt x="828" y="8760"/>
                    <a:pt x="989" y="8697"/>
                    <a:pt x="1151" y="8689"/>
                  </a:cubicBezTo>
                  <a:cubicBezTo>
                    <a:pt x="1174" y="8688"/>
                    <a:pt x="1197" y="8688"/>
                    <a:pt x="1220" y="8688"/>
                  </a:cubicBezTo>
                  <a:cubicBezTo>
                    <a:pt x="1360" y="8688"/>
                    <a:pt x="1506" y="8711"/>
                    <a:pt x="1623" y="8779"/>
                  </a:cubicBezTo>
                  <a:cubicBezTo>
                    <a:pt x="1641" y="9075"/>
                    <a:pt x="1612" y="9374"/>
                    <a:pt x="1511" y="9650"/>
                  </a:cubicBezTo>
                  <a:cubicBezTo>
                    <a:pt x="1502" y="9490"/>
                    <a:pt x="1411" y="9332"/>
                    <a:pt x="1273" y="9245"/>
                  </a:cubicBezTo>
                  <a:cubicBezTo>
                    <a:pt x="1182" y="9189"/>
                    <a:pt x="1076" y="9163"/>
                    <a:pt x="970" y="9163"/>
                  </a:cubicBezTo>
                  <a:cubicBezTo>
                    <a:pt x="848" y="9163"/>
                    <a:pt x="724" y="9197"/>
                    <a:pt x="620" y="9261"/>
                  </a:cubicBezTo>
                  <a:cubicBezTo>
                    <a:pt x="540" y="9310"/>
                    <a:pt x="471" y="9373"/>
                    <a:pt x="392" y="9423"/>
                  </a:cubicBezTo>
                  <a:cubicBezTo>
                    <a:pt x="327" y="9464"/>
                    <a:pt x="251" y="9496"/>
                    <a:pt x="174" y="9496"/>
                  </a:cubicBezTo>
                  <a:cubicBezTo>
                    <a:pt x="159" y="9496"/>
                    <a:pt x="143" y="9495"/>
                    <a:pt x="128" y="9492"/>
                  </a:cubicBezTo>
                  <a:lnTo>
                    <a:pt x="128" y="9492"/>
                  </a:lnTo>
                  <a:cubicBezTo>
                    <a:pt x="122" y="9703"/>
                    <a:pt x="127" y="9904"/>
                    <a:pt x="138" y="10115"/>
                  </a:cubicBezTo>
                  <a:cubicBezTo>
                    <a:pt x="140" y="10160"/>
                    <a:pt x="144" y="10209"/>
                    <a:pt x="174" y="10243"/>
                  </a:cubicBezTo>
                  <a:cubicBezTo>
                    <a:pt x="197" y="10272"/>
                    <a:pt x="235" y="10287"/>
                    <a:pt x="271" y="10294"/>
                  </a:cubicBezTo>
                  <a:cubicBezTo>
                    <a:pt x="291" y="10297"/>
                    <a:pt x="310" y="10299"/>
                    <a:pt x="330" y="10299"/>
                  </a:cubicBezTo>
                  <a:cubicBezTo>
                    <a:pt x="460" y="10299"/>
                    <a:pt x="586" y="10219"/>
                    <a:pt x="683" y="10128"/>
                  </a:cubicBezTo>
                  <a:cubicBezTo>
                    <a:pt x="796" y="10022"/>
                    <a:pt x="892" y="9897"/>
                    <a:pt x="1028" y="9825"/>
                  </a:cubicBezTo>
                  <a:cubicBezTo>
                    <a:pt x="1101" y="9786"/>
                    <a:pt x="1200" y="9757"/>
                    <a:pt x="1289" y="9757"/>
                  </a:cubicBezTo>
                  <a:cubicBezTo>
                    <a:pt x="1349" y="9757"/>
                    <a:pt x="1405" y="9770"/>
                    <a:pt x="1445" y="9803"/>
                  </a:cubicBezTo>
                  <a:cubicBezTo>
                    <a:pt x="1276" y="10160"/>
                    <a:pt x="983" y="10472"/>
                    <a:pt x="613" y="10612"/>
                  </a:cubicBezTo>
                  <a:cubicBezTo>
                    <a:pt x="519" y="10648"/>
                    <a:pt x="421" y="10673"/>
                    <a:pt x="322" y="10684"/>
                  </a:cubicBezTo>
                  <a:cubicBezTo>
                    <a:pt x="243" y="10693"/>
                    <a:pt x="240" y="10816"/>
                    <a:pt x="313" y="10816"/>
                  </a:cubicBezTo>
                  <a:cubicBezTo>
                    <a:pt x="316" y="10816"/>
                    <a:pt x="319" y="10816"/>
                    <a:pt x="322" y="10816"/>
                  </a:cubicBezTo>
                  <a:cubicBezTo>
                    <a:pt x="719" y="10770"/>
                    <a:pt x="1072" y="10551"/>
                    <a:pt x="1324" y="10240"/>
                  </a:cubicBezTo>
                  <a:cubicBezTo>
                    <a:pt x="1553" y="9954"/>
                    <a:pt x="1686" y="9614"/>
                    <a:pt x="1733" y="9255"/>
                  </a:cubicBezTo>
                  <a:cubicBezTo>
                    <a:pt x="1774" y="9317"/>
                    <a:pt x="1810" y="9380"/>
                    <a:pt x="1809" y="9456"/>
                  </a:cubicBezTo>
                  <a:cubicBezTo>
                    <a:pt x="1808" y="9588"/>
                    <a:pt x="1790" y="9718"/>
                    <a:pt x="1757" y="9845"/>
                  </a:cubicBezTo>
                  <a:cubicBezTo>
                    <a:pt x="1713" y="10014"/>
                    <a:pt x="1640" y="10175"/>
                    <a:pt x="1624" y="10349"/>
                  </a:cubicBezTo>
                  <a:cubicBezTo>
                    <a:pt x="1609" y="10523"/>
                    <a:pt x="1666" y="10718"/>
                    <a:pt x="1818" y="10801"/>
                  </a:cubicBezTo>
                  <a:cubicBezTo>
                    <a:pt x="1867" y="10828"/>
                    <a:pt x="1922" y="10841"/>
                    <a:pt x="1978" y="10850"/>
                  </a:cubicBezTo>
                  <a:cubicBezTo>
                    <a:pt x="2092" y="10869"/>
                    <a:pt x="2208" y="10869"/>
                    <a:pt x="2324" y="10869"/>
                  </a:cubicBezTo>
                  <a:cubicBezTo>
                    <a:pt x="2651" y="10867"/>
                    <a:pt x="2976" y="10858"/>
                    <a:pt x="3299" y="10826"/>
                  </a:cubicBezTo>
                  <a:cubicBezTo>
                    <a:pt x="2986" y="10689"/>
                    <a:pt x="2766" y="10394"/>
                    <a:pt x="2646" y="10076"/>
                  </a:cubicBezTo>
                  <a:cubicBezTo>
                    <a:pt x="2524" y="9757"/>
                    <a:pt x="2491" y="9414"/>
                    <a:pt x="2456" y="9075"/>
                  </a:cubicBezTo>
                  <a:cubicBezTo>
                    <a:pt x="2447" y="8992"/>
                    <a:pt x="2435" y="8904"/>
                    <a:pt x="2374" y="8848"/>
                  </a:cubicBezTo>
                  <a:cubicBezTo>
                    <a:pt x="2338" y="8813"/>
                    <a:pt x="2288" y="8797"/>
                    <a:pt x="2238" y="8797"/>
                  </a:cubicBezTo>
                  <a:cubicBezTo>
                    <a:pt x="2194" y="8797"/>
                    <a:pt x="2150" y="8809"/>
                    <a:pt x="2111" y="8828"/>
                  </a:cubicBezTo>
                  <a:cubicBezTo>
                    <a:pt x="2028" y="8870"/>
                    <a:pt x="1964" y="8943"/>
                    <a:pt x="1905" y="9015"/>
                  </a:cubicBezTo>
                  <a:cubicBezTo>
                    <a:pt x="1855" y="9074"/>
                    <a:pt x="1804" y="9131"/>
                    <a:pt x="1741" y="9173"/>
                  </a:cubicBezTo>
                  <a:cubicBezTo>
                    <a:pt x="1746" y="9122"/>
                    <a:pt x="1751" y="9070"/>
                    <a:pt x="1752" y="9018"/>
                  </a:cubicBezTo>
                  <a:cubicBezTo>
                    <a:pt x="1787" y="7964"/>
                    <a:pt x="1206" y="7044"/>
                    <a:pt x="761" y="6135"/>
                  </a:cubicBezTo>
                  <a:cubicBezTo>
                    <a:pt x="348" y="5290"/>
                    <a:pt x="0" y="4260"/>
                    <a:pt x="459" y="3357"/>
                  </a:cubicBezTo>
                  <a:cubicBezTo>
                    <a:pt x="659" y="2964"/>
                    <a:pt x="1009" y="2652"/>
                    <a:pt x="1445" y="2575"/>
                  </a:cubicBezTo>
                  <a:cubicBezTo>
                    <a:pt x="1506" y="2563"/>
                    <a:pt x="1568" y="2558"/>
                    <a:pt x="1630" y="2558"/>
                  </a:cubicBezTo>
                  <a:cubicBezTo>
                    <a:pt x="1791" y="2558"/>
                    <a:pt x="1951" y="2596"/>
                    <a:pt x="2093" y="2674"/>
                  </a:cubicBezTo>
                  <a:cubicBezTo>
                    <a:pt x="2193" y="2729"/>
                    <a:pt x="2280" y="2798"/>
                    <a:pt x="2359" y="2878"/>
                  </a:cubicBezTo>
                  <a:cubicBezTo>
                    <a:pt x="2196" y="2986"/>
                    <a:pt x="2031" y="3069"/>
                    <a:pt x="1839" y="3104"/>
                  </a:cubicBezTo>
                  <a:cubicBezTo>
                    <a:pt x="1790" y="3112"/>
                    <a:pt x="1740" y="3116"/>
                    <a:pt x="1690" y="3116"/>
                  </a:cubicBezTo>
                  <a:cubicBezTo>
                    <a:pt x="1592" y="3116"/>
                    <a:pt x="1494" y="3103"/>
                    <a:pt x="1397" y="3088"/>
                  </a:cubicBezTo>
                  <a:cubicBezTo>
                    <a:pt x="1282" y="3071"/>
                    <a:pt x="1167" y="3053"/>
                    <a:pt x="1052" y="3053"/>
                  </a:cubicBezTo>
                  <a:cubicBezTo>
                    <a:pt x="1020" y="3053"/>
                    <a:pt x="987" y="3054"/>
                    <a:pt x="955" y="3058"/>
                  </a:cubicBezTo>
                  <a:cubicBezTo>
                    <a:pt x="807" y="3073"/>
                    <a:pt x="658" y="3134"/>
                    <a:pt x="570" y="3250"/>
                  </a:cubicBezTo>
                  <a:cubicBezTo>
                    <a:pt x="479" y="3368"/>
                    <a:pt x="463" y="3527"/>
                    <a:pt x="478" y="3675"/>
                  </a:cubicBezTo>
                  <a:cubicBezTo>
                    <a:pt x="493" y="3823"/>
                    <a:pt x="539" y="3958"/>
                    <a:pt x="554" y="4105"/>
                  </a:cubicBezTo>
                  <a:cubicBezTo>
                    <a:pt x="666" y="3964"/>
                    <a:pt x="822" y="3863"/>
                    <a:pt x="992" y="3807"/>
                  </a:cubicBezTo>
                  <a:cubicBezTo>
                    <a:pt x="1109" y="3768"/>
                    <a:pt x="1233" y="3750"/>
                    <a:pt x="1356" y="3750"/>
                  </a:cubicBezTo>
                  <a:cubicBezTo>
                    <a:pt x="1412" y="3750"/>
                    <a:pt x="1468" y="3753"/>
                    <a:pt x="1522" y="3760"/>
                  </a:cubicBezTo>
                  <a:cubicBezTo>
                    <a:pt x="1626" y="3773"/>
                    <a:pt x="1729" y="3798"/>
                    <a:pt x="1833" y="3798"/>
                  </a:cubicBezTo>
                  <a:cubicBezTo>
                    <a:pt x="1854" y="3798"/>
                    <a:pt x="1876" y="3797"/>
                    <a:pt x="1898" y="3794"/>
                  </a:cubicBezTo>
                  <a:cubicBezTo>
                    <a:pt x="2056" y="3778"/>
                    <a:pt x="2205" y="3684"/>
                    <a:pt x="2287" y="3548"/>
                  </a:cubicBezTo>
                  <a:cubicBezTo>
                    <a:pt x="2403" y="3357"/>
                    <a:pt x="2383" y="3120"/>
                    <a:pt x="2383" y="2895"/>
                  </a:cubicBezTo>
                  <a:lnTo>
                    <a:pt x="2383" y="2895"/>
                  </a:lnTo>
                  <a:cubicBezTo>
                    <a:pt x="2444" y="2959"/>
                    <a:pt x="2499" y="3028"/>
                    <a:pt x="2550" y="3100"/>
                  </a:cubicBezTo>
                  <a:cubicBezTo>
                    <a:pt x="2656" y="3250"/>
                    <a:pt x="2738" y="3412"/>
                    <a:pt x="2812" y="3578"/>
                  </a:cubicBezTo>
                  <a:cubicBezTo>
                    <a:pt x="2673" y="3803"/>
                    <a:pt x="2377" y="3889"/>
                    <a:pt x="2107" y="3904"/>
                  </a:cubicBezTo>
                  <a:cubicBezTo>
                    <a:pt x="1824" y="3920"/>
                    <a:pt x="1528" y="3882"/>
                    <a:pt x="1259" y="3977"/>
                  </a:cubicBezTo>
                  <a:cubicBezTo>
                    <a:pt x="1110" y="4030"/>
                    <a:pt x="978" y="4122"/>
                    <a:pt x="862" y="4229"/>
                  </a:cubicBezTo>
                  <a:cubicBezTo>
                    <a:pt x="762" y="4321"/>
                    <a:pt x="672" y="4424"/>
                    <a:pt x="617" y="4548"/>
                  </a:cubicBezTo>
                  <a:cubicBezTo>
                    <a:pt x="528" y="4750"/>
                    <a:pt x="543" y="4984"/>
                    <a:pt x="585" y="5201"/>
                  </a:cubicBezTo>
                  <a:cubicBezTo>
                    <a:pt x="620" y="5375"/>
                    <a:pt x="672" y="5547"/>
                    <a:pt x="767" y="5696"/>
                  </a:cubicBezTo>
                  <a:cubicBezTo>
                    <a:pt x="911" y="5919"/>
                    <a:pt x="1140" y="6069"/>
                    <a:pt x="1330" y="6251"/>
                  </a:cubicBezTo>
                  <a:cubicBezTo>
                    <a:pt x="1600" y="6510"/>
                    <a:pt x="1797" y="6835"/>
                    <a:pt x="1943" y="7179"/>
                  </a:cubicBezTo>
                  <a:cubicBezTo>
                    <a:pt x="2083" y="7504"/>
                    <a:pt x="2182" y="7864"/>
                    <a:pt x="2117" y="8213"/>
                  </a:cubicBezTo>
                  <a:cubicBezTo>
                    <a:pt x="2552" y="7612"/>
                    <a:pt x="2748" y="6844"/>
                    <a:pt x="2637" y="6111"/>
                  </a:cubicBezTo>
                  <a:cubicBezTo>
                    <a:pt x="2583" y="5741"/>
                    <a:pt x="2456" y="5385"/>
                    <a:pt x="2398" y="5015"/>
                  </a:cubicBezTo>
                  <a:cubicBezTo>
                    <a:pt x="2363" y="4793"/>
                    <a:pt x="2357" y="4554"/>
                    <a:pt x="2462" y="4357"/>
                  </a:cubicBezTo>
                  <a:cubicBezTo>
                    <a:pt x="2538" y="4215"/>
                    <a:pt x="2665" y="4107"/>
                    <a:pt x="2747" y="3968"/>
                  </a:cubicBezTo>
                  <a:cubicBezTo>
                    <a:pt x="2806" y="3868"/>
                    <a:pt x="2833" y="3750"/>
                    <a:pt x="2836" y="3633"/>
                  </a:cubicBezTo>
                  <a:cubicBezTo>
                    <a:pt x="2944" y="3879"/>
                    <a:pt x="3040" y="4131"/>
                    <a:pt x="3169" y="4367"/>
                  </a:cubicBezTo>
                  <a:cubicBezTo>
                    <a:pt x="3201" y="4424"/>
                    <a:pt x="3236" y="4482"/>
                    <a:pt x="3273" y="4537"/>
                  </a:cubicBezTo>
                  <a:cubicBezTo>
                    <a:pt x="3112" y="4917"/>
                    <a:pt x="3109" y="5340"/>
                    <a:pt x="3169" y="5749"/>
                  </a:cubicBezTo>
                  <a:cubicBezTo>
                    <a:pt x="3228" y="6166"/>
                    <a:pt x="3323" y="6585"/>
                    <a:pt x="3283" y="7005"/>
                  </a:cubicBezTo>
                  <a:cubicBezTo>
                    <a:pt x="3243" y="7421"/>
                    <a:pt x="3072" y="7813"/>
                    <a:pt x="2933" y="8207"/>
                  </a:cubicBezTo>
                  <a:cubicBezTo>
                    <a:pt x="2795" y="8603"/>
                    <a:pt x="2687" y="9028"/>
                    <a:pt x="2778" y="9436"/>
                  </a:cubicBezTo>
                  <a:cubicBezTo>
                    <a:pt x="2915" y="10061"/>
                    <a:pt x="3498" y="10509"/>
                    <a:pt x="4114" y="10688"/>
                  </a:cubicBezTo>
                  <a:cubicBezTo>
                    <a:pt x="4486" y="10796"/>
                    <a:pt x="4873" y="10824"/>
                    <a:pt x="5262" y="10824"/>
                  </a:cubicBezTo>
                  <a:cubicBezTo>
                    <a:pt x="5517" y="10824"/>
                    <a:pt x="5772" y="10812"/>
                    <a:pt x="6026" y="10803"/>
                  </a:cubicBezTo>
                  <a:cubicBezTo>
                    <a:pt x="6611" y="10783"/>
                    <a:pt x="7203" y="10759"/>
                    <a:pt x="7792" y="10759"/>
                  </a:cubicBezTo>
                  <a:cubicBezTo>
                    <a:pt x="7871" y="10759"/>
                    <a:pt x="7951" y="10759"/>
                    <a:pt x="8031" y="10760"/>
                  </a:cubicBezTo>
                  <a:cubicBezTo>
                    <a:pt x="7724" y="10749"/>
                    <a:pt x="7418" y="10684"/>
                    <a:pt x="7132" y="10574"/>
                  </a:cubicBezTo>
                  <a:cubicBezTo>
                    <a:pt x="6994" y="10530"/>
                    <a:pt x="6860" y="10467"/>
                    <a:pt x="6750" y="10374"/>
                  </a:cubicBezTo>
                  <a:cubicBezTo>
                    <a:pt x="6607" y="10252"/>
                    <a:pt x="6507" y="10088"/>
                    <a:pt x="6429" y="9919"/>
                  </a:cubicBezTo>
                  <a:cubicBezTo>
                    <a:pt x="6028" y="9069"/>
                    <a:pt x="6073" y="8028"/>
                    <a:pt x="5538" y="7255"/>
                  </a:cubicBezTo>
                  <a:cubicBezTo>
                    <a:pt x="5447" y="7124"/>
                    <a:pt x="5340" y="7003"/>
                    <a:pt x="5211" y="6912"/>
                  </a:cubicBezTo>
                  <a:cubicBezTo>
                    <a:pt x="4963" y="6742"/>
                    <a:pt x="4649" y="6697"/>
                    <a:pt x="4378" y="6562"/>
                  </a:cubicBezTo>
                  <a:cubicBezTo>
                    <a:pt x="4020" y="6382"/>
                    <a:pt x="3757" y="6047"/>
                    <a:pt x="3592" y="5682"/>
                  </a:cubicBezTo>
                  <a:cubicBezTo>
                    <a:pt x="3434" y="5333"/>
                    <a:pt x="3358" y="4954"/>
                    <a:pt x="3293" y="4575"/>
                  </a:cubicBezTo>
                  <a:lnTo>
                    <a:pt x="3293" y="4575"/>
                  </a:lnTo>
                  <a:cubicBezTo>
                    <a:pt x="3453" y="4807"/>
                    <a:pt x="3663" y="5010"/>
                    <a:pt x="3917" y="5117"/>
                  </a:cubicBezTo>
                  <a:cubicBezTo>
                    <a:pt x="4030" y="5457"/>
                    <a:pt x="4216" y="5844"/>
                    <a:pt x="4462" y="6101"/>
                  </a:cubicBezTo>
                  <a:cubicBezTo>
                    <a:pt x="4722" y="6373"/>
                    <a:pt x="5089" y="6510"/>
                    <a:pt x="5417" y="6692"/>
                  </a:cubicBezTo>
                  <a:cubicBezTo>
                    <a:pt x="5954" y="6993"/>
                    <a:pt x="6409" y="7434"/>
                    <a:pt x="6722" y="7961"/>
                  </a:cubicBezTo>
                  <a:cubicBezTo>
                    <a:pt x="6994" y="8419"/>
                    <a:pt x="7192" y="8972"/>
                    <a:pt x="7660" y="9229"/>
                  </a:cubicBezTo>
                  <a:cubicBezTo>
                    <a:pt x="7831" y="9323"/>
                    <a:pt x="8023" y="9365"/>
                    <a:pt x="8218" y="9365"/>
                  </a:cubicBezTo>
                  <a:cubicBezTo>
                    <a:pt x="8466" y="9365"/>
                    <a:pt x="8719" y="9298"/>
                    <a:pt x="8940" y="9184"/>
                  </a:cubicBezTo>
                  <a:cubicBezTo>
                    <a:pt x="9640" y="8825"/>
                    <a:pt x="10052" y="8084"/>
                    <a:pt x="10333" y="7350"/>
                  </a:cubicBezTo>
                  <a:cubicBezTo>
                    <a:pt x="10749" y="6260"/>
                    <a:pt x="10956" y="5081"/>
                    <a:pt x="10952" y="3915"/>
                  </a:cubicBezTo>
                  <a:lnTo>
                    <a:pt x="10952" y="3915"/>
                  </a:lnTo>
                  <a:cubicBezTo>
                    <a:pt x="10601" y="4853"/>
                    <a:pt x="9751" y="5520"/>
                    <a:pt x="8855" y="5975"/>
                  </a:cubicBezTo>
                  <a:cubicBezTo>
                    <a:pt x="8578" y="6116"/>
                    <a:pt x="8292" y="6242"/>
                    <a:pt x="7991" y="6321"/>
                  </a:cubicBezTo>
                  <a:cubicBezTo>
                    <a:pt x="7703" y="6398"/>
                    <a:pt x="7407" y="6430"/>
                    <a:pt x="7109" y="6430"/>
                  </a:cubicBezTo>
                  <a:cubicBezTo>
                    <a:pt x="6720" y="6430"/>
                    <a:pt x="6329" y="6375"/>
                    <a:pt x="5949" y="6291"/>
                  </a:cubicBezTo>
                  <a:cubicBezTo>
                    <a:pt x="5171" y="6117"/>
                    <a:pt x="4372" y="5782"/>
                    <a:pt x="3932" y="5122"/>
                  </a:cubicBezTo>
                  <a:lnTo>
                    <a:pt x="3932" y="5122"/>
                  </a:lnTo>
                  <a:cubicBezTo>
                    <a:pt x="4006" y="5151"/>
                    <a:pt x="4083" y="5174"/>
                    <a:pt x="4164" y="5185"/>
                  </a:cubicBezTo>
                  <a:cubicBezTo>
                    <a:pt x="4210" y="5191"/>
                    <a:pt x="4257" y="5194"/>
                    <a:pt x="4303" y="5194"/>
                  </a:cubicBezTo>
                  <a:cubicBezTo>
                    <a:pt x="4310" y="5194"/>
                    <a:pt x="4316" y="5194"/>
                    <a:pt x="4323" y="5194"/>
                  </a:cubicBezTo>
                  <a:cubicBezTo>
                    <a:pt x="4687" y="5353"/>
                    <a:pt x="5077" y="5464"/>
                    <a:pt x="5464" y="5546"/>
                  </a:cubicBezTo>
                  <a:cubicBezTo>
                    <a:pt x="5901" y="5637"/>
                    <a:pt x="6354" y="5698"/>
                    <a:pt x="6801" y="5698"/>
                  </a:cubicBezTo>
                  <a:cubicBezTo>
                    <a:pt x="7311" y="5698"/>
                    <a:pt x="7814" y="5620"/>
                    <a:pt x="8280" y="5422"/>
                  </a:cubicBezTo>
                  <a:cubicBezTo>
                    <a:pt x="8597" y="5288"/>
                    <a:pt x="8886" y="5102"/>
                    <a:pt x="9168" y="4908"/>
                  </a:cubicBezTo>
                  <a:cubicBezTo>
                    <a:pt x="9517" y="4671"/>
                    <a:pt x="9861" y="4416"/>
                    <a:pt x="10103" y="4077"/>
                  </a:cubicBezTo>
                  <a:cubicBezTo>
                    <a:pt x="10253" y="3866"/>
                    <a:pt x="10359" y="3629"/>
                    <a:pt x="10451" y="3388"/>
                  </a:cubicBezTo>
                  <a:cubicBezTo>
                    <a:pt x="10866" y="2312"/>
                    <a:pt x="11052" y="1145"/>
                    <a:pt x="10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5"/>
            <p:cNvSpPr/>
            <p:nvPr/>
          </p:nvSpPr>
          <p:spPr>
            <a:xfrm>
              <a:off x="1742825" y="435700"/>
              <a:ext cx="98800" cy="106775"/>
            </a:xfrm>
            <a:custGeom>
              <a:avLst/>
              <a:gdLst/>
              <a:ahLst/>
              <a:cxnLst/>
              <a:rect l="l" t="t" r="r" b="b"/>
              <a:pathLst>
                <a:path w="3952" h="4271" extrusionOk="0">
                  <a:moveTo>
                    <a:pt x="3951" y="1"/>
                  </a:moveTo>
                  <a:lnTo>
                    <a:pt x="3951" y="1"/>
                  </a:lnTo>
                  <a:cubicBezTo>
                    <a:pt x="3818" y="383"/>
                    <a:pt x="3678" y="760"/>
                    <a:pt x="3529" y="1135"/>
                  </a:cubicBezTo>
                  <a:cubicBezTo>
                    <a:pt x="3390" y="1484"/>
                    <a:pt x="3242" y="1832"/>
                    <a:pt x="3030" y="2142"/>
                  </a:cubicBezTo>
                  <a:cubicBezTo>
                    <a:pt x="2755" y="2538"/>
                    <a:pt x="2375" y="2860"/>
                    <a:pt x="1938" y="3066"/>
                  </a:cubicBezTo>
                  <a:cubicBezTo>
                    <a:pt x="1811" y="3124"/>
                    <a:pt x="1679" y="3175"/>
                    <a:pt x="1541" y="3199"/>
                  </a:cubicBezTo>
                  <a:cubicBezTo>
                    <a:pt x="1465" y="3211"/>
                    <a:pt x="1389" y="3216"/>
                    <a:pt x="1312" y="3216"/>
                  </a:cubicBezTo>
                  <a:cubicBezTo>
                    <a:pt x="1272" y="3216"/>
                    <a:pt x="1232" y="3215"/>
                    <a:pt x="1192" y="3213"/>
                  </a:cubicBezTo>
                  <a:cubicBezTo>
                    <a:pt x="746" y="3189"/>
                    <a:pt x="288" y="3033"/>
                    <a:pt x="0" y="2693"/>
                  </a:cubicBezTo>
                  <a:lnTo>
                    <a:pt x="0" y="2693"/>
                  </a:lnTo>
                  <a:cubicBezTo>
                    <a:pt x="76" y="2901"/>
                    <a:pt x="201" y="3133"/>
                    <a:pt x="327" y="3317"/>
                  </a:cubicBezTo>
                  <a:cubicBezTo>
                    <a:pt x="586" y="3698"/>
                    <a:pt x="1017" y="3915"/>
                    <a:pt x="1429" y="4119"/>
                  </a:cubicBezTo>
                  <a:cubicBezTo>
                    <a:pt x="1521" y="4165"/>
                    <a:pt x="1615" y="4211"/>
                    <a:pt x="1716" y="4231"/>
                  </a:cubicBezTo>
                  <a:cubicBezTo>
                    <a:pt x="1775" y="4244"/>
                    <a:pt x="1835" y="4248"/>
                    <a:pt x="1894" y="4248"/>
                  </a:cubicBezTo>
                  <a:cubicBezTo>
                    <a:pt x="1934" y="4248"/>
                    <a:pt x="1974" y="4246"/>
                    <a:pt x="2013" y="4244"/>
                  </a:cubicBezTo>
                  <a:cubicBezTo>
                    <a:pt x="2208" y="4238"/>
                    <a:pt x="2402" y="4235"/>
                    <a:pt x="2596" y="4235"/>
                  </a:cubicBezTo>
                  <a:cubicBezTo>
                    <a:pt x="2977" y="4235"/>
                    <a:pt x="3358" y="4247"/>
                    <a:pt x="3739" y="4270"/>
                  </a:cubicBezTo>
                  <a:cubicBezTo>
                    <a:pt x="3748" y="4270"/>
                    <a:pt x="3757" y="4271"/>
                    <a:pt x="3766" y="4271"/>
                  </a:cubicBezTo>
                  <a:cubicBezTo>
                    <a:pt x="3786" y="4271"/>
                    <a:pt x="3806" y="4269"/>
                    <a:pt x="3823" y="4260"/>
                  </a:cubicBezTo>
                  <a:cubicBezTo>
                    <a:pt x="3858" y="4240"/>
                    <a:pt x="3871" y="4198"/>
                    <a:pt x="3881" y="4160"/>
                  </a:cubicBezTo>
                  <a:cubicBezTo>
                    <a:pt x="3936" y="3932"/>
                    <a:pt x="3936" y="3696"/>
                    <a:pt x="3936" y="3461"/>
                  </a:cubicBezTo>
                  <a:cubicBezTo>
                    <a:pt x="3935" y="2306"/>
                    <a:pt x="3952" y="1156"/>
                    <a:pt x="3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5"/>
            <p:cNvSpPr/>
            <p:nvPr/>
          </p:nvSpPr>
          <p:spPr>
            <a:xfrm>
              <a:off x="1757350" y="270800"/>
              <a:ext cx="77475" cy="25325"/>
            </a:xfrm>
            <a:custGeom>
              <a:avLst/>
              <a:gdLst/>
              <a:ahLst/>
              <a:cxnLst/>
              <a:rect l="l" t="t" r="r" b="b"/>
              <a:pathLst>
                <a:path w="3099" h="1013" extrusionOk="0">
                  <a:moveTo>
                    <a:pt x="2653" y="1"/>
                  </a:moveTo>
                  <a:cubicBezTo>
                    <a:pt x="2233" y="1"/>
                    <a:pt x="1814" y="13"/>
                    <a:pt x="1393" y="13"/>
                  </a:cubicBezTo>
                  <a:cubicBezTo>
                    <a:pt x="1245" y="13"/>
                    <a:pt x="1097" y="11"/>
                    <a:pt x="948" y="7"/>
                  </a:cubicBezTo>
                  <a:cubicBezTo>
                    <a:pt x="926" y="7"/>
                    <a:pt x="904" y="6"/>
                    <a:pt x="881" y="6"/>
                  </a:cubicBezTo>
                  <a:cubicBezTo>
                    <a:pt x="789" y="6"/>
                    <a:pt x="696" y="15"/>
                    <a:pt x="617" y="64"/>
                  </a:cubicBezTo>
                  <a:cubicBezTo>
                    <a:pt x="492" y="143"/>
                    <a:pt x="439" y="302"/>
                    <a:pt x="384" y="445"/>
                  </a:cubicBezTo>
                  <a:cubicBezTo>
                    <a:pt x="308" y="642"/>
                    <a:pt x="195" y="852"/>
                    <a:pt x="1" y="914"/>
                  </a:cubicBezTo>
                  <a:cubicBezTo>
                    <a:pt x="283" y="979"/>
                    <a:pt x="574" y="1003"/>
                    <a:pt x="863" y="1010"/>
                  </a:cubicBezTo>
                  <a:cubicBezTo>
                    <a:pt x="917" y="1012"/>
                    <a:pt x="972" y="1013"/>
                    <a:pt x="1026" y="1013"/>
                  </a:cubicBezTo>
                  <a:cubicBezTo>
                    <a:pt x="1290" y="1013"/>
                    <a:pt x="1554" y="991"/>
                    <a:pt x="1807" y="918"/>
                  </a:cubicBezTo>
                  <a:cubicBezTo>
                    <a:pt x="2004" y="860"/>
                    <a:pt x="2192" y="772"/>
                    <a:pt x="2373" y="671"/>
                  </a:cubicBezTo>
                  <a:cubicBezTo>
                    <a:pt x="2661" y="512"/>
                    <a:pt x="2949" y="312"/>
                    <a:pt x="3098" y="6"/>
                  </a:cubicBezTo>
                  <a:cubicBezTo>
                    <a:pt x="2950" y="2"/>
                    <a:pt x="2801" y="1"/>
                    <a:pt x="2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5"/>
            <p:cNvSpPr/>
            <p:nvPr/>
          </p:nvSpPr>
          <p:spPr>
            <a:xfrm>
              <a:off x="1719425" y="423300"/>
              <a:ext cx="108925" cy="71225"/>
            </a:xfrm>
            <a:custGeom>
              <a:avLst/>
              <a:gdLst/>
              <a:ahLst/>
              <a:cxnLst/>
              <a:rect l="l" t="t" r="r" b="b"/>
              <a:pathLst>
                <a:path w="4357" h="2849" fill="none" extrusionOk="0">
                  <a:moveTo>
                    <a:pt x="4356" y="1"/>
                  </a:moveTo>
                  <a:cubicBezTo>
                    <a:pt x="4185" y="794"/>
                    <a:pt x="3838" y="1548"/>
                    <a:pt x="3346" y="2195"/>
                  </a:cubicBezTo>
                  <a:cubicBezTo>
                    <a:pt x="3236" y="2340"/>
                    <a:pt x="3118" y="2479"/>
                    <a:pt x="2972" y="2590"/>
                  </a:cubicBezTo>
                  <a:cubicBezTo>
                    <a:pt x="2756" y="2756"/>
                    <a:pt x="2483" y="2848"/>
                    <a:pt x="2210" y="2835"/>
                  </a:cubicBezTo>
                  <a:cubicBezTo>
                    <a:pt x="1938" y="2823"/>
                    <a:pt x="1671" y="2703"/>
                    <a:pt x="1489" y="2500"/>
                  </a:cubicBezTo>
                  <a:cubicBezTo>
                    <a:pt x="1255" y="2239"/>
                    <a:pt x="1178" y="1873"/>
                    <a:pt x="981" y="1583"/>
                  </a:cubicBezTo>
                  <a:cubicBezTo>
                    <a:pt x="747" y="1237"/>
                    <a:pt x="367" y="1025"/>
                    <a:pt x="1" y="826"/>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5"/>
            <p:cNvSpPr/>
            <p:nvPr/>
          </p:nvSpPr>
          <p:spPr>
            <a:xfrm>
              <a:off x="1690650" y="333275"/>
              <a:ext cx="132675" cy="72200"/>
            </a:xfrm>
            <a:custGeom>
              <a:avLst/>
              <a:gdLst/>
              <a:ahLst/>
              <a:cxnLst/>
              <a:rect l="l" t="t" r="r" b="b"/>
              <a:pathLst>
                <a:path w="5307" h="2888" fill="none" extrusionOk="0">
                  <a:moveTo>
                    <a:pt x="1" y="2677"/>
                  </a:moveTo>
                  <a:cubicBezTo>
                    <a:pt x="651" y="2826"/>
                    <a:pt x="1323" y="2887"/>
                    <a:pt x="1985" y="2817"/>
                  </a:cubicBezTo>
                  <a:cubicBezTo>
                    <a:pt x="2648" y="2749"/>
                    <a:pt x="3301" y="2544"/>
                    <a:pt x="3864" y="2186"/>
                  </a:cubicBezTo>
                  <a:cubicBezTo>
                    <a:pt x="4024" y="2086"/>
                    <a:pt x="4178" y="1970"/>
                    <a:pt x="4311" y="1834"/>
                  </a:cubicBezTo>
                  <a:cubicBezTo>
                    <a:pt x="4467" y="1673"/>
                    <a:pt x="4593" y="1486"/>
                    <a:pt x="4708" y="1292"/>
                  </a:cubicBezTo>
                  <a:cubicBezTo>
                    <a:pt x="4952" y="884"/>
                    <a:pt x="5154" y="452"/>
                    <a:pt x="5307"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5"/>
            <p:cNvSpPr/>
            <p:nvPr/>
          </p:nvSpPr>
          <p:spPr>
            <a:xfrm>
              <a:off x="1672950" y="289725"/>
              <a:ext cx="51475" cy="95025"/>
            </a:xfrm>
            <a:custGeom>
              <a:avLst/>
              <a:gdLst/>
              <a:ahLst/>
              <a:cxnLst/>
              <a:rect l="l" t="t" r="r" b="b"/>
              <a:pathLst>
                <a:path w="2059" h="3801" fill="none" extrusionOk="0">
                  <a:moveTo>
                    <a:pt x="1" y="3800"/>
                  </a:moveTo>
                  <a:cubicBezTo>
                    <a:pt x="293" y="3527"/>
                    <a:pt x="404" y="3108"/>
                    <a:pt x="427" y="2708"/>
                  </a:cubicBezTo>
                  <a:cubicBezTo>
                    <a:pt x="452" y="2308"/>
                    <a:pt x="404" y="1904"/>
                    <a:pt x="441" y="1506"/>
                  </a:cubicBezTo>
                  <a:cubicBezTo>
                    <a:pt x="458" y="1315"/>
                    <a:pt x="496" y="1125"/>
                    <a:pt x="553" y="941"/>
                  </a:cubicBezTo>
                  <a:cubicBezTo>
                    <a:pt x="590" y="820"/>
                    <a:pt x="636" y="700"/>
                    <a:pt x="704" y="595"/>
                  </a:cubicBezTo>
                  <a:cubicBezTo>
                    <a:pt x="844" y="382"/>
                    <a:pt x="1070" y="238"/>
                    <a:pt x="1310" y="152"/>
                  </a:cubicBezTo>
                  <a:cubicBezTo>
                    <a:pt x="1551" y="66"/>
                    <a:pt x="1804" y="32"/>
                    <a:pt x="2058"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p:cNvSpPr/>
            <p:nvPr/>
          </p:nvSpPr>
          <p:spPr>
            <a:xfrm>
              <a:off x="1642000" y="410925"/>
              <a:ext cx="30600" cy="119850"/>
            </a:xfrm>
            <a:custGeom>
              <a:avLst/>
              <a:gdLst/>
              <a:ahLst/>
              <a:cxnLst/>
              <a:rect l="l" t="t" r="r" b="b"/>
              <a:pathLst>
                <a:path w="1224" h="4794" fill="none" extrusionOk="0">
                  <a:moveTo>
                    <a:pt x="298" y="0"/>
                  </a:moveTo>
                  <a:cubicBezTo>
                    <a:pt x="411" y="676"/>
                    <a:pt x="621" y="1370"/>
                    <a:pt x="450" y="2033"/>
                  </a:cubicBezTo>
                  <a:cubicBezTo>
                    <a:pt x="368" y="2342"/>
                    <a:pt x="209" y="2625"/>
                    <a:pt x="117" y="2931"/>
                  </a:cubicBezTo>
                  <a:cubicBezTo>
                    <a:pt x="8" y="3292"/>
                    <a:pt x="0" y="3702"/>
                    <a:pt x="188" y="4031"/>
                  </a:cubicBezTo>
                  <a:cubicBezTo>
                    <a:pt x="403" y="4411"/>
                    <a:pt x="826" y="4614"/>
                    <a:pt x="1223" y="4793"/>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p:cNvSpPr/>
            <p:nvPr/>
          </p:nvSpPr>
          <p:spPr>
            <a:xfrm>
              <a:off x="1585450" y="371400"/>
              <a:ext cx="34550" cy="72100"/>
            </a:xfrm>
            <a:custGeom>
              <a:avLst/>
              <a:gdLst/>
              <a:ahLst/>
              <a:cxnLst/>
              <a:rect l="l" t="t" r="r" b="b"/>
              <a:pathLst>
                <a:path w="1382" h="2884" fill="none" extrusionOk="0">
                  <a:moveTo>
                    <a:pt x="1382" y="1"/>
                  </a:moveTo>
                  <a:cubicBezTo>
                    <a:pt x="1241" y="96"/>
                    <a:pt x="1058" y="84"/>
                    <a:pt x="888" y="90"/>
                  </a:cubicBezTo>
                  <a:cubicBezTo>
                    <a:pt x="694" y="98"/>
                    <a:pt x="495" y="139"/>
                    <a:pt x="335" y="248"/>
                  </a:cubicBezTo>
                  <a:cubicBezTo>
                    <a:pt x="196" y="343"/>
                    <a:pt x="93" y="487"/>
                    <a:pt x="47" y="649"/>
                  </a:cubicBezTo>
                  <a:cubicBezTo>
                    <a:pt x="1" y="811"/>
                    <a:pt x="13" y="988"/>
                    <a:pt x="82" y="1141"/>
                  </a:cubicBezTo>
                  <a:cubicBezTo>
                    <a:pt x="216" y="1446"/>
                    <a:pt x="536" y="1616"/>
                    <a:pt x="760" y="1863"/>
                  </a:cubicBezTo>
                  <a:cubicBezTo>
                    <a:pt x="847" y="1959"/>
                    <a:pt x="920" y="2068"/>
                    <a:pt x="989" y="2179"/>
                  </a:cubicBezTo>
                  <a:cubicBezTo>
                    <a:pt x="1065" y="2300"/>
                    <a:pt x="1138" y="2423"/>
                    <a:pt x="1207" y="2549"/>
                  </a:cubicBezTo>
                  <a:cubicBezTo>
                    <a:pt x="1265" y="2654"/>
                    <a:pt x="1320" y="2764"/>
                    <a:pt x="1327" y="2883"/>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p:cNvSpPr/>
            <p:nvPr/>
          </p:nvSpPr>
          <p:spPr>
            <a:xfrm>
              <a:off x="1581875" y="350150"/>
              <a:ext cx="36100" cy="11350"/>
            </a:xfrm>
            <a:custGeom>
              <a:avLst/>
              <a:gdLst/>
              <a:ahLst/>
              <a:cxnLst/>
              <a:rect l="l" t="t" r="r" b="b"/>
              <a:pathLst>
                <a:path w="1444" h="454" fill="none" extrusionOk="0">
                  <a:moveTo>
                    <a:pt x="1444" y="1"/>
                  </a:moveTo>
                  <a:cubicBezTo>
                    <a:pt x="1348" y="77"/>
                    <a:pt x="1227" y="117"/>
                    <a:pt x="1104" y="128"/>
                  </a:cubicBezTo>
                  <a:cubicBezTo>
                    <a:pt x="982" y="140"/>
                    <a:pt x="860" y="126"/>
                    <a:pt x="740" y="103"/>
                  </a:cubicBezTo>
                  <a:cubicBezTo>
                    <a:pt x="623" y="81"/>
                    <a:pt x="508" y="52"/>
                    <a:pt x="390" y="57"/>
                  </a:cubicBezTo>
                  <a:cubicBezTo>
                    <a:pt x="272" y="62"/>
                    <a:pt x="150" y="108"/>
                    <a:pt x="83" y="205"/>
                  </a:cubicBezTo>
                  <a:cubicBezTo>
                    <a:pt x="61" y="237"/>
                    <a:pt x="47" y="272"/>
                    <a:pt x="33" y="308"/>
                  </a:cubicBezTo>
                  <a:cubicBezTo>
                    <a:pt x="16" y="355"/>
                    <a:pt x="1" y="406"/>
                    <a:pt x="10" y="454"/>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5"/>
            <p:cNvSpPr/>
            <p:nvPr/>
          </p:nvSpPr>
          <p:spPr>
            <a:xfrm>
              <a:off x="1604050" y="280425"/>
              <a:ext cx="35500" cy="66725"/>
            </a:xfrm>
            <a:custGeom>
              <a:avLst/>
              <a:gdLst/>
              <a:ahLst/>
              <a:cxnLst/>
              <a:rect l="l" t="t" r="r" b="b"/>
              <a:pathLst>
                <a:path w="1420" h="2669" fill="none" extrusionOk="0">
                  <a:moveTo>
                    <a:pt x="1420" y="2669"/>
                  </a:moveTo>
                  <a:cubicBezTo>
                    <a:pt x="1280" y="2287"/>
                    <a:pt x="1099" y="1897"/>
                    <a:pt x="766" y="1664"/>
                  </a:cubicBezTo>
                  <a:cubicBezTo>
                    <a:pt x="648" y="1582"/>
                    <a:pt x="514" y="1524"/>
                    <a:pt x="399" y="1437"/>
                  </a:cubicBezTo>
                  <a:cubicBezTo>
                    <a:pt x="218" y="1303"/>
                    <a:pt x="89" y="1103"/>
                    <a:pt x="37" y="883"/>
                  </a:cubicBezTo>
                  <a:cubicBezTo>
                    <a:pt x="6" y="756"/>
                    <a:pt x="1" y="619"/>
                    <a:pt x="56" y="501"/>
                  </a:cubicBezTo>
                  <a:cubicBezTo>
                    <a:pt x="84" y="440"/>
                    <a:pt x="125" y="386"/>
                    <a:pt x="171" y="338"/>
                  </a:cubicBezTo>
                  <a:cubicBezTo>
                    <a:pt x="315" y="184"/>
                    <a:pt x="499" y="66"/>
                    <a:pt x="700"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5"/>
            <p:cNvSpPr/>
            <p:nvPr/>
          </p:nvSpPr>
          <p:spPr>
            <a:xfrm>
              <a:off x="1571450" y="284350"/>
              <a:ext cx="19875" cy="37800"/>
            </a:xfrm>
            <a:custGeom>
              <a:avLst/>
              <a:gdLst/>
              <a:ahLst/>
              <a:cxnLst/>
              <a:rect l="l" t="t" r="r" b="b"/>
              <a:pathLst>
                <a:path w="795" h="1512" fill="none" extrusionOk="0">
                  <a:moveTo>
                    <a:pt x="276" y="1"/>
                  </a:moveTo>
                  <a:cubicBezTo>
                    <a:pt x="191" y="80"/>
                    <a:pt x="140" y="190"/>
                    <a:pt x="101" y="299"/>
                  </a:cubicBezTo>
                  <a:cubicBezTo>
                    <a:pt x="51" y="431"/>
                    <a:pt x="12" y="570"/>
                    <a:pt x="7" y="712"/>
                  </a:cubicBezTo>
                  <a:cubicBezTo>
                    <a:pt x="0" y="854"/>
                    <a:pt x="29" y="1001"/>
                    <a:pt x="103" y="1120"/>
                  </a:cubicBezTo>
                  <a:cubicBezTo>
                    <a:pt x="175" y="1235"/>
                    <a:pt x="287" y="1321"/>
                    <a:pt x="409" y="1382"/>
                  </a:cubicBezTo>
                  <a:cubicBezTo>
                    <a:pt x="531" y="1443"/>
                    <a:pt x="663" y="1480"/>
                    <a:pt x="795" y="1512"/>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5"/>
            <p:cNvSpPr/>
            <p:nvPr/>
          </p:nvSpPr>
          <p:spPr>
            <a:xfrm>
              <a:off x="1613600" y="496350"/>
              <a:ext cx="21575" cy="42400"/>
            </a:xfrm>
            <a:custGeom>
              <a:avLst/>
              <a:gdLst/>
              <a:ahLst/>
              <a:cxnLst/>
              <a:rect l="l" t="t" r="r" b="b"/>
              <a:pathLst>
                <a:path w="863" h="1696" fill="none" extrusionOk="0">
                  <a:moveTo>
                    <a:pt x="1" y="190"/>
                  </a:moveTo>
                  <a:cubicBezTo>
                    <a:pt x="90" y="107"/>
                    <a:pt x="186" y="21"/>
                    <a:pt x="307" y="4"/>
                  </a:cubicBezTo>
                  <a:cubicBezTo>
                    <a:pt x="335" y="0"/>
                    <a:pt x="365" y="2"/>
                    <a:pt x="390" y="15"/>
                  </a:cubicBezTo>
                  <a:cubicBezTo>
                    <a:pt x="446" y="45"/>
                    <a:pt x="455" y="118"/>
                    <a:pt x="456" y="179"/>
                  </a:cubicBezTo>
                  <a:cubicBezTo>
                    <a:pt x="462" y="531"/>
                    <a:pt x="427" y="894"/>
                    <a:pt x="547" y="1226"/>
                  </a:cubicBezTo>
                  <a:cubicBezTo>
                    <a:pt x="611" y="1404"/>
                    <a:pt x="720" y="1568"/>
                    <a:pt x="862" y="1695"/>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5"/>
            <p:cNvSpPr/>
            <p:nvPr/>
          </p:nvSpPr>
          <p:spPr>
            <a:xfrm>
              <a:off x="1573700" y="502300"/>
              <a:ext cx="26750" cy="10350"/>
            </a:xfrm>
            <a:custGeom>
              <a:avLst/>
              <a:gdLst/>
              <a:ahLst/>
              <a:cxnLst/>
              <a:rect l="l" t="t" r="r" b="b"/>
              <a:pathLst>
                <a:path w="1070" h="414" fill="none" extrusionOk="0">
                  <a:moveTo>
                    <a:pt x="1070" y="248"/>
                  </a:moveTo>
                  <a:cubicBezTo>
                    <a:pt x="1004" y="177"/>
                    <a:pt x="932" y="109"/>
                    <a:pt x="845" y="63"/>
                  </a:cubicBezTo>
                  <a:cubicBezTo>
                    <a:pt x="757" y="18"/>
                    <a:pt x="654" y="1"/>
                    <a:pt x="562" y="29"/>
                  </a:cubicBezTo>
                  <a:cubicBezTo>
                    <a:pt x="451" y="63"/>
                    <a:pt x="372" y="157"/>
                    <a:pt x="292" y="242"/>
                  </a:cubicBezTo>
                  <a:cubicBezTo>
                    <a:pt x="213" y="327"/>
                    <a:pt x="116" y="410"/>
                    <a:pt x="1" y="414"/>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p:cNvSpPr/>
            <p:nvPr/>
          </p:nvSpPr>
          <p:spPr>
            <a:xfrm>
              <a:off x="1574650" y="440900"/>
              <a:ext cx="28250" cy="43625"/>
            </a:xfrm>
            <a:custGeom>
              <a:avLst/>
              <a:gdLst/>
              <a:ahLst/>
              <a:cxnLst/>
              <a:rect l="l" t="t" r="r" b="b"/>
              <a:pathLst>
                <a:path w="1130" h="1745" fill="none" extrusionOk="0">
                  <a:moveTo>
                    <a:pt x="1" y="1"/>
                  </a:moveTo>
                  <a:cubicBezTo>
                    <a:pt x="114" y="372"/>
                    <a:pt x="303" y="721"/>
                    <a:pt x="552" y="1018"/>
                  </a:cubicBezTo>
                  <a:cubicBezTo>
                    <a:pt x="751" y="1255"/>
                    <a:pt x="992" y="1466"/>
                    <a:pt x="1129" y="1745"/>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p:cNvSpPr/>
            <p:nvPr/>
          </p:nvSpPr>
          <p:spPr>
            <a:xfrm>
              <a:off x="1750075" y="445575"/>
              <a:ext cx="50325" cy="29850"/>
            </a:xfrm>
            <a:custGeom>
              <a:avLst/>
              <a:gdLst/>
              <a:ahLst/>
              <a:cxnLst/>
              <a:rect l="l" t="t" r="r" b="b"/>
              <a:pathLst>
                <a:path w="2013" h="1194" fill="none" extrusionOk="0">
                  <a:moveTo>
                    <a:pt x="1" y="1166"/>
                  </a:moveTo>
                  <a:cubicBezTo>
                    <a:pt x="340" y="1194"/>
                    <a:pt x="686" y="1177"/>
                    <a:pt x="1010" y="1069"/>
                  </a:cubicBezTo>
                  <a:cubicBezTo>
                    <a:pt x="1333" y="962"/>
                    <a:pt x="1631" y="759"/>
                    <a:pt x="1812" y="469"/>
                  </a:cubicBezTo>
                  <a:cubicBezTo>
                    <a:pt x="1902" y="325"/>
                    <a:pt x="1961" y="164"/>
                    <a:pt x="2012"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p:cNvSpPr/>
            <p:nvPr/>
          </p:nvSpPr>
          <p:spPr>
            <a:xfrm>
              <a:off x="1809900" y="417675"/>
              <a:ext cx="7700" cy="38350"/>
            </a:xfrm>
            <a:custGeom>
              <a:avLst/>
              <a:gdLst/>
              <a:ahLst/>
              <a:cxnLst/>
              <a:rect l="l" t="t" r="r" b="b"/>
              <a:pathLst>
                <a:path w="308" h="1534" fill="none" extrusionOk="0">
                  <a:moveTo>
                    <a:pt x="273" y="1534"/>
                  </a:moveTo>
                  <a:cubicBezTo>
                    <a:pt x="278" y="1517"/>
                    <a:pt x="281" y="1500"/>
                    <a:pt x="282" y="1482"/>
                  </a:cubicBezTo>
                  <a:cubicBezTo>
                    <a:pt x="308" y="1249"/>
                    <a:pt x="273" y="1014"/>
                    <a:pt x="225" y="784"/>
                  </a:cubicBezTo>
                  <a:cubicBezTo>
                    <a:pt x="205" y="684"/>
                    <a:pt x="180" y="583"/>
                    <a:pt x="147" y="486"/>
                  </a:cubicBezTo>
                  <a:cubicBezTo>
                    <a:pt x="92" y="325"/>
                    <a:pt x="11" y="170"/>
                    <a:pt x="0"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p:cNvSpPr/>
            <p:nvPr/>
          </p:nvSpPr>
          <p:spPr>
            <a:xfrm>
              <a:off x="1762675" y="490625"/>
              <a:ext cx="13450" cy="10700"/>
            </a:xfrm>
            <a:custGeom>
              <a:avLst/>
              <a:gdLst/>
              <a:ahLst/>
              <a:cxnLst/>
              <a:rect l="l" t="t" r="r" b="b"/>
              <a:pathLst>
                <a:path w="538" h="428" fill="none" extrusionOk="0">
                  <a:moveTo>
                    <a:pt x="1" y="0"/>
                  </a:moveTo>
                  <a:cubicBezTo>
                    <a:pt x="106" y="211"/>
                    <a:pt x="309" y="371"/>
                    <a:pt x="538" y="428"/>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5"/>
            <p:cNvSpPr/>
            <p:nvPr/>
          </p:nvSpPr>
          <p:spPr>
            <a:xfrm>
              <a:off x="1736600" y="454775"/>
              <a:ext cx="4425" cy="17750"/>
            </a:xfrm>
            <a:custGeom>
              <a:avLst/>
              <a:gdLst/>
              <a:ahLst/>
              <a:cxnLst/>
              <a:rect l="l" t="t" r="r" b="b"/>
              <a:pathLst>
                <a:path w="177" h="710" fill="none" extrusionOk="0">
                  <a:moveTo>
                    <a:pt x="0" y="1"/>
                  </a:moveTo>
                  <a:cubicBezTo>
                    <a:pt x="28" y="243"/>
                    <a:pt x="88" y="482"/>
                    <a:pt x="176" y="71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5"/>
            <p:cNvSpPr/>
            <p:nvPr/>
          </p:nvSpPr>
          <p:spPr>
            <a:xfrm>
              <a:off x="1644900" y="484450"/>
              <a:ext cx="60825" cy="36175"/>
            </a:xfrm>
            <a:custGeom>
              <a:avLst/>
              <a:gdLst/>
              <a:ahLst/>
              <a:cxnLst/>
              <a:rect l="l" t="t" r="r" b="b"/>
              <a:pathLst>
                <a:path w="2433" h="1447" fill="none" extrusionOk="0">
                  <a:moveTo>
                    <a:pt x="1" y="1"/>
                  </a:moveTo>
                  <a:cubicBezTo>
                    <a:pt x="119" y="327"/>
                    <a:pt x="364" y="599"/>
                    <a:pt x="649" y="798"/>
                  </a:cubicBezTo>
                  <a:cubicBezTo>
                    <a:pt x="935" y="997"/>
                    <a:pt x="1260" y="1132"/>
                    <a:pt x="1587" y="1252"/>
                  </a:cubicBezTo>
                  <a:cubicBezTo>
                    <a:pt x="1860" y="1353"/>
                    <a:pt x="2142" y="1447"/>
                    <a:pt x="2432" y="1434"/>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5"/>
            <p:cNvSpPr/>
            <p:nvPr/>
          </p:nvSpPr>
          <p:spPr>
            <a:xfrm>
              <a:off x="1655050" y="446325"/>
              <a:ext cx="43500" cy="28925"/>
            </a:xfrm>
            <a:custGeom>
              <a:avLst/>
              <a:gdLst/>
              <a:ahLst/>
              <a:cxnLst/>
              <a:rect l="l" t="t" r="r" b="b"/>
              <a:pathLst>
                <a:path w="1740" h="1157" fill="none" extrusionOk="0">
                  <a:moveTo>
                    <a:pt x="1" y="0"/>
                  </a:moveTo>
                  <a:cubicBezTo>
                    <a:pt x="42" y="182"/>
                    <a:pt x="187" y="324"/>
                    <a:pt x="337" y="436"/>
                  </a:cubicBezTo>
                  <a:cubicBezTo>
                    <a:pt x="478" y="541"/>
                    <a:pt x="632" y="631"/>
                    <a:pt x="792" y="704"/>
                  </a:cubicBezTo>
                  <a:cubicBezTo>
                    <a:pt x="1111" y="849"/>
                    <a:pt x="1469" y="933"/>
                    <a:pt x="1739" y="1157"/>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5"/>
            <p:cNvSpPr/>
            <p:nvPr/>
          </p:nvSpPr>
          <p:spPr>
            <a:xfrm>
              <a:off x="1714825" y="331575"/>
              <a:ext cx="35800" cy="72400"/>
            </a:xfrm>
            <a:custGeom>
              <a:avLst/>
              <a:gdLst/>
              <a:ahLst/>
              <a:cxnLst/>
              <a:rect l="l" t="t" r="r" b="b"/>
              <a:pathLst>
                <a:path w="1432" h="2896" fill="none" extrusionOk="0">
                  <a:moveTo>
                    <a:pt x="1" y="2883"/>
                  </a:moveTo>
                  <a:cubicBezTo>
                    <a:pt x="80" y="2896"/>
                    <a:pt x="162" y="2866"/>
                    <a:pt x="225" y="2819"/>
                  </a:cubicBezTo>
                  <a:cubicBezTo>
                    <a:pt x="288" y="2770"/>
                    <a:pt x="335" y="2705"/>
                    <a:pt x="376" y="2637"/>
                  </a:cubicBezTo>
                  <a:cubicBezTo>
                    <a:pt x="720" y="2066"/>
                    <a:pt x="683" y="1344"/>
                    <a:pt x="938" y="727"/>
                  </a:cubicBezTo>
                  <a:cubicBezTo>
                    <a:pt x="1049" y="455"/>
                    <a:pt x="1219" y="206"/>
                    <a:pt x="1432"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p:cNvSpPr/>
            <p:nvPr/>
          </p:nvSpPr>
          <p:spPr>
            <a:xfrm>
              <a:off x="1787775" y="302875"/>
              <a:ext cx="27375" cy="84750"/>
            </a:xfrm>
            <a:custGeom>
              <a:avLst/>
              <a:gdLst/>
              <a:ahLst/>
              <a:cxnLst/>
              <a:rect l="l" t="t" r="r" b="b"/>
              <a:pathLst>
                <a:path w="1095" h="3390" fill="none" extrusionOk="0">
                  <a:moveTo>
                    <a:pt x="1" y="3389"/>
                  </a:moveTo>
                  <a:cubicBezTo>
                    <a:pt x="104" y="3220"/>
                    <a:pt x="144" y="3017"/>
                    <a:pt x="156" y="2819"/>
                  </a:cubicBezTo>
                  <a:cubicBezTo>
                    <a:pt x="168" y="2619"/>
                    <a:pt x="154" y="2420"/>
                    <a:pt x="156" y="2223"/>
                  </a:cubicBezTo>
                  <a:cubicBezTo>
                    <a:pt x="169" y="1397"/>
                    <a:pt x="504" y="578"/>
                    <a:pt x="1094"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p:cNvSpPr/>
            <p:nvPr/>
          </p:nvSpPr>
          <p:spPr>
            <a:xfrm>
              <a:off x="1808200" y="351100"/>
              <a:ext cx="16100" cy="15375"/>
            </a:xfrm>
            <a:custGeom>
              <a:avLst/>
              <a:gdLst/>
              <a:ahLst/>
              <a:cxnLst/>
              <a:rect l="l" t="t" r="r" b="b"/>
              <a:pathLst>
                <a:path w="644" h="615" fill="none" extrusionOk="0">
                  <a:moveTo>
                    <a:pt x="1" y="614"/>
                  </a:moveTo>
                  <a:cubicBezTo>
                    <a:pt x="97" y="582"/>
                    <a:pt x="187" y="530"/>
                    <a:pt x="263" y="463"/>
                  </a:cubicBezTo>
                  <a:cubicBezTo>
                    <a:pt x="330" y="403"/>
                    <a:pt x="387" y="330"/>
                    <a:pt x="444" y="258"/>
                  </a:cubicBezTo>
                  <a:cubicBezTo>
                    <a:pt x="510" y="171"/>
                    <a:pt x="577" y="86"/>
                    <a:pt x="644"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p:cNvSpPr/>
            <p:nvPr/>
          </p:nvSpPr>
          <p:spPr>
            <a:xfrm>
              <a:off x="1752675" y="399675"/>
              <a:ext cx="23450" cy="2775"/>
            </a:xfrm>
            <a:custGeom>
              <a:avLst/>
              <a:gdLst/>
              <a:ahLst/>
              <a:cxnLst/>
              <a:rect l="l" t="t" r="r" b="b"/>
              <a:pathLst>
                <a:path w="938" h="111" fill="none" extrusionOk="0">
                  <a:moveTo>
                    <a:pt x="1" y="95"/>
                  </a:moveTo>
                  <a:cubicBezTo>
                    <a:pt x="315" y="110"/>
                    <a:pt x="634" y="78"/>
                    <a:pt x="938"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p:cNvSpPr/>
            <p:nvPr/>
          </p:nvSpPr>
          <p:spPr>
            <a:xfrm>
              <a:off x="1588000" y="384050"/>
              <a:ext cx="34325" cy="29075"/>
            </a:xfrm>
            <a:custGeom>
              <a:avLst/>
              <a:gdLst/>
              <a:ahLst/>
              <a:cxnLst/>
              <a:rect l="l" t="t" r="r" b="b"/>
              <a:pathLst>
                <a:path w="1373" h="1163" fill="none" extrusionOk="0">
                  <a:moveTo>
                    <a:pt x="0" y="0"/>
                  </a:moveTo>
                  <a:cubicBezTo>
                    <a:pt x="58" y="196"/>
                    <a:pt x="205" y="355"/>
                    <a:pt x="370" y="474"/>
                  </a:cubicBezTo>
                  <a:cubicBezTo>
                    <a:pt x="536" y="594"/>
                    <a:pt x="722" y="680"/>
                    <a:pt x="901" y="780"/>
                  </a:cubicBezTo>
                  <a:cubicBezTo>
                    <a:pt x="1079" y="880"/>
                    <a:pt x="1253" y="998"/>
                    <a:pt x="1372" y="1163"/>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p:cNvSpPr/>
            <p:nvPr/>
          </p:nvSpPr>
          <p:spPr>
            <a:xfrm>
              <a:off x="1607050" y="421450"/>
              <a:ext cx="19500" cy="11525"/>
            </a:xfrm>
            <a:custGeom>
              <a:avLst/>
              <a:gdLst/>
              <a:ahLst/>
              <a:cxnLst/>
              <a:rect l="l" t="t" r="r" b="b"/>
              <a:pathLst>
                <a:path w="780" h="461" fill="none" extrusionOk="0">
                  <a:moveTo>
                    <a:pt x="1" y="1"/>
                  </a:moveTo>
                  <a:cubicBezTo>
                    <a:pt x="180" y="65"/>
                    <a:pt x="354" y="142"/>
                    <a:pt x="522" y="234"/>
                  </a:cubicBezTo>
                  <a:cubicBezTo>
                    <a:pt x="625" y="288"/>
                    <a:pt x="728" y="354"/>
                    <a:pt x="780" y="46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1669275" y="305025"/>
              <a:ext cx="14125" cy="58600"/>
            </a:xfrm>
            <a:custGeom>
              <a:avLst/>
              <a:gdLst/>
              <a:ahLst/>
              <a:cxnLst/>
              <a:rect l="l" t="t" r="r" b="b"/>
              <a:pathLst>
                <a:path w="565" h="2344" fill="none" extrusionOk="0">
                  <a:moveTo>
                    <a:pt x="543" y="2343"/>
                  </a:moveTo>
                  <a:cubicBezTo>
                    <a:pt x="564" y="2154"/>
                    <a:pt x="547" y="1960"/>
                    <a:pt x="489" y="1779"/>
                  </a:cubicBezTo>
                  <a:cubicBezTo>
                    <a:pt x="407" y="1516"/>
                    <a:pt x="249" y="1285"/>
                    <a:pt x="150" y="1027"/>
                  </a:cubicBezTo>
                  <a:cubicBezTo>
                    <a:pt x="25" y="703"/>
                    <a:pt x="1" y="346"/>
                    <a:pt x="30"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5"/>
            <p:cNvSpPr/>
            <p:nvPr/>
          </p:nvSpPr>
          <p:spPr>
            <a:xfrm>
              <a:off x="1693375" y="277450"/>
              <a:ext cx="19425" cy="23600"/>
            </a:xfrm>
            <a:custGeom>
              <a:avLst/>
              <a:gdLst/>
              <a:ahLst/>
              <a:cxnLst/>
              <a:rect l="l" t="t" r="r" b="b"/>
              <a:pathLst>
                <a:path w="777" h="944" fill="none" extrusionOk="0">
                  <a:moveTo>
                    <a:pt x="1" y="944"/>
                  </a:moveTo>
                  <a:cubicBezTo>
                    <a:pt x="27" y="878"/>
                    <a:pt x="52" y="814"/>
                    <a:pt x="78" y="749"/>
                  </a:cubicBezTo>
                  <a:cubicBezTo>
                    <a:pt x="118" y="647"/>
                    <a:pt x="158" y="544"/>
                    <a:pt x="210" y="450"/>
                  </a:cubicBezTo>
                  <a:cubicBezTo>
                    <a:pt x="330" y="231"/>
                    <a:pt x="530" y="44"/>
                    <a:pt x="777"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5"/>
            <p:cNvSpPr/>
            <p:nvPr/>
          </p:nvSpPr>
          <p:spPr>
            <a:xfrm>
              <a:off x="1683600" y="317300"/>
              <a:ext cx="8975" cy="16975"/>
            </a:xfrm>
            <a:custGeom>
              <a:avLst/>
              <a:gdLst/>
              <a:ahLst/>
              <a:cxnLst/>
              <a:rect l="l" t="t" r="r" b="b"/>
              <a:pathLst>
                <a:path w="359" h="679" fill="none" extrusionOk="0">
                  <a:moveTo>
                    <a:pt x="0" y="679"/>
                  </a:moveTo>
                  <a:cubicBezTo>
                    <a:pt x="25" y="553"/>
                    <a:pt x="92" y="439"/>
                    <a:pt x="164" y="332"/>
                  </a:cubicBezTo>
                  <a:cubicBezTo>
                    <a:pt x="235" y="225"/>
                    <a:pt x="312" y="121"/>
                    <a:pt x="359"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5"/>
            <p:cNvSpPr/>
            <p:nvPr/>
          </p:nvSpPr>
          <p:spPr>
            <a:xfrm>
              <a:off x="1628550" y="300050"/>
              <a:ext cx="4350" cy="32275"/>
            </a:xfrm>
            <a:custGeom>
              <a:avLst/>
              <a:gdLst/>
              <a:ahLst/>
              <a:cxnLst/>
              <a:rect l="l" t="t" r="r" b="b"/>
              <a:pathLst>
                <a:path w="174" h="1291" fill="none" extrusionOk="0">
                  <a:moveTo>
                    <a:pt x="174" y="1291"/>
                  </a:moveTo>
                  <a:cubicBezTo>
                    <a:pt x="172" y="1192"/>
                    <a:pt x="158" y="1094"/>
                    <a:pt x="136" y="998"/>
                  </a:cubicBezTo>
                  <a:cubicBezTo>
                    <a:pt x="95" y="825"/>
                    <a:pt x="22" y="656"/>
                    <a:pt x="11" y="478"/>
                  </a:cubicBezTo>
                  <a:cubicBezTo>
                    <a:pt x="1" y="312"/>
                    <a:pt x="47" y="147"/>
                    <a:pt x="129"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5"/>
            <p:cNvSpPr/>
            <p:nvPr/>
          </p:nvSpPr>
          <p:spPr>
            <a:xfrm>
              <a:off x="1605875" y="284800"/>
              <a:ext cx="30350" cy="20350"/>
            </a:xfrm>
            <a:custGeom>
              <a:avLst/>
              <a:gdLst/>
              <a:ahLst/>
              <a:cxnLst/>
              <a:rect l="l" t="t" r="r" b="b"/>
              <a:pathLst>
                <a:path w="1214" h="814" fill="none" extrusionOk="0">
                  <a:moveTo>
                    <a:pt x="5" y="813"/>
                  </a:moveTo>
                  <a:cubicBezTo>
                    <a:pt x="1" y="759"/>
                    <a:pt x="14" y="705"/>
                    <a:pt x="31" y="654"/>
                  </a:cubicBezTo>
                  <a:cubicBezTo>
                    <a:pt x="93" y="486"/>
                    <a:pt x="228" y="348"/>
                    <a:pt x="392" y="281"/>
                  </a:cubicBezTo>
                  <a:cubicBezTo>
                    <a:pt x="496" y="240"/>
                    <a:pt x="608" y="225"/>
                    <a:pt x="719" y="205"/>
                  </a:cubicBezTo>
                  <a:cubicBezTo>
                    <a:pt x="896" y="172"/>
                    <a:pt x="1075" y="117"/>
                    <a:pt x="1213"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p:cNvSpPr/>
            <p:nvPr/>
          </p:nvSpPr>
          <p:spPr>
            <a:xfrm>
              <a:off x="1606400" y="314675"/>
              <a:ext cx="11325" cy="4125"/>
            </a:xfrm>
            <a:custGeom>
              <a:avLst/>
              <a:gdLst/>
              <a:ahLst/>
              <a:cxnLst/>
              <a:rect l="l" t="t" r="r" b="b"/>
              <a:pathLst>
                <a:path w="453" h="165" fill="none" extrusionOk="0">
                  <a:moveTo>
                    <a:pt x="0" y="1"/>
                  </a:moveTo>
                  <a:cubicBezTo>
                    <a:pt x="122" y="108"/>
                    <a:pt x="289" y="165"/>
                    <a:pt x="452" y="155"/>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p:cNvSpPr/>
            <p:nvPr/>
          </p:nvSpPr>
          <p:spPr>
            <a:xfrm>
              <a:off x="1575525" y="291075"/>
              <a:ext cx="7650" cy="24875"/>
            </a:xfrm>
            <a:custGeom>
              <a:avLst/>
              <a:gdLst/>
              <a:ahLst/>
              <a:cxnLst/>
              <a:rect l="l" t="t" r="r" b="b"/>
              <a:pathLst>
                <a:path w="306" h="995" fill="none" extrusionOk="0">
                  <a:moveTo>
                    <a:pt x="90" y="995"/>
                  </a:moveTo>
                  <a:cubicBezTo>
                    <a:pt x="1" y="811"/>
                    <a:pt x="8" y="583"/>
                    <a:pt x="111" y="405"/>
                  </a:cubicBezTo>
                  <a:cubicBezTo>
                    <a:pt x="146" y="344"/>
                    <a:pt x="189" y="291"/>
                    <a:pt x="226" y="230"/>
                  </a:cubicBezTo>
                  <a:cubicBezTo>
                    <a:pt x="267" y="159"/>
                    <a:pt x="294" y="81"/>
                    <a:pt x="305"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p:cNvSpPr/>
            <p:nvPr/>
          </p:nvSpPr>
          <p:spPr>
            <a:xfrm>
              <a:off x="1597250" y="353050"/>
              <a:ext cx="15550" cy="7450"/>
            </a:xfrm>
            <a:custGeom>
              <a:avLst/>
              <a:gdLst/>
              <a:ahLst/>
              <a:cxnLst/>
              <a:rect l="l" t="t" r="r" b="b"/>
              <a:pathLst>
                <a:path w="622" h="298" fill="none" extrusionOk="0">
                  <a:moveTo>
                    <a:pt x="622" y="1"/>
                  </a:moveTo>
                  <a:cubicBezTo>
                    <a:pt x="595" y="50"/>
                    <a:pt x="542" y="82"/>
                    <a:pt x="488" y="99"/>
                  </a:cubicBezTo>
                  <a:cubicBezTo>
                    <a:pt x="434" y="115"/>
                    <a:pt x="376" y="120"/>
                    <a:pt x="321" y="129"/>
                  </a:cubicBezTo>
                  <a:cubicBezTo>
                    <a:pt x="242" y="144"/>
                    <a:pt x="165" y="169"/>
                    <a:pt x="93" y="206"/>
                  </a:cubicBezTo>
                  <a:cubicBezTo>
                    <a:pt x="53" y="227"/>
                    <a:pt x="12" y="254"/>
                    <a:pt x="0" y="298"/>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5"/>
            <p:cNvSpPr/>
            <p:nvPr/>
          </p:nvSpPr>
          <p:spPr>
            <a:xfrm>
              <a:off x="1586575" y="351500"/>
              <a:ext cx="6350" cy="11100"/>
            </a:xfrm>
            <a:custGeom>
              <a:avLst/>
              <a:gdLst/>
              <a:ahLst/>
              <a:cxnLst/>
              <a:rect l="l" t="t" r="r" b="b"/>
              <a:pathLst>
                <a:path w="254" h="444" fill="none" extrusionOk="0">
                  <a:moveTo>
                    <a:pt x="254" y="0"/>
                  </a:moveTo>
                  <a:cubicBezTo>
                    <a:pt x="246" y="28"/>
                    <a:pt x="224" y="50"/>
                    <a:pt x="201" y="68"/>
                  </a:cubicBezTo>
                  <a:cubicBezTo>
                    <a:pt x="177" y="84"/>
                    <a:pt x="151" y="98"/>
                    <a:pt x="128" y="115"/>
                  </a:cubicBezTo>
                  <a:cubicBezTo>
                    <a:pt x="79" y="151"/>
                    <a:pt x="47" y="207"/>
                    <a:pt x="28" y="264"/>
                  </a:cubicBezTo>
                  <a:cubicBezTo>
                    <a:pt x="11" y="322"/>
                    <a:pt x="4" y="383"/>
                    <a:pt x="1" y="443"/>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5"/>
            <p:cNvSpPr/>
            <p:nvPr/>
          </p:nvSpPr>
          <p:spPr>
            <a:xfrm>
              <a:off x="1572425" y="467125"/>
              <a:ext cx="25800" cy="10300"/>
            </a:xfrm>
            <a:custGeom>
              <a:avLst/>
              <a:gdLst/>
              <a:ahLst/>
              <a:cxnLst/>
              <a:rect l="l" t="t" r="r" b="b"/>
              <a:pathLst>
                <a:path w="1032" h="412" fill="none" extrusionOk="0">
                  <a:moveTo>
                    <a:pt x="1031" y="412"/>
                  </a:moveTo>
                  <a:cubicBezTo>
                    <a:pt x="841" y="301"/>
                    <a:pt x="604" y="327"/>
                    <a:pt x="392" y="265"/>
                  </a:cubicBezTo>
                  <a:cubicBezTo>
                    <a:pt x="239" y="221"/>
                    <a:pt x="99" y="126"/>
                    <a:pt x="0"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5"/>
            <p:cNvSpPr/>
            <p:nvPr/>
          </p:nvSpPr>
          <p:spPr>
            <a:xfrm>
              <a:off x="1615225" y="507450"/>
              <a:ext cx="9275" cy="23650"/>
            </a:xfrm>
            <a:custGeom>
              <a:avLst/>
              <a:gdLst/>
              <a:ahLst/>
              <a:cxnLst/>
              <a:rect l="l" t="t" r="r" b="b"/>
              <a:pathLst>
                <a:path w="371" h="946" fill="none" extrusionOk="0">
                  <a:moveTo>
                    <a:pt x="371" y="0"/>
                  </a:moveTo>
                  <a:cubicBezTo>
                    <a:pt x="314" y="202"/>
                    <a:pt x="146" y="355"/>
                    <a:pt x="65" y="547"/>
                  </a:cubicBezTo>
                  <a:cubicBezTo>
                    <a:pt x="14" y="671"/>
                    <a:pt x="1" y="813"/>
                    <a:pt x="27" y="946"/>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5"/>
            <p:cNvSpPr/>
            <p:nvPr/>
          </p:nvSpPr>
          <p:spPr>
            <a:xfrm>
              <a:off x="1576950" y="503550"/>
              <a:ext cx="16375" cy="15650"/>
            </a:xfrm>
            <a:custGeom>
              <a:avLst/>
              <a:gdLst/>
              <a:ahLst/>
              <a:cxnLst/>
              <a:rect l="l" t="t" r="r" b="b"/>
              <a:pathLst>
                <a:path w="655" h="626" fill="none" extrusionOk="0">
                  <a:moveTo>
                    <a:pt x="655" y="0"/>
                  </a:moveTo>
                  <a:cubicBezTo>
                    <a:pt x="528" y="87"/>
                    <a:pt x="448" y="226"/>
                    <a:pt x="359" y="353"/>
                  </a:cubicBezTo>
                  <a:cubicBezTo>
                    <a:pt x="269" y="478"/>
                    <a:pt x="151" y="600"/>
                    <a:pt x="0" y="626"/>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4" name="Google Shape;1674;p35"/>
          <p:cNvGrpSpPr/>
          <p:nvPr/>
        </p:nvGrpSpPr>
        <p:grpSpPr>
          <a:xfrm>
            <a:off x="2532817" y="102961"/>
            <a:ext cx="1143015" cy="1143003"/>
            <a:chOff x="2529300" y="1572725"/>
            <a:chExt cx="582250" cy="574200"/>
          </a:xfrm>
        </p:grpSpPr>
        <p:sp>
          <p:nvSpPr>
            <p:cNvPr id="1675" name="Google Shape;1675;p35"/>
            <p:cNvSpPr/>
            <p:nvPr/>
          </p:nvSpPr>
          <p:spPr>
            <a:xfrm>
              <a:off x="2612475" y="1649575"/>
              <a:ext cx="125400" cy="99975"/>
            </a:xfrm>
            <a:custGeom>
              <a:avLst/>
              <a:gdLst/>
              <a:ahLst/>
              <a:cxnLst/>
              <a:rect l="l" t="t" r="r" b="b"/>
              <a:pathLst>
                <a:path w="5016" h="3999" extrusionOk="0">
                  <a:moveTo>
                    <a:pt x="2493" y="1"/>
                  </a:moveTo>
                  <a:cubicBezTo>
                    <a:pt x="2106" y="1"/>
                    <a:pt x="1718" y="30"/>
                    <a:pt x="1362" y="174"/>
                  </a:cubicBezTo>
                  <a:cubicBezTo>
                    <a:pt x="217" y="641"/>
                    <a:pt x="0" y="2486"/>
                    <a:pt x="562" y="3455"/>
                  </a:cubicBezTo>
                  <a:cubicBezTo>
                    <a:pt x="647" y="3600"/>
                    <a:pt x="755" y="3735"/>
                    <a:pt x="893" y="3831"/>
                  </a:cubicBezTo>
                  <a:cubicBezTo>
                    <a:pt x="1076" y="3955"/>
                    <a:pt x="1297" y="3999"/>
                    <a:pt x="1521" y="3999"/>
                  </a:cubicBezTo>
                  <a:cubicBezTo>
                    <a:pt x="1634" y="3999"/>
                    <a:pt x="1747" y="3988"/>
                    <a:pt x="1857" y="3970"/>
                  </a:cubicBezTo>
                  <a:cubicBezTo>
                    <a:pt x="3039" y="3786"/>
                    <a:pt x="4072" y="2968"/>
                    <a:pt x="4657" y="1924"/>
                  </a:cubicBezTo>
                  <a:cubicBezTo>
                    <a:pt x="4861" y="1558"/>
                    <a:pt x="5016" y="1102"/>
                    <a:pt x="4821" y="731"/>
                  </a:cubicBezTo>
                  <a:cubicBezTo>
                    <a:pt x="4701" y="498"/>
                    <a:pt x="4465" y="348"/>
                    <a:pt x="4223" y="248"/>
                  </a:cubicBezTo>
                  <a:cubicBezTo>
                    <a:pt x="3737" y="47"/>
                    <a:pt x="3200" y="12"/>
                    <a:pt x="2673" y="3"/>
                  </a:cubicBezTo>
                  <a:cubicBezTo>
                    <a:pt x="2613" y="1"/>
                    <a:pt x="2553" y="1"/>
                    <a:pt x="2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5"/>
            <p:cNvSpPr/>
            <p:nvPr/>
          </p:nvSpPr>
          <p:spPr>
            <a:xfrm>
              <a:off x="2726550" y="2039475"/>
              <a:ext cx="100925" cy="60750"/>
            </a:xfrm>
            <a:custGeom>
              <a:avLst/>
              <a:gdLst/>
              <a:ahLst/>
              <a:cxnLst/>
              <a:rect l="l" t="t" r="r" b="b"/>
              <a:pathLst>
                <a:path w="4037" h="2430" extrusionOk="0">
                  <a:moveTo>
                    <a:pt x="977" y="0"/>
                  </a:moveTo>
                  <a:cubicBezTo>
                    <a:pt x="775" y="0"/>
                    <a:pt x="565" y="22"/>
                    <a:pt x="410" y="150"/>
                  </a:cubicBezTo>
                  <a:cubicBezTo>
                    <a:pt x="0" y="487"/>
                    <a:pt x="237" y="1247"/>
                    <a:pt x="475" y="1614"/>
                  </a:cubicBezTo>
                  <a:cubicBezTo>
                    <a:pt x="745" y="2026"/>
                    <a:pt x="1183" y="2301"/>
                    <a:pt x="1656" y="2393"/>
                  </a:cubicBezTo>
                  <a:cubicBezTo>
                    <a:pt x="1783" y="2418"/>
                    <a:pt x="1912" y="2429"/>
                    <a:pt x="2041" y="2429"/>
                  </a:cubicBezTo>
                  <a:cubicBezTo>
                    <a:pt x="2418" y="2429"/>
                    <a:pt x="2796" y="2331"/>
                    <a:pt x="3140" y="2172"/>
                  </a:cubicBezTo>
                  <a:cubicBezTo>
                    <a:pt x="3408" y="2049"/>
                    <a:pt x="3668" y="1882"/>
                    <a:pt x="3830" y="1636"/>
                  </a:cubicBezTo>
                  <a:cubicBezTo>
                    <a:pt x="3992" y="1389"/>
                    <a:pt x="4036" y="1049"/>
                    <a:pt x="3879" y="799"/>
                  </a:cubicBezTo>
                  <a:cubicBezTo>
                    <a:pt x="3742" y="582"/>
                    <a:pt x="3488" y="473"/>
                    <a:pt x="3247" y="389"/>
                  </a:cubicBezTo>
                  <a:cubicBezTo>
                    <a:pt x="2538" y="146"/>
                    <a:pt x="1790" y="13"/>
                    <a:pt x="1039" y="1"/>
                  </a:cubicBezTo>
                  <a:cubicBezTo>
                    <a:pt x="1019" y="0"/>
                    <a:pt x="998" y="0"/>
                    <a:pt x="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5"/>
            <p:cNvSpPr/>
            <p:nvPr/>
          </p:nvSpPr>
          <p:spPr>
            <a:xfrm>
              <a:off x="2810300" y="1953425"/>
              <a:ext cx="301250" cy="193500"/>
            </a:xfrm>
            <a:custGeom>
              <a:avLst/>
              <a:gdLst/>
              <a:ahLst/>
              <a:cxnLst/>
              <a:rect l="l" t="t" r="r" b="b"/>
              <a:pathLst>
                <a:path w="12050" h="7740" extrusionOk="0">
                  <a:moveTo>
                    <a:pt x="10524" y="0"/>
                  </a:moveTo>
                  <a:cubicBezTo>
                    <a:pt x="10463" y="0"/>
                    <a:pt x="10402" y="3"/>
                    <a:pt x="10341" y="7"/>
                  </a:cubicBezTo>
                  <a:cubicBezTo>
                    <a:pt x="9298" y="87"/>
                    <a:pt x="8368" y="660"/>
                    <a:pt x="7477" y="1205"/>
                  </a:cubicBezTo>
                  <a:cubicBezTo>
                    <a:pt x="6338" y="1902"/>
                    <a:pt x="5181" y="2579"/>
                    <a:pt x="3944" y="3080"/>
                  </a:cubicBezTo>
                  <a:cubicBezTo>
                    <a:pt x="3556" y="3237"/>
                    <a:pt x="3172" y="3343"/>
                    <a:pt x="2764" y="3430"/>
                  </a:cubicBezTo>
                  <a:cubicBezTo>
                    <a:pt x="2389" y="3511"/>
                    <a:pt x="2015" y="3554"/>
                    <a:pt x="1675" y="3752"/>
                  </a:cubicBezTo>
                  <a:cubicBezTo>
                    <a:pt x="1485" y="3862"/>
                    <a:pt x="1310" y="4011"/>
                    <a:pt x="1095" y="4057"/>
                  </a:cubicBezTo>
                  <a:cubicBezTo>
                    <a:pt x="1041" y="4070"/>
                    <a:pt x="982" y="4076"/>
                    <a:pt x="941" y="4114"/>
                  </a:cubicBezTo>
                  <a:cubicBezTo>
                    <a:pt x="905" y="4149"/>
                    <a:pt x="894" y="4201"/>
                    <a:pt x="886" y="4251"/>
                  </a:cubicBezTo>
                  <a:cubicBezTo>
                    <a:pt x="854" y="4512"/>
                    <a:pt x="911" y="4781"/>
                    <a:pt x="856" y="5038"/>
                  </a:cubicBezTo>
                  <a:cubicBezTo>
                    <a:pt x="830" y="5156"/>
                    <a:pt x="781" y="5269"/>
                    <a:pt x="712" y="5368"/>
                  </a:cubicBezTo>
                  <a:cubicBezTo>
                    <a:pt x="695" y="5392"/>
                    <a:pt x="676" y="5417"/>
                    <a:pt x="656" y="5439"/>
                  </a:cubicBezTo>
                  <a:cubicBezTo>
                    <a:pt x="546" y="5567"/>
                    <a:pt x="402" y="5664"/>
                    <a:pt x="289" y="5788"/>
                  </a:cubicBezTo>
                  <a:cubicBezTo>
                    <a:pt x="1" y="6104"/>
                    <a:pt x="142" y="6470"/>
                    <a:pt x="402" y="6747"/>
                  </a:cubicBezTo>
                  <a:cubicBezTo>
                    <a:pt x="707" y="7073"/>
                    <a:pt x="1046" y="7386"/>
                    <a:pt x="1463" y="7544"/>
                  </a:cubicBezTo>
                  <a:cubicBezTo>
                    <a:pt x="1822" y="7679"/>
                    <a:pt x="2213" y="7690"/>
                    <a:pt x="2598" y="7698"/>
                  </a:cubicBezTo>
                  <a:cubicBezTo>
                    <a:pt x="4106" y="7730"/>
                    <a:pt x="5615" y="7740"/>
                    <a:pt x="7123" y="7740"/>
                  </a:cubicBezTo>
                  <a:cubicBezTo>
                    <a:pt x="8429" y="7740"/>
                    <a:pt x="9735" y="7732"/>
                    <a:pt x="11040" y="7725"/>
                  </a:cubicBezTo>
                  <a:cubicBezTo>
                    <a:pt x="11243" y="7724"/>
                    <a:pt x="11454" y="7720"/>
                    <a:pt x="11631" y="7622"/>
                  </a:cubicBezTo>
                  <a:cubicBezTo>
                    <a:pt x="12005" y="7415"/>
                    <a:pt x="12049" y="6903"/>
                    <a:pt x="12046" y="6474"/>
                  </a:cubicBezTo>
                  <a:cubicBezTo>
                    <a:pt x="12041" y="5243"/>
                    <a:pt x="12035" y="4013"/>
                    <a:pt x="12030" y="2783"/>
                  </a:cubicBezTo>
                  <a:cubicBezTo>
                    <a:pt x="12027" y="2158"/>
                    <a:pt x="12021" y="1521"/>
                    <a:pt x="11824" y="928"/>
                  </a:cubicBezTo>
                  <a:cubicBezTo>
                    <a:pt x="11744" y="690"/>
                    <a:pt x="11629" y="453"/>
                    <a:pt x="11439" y="286"/>
                  </a:cubicBezTo>
                  <a:cubicBezTo>
                    <a:pt x="11193" y="71"/>
                    <a:pt x="10856" y="0"/>
                    <a:pt x="10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p:cNvSpPr/>
            <p:nvPr/>
          </p:nvSpPr>
          <p:spPr>
            <a:xfrm>
              <a:off x="2529300" y="2028675"/>
              <a:ext cx="283125" cy="116350"/>
            </a:xfrm>
            <a:custGeom>
              <a:avLst/>
              <a:gdLst/>
              <a:ahLst/>
              <a:cxnLst/>
              <a:rect l="l" t="t" r="r" b="b"/>
              <a:pathLst>
                <a:path w="11325" h="4654" extrusionOk="0">
                  <a:moveTo>
                    <a:pt x="1889" y="0"/>
                  </a:moveTo>
                  <a:cubicBezTo>
                    <a:pt x="1503" y="0"/>
                    <a:pt x="1130" y="243"/>
                    <a:pt x="897" y="561"/>
                  </a:cubicBezTo>
                  <a:cubicBezTo>
                    <a:pt x="628" y="926"/>
                    <a:pt x="508" y="1375"/>
                    <a:pt x="394" y="1812"/>
                  </a:cubicBezTo>
                  <a:cubicBezTo>
                    <a:pt x="198" y="2560"/>
                    <a:pt x="1" y="3344"/>
                    <a:pt x="174" y="4099"/>
                  </a:cubicBezTo>
                  <a:cubicBezTo>
                    <a:pt x="195" y="4191"/>
                    <a:pt x="224" y="4285"/>
                    <a:pt x="281" y="4360"/>
                  </a:cubicBezTo>
                  <a:cubicBezTo>
                    <a:pt x="422" y="4540"/>
                    <a:pt x="686" y="4556"/>
                    <a:pt x="915" y="4556"/>
                  </a:cubicBezTo>
                  <a:cubicBezTo>
                    <a:pt x="3355" y="4555"/>
                    <a:pt x="5794" y="4552"/>
                    <a:pt x="8233" y="4551"/>
                  </a:cubicBezTo>
                  <a:cubicBezTo>
                    <a:pt x="8257" y="4551"/>
                    <a:pt x="8281" y="4551"/>
                    <a:pt x="8306" y="4551"/>
                  </a:cubicBezTo>
                  <a:cubicBezTo>
                    <a:pt x="8746" y="4551"/>
                    <a:pt x="9185" y="4552"/>
                    <a:pt x="9622" y="4587"/>
                  </a:cubicBezTo>
                  <a:cubicBezTo>
                    <a:pt x="9933" y="4612"/>
                    <a:pt x="10246" y="4654"/>
                    <a:pt x="10557" y="4654"/>
                  </a:cubicBezTo>
                  <a:cubicBezTo>
                    <a:pt x="10679" y="4654"/>
                    <a:pt x="10801" y="4647"/>
                    <a:pt x="10923" y="4631"/>
                  </a:cubicBezTo>
                  <a:cubicBezTo>
                    <a:pt x="11047" y="4613"/>
                    <a:pt x="11185" y="4576"/>
                    <a:pt x="11248" y="4467"/>
                  </a:cubicBezTo>
                  <a:cubicBezTo>
                    <a:pt x="11325" y="4335"/>
                    <a:pt x="11252" y="4168"/>
                    <a:pt x="11174" y="4036"/>
                  </a:cubicBezTo>
                  <a:cubicBezTo>
                    <a:pt x="11023" y="3783"/>
                    <a:pt x="10849" y="3545"/>
                    <a:pt x="10652" y="3326"/>
                  </a:cubicBezTo>
                  <a:cubicBezTo>
                    <a:pt x="10598" y="3265"/>
                    <a:pt x="10538" y="3203"/>
                    <a:pt x="10461" y="3177"/>
                  </a:cubicBezTo>
                  <a:cubicBezTo>
                    <a:pt x="10426" y="3165"/>
                    <a:pt x="10390" y="3161"/>
                    <a:pt x="10354" y="3161"/>
                  </a:cubicBezTo>
                  <a:cubicBezTo>
                    <a:pt x="10307" y="3161"/>
                    <a:pt x="10259" y="3167"/>
                    <a:pt x="10213" y="3173"/>
                  </a:cubicBezTo>
                  <a:cubicBezTo>
                    <a:pt x="10115" y="3184"/>
                    <a:pt x="10016" y="3190"/>
                    <a:pt x="9918" y="3190"/>
                  </a:cubicBezTo>
                  <a:cubicBezTo>
                    <a:pt x="9497" y="3190"/>
                    <a:pt x="9079" y="3086"/>
                    <a:pt x="8707" y="2894"/>
                  </a:cubicBezTo>
                  <a:cubicBezTo>
                    <a:pt x="8473" y="2773"/>
                    <a:pt x="8374" y="2661"/>
                    <a:pt x="8226" y="2466"/>
                  </a:cubicBezTo>
                  <a:cubicBezTo>
                    <a:pt x="8121" y="2326"/>
                    <a:pt x="7943" y="2266"/>
                    <a:pt x="7770" y="2266"/>
                  </a:cubicBezTo>
                  <a:cubicBezTo>
                    <a:pt x="7715" y="2266"/>
                    <a:pt x="7661" y="2272"/>
                    <a:pt x="7610" y="2284"/>
                  </a:cubicBezTo>
                  <a:cubicBezTo>
                    <a:pt x="7351" y="2341"/>
                    <a:pt x="7126" y="2499"/>
                    <a:pt x="6874" y="2587"/>
                  </a:cubicBezTo>
                  <a:cubicBezTo>
                    <a:pt x="6710" y="2644"/>
                    <a:pt x="6541" y="2668"/>
                    <a:pt x="6370" y="2668"/>
                  </a:cubicBezTo>
                  <a:cubicBezTo>
                    <a:pt x="5921" y="2668"/>
                    <a:pt x="5462" y="2496"/>
                    <a:pt x="5055" y="2286"/>
                  </a:cubicBezTo>
                  <a:cubicBezTo>
                    <a:pt x="4319" y="1904"/>
                    <a:pt x="3648" y="1395"/>
                    <a:pt x="3085" y="785"/>
                  </a:cubicBezTo>
                  <a:cubicBezTo>
                    <a:pt x="2789" y="466"/>
                    <a:pt x="2487" y="99"/>
                    <a:pt x="2060" y="17"/>
                  </a:cubicBezTo>
                  <a:cubicBezTo>
                    <a:pt x="2003" y="5"/>
                    <a:pt x="1946"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5"/>
            <p:cNvSpPr/>
            <p:nvPr/>
          </p:nvSpPr>
          <p:spPr>
            <a:xfrm>
              <a:off x="2533975" y="1841475"/>
              <a:ext cx="195725" cy="243100"/>
            </a:xfrm>
            <a:custGeom>
              <a:avLst/>
              <a:gdLst/>
              <a:ahLst/>
              <a:cxnLst/>
              <a:rect l="l" t="t" r="r" b="b"/>
              <a:pathLst>
                <a:path w="7829" h="9724" extrusionOk="0">
                  <a:moveTo>
                    <a:pt x="1995" y="0"/>
                  </a:moveTo>
                  <a:cubicBezTo>
                    <a:pt x="1988" y="0"/>
                    <a:pt x="1981" y="0"/>
                    <a:pt x="1974" y="0"/>
                  </a:cubicBezTo>
                  <a:cubicBezTo>
                    <a:pt x="1464" y="10"/>
                    <a:pt x="1043" y="395"/>
                    <a:pt x="716" y="789"/>
                  </a:cubicBezTo>
                  <a:cubicBezTo>
                    <a:pt x="475" y="1077"/>
                    <a:pt x="253" y="1391"/>
                    <a:pt x="134" y="1747"/>
                  </a:cubicBezTo>
                  <a:cubicBezTo>
                    <a:pt x="11" y="2121"/>
                    <a:pt x="8" y="2521"/>
                    <a:pt x="7" y="2914"/>
                  </a:cubicBezTo>
                  <a:cubicBezTo>
                    <a:pt x="3" y="3884"/>
                    <a:pt x="1" y="4854"/>
                    <a:pt x="87" y="5820"/>
                  </a:cubicBezTo>
                  <a:cubicBezTo>
                    <a:pt x="119" y="6180"/>
                    <a:pt x="187" y="6581"/>
                    <a:pt x="479" y="6795"/>
                  </a:cubicBezTo>
                  <a:cubicBezTo>
                    <a:pt x="630" y="6907"/>
                    <a:pt x="815" y="6946"/>
                    <a:pt x="1005" y="6946"/>
                  </a:cubicBezTo>
                  <a:cubicBezTo>
                    <a:pt x="1127" y="6946"/>
                    <a:pt x="1252" y="6930"/>
                    <a:pt x="1370" y="6905"/>
                  </a:cubicBezTo>
                  <a:cubicBezTo>
                    <a:pt x="1647" y="6849"/>
                    <a:pt x="1922" y="6754"/>
                    <a:pt x="2204" y="6754"/>
                  </a:cubicBezTo>
                  <a:cubicBezTo>
                    <a:pt x="2229" y="6754"/>
                    <a:pt x="2254" y="6755"/>
                    <a:pt x="2279" y="6756"/>
                  </a:cubicBezTo>
                  <a:cubicBezTo>
                    <a:pt x="2718" y="6783"/>
                    <a:pt x="3104" y="7061"/>
                    <a:pt x="3391" y="7394"/>
                  </a:cubicBezTo>
                  <a:cubicBezTo>
                    <a:pt x="3677" y="7725"/>
                    <a:pt x="3886" y="8116"/>
                    <a:pt x="4143" y="8472"/>
                  </a:cubicBezTo>
                  <a:cubicBezTo>
                    <a:pt x="4417" y="8852"/>
                    <a:pt x="4753" y="9195"/>
                    <a:pt x="5159" y="9427"/>
                  </a:cubicBezTo>
                  <a:cubicBezTo>
                    <a:pt x="5481" y="9611"/>
                    <a:pt x="5851" y="9723"/>
                    <a:pt x="6220" y="9723"/>
                  </a:cubicBezTo>
                  <a:cubicBezTo>
                    <a:pt x="6316" y="9723"/>
                    <a:pt x="6413" y="9716"/>
                    <a:pt x="6508" y="9700"/>
                  </a:cubicBezTo>
                  <a:cubicBezTo>
                    <a:pt x="6780" y="9654"/>
                    <a:pt x="7079" y="9519"/>
                    <a:pt x="7226" y="9273"/>
                  </a:cubicBezTo>
                  <a:cubicBezTo>
                    <a:pt x="7258" y="9221"/>
                    <a:pt x="7287" y="9165"/>
                    <a:pt x="7310" y="9109"/>
                  </a:cubicBezTo>
                  <a:cubicBezTo>
                    <a:pt x="7339" y="9039"/>
                    <a:pt x="7360" y="8967"/>
                    <a:pt x="7373" y="8893"/>
                  </a:cubicBezTo>
                  <a:cubicBezTo>
                    <a:pt x="7395" y="8750"/>
                    <a:pt x="7391" y="8604"/>
                    <a:pt x="7435" y="8465"/>
                  </a:cubicBezTo>
                  <a:cubicBezTo>
                    <a:pt x="7500" y="8256"/>
                    <a:pt x="7671" y="8095"/>
                    <a:pt x="7759" y="7893"/>
                  </a:cubicBezTo>
                  <a:cubicBezTo>
                    <a:pt x="7814" y="7762"/>
                    <a:pt x="7829" y="7595"/>
                    <a:pt x="7733" y="7489"/>
                  </a:cubicBezTo>
                  <a:cubicBezTo>
                    <a:pt x="7703" y="7456"/>
                    <a:pt x="7665" y="7433"/>
                    <a:pt x="7634" y="7402"/>
                  </a:cubicBezTo>
                  <a:cubicBezTo>
                    <a:pt x="7541" y="7307"/>
                    <a:pt x="7521" y="7165"/>
                    <a:pt x="7478" y="7039"/>
                  </a:cubicBezTo>
                  <a:cubicBezTo>
                    <a:pt x="7386" y="6773"/>
                    <a:pt x="7158" y="6557"/>
                    <a:pt x="6886" y="6480"/>
                  </a:cubicBezTo>
                  <a:cubicBezTo>
                    <a:pt x="6794" y="6454"/>
                    <a:pt x="6697" y="6443"/>
                    <a:pt x="6604" y="6425"/>
                  </a:cubicBezTo>
                  <a:cubicBezTo>
                    <a:pt x="6417" y="6389"/>
                    <a:pt x="6234" y="6324"/>
                    <a:pt x="6083" y="6208"/>
                  </a:cubicBezTo>
                  <a:cubicBezTo>
                    <a:pt x="5889" y="6059"/>
                    <a:pt x="5839" y="5860"/>
                    <a:pt x="5746" y="5650"/>
                  </a:cubicBezTo>
                  <a:cubicBezTo>
                    <a:pt x="5207" y="4448"/>
                    <a:pt x="4826" y="3184"/>
                    <a:pt x="4343" y="1960"/>
                  </a:cubicBezTo>
                  <a:cubicBezTo>
                    <a:pt x="4206" y="1613"/>
                    <a:pt x="4058" y="1264"/>
                    <a:pt x="3819" y="980"/>
                  </a:cubicBezTo>
                  <a:cubicBezTo>
                    <a:pt x="3555" y="667"/>
                    <a:pt x="3197" y="450"/>
                    <a:pt x="2833" y="262"/>
                  </a:cubicBezTo>
                  <a:cubicBezTo>
                    <a:pt x="2571" y="127"/>
                    <a:pt x="2290"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5"/>
            <p:cNvSpPr/>
            <p:nvPr/>
          </p:nvSpPr>
          <p:spPr>
            <a:xfrm>
              <a:off x="2622100" y="1782975"/>
              <a:ext cx="251175" cy="249100"/>
            </a:xfrm>
            <a:custGeom>
              <a:avLst/>
              <a:gdLst/>
              <a:ahLst/>
              <a:cxnLst/>
              <a:rect l="l" t="t" r="r" b="b"/>
              <a:pathLst>
                <a:path w="10047" h="9964" extrusionOk="0">
                  <a:moveTo>
                    <a:pt x="7409" y="0"/>
                  </a:moveTo>
                  <a:cubicBezTo>
                    <a:pt x="7092" y="0"/>
                    <a:pt x="6775" y="44"/>
                    <a:pt x="6470" y="132"/>
                  </a:cubicBezTo>
                  <a:cubicBezTo>
                    <a:pt x="5905" y="295"/>
                    <a:pt x="5391" y="601"/>
                    <a:pt x="4845" y="822"/>
                  </a:cubicBezTo>
                  <a:cubicBezTo>
                    <a:pt x="4163" y="1099"/>
                    <a:pt x="3427" y="1239"/>
                    <a:pt x="2692" y="1239"/>
                  </a:cubicBezTo>
                  <a:cubicBezTo>
                    <a:pt x="2278" y="1239"/>
                    <a:pt x="1864" y="1195"/>
                    <a:pt x="1460" y="1105"/>
                  </a:cubicBezTo>
                  <a:cubicBezTo>
                    <a:pt x="1277" y="1064"/>
                    <a:pt x="1088" y="1015"/>
                    <a:pt x="903" y="1015"/>
                  </a:cubicBezTo>
                  <a:cubicBezTo>
                    <a:pt x="823" y="1015"/>
                    <a:pt x="745" y="1024"/>
                    <a:pt x="668" y="1046"/>
                  </a:cubicBezTo>
                  <a:cubicBezTo>
                    <a:pt x="177" y="1192"/>
                    <a:pt x="1" y="1837"/>
                    <a:pt x="150" y="2328"/>
                  </a:cubicBezTo>
                  <a:cubicBezTo>
                    <a:pt x="282" y="2762"/>
                    <a:pt x="612" y="3043"/>
                    <a:pt x="810" y="3433"/>
                  </a:cubicBezTo>
                  <a:cubicBezTo>
                    <a:pt x="987" y="3782"/>
                    <a:pt x="1152" y="4150"/>
                    <a:pt x="1325" y="4508"/>
                  </a:cubicBezTo>
                  <a:cubicBezTo>
                    <a:pt x="1738" y="5361"/>
                    <a:pt x="2062" y="6251"/>
                    <a:pt x="2392" y="7138"/>
                  </a:cubicBezTo>
                  <a:cubicBezTo>
                    <a:pt x="2483" y="7376"/>
                    <a:pt x="2572" y="7618"/>
                    <a:pt x="2713" y="7832"/>
                  </a:cubicBezTo>
                  <a:cubicBezTo>
                    <a:pt x="2853" y="8045"/>
                    <a:pt x="3048" y="8232"/>
                    <a:pt x="3290" y="8314"/>
                  </a:cubicBezTo>
                  <a:cubicBezTo>
                    <a:pt x="3537" y="8398"/>
                    <a:pt x="3833" y="8377"/>
                    <a:pt x="4046" y="8549"/>
                  </a:cubicBezTo>
                  <a:cubicBezTo>
                    <a:pt x="4357" y="8800"/>
                    <a:pt x="4327" y="9244"/>
                    <a:pt x="4462" y="9594"/>
                  </a:cubicBezTo>
                  <a:cubicBezTo>
                    <a:pt x="4496" y="9681"/>
                    <a:pt x="4537" y="9770"/>
                    <a:pt x="4610" y="9827"/>
                  </a:cubicBezTo>
                  <a:cubicBezTo>
                    <a:pt x="4651" y="9859"/>
                    <a:pt x="4699" y="9879"/>
                    <a:pt x="4749" y="9895"/>
                  </a:cubicBezTo>
                  <a:cubicBezTo>
                    <a:pt x="4857" y="9929"/>
                    <a:pt x="4968" y="9941"/>
                    <a:pt x="5081" y="9941"/>
                  </a:cubicBezTo>
                  <a:cubicBezTo>
                    <a:pt x="5347" y="9941"/>
                    <a:pt x="5621" y="9874"/>
                    <a:pt x="5888" y="9874"/>
                  </a:cubicBezTo>
                  <a:cubicBezTo>
                    <a:pt x="5975" y="9874"/>
                    <a:pt x="6061" y="9881"/>
                    <a:pt x="6146" y="9900"/>
                  </a:cubicBezTo>
                  <a:cubicBezTo>
                    <a:pt x="6197" y="9909"/>
                    <a:pt x="6246" y="9925"/>
                    <a:pt x="6295" y="9938"/>
                  </a:cubicBezTo>
                  <a:cubicBezTo>
                    <a:pt x="6338" y="9948"/>
                    <a:pt x="6379" y="9959"/>
                    <a:pt x="6422" y="9962"/>
                  </a:cubicBezTo>
                  <a:cubicBezTo>
                    <a:pt x="6435" y="9963"/>
                    <a:pt x="6448" y="9964"/>
                    <a:pt x="6462" y="9964"/>
                  </a:cubicBezTo>
                  <a:cubicBezTo>
                    <a:pt x="6544" y="9964"/>
                    <a:pt x="6628" y="9938"/>
                    <a:pt x="6679" y="9874"/>
                  </a:cubicBezTo>
                  <a:cubicBezTo>
                    <a:pt x="6713" y="9833"/>
                    <a:pt x="6729" y="9781"/>
                    <a:pt x="6742" y="9730"/>
                  </a:cubicBezTo>
                  <a:cubicBezTo>
                    <a:pt x="6859" y="9301"/>
                    <a:pt x="6822" y="8865"/>
                    <a:pt x="6893" y="8429"/>
                  </a:cubicBezTo>
                  <a:cubicBezTo>
                    <a:pt x="6969" y="7982"/>
                    <a:pt x="7084" y="7544"/>
                    <a:pt x="7222" y="7112"/>
                  </a:cubicBezTo>
                  <a:cubicBezTo>
                    <a:pt x="7436" y="6447"/>
                    <a:pt x="7760" y="5814"/>
                    <a:pt x="8224" y="5290"/>
                  </a:cubicBezTo>
                  <a:cubicBezTo>
                    <a:pt x="8737" y="4712"/>
                    <a:pt x="9421" y="4261"/>
                    <a:pt x="9750" y="3562"/>
                  </a:cubicBezTo>
                  <a:cubicBezTo>
                    <a:pt x="10046" y="2935"/>
                    <a:pt x="10007" y="2195"/>
                    <a:pt x="9825" y="1527"/>
                  </a:cubicBezTo>
                  <a:cubicBezTo>
                    <a:pt x="9748" y="1245"/>
                    <a:pt x="9642" y="962"/>
                    <a:pt x="9450" y="740"/>
                  </a:cubicBezTo>
                  <a:cubicBezTo>
                    <a:pt x="9277" y="540"/>
                    <a:pt x="9043" y="401"/>
                    <a:pt x="8802" y="293"/>
                  </a:cubicBezTo>
                  <a:cubicBezTo>
                    <a:pt x="8364" y="99"/>
                    <a:pt x="7886" y="0"/>
                    <a:pt x="7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5"/>
            <p:cNvSpPr/>
            <p:nvPr/>
          </p:nvSpPr>
          <p:spPr>
            <a:xfrm>
              <a:off x="2796950" y="1788800"/>
              <a:ext cx="313025" cy="258025"/>
            </a:xfrm>
            <a:custGeom>
              <a:avLst/>
              <a:gdLst/>
              <a:ahLst/>
              <a:cxnLst/>
              <a:rect l="l" t="t" r="r" b="b"/>
              <a:pathLst>
                <a:path w="12521" h="10321" extrusionOk="0">
                  <a:moveTo>
                    <a:pt x="5527" y="1"/>
                  </a:moveTo>
                  <a:cubicBezTo>
                    <a:pt x="5255" y="1"/>
                    <a:pt x="4990" y="64"/>
                    <a:pt x="4764" y="211"/>
                  </a:cubicBezTo>
                  <a:cubicBezTo>
                    <a:pt x="4245" y="549"/>
                    <a:pt x="4083" y="1206"/>
                    <a:pt x="3964" y="1799"/>
                  </a:cubicBezTo>
                  <a:cubicBezTo>
                    <a:pt x="3831" y="2452"/>
                    <a:pt x="3701" y="3106"/>
                    <a:pt x="3569" y="3759"/>
                  </a:cubicBezTo>
                  <a:cubicBezTo>
                    <a:pt x="3526" y="3973"/>
                    <a:pt x="3481" y="4191"/>
                    <a:pt x="3373" y="4383"/>
                  </a:cubicBezTo>
                  <a:cubicBezTo>
                    <a:pt x="3204" y="4682"/>
                    <a:pt x="2900" y="4882"/>
                    <a:pt x="2611" y="5075"/>
                  </a:cubicBezTo>
                  <a:cubicBezTo>
                    <a:pt x="2115" y="5404"/>
                    <a:pt x="1623" y="5747"/>
                    <a:pt x="1218" y="6176"/>
                  </a:cubicBezTo>
                  <a:cubicBezTo>
                    <a:pt x="1026" y="6379"/>
                    <a:pt x="855" y="6601"/>
                    <a:pt x="720" y="6843"/>
                  </a:cubicBezTo>
                  <a:cubicBezTo>
                    <a:pt x="650" y="6966"/>
                    <a:pt x="589" y="7094"/>
                    <a:pt x="540" y="7225"/>
                  </a:cubicBezTo>
                  <a:cubicBezTo>
                    <a:pt x="496" y="7341"/>
                    <a:pt x="434" y="7438"/>
                    <a:pt x="404" y="7558"/>
                  </a:cubicBezTo>
                  <a:cubicBezTo>
                    <a:pt x="250" y="8183"/>
                    <a:pt x="126" y="8813"/>
                    <a:pt x="28" y="9448"/>
                  </a:cubicBezTo>
                  <a:cubicBezTo>
                    <a:pt x="23" y="9480"/>
                    <a:pt x="19" y="9511"/>
                    <a:pt x="14" y="9543"/>
                  </a:cubicBezTo>
                  <a:cubicBezTo>
                    <a:pt x="7" y="9593"/>
                    <a:pt x="0" y="9644"/>
                    <a:pt x="18" y="9692"/>
                  </a:cubicBezTo>
                  <a:cubicBezTo>
                    <a:pt x="36" y="9737"/>
                    <a:pt x="74" y="9772"/>
                    <a:pt x="116" y="9799"/>
                  </a:cubicBezTo>
                  <a:cubicBezTo>
                    <a:pt x="290" y="9908"/>
                    <a:pt x="517" y="9896"/>
                    <a:pt x="705" y="9982"/>
                  </a:cubicBezTo>
                  <a:cubicBezTo>
                    <a:pt x="908" y="10072"/>
                    <a:pt x="1056" y="10270"/>
                    <a:pt x="1275" y="10313"/>
                  </a:cubicBezTo>
                  <a:cubicBezTo>
                    <a:pt x="1300" y="10318"/>
                    <a:pt x="1325" y="10321"/>
                    <a:pt x="1349" y="10321"/>
                  </a:cubicBezTo>
                  <a:cubicBezTo>
                    <a:pt x="1524" y="10321"/>
                    <a:pt x="1668" y="10201"/>
                    <a:pt x="1824" y="10126"/>
                  </a:cubicBezTo>
                  <a:cubicBezTo>
                    <a:pt x="2023" y="10031"/>
                    <a:pt x="2231" y="9950"/>
                    <a:pt x="2442" y="9881"/>
                  </a:cubicBezTo>
                  <a:cubicBezTo>
                    <a:pt x="2802" y="9763"/>
                    <a:pt x="3172" y="9675"/>
                    <a:pt x="3542" y="9593"/>
                  </a:cubicBezTo>
                  <a:cubicBezTo>
                    <a:pt x="3866" y="9521"/>
                    <a:pt x="4162" y="9373"/>
                    <a:pt x="4456" y="9223"/>
                  </a:cubicBezTo>
                  <a:cubicBezTo>
                    <a:pt x="5014" y="8938"/>
                    <a:pt x="5515" y="8561"/>
                    <a:pt x="6035" y="8215"/>
                  </a:cubicBezTo>
                  <a:cubicBezTo>
                    <a:pt x="7127" y="7485"/>
                    <a:pt x="8305" y="6875"/>
                    <a:pt x="9538" y="6402"/>
                  </a:cubicBezTo>
                  <a:cubicBezTo>
                    <a:pt x="9962" y="6239"/>
                    <a:pt x="10404" y="6092"/>
                    <a:pt x="10861" y="6090"/>
                  </a:cubicBezTo>
                  <a:cubicBezTo>
                    <a:pt x="11093" y="6090"/>
                    <a:pt x="11324" y="6127"/>
                    <a:pt x="11555" y="6127"/>
                  </a:cubicBezTo>
                  <a:cubicBezTo>
                    <a:pt x="11594" y="6127"/>
                    <a:pt x="11633" y="6126"/>
                    <a:pt x="11673" y="6124"/>
                  </a:cubicBezTo>
                  <a:cubicBezTo>
                    <a:pt x="11944" y="6104"/>
                    <a:pt x="12231" y="5997"/>
                    <a:pt x="12360" y="5768"/>
                  </a:cubicBezTo>
                  <a:cubicBezTo>
                    <a:pt x="12425" y="5653"/>
                    <a:pt x="12443" y="5522"/>
                    <a:pt x="12456" y="5393"/>
                  </a:cubicBezTo>
                  <a:cubicBezTo>
                    <a:pt x="12521" y="4660"/>
                    <a:pt x="12361" y="3910"/>
                    <a:pt x="12005" y="3260"/>
                  </a:cubicBezTo>
                  <a:cubicBezTo>
                    <a:pt x="11908" y="3084"/>
                    <a:pt x="11793" y="2911"/>
                    <a:pt x="11634" y="2784"/>
                  </a:cubicBezTo>
                  <a:cubicBezTo>
                    <a:pt x="11246" y="2475"/>
                    <a:pt x="10696" y="2492"/>
                    <a:pt x="10202" y="2414"/>
                  </a:cubicBezTo>
                  <a:cubicBezTo>
                    <a:pt x="9273" y="2266"/>
                    <a:pt x="8458" y="1739"/>
                    <a:pt x="7737" y="1155"/>
                  </a:cubicBezTo>
                  <a:cubicBezTo>
                    <a:pt x="7305" y="805"/>
                    <a:pt x="6888" y="424"/>
                    <a:pt x="6378" y="193"/>
                  </a:cubicBezTo>
                  <a:cubicBezTo>
                    <a:pt x="6115" y="73"/>
                    <a:pt x="5817" y="1"/>
                    <a:pt x="5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5"/>
            <p:cNvSpPr/>
            <p:nvPr/>
          </p:nvSpPr>
          <p:spPr>
            <a:xfrm>
              <a:off x="2650375" y="1683750"/>
              <a:ext cx="251475" cy="120175"/>
            </a:xfrm>
            <a:custGeom>
              <a:avLst/>
              <a:gdLst/>
              <a:ahLst/>
              <a:cxnLst/>
              <a:rect l="l" t="t" r="r" b="b"/>
              <a:pathLst>
                <a:path w="10059" h="4807" extrusionOk="0">
                  <a:moveTo>
                    <a:pt x="4417" y="0"/>
                  </a:moveTo>
                  <a:cubicBezTo>
                    <a:pt x="3725" y="0"/>
                    <a:pt x="3681" y="758"/>
                    <a:pt x="3392" y="1259"/>
                  </a:cubicBezTo>
                  <a:cubicBezTo>
                    <a:pt x="3039" y="1871"/>
                    <a:pt x="2520" y="2389"/>
                    <a:pt x="1909" y="2741"/>
                  </a:cubicBezTo>
                  <a:cubicBezTo>
                    <a:pt x="1558" y="2947"/>
                    <a:pt x="1177" y="3095"/>
                    <a:pt x="780" y="3173"/>
                  </a:cubicBezTo>
                  <a:cubicBezTo>
                    <a:pt x="621" y="3205"/>
                    <a:pt x="454" y="3228"/>
                    <a:pt x="310" y="3298"/>
                  </a:cubicBezTo>
                  <a:cubicBezTo>
                    <a:pt x="164" y="3370"/>
                    <a:pt x="35" y="3504"/>
                    <a:pt x="21" y="3666"/>
                  </a:cubicBezTo>
                  <a:cubicBezTo>
                    <a:pt x="0" y="3892"/>
                    <a:pt x="223" y="4133"/>
                    <a:pt x="343" y="4304"/>
                  </a:cubicBezTo>
                  <a:cubicBezTo>
                    <a:pt x="502" y="4533"/>
                    <a:pt x="710" y="4672"/>
                    <a:pt x="981" y="4744"/>
                  </a:cubicBezTo>
                  <a:cubicBezTo>
                    <a:pt x="1144" y="4787"/>
                    <a:pt x="1310" y="4806"/>
                    <a:pt x="1476" y="4806"/>
                  </a:cubicBezTo>
                  <a:cubicBezTo>
                    <a:pt x="1997" y="4806"/>
                    <a:pt x="2524" y="4621"/>
                    <a:pt x="3011" y="4411"/>
                  </a:cubicBezTo>
                  <a:cubicBezTo>
                    <a:pt x="3345" y="4267"/>
                    <a:pt x="3675" y="4112"/>
                    <a:pt x="3998" y="3945"/>
                  </a:cubicBezTo>
                  <a:cubicBezTo>
                    <a:pt x="4285" y="3796"/>
                    <a:pt x="4568" y="3639"/>
                    <a:pt x="4865" y="3511"/>
                  </a:cubicBezTo>
                  <a:cubicBezTo>
                    <a:pt x="5379" y="3291"/>
                    <a:pt x="5930" y="3165"/>
                    <a:pt x="6487" y="3123"/>
                  </a:cubicBezTo>
                  <a:cubicBezTo>
                    <a:pt x="6584" y="3116"/>
                    <a:pt x="6682" y="3112"/>
                    <a:pt x="6781" y="3112"/>
                  </a:cubicBezTo>
                  <a:cubicBezTo>
                    <a:pt x="7267" y="3112"/>
                    <a:pt x="7761" y="3211"/>
                    <a:pt x="8123" y="3524"/>
                  </a:cubicBezTo>
                  <a:cubicBezTo>
                    <a:pt x="8299" y="3677"/>
                    <a:pt x="8432" y="3872"/>
                    <a:pt x="8593" y="4041"/>
                  </a:cubicBezTo>
                  <a:cubicBezTo>
                    <a:pt x="8753" y="4211"/>
                    <a:pt x="8953" y="4360"/>
                    <a:pt x="9185" y="4380"/>
                  </a:cubicBezTo>
                  <a:cubicBezTo>
                    <a:pt x="9202" y="4382"/>
                    <a:pt x="9220" y="4383"/>
                    <a:pt x="9238" y="4383"/>
                  </a:cubicBezTo>
                  <a:cubicBezTo>
                    <a:pt x="9508" y="4383"/>
                    <a:pt x="9762" y="4201"/>
                    <a:pt x="9894" y="3964"/>
                  </a:cubicBezTo>
                  <a:cubicBezTo>
                    <a:pt x="10036" y="3711"/>
                    <a:pt x="10058" y="3406"/>
                    <a:pt x="10026" y="3118"/>
                  </a:cubicBezTo>
                  <a:cubicBezTo>
                    <a:pt x="9968" y="2595"/>
                    <a:pt x="9696" y="2059"/>
                    <a:pt x="9213" y="1849"/>
                  </a:cubicBezTo>
                  <a:cubicBezTo>
                    <a:pt x="9048" y="1777"/>
                    <a:pt x="8866" y="1747"/>
                    <a:pt x="8688" y="1720"/>
                  </a:cubicBezTo>
                  <a:cubicBezTo>
                    <a:pt x="7750" y="1570"/>
                    <a:pt x="6789" y="1583"/>
                    <a:pt x="5998" y="985"/>
                  </a:cubicBezTo>
                  <a:cubicBezTo>
                    <a:pt x="5761" y="806"/>
                    <a:pt x="5560" y="588"/>
                    <a:pt x="5333" y="398"/>
                  </a:cubicBezTo>
                  <a:cubicBezTo>
                    <a:pt x="5105" y="209"/>
                    <a:pt x="4842" y="44"/>
                    <a:pt x="4549" y="9"/>
                  </a:cubicBezTo>
                  <a:cubicBezTo>
                    <a:pt x="4502" y="3"/>
                    <a:pt x="4458" y="0"/>
                    <a:pt x="4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5"/>
            <p:cNvSpPr/>
            <p:nvPr/>
          </p:nvSpPr>
          <p:spPr>
            <a:xfrm>
              <a:off x="2713625" y="1575125"/>
              <a:ext cx="397600" cy="256325"/>
            </a:xfrm>
            <a:custGeom>
              <a:avLst/>
              <a:gdLst/>
              <a:ahLst/>
              <a:cxnLst/>
              <a:rect l="l" t="t" r="r" b="b"/>
              <a:pathLst>
                <a:path w="15904" h="10253" extrusionOk="0">
                  <a:moveTo>
                    <a:pt x="4709" y="1"/>
                  </a:moveTo>
                  <a:cubicBezTo>
                    <a:pt x="4439" y="1"/>
                    <a:pt x="4169" y="18"/>
                    <a:pt x="3900" y="59"/>
                  </a:cubicBezTo>
                  <a:cubicBezTo>
                    <a:pt x="3338" y="145"/>
                    <a:pt x="2744" y="310"/>
                    <a:pt x="2308" y="677"/>
                  </a:cubicBezTo>
                  <a:cubicBezTo>
                    <a:pt x="1994" y="942"/>
                    <a:pt x="1755" y="1305"/>
                    <a:pt x="1372" y="1465"/>
                  </a:cubicBezTo>
                  <a:cubicBezTo>
                    <a:pt x="1069" y="1590"/>
                    <a:pt x="714" y="1568"/>
                    <a:pt x="425" y="1723"/>
                  </a:cubicBezTo>
                  <a:cubicBezTo>
                    <a:pt x="243" y="1819"/>
                    <a:pt x="98" y="1985"/>
                    <a:pt x="50" y="2180"/>
                  </a:cubicBezTo>
                  <a:cubicBezTo>
                    <a:pt x="0" y="2375"/>
                    <a:pt x="55" y="2595"/>
                    <a:pt x="203" y="2735"/>
                  </a:cubicBezTo>
                  <a:cubicBezTo>
                    <a:pt x="312" y="2839"/>
                    <a:pt x="458" y="2893"/>
                    <a:pt x="600" y="2949"/>
                  </a:cubicBezTo>
                  <a:cubicBezTo>
                    <a:pt x="718" y="2997"/>
                    <a:pt x="843" y="3053"/>
                    <a:pt x="949" y="3129"/>
                  </a:cubicBezTo>
                  <a:cubicBezTo>
                    <a:pt x="1062" y="3207"/>
                    <a:pt x="1153" y="3305"/>
                    <a:pt x="1196" y="3433"/>
                  </a:cubicBezTo>
                  <a:cubicBezTo>
                    <a:pt x="1213" y="3486"/>
                    <a:pt x="1222" y="3545"/>
                    <a:pt x="1256" y="3591"/>
                  </a:cubicBezTo>
                  <a:cubicBezTo>
                    <a:pt x="1312" y="3669"/>
                    <a:pt x="1423" y="3690"/>
                    <a:pt x="1520" y="3700"/>
                  </a:cubicBezTo>
                  <a:cubicBezTo>
                    <a:pt x="1582" y="3706"/>
                    <a:pt x="1645" y="3709"/>
                    <a:pt x="1708" y="3709"/>
                  </a:cubicBezTo>
                  <a:cubicBezTo>
                    <a:pt x="1886" y="3709"/>
                    <a:pt x="2066" y="3690"/>
                    <a:pt x="2243" y="3690"/>
                  </a:cubicBezTo>
                  <a:cubicBezTo>
                    <a:pt x="2369" y="3690"/>
                    <a:pt x="2493" y="3699"/>
                    <a:pt x="2614" y="3732"/>
                  </a:cubicBezTo>
                  <a:cubicBezTo>
                    <a:pt x="2877" y="3804"/>
                    <a:pt x="3112" y="3946"/>
                    <a:pt x="3327" y="4105"/>
                  </a:cubicBezTo>
                  <a:cubicBezTo>
                    <a:pt x="3781" y="4444"/>
                    <a:pt x="4159" y="4881"/>
                    <a:pt x="4654" y="5170"/>
                  </a:cubicBezTo>
                  <a:cubicBezTo>
                    <a:pt x="4839" y="5277"/>
                    <a:pt x="5039" y="5362"/>
                    <a:pt x="5252" y="5401"/>
                  </a:cubicBezTo>
                  <a:cubicBezTo>
                    <a:pt x="5377" y="5423"/>
                    <a:pt x="5504" y="5430"/>
                    <a:pt x="5632" y="5430"/>
                  </a:cubicBezTo>
                  <a:cubicBezTo>
                    <a:pt x="5836" y="5430"/>
                    <a:pt x="6041" y="5413"/>
                    <a:pt x="6243" y="5413"/>
                  </a:cubicBezTo>
                  <a:cubicBezTo>
                    <a:pt x="6443" y="5413"/>
                    <a:pt x="6639" y="5430"/>
                    <a:pt x="6826" y="5498"/>
                  </a:cubicBezTo>
                  <a:cubicBezTo>
                    <a:pt x="7377" y="5699"/>
                    <a:pt x="7666" y="6268"/>
                    <a:pt x="7931" y="6778"/>
                  </a:cubicBezTo>
                  <a:cubicBezTo>
                    <a:pt x="8195" y="7288"/>
                    <a:pt x="8560" y="7837"/>
                    <a:pt x="9141" y="7931"/>
                  </a:cubicBezTo>
                  <a:cubicBezTo>
                    <a:pt x="9220" y="7944"/>
                    <a:pt x="9300" y="7947"/>
                    <a:pt x="9381" y="7947"/>
                  </a:cubicBezTo>
                  <a:cubicBezTo>
                    <a:pt x="9465" y="7947"/>
                    <a:pt x="9549" y="7944"/>
                    <a:pt x="9633" y="7944"/>
                  </a:cubicBezTo>
                  <a:cubicBezTo>
                    <a:pt x="9685" y="7944"/>
                    <a:pt x="9737" y="7945"/>
                    <a:pt x="9788" y="7949"/>
                  </a:cubicBezTo>
                  <a:cubicBezTo>
                    <a:pt x="10403" y="8001"/>
                    <a:pt x="10886" y="8450"/>
                    <a:pt x="11365" y="8825"/>
                  </a:cubicBezTo>
                  <a:cubicBezTo>
                    <a:pt x="12070" y="9378"/>
                    <a:pt x="12872" y="9815"/>
                    <a:pt x="13728" y="10110"/>
                  </a:cubicBezTo>
                  <a:cubicBezTo>
                    <a:pt x="13958" y="10189"/>
                    <a:pt x="14217" y="10253"/>
                    <a:pt x="14462" y="10253"/>
                  </a:cubicBezTo>
                  <a:cubicBezTo>
                    <a:pt x="14698" y="10253"/>
                    <a:pt x="14921" y="10193"/>
                    <a:pt x="15089" y="10032"/>
                  </a:cubicBezTo>
                  <a:cubicBezTo>
                    <a:pt x="15259" y="9868"/>
                    <a:pt x="15328" y="9634"/>
                    <a:pt x="15377" y="9407"/>
                  </a:cubicBezTo>
                  <a:cubicBezTo>
                    <a:pt x="15615" y="8269"/>
                    <a:pt x="15430" y="7092"/>
                    <a:pt x="15481" y="5931"/>
                  </a:cubicBezTo>
                  <a:cubicBezTo>
                    <a:pt x="15538" y="4602"/>
                    <a:pt x="15904" y="3284"/>
                    <a:pt x="15779" y="1959"/>
                  </a:cubicBezTo>
                  <a:cubicBezTo>
                    <a:pt x="15726" y="1409"/>
                    <a:pt x="15553" y="815"/>
                    <a:pt x="15081" y="507"/>
                  </a:cubicBezTo>
                  <a:cubicBezTo>
                    <a:pt x="14865" y="367"/>
                    <a:pt x="14607" y="300"/>
                    <a:pt x="14350" y="264"/>
                  </a:cubicBezTo>
                  <a:cubicBezTo>
                    <a:pt x="14163" y="238"/>
                    <a:pt x="13975" y="227"/>
                    <a:pt x="13788" y="227"/>
                  </a:cubicBezTo>
                  <a:cubicBezTo>
                    <a:pt x="12585" y="227"/>
                    <a:pt x="11390" y="699"/>
                    <a:pt x="10172" y="735"/>
                  </a:cubicBezTo>
                  <a:cubicBezTo>
                    <a:pt x="10122" y="736"/>
                    <a:pt x="10072" y="737"/>
                    <a:pt x="10022" y="737"/>
                  </a:cubicBezTo>
                  <a:cubicBezTo>
                    <a:pt x="9626" y="737"/>
                    <a:pt x="9231" y="695"/>
                    <a:pt x="8843" y="631"/>
                  </a:cubicBezTo>
                  <a:cubicBezTo>
                    <a:pt x="8029" y="498"/>
                    <a:pt x="7232" y="274"/>
                    <a:pt x="6415" y="156"/>
                  </a:cubicBezTo>
                  <a:cubicBezTo>
                    <a:pt x="5854" y="76"/>
                    <a:pt x="5280" y="1"/>
                    <a:pt x="4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5"/>
            <p:cNvSpPr/>
            <p:nvPr/>
          </p:nvSpPr>
          <p:spPr>
            <a:xfrm>
              <a:off x="2588025" y="1575175"/>
              <a:ext cx="157475" cy="66150"/>
            </a:xfrm>
            <a:custGeom>
              <a:avLst/>
              <a:gdLst/>
              <a:ahLst/>
              <a:cxnLst/>
              <a:rect l="l" t="t" r="r" b="b"/>
              <a:pathLst>
                <a:path w="6299" h="2646" extrusionOk="0">
                  <a:moveTo>
                    <a:pt x="4000" y="1"/>
                  </a:moveTo>
                  <a:cubicBezTo>
                    <a:pt x="3858" y="1"/>
                    <a:pt x="3715" y="1"/>
                    <a:pt x="3573" y="1"/>
                  </a:cubicBezTo>
                  <a:cubicBezTo>
                    <a:pt x="2793" y="1"/>
                    <a:pt x="2014" y="1"/>
                    <a:pt x="1235" y="3"/>
                  </a:cubicBezTo>
                  <a:cubicBezTo>
                    <a:pt x="996" y="3"/>
                    <a:pt x="755" y="3"/>
                    <a:pt x="517" y="22"/>
                  </a:cubicBezTo>
                  <a:cubicBezTo>
                    <a:pt x="313" y="39"/>
                    <a:pt x="70" y="106"/>
                    <a:pt x="21" y="302"/>
                  </a:cubicBezTo>
                  <a:cubicBezTo>
                    <a:pt x="0" y="389"/>
                    <a:pt x="24" y="478"/>
                    <a:pt x="60" y="559"/>
                  </a:cubicBezTo>
                  <a:cubicBezTo>
                    <a:pt x="187" y="848"/>
                    <a:pt x="450" y="1054"/>
                    <a:pt x="721" y="1214"/>
                  </a:cubicBezTo>
                  <a:cubicBezTo>
                    <a:pt x="992" y="1375"/>
                    <a:pt x="1284" y="1507"/>
                    <a:pt x="1525" y="1710"/>
                  </a:cubicBezTo>
                  <a:cubicBezTo>
                    <a:pt x="1593" y="1767"/>
                    <a:pt x="1658" y="1833"/>
                    <a:pt x="1690" y="1916"/>
                  </a:cubicBezTo>
                  <a:cubicBezTo>
                    <a:pt x="1737" y="2039"/>
                    <a:pt x="1703" y="2179"/>
                    <a:pt x="1724" y="2309"/>
                  </a:cubicBezTo>
                  <a:cubicBezTo>
                    <a:pt x="1754" y="2483"/>
                    <a:pt x="1867" y="2626"/>
                    <a:pt x="2025" y="2626"/>
                  </a:cubicBezTo>
                  <a:cubicBezTo>
                    <a:pt x="2056" y="2626"/>
                    <a:pt x="2088" y="2620"/>
                    <a:pt x="2122" y="2609"/>
                  </a:cubicBezTo>
                  <a:cubicBezTo>
                    <a:pt x="2356" y="2526"/>
                    <a:pt x="2573" y="2473"/>
                    <a:pt x="2819" y="2473"/>
                  </a:cubicBezTo>
                  <a:cubicBezTo>
                    <a:pt x="2846" y="2473"/>
                    <a:pt x="2873" y="2474"/>
                    <a:pt x="2901" y="2475"/>
                  </a:cubicBezTo>
                  <a:cubicBezTo>
                    <a:pt x="3226" y="2490"/>
                    <a:pt x="3544" y="2567"/>
                    <a:pt x="3863" y="2625"/>
                  </a:cubicBezTo>
                  <a:cubicBezTo>
                    <a:pt x="3931" y="2637"/>
                    <a:pt x="4005" y="2646"/>
                    <a:pt x="4078" y="2646"/>
                  </a:cubicBezTo>
                  <a:cubicBezTo>
                    <a:pt x="4230" y="2646"/>
                    <a:pt x="4376" y="2607"/>
                    <a:pt x="4450" y="2482"/>
                  </a:cubicBezTo>
                  <a:cubicBezTo>
                    <a:pt x="4505" y="2388"/>
                    <a:pt x="4500" y="2270"/>
                    <a:pt x="4505" y="2159"/>
                  </a:cubicBezTo>
                  <a:cubicBezTo>
                    <a:pt x="4526" y="1737"/>
                    <a:pt x="4773" y="1311"/>
                    <a:pt x="5166" y="1155"/>
                  </a:cubicBezTo>
                  <a:cubicBezTo>
                    <a:pt x="5380" y="1070"/>
                    <a:pt x="5619" y="1068"/>
                    <a:pt x="5841" y="1001"/>
                  </a:cubicBezTo>
                  <a:cubicBezTo>
                    <a:pt x="6062" y="934"/>
                    <a:pt x="6284" y="766"/>
                    <a:pt x="6293" y="535"/>
                  </a:cubicBezTo>
                  <a:cubicBezTo>
                    <a:pt x="6299" y="345"/>
                    <a:pt x="6152" y="176"/>
                    <a:pt x="5978" y="99"/>
                  </a:cubicBezTo>
                  <a:cubicBezTo>
                    <a:pt x="5804" y="22"/>
                    <a:pt x="5608" y="16"/>
                    <a:pt x="5418" y="12"/>
                  </a:cubicBezTo>
                  <a:cubicBezTo>
                    <a:pt x="4945" y="3"/>
                    <a:pt x="4472" y="1"/>
                    <a:pt x="4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5"/>
            <p:cNvSpPr/>
            <p:nvPr/>
          </p:nvSpPr>
          <p:spPr>
            <a:xfrm>
              <a:off x="2534850" y="1572725"/>
              <a:ext cx="93125" cy="140400"/>
            </a:xfrm>
            <a:custGeom>
              <a:avLst/>
              <a:gdLst/>
              <a:ahLst/>
              <a:cxnLst/>
              <a:rect l="l" t="t" r="r" b="b"/>
              <a:pathLst>
                <a:path w="3725" h="5616" extrusionOk="0">
                  <a:moveTo>
                    <a:pt x="698" y="1"/>
                  </a:moveTo>
                  <a:cubicBezTo>
                    <a:pt x="594" y="1"/>
                    <a:pt x="491" y="24"/>
                    <a:pt x="399" y="76"/>
                  </a:cubicBezTo>
                  <a:cubicBezTo>
                    <a:pt x="112" y="236"/>
                    <a:pt x="21" y="606"/>
                    <a:pt x="12" y="936"/>
                  </a:cubicBezTo>
                  <a:cubicBezTo>
                    <a:pt x="1" y="1328"/>
                    <a:pt x="63" y="1717"/>
                    <a:pt x="93" y="2107"/>
                  </a:cubicBezTo>
                  <a:cubicBezTo>
                    <a:pt x="122" y="2500"/>
                    <a:pt x="121" y="2892"/>
                    <a:pt x="119" y="3283"/>
                  </a:cubicBezTo>
                  <a:lnTo>
                    <a:pt x="111" y="4817"/>
                  </a:lnTo>
                  <a:cubicBezTo>
                    <a:pt x="111" y="4911"/>
                    <a:pt x="116" y="5018"/>
                    <a:pt x="188" y="5077"/>
                  </a:cubicBezTo>
                  <a:cubicBezTo>
                    <a:pt x="230" y="5114"/>
                    <a:pt x="285" y="5124"/>
                    <a:pt x="341" y="5124"/>
                  </a:cubicBezTo>
                  <a:cubicBezTo>
                    <a:pt x="378" y="5124"/>
                    <a:pt x="415" y="5119"/>
                    <a:pt x="451" y="5115"/>
                  </a:cubicBezTo>
                  <a:cubicBezTo>
                    <a:pt x="546" y="5105"/>
                    <a:pt x="642" y="5100"/>
                    <a:pt x="738" y="5100"/>
                  </a:cubicBezTo>
                  <a:cubicBezTo>
                    <a:pt x="1222" y="5100"/>
                    <a:pt x="1706" y="5233"/>
                    <a:pt x="2120" y="5483"/>
                  </a:cubicBezTo>
                  <a:cubicBezTo>
                    <a:pt x="2215" y="5542"/>
                    <a:pt x="2313" y="5607"/>
                    <a:pt x="2424" y="5615"/>
                  </a:cubicBezTo>
                  <a:cubicBezTo>
                    <a:pt x="2431" y="5615"/>
                    <a:pt x="2437" y="5616"/>
                    <a:pt x="2444" y="5616"/>
                  </a:cubicBezTo>
                  <a:cubicBezTo>
                    <a:pt x="2613" y="5616"/>
                    <a:pt x="2760" y="5475"/>
                    <a:pt x="2821" y="5314"/>
                  </a:cubicBezTo>
                  <a:cubicBezTo>
                    <a:pt x="2884" y="5148"/>
                    <a:pt x="2875" y="4964"/>
                    <a:pt x="2870" y="4787"/>
                  </a:cubicBezTo>
                  <a:cubicBezTo>
                    <a:pt x="2861" y="4490"/>
                    <a:pt x="2868" y="4187"/>
                    <a:pt x="2945" y="3900"/>
                  </a:cubicBezTo>
                  <a:cubicBezTo>
                    <a:pt x="3097" y="3330"/>
                    <a:pt x="3724" y="2813"/>
                    <a:pt x="3414" y="2153"/>
                  </a:cubicBezTo>
                  <a:cubicBezTo>
                    <a:pt x="3303" y="1920"/>
                    <a:pt x="3041" y="1803"/>
                    <a:pt x="2792" y="1735"/>
                  </a:cubicBezTo>
                  <a:cubicBezTo>
                    <a:pt x="2542" y="1668"/>
                    <a:pt x="2277" y="1624"/>
                    <a:pt x="2072" y="1469"/>
                  </a:cubicBezTo>
                  <a:cubicBezTo>
                    <a:pt x="1787" y="1253"/>
                    <a:pt x="1688" y="878"/>
                    <a:pt x="1512" y="568"/>
                  </a:cubicBezTo>
                  <a:cubicBezTo>
                    <a:pt x="1400" y="373"/>
                    <a:pt x="1249" y="193"/>
                    <a:pt x="1049" y="88"/>
                  </a:cubicBezTo>
                  <a:cubicBezTo>
                    <a:pt x="941" y="32"/>
                    <a:pt x="819" y="1"/>
                    <a:pt x="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5"/>
            <p:cNvSpPr/>
            <p:nvPr/>
          </p:nvSpPr>
          <p:spPr>
            <a:xfrm>
              <a:off x="2533700" y="1710800"/>
              <a:ext cx="103475" cy="121175"/>
            </a:xfrm>
            <a:custGeom>
              <a:avLst/>
              <a:gdLst/>
              <a:ahLst/>
              <a:cxnLst/>
              <a:rect l="l" t="t" r="r" b="b"/>
              <a:pathLst>
                <a:path w="4139" h="4847" extrusionOk="0">
                  <a:moveTo>
                    <a:pt x="588" y="0"/>
                  </a:moveTo>
                  <a:cubicBezTo>
                    <a:pt x="427" y="0"/>
                    <a:pt x="273" y="49"/>
                    <a:pt x="168" y="169"/>
                  </a:cubicBezTo>
                  <a:cubicBezTo>
                    <a:pt x="0" y="365"/>
                    <a:pt x="34" y="658"/>
                    <a:pt x="63" y="915"/>
                  </a:cubicBezTo>
                  <a:cubicBezTo>
                    <a:pt x="117" y="1392"/>
                    <a:pt x="116" y="1874"/>
                    <a:pt x="115" y="2353"/>
                  </a:cubicBezTo>
                  <a:cubicBezTo>
                    <a:pt x="114" y="2963"/>
                    <a:pt x="111" y="3572"/>
                    <a:pt x="110" y="4182"/>
                  </a:cubicBezTo>
                  <a:cubicBezTo>
                    <a:pt x="110" y="4306"/>
                    <a:pt x="110" y="4434"/>
                    <a:pt x="147" y="4553"/>
                  </a:cubicBezTo>
                  <a:cubicBezTo>
                    <a:pt x="184" y="4672"/>
                    <a:pt x="267" y="4784"/>
                    <a:pt x="384" y="4827"/>
                  </a:cubicBezTo>
                  <a:cubicBezTo>
                    <a:pt x="421" y="4840"/>
                    <a:pt x="460" y="4846"/>
                    <a:pt x="499" y="4846"/>
                  </a:cubicBezTo>
                  <a:cubicBezTo>
                    <a:pt x="587" y="4846"/>
                    <a:pt x="676" y="4816"/>
                    <a:pt x="755" y="4774"/>
                  </a:cubicBezTo>
                  <a:cubicBezTo>
                    <a:pt x="870" y="4713"/>
                    <a:pt x="970" y="4630"/>
                    <a:pt x="1086" y="4574"/>
                  </a:cubicBezTo>
                  <a:cubicBezTo>
                    <a:pt x="1223" y="4506"/>
                    <a:pt x="1373" y="4478"/>
                    <a:pt x="1526" y="4478"/>
                  </a:cubicBezTo>
                  <a:cubicBezTo>
                    <a:pt x="1705" y="4478"/>
                    <a:pt x="1888" y="4516"/>
                    <a:pt x="2058" y="4574"/>
                  </a:cubicBezTo>
                  <a:cubicBezTo>
                    <a:pt x="2167" y="4611"/>
                    <a:pt x="2276" y="4656"/>
                    <a:pt x="2392" y="4664"/>
                  </a:cubicBezTo>
                  <a:cubicBezTo>
                    <a:pt x="2401" y="4665"/>
                    <a:pt x="2411" y="4665"/>
                    <a:pt x="2420" y="4665"/>
                  </a:cubicBezTo>
                  <a:cubicBezTo>
                    <a:pt x="2528" y="4665"/>
                    <a:pt x="2640" y="4628"/>
                    <a:pt x="2700" y="4541"/>
                  </a:cubicBezTo>
                  <a:cubicBezTo>
                    <a:pt x="2752" y="4466"/>
                    <a:pt x="2758" y="4371"/>
                    <a:pt x="2764" y="4281"/>
                  </a:cubicBezTo>
                  <a:cubicBezTo>
                    <a:pt x="2779" y="4069"/>
                    <a:pt x="2807" y="3848"/>
                    <a:pt x="2918" y="3667"/>
                  </a:cubicBezTo>
                  <a:cubicBezTo>
                    <a:pt x="3122" y="3336"/>
                    <a:pt x="3542" y="3225"/>
                    <a:pt x="3856" y="2999"/>
                  </a:cubicBezTo>
                  <a:cubicBezTo>
                    <a:pt x="3945" y="2936"/>
                    <a:pt x="4026" y="2861"/>
                    <a:pt x="4076" y="2765"/>
                  </a:cubicBezTo>
                  <a:cubicBezTo>
                    <a:pt x="4124" y="2672"/>
                    <a:pt x="4139" y="2568"/>
                    <a:pt x="4135" y="2463"/>
                  </a:cubicBezTo>
                  <a:cubicBezTo>
                    <a:pt x="4128" y="2228"/>
                    <a:pt x="4025" y="1997"/>
                    <a:pt x="3854" y="1835"/>
                  </a:cubicBezTo>
                  <a:cubicBezTo>
                    <a:pt x="3656" y="1646"/>
                    <a:pt x="3383" y="1555"/>
                    <a:pt x="3186" y="1365"/>
                  </a:cubicBezTo>
                  <a:cubicBezTo>
                    <a:pt x="3053" y="1235"/>
                    <a:pt x="2960" y="1064"/>
                    <a:pt x="2898" y="890"/>
                  </a:cubicBezTo>
                  <a:cubicBezTo>
                    <a:pt x="2862" y="782"/>
                    <a:pt x="2865" y="595"/>
                    <a:pt x="2781" y="509"/>
                  </a:cubicBezTo>
                  <a:cubicBezTo>
                    <a:pt x="2735" y="461"/>
                    <a:pt x="2673" y="446"/>
                    <a:pt x="2607" y="446"/>
                  </a:cubicBezTo>
                  <a:cubicBezTo>
                    <a:pt x="2508" y="446"/>
                    <a:pt x="2399" y="481"/>
                    <a:pt x="2314" y="494"/>
                  </a:cubicBezTo>
                  <a:cubicBezTo>
                    <a:pt x="2231" y="507"/>
                    <a:pt x="2150" y="514"/>
                    <a:pt x="2069" y="514"/>
                  </a:cubicBezTo>
                  <a:cubicBezTo>
                    <a:pt x="1941" y="514"/>
                    <a:pt x="1814" y="496"/>
                    <a:pt x="1688" y="452"/>
                  </a:cubicBezTo>
                  <a:cubicBezTo>
                    <a:pt x="1425" y="359"/>
                    <a:pt x="1203" y="178"/>
                    <a:pt x="944" y="72"/>
                  </a:cubicBezTo>
                  <a:cubicBezTo>
                    <a:pt x="833" y="27"/>
                    <a:pt x="709" y="0"/>
                    <a:pt x="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 clipart&#10;&#10;Description automatically generated">
            <a:extLst>
              <a:ext uri="{FF2B5EF4-FFF2-40B4-BE49-F238E27FC236}">
                <a16:creationId xmlns:a16="http://schemas.microsoft.com/office/drawing/2014/main" id="{AD73705A-F390-368E-E820-95C9BD303213}"/>
              </a:ext>
            </a:extLst>
          </p:cNvPr>
          <p:cNvPicPr>
            <a:picLocks noChangeAspect="1"/>
          </p:cNvPicPr>
          <p:nvPr/>
        </p:nvPicPr>
        <p:blipFill>
          <a:blip r:embed="rId4"/>
          <a:stretch>
            <a:fillRect/>
          </a:stretch>
        </p:blipFill>
        <p:spPr>
          <a:xfrm>
            <a:off x="3714011" y="305079"/>
            <a:ext cx="5200121" cy="1914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sp>
        <p:nvSpPr>
          <p:cNvPr id="3509" name="Google Shape;3509;p55"/>
          <p:cNvSpPr txBox="1">
            <a:spLocks noGrp="1"/>
          </p:cNvSpPr>
          <p:nvPr>
            <p:ph type="title"/>
          </p:nvPr>
        </p:nvSpPr>
        <p:spPr>
          <a:xfrm>
            <a:off x="365540" y="144935"/>
            <a:ext cx="842219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SURVEY ANALYSIS</a:t>
            </a:r>
            <a:endParaRPr sz="3600" b="1" dirty="0"/>
          </a:p>
        </p:txBody>
      </p:sp>
      <p:pic>
        <p:nvPicPr>
          <p:cNvPr id="2050" name="Picture 2" descr="Forms response chart. Question title: Do you have a close connection with your grandchildren, children, or younger relatives?. Number of responses: 30 responses.">
            <a:extLst>
              <a:ext uri="{FF2B5EF4-FFF2-40B4-BE49-F238E27FC236}">
                <a16:creationId xmlns:a16="http://schemas.microsoft.com/office/drawing/2014/main" id="{18397276-26ED-E32D-9D04-476C6C0E9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04" y="1131042"/>
            <a:ext cx="7944592" cy="333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05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sp>
        <p:nvSpPr>
          <p:cNvPr id="3509" name="Google Shape;3509;p55"/>
          <p:cNvSpPr txBox="1">
            <a:spLocks noGrp="1"/>
          </p:cNvSpPr>
          <p:nvPr>
            <p:ph type="title"/>
          </p:nvPr>
        </p:nvSpPr>
        <p:spPr>
          <a:xfrm>
            <a:off x="365540" y="144935"/>
            <a:ext cx="842219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SURVEY ANALYSIS</a:t>
            </a:r>
            <a:endParaRPr sz="3600" b="1" dirty="0"/>
          </a:p>
        </p:txBody>
      </p:sp>
      <p:pic>
        <p:nvPicPr>
          <p:cNvPr id="3074" name="Picture 2" descr="Forms response chart. Question title: What is the mode of interaction do you have with your grandchildren, children, or younger relatives?. Number of responses: 30 responses.">
            <a:extLst>
              <a:ext uri="{FF2B5EF4-FFF2-40B4-BE49-F238E27FC236}">
                <a16:creationId xmlns:a16="http://schemas.microsoft.com/office/drawing/2014/main" id="{499328D3-F121-738A-BB96-CC89E5E3F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91" y="1095148"/>
            <a:ext cx="7980218" cy="378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6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sp>
        <p:nvSpPr>
          <p:cNvPr id="3509" name="Google Shape;3509;p55"/>
          <p:cNvSpPr txBox="1">
            <a:spLocks noGrp="1"/>
          </p:cNvSpPr>
          <p:nvPr>
            <p:ph type="title"/>
          </p:nvPr>
        </p:nvSpPr>
        <p:spPr>
          <a:xfrm>
            <a:off x="365540" y="144935"/>
            <a:ext cx="842219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SURVEY ANALYSIS</a:t>
            </a:r>
            <a:endParaRPr sz="3600" b="1" dirty="0"/>
          </a:p>
        </p:txBody>
      </p:sp>
      <p:pic>
        <p:nvPicPr>
          <p:cNvPr id="4098" name="Picture 2" descr="Forms response chart. Question title: Based on your experience, what are the problems and challenges you have faced as an elderly? Tick whichever applies.. Number of responses: 30 responses.">
            <a:extLst>
              <a:ext uri="{FF2B5EF4-FFF2-40B4-BE49-F238E27FC236}">
                <a16:creationId xmlns:a16="http://schemas.microsoft.com/office/drawing/2014/main" id="{ECED629D-83F6-24A9-39D0-F03ACABEA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78" y="811449"/>
            <a:ext cx="8015844" cy="406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851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sp>
        <p:nvSpPr>
          <p:cNvPr id="3509" name="Google Shape;3509;p55"/>
          <p:cNvSpPr txBox="1">
            <a:spLocks noGrp="1"/>
          </p:cNvSpPr>
          <p:nvPr>
            <p:ph type="title"/>
          </p:nvPr>
        </p:nvSpPr>
        <p:spPr>
          <a:xfrm>
            <a:off x="654112" y="326039"/>
            <a:ext cx="473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b="1" dirty="0"/>
              <a:t>Ways to Improve Quality  Life of Elderly</a:t>
            </a:r>
            <a:endParaRPr sz="5400" b="1" dirty="0"/>
          </a:p>
        </p:txBody>
      </p:sp>
      <p:pic>
        <p:nvPicPr>
          <p:cNvPr id="3514" name="Google Shape;3514;p55"/>
          <p:cNvPicPr preferRelativeResize="0">
            <a:picLocks noGrp="1"/>
          </p:cNvPicPr>
          <p:nvPr>
            <p:ph type="pic" idx="5"/>
          </p:nvPr>
        </p:nvPicPr>
        <p:blipFill rotWithShape="1">
          <a:blip r:embed="rId3">
            <a:alphaModFix/>
          </a:blip>
          <a:srcRect l="22010" r="22010"/>
          <a:stretch/>
        </p:blipFill>
        <p:spPr>
          <a:xfrm>
            <a:off x="5459300" y="2628475"/>
            <a:ext cx="2358900" cy="2370300"/>
          </a:xfrm>
          <a:prstGeom prst="roundRect">
            <a:avLst>
              <a:gd name="adj" fmla="val 16667"/>
            </a:avLst>
          </a:prstGeom>
        </p:spPr>
      </p:pic>
      <p:grpSp>
        <p:nvGrpSpPr>
          <p:cNvPr id="3515" name="Google Shape;3515;p55"/>
          <p:cNvGrpSpPr/>
          <p:nvPr/>
        </p:nvGrpSpPr>
        <p:grpSpPr>
          <a:xfrm>
            <a:off x="7909590" y="2621194"/>
            <a:ext cx="1143018" cy="1142988"/>
            <a:chOff x="1248025" y="1572675"/>
            <a:chExt cx="604100" cy="600025"/>
          </a:xfrm>
        </p:grpSpPr>
        <p:sp>
          <p:nvSpPr>
            <p:cNvPr id="3516" name="Google Shape;3516;p55"/>
            <p:cNvSpPr/>
            <p:nvPr/>
          </p:nvSpPr>
          <p:spPr>
            <a:xfrm>
              <a:off x="1249225" y="1831125"/>
              <a:ext cx="309550" cy="341575"/>
            </a:xfrm>
            <a:custGeom>
              <a:avLst/>
              <a:gdLst/>
              <a:ahLst/>
              <a:cxnLst/>
              <a:rect l="l" t="t" r="r" b="b"/>
              <a:pathLst>
                <a:path w="12382" h="13663" extrusionOk="0">
                  <a:moveTo>
                    <a:pt x="10038" y="0"/>
                  </a:moveTo>
                  <a:cubicBezTo>
                    <a:pt x="9690" y="0"/>
                    <a:pt x="9448" y="393"/>
                    <a:pt x="9141" y="479"/>
                  </a:cubicBezTo>
                  <a:cubicBezTo>
                    <a:pt x="8697" y="602"/>
                    <a:pt x="8335" y="662"/>
                    <a:pt x="7957" y="960"/>
                  </a:cubicBezTo>
                  <a:cubicBezTo>
                    <a:pt x="7579" y="1259"/>
                    <a:pt x="7286" y="1651"/>
                    <a:pt x="7036" y="2060"/>
                  </a:cubicBezTo>
                  <a:cubicBezTo>
                    <a:pt x="6845" y="2372"/>
                    <a:pt x="6675" y="2702"/>
                    <a:pt x="6580" y="3058"/>
                  </a:cubicBezTo>
                  <a:cubicBezTo>
                    <a:pt x="6445" y="3577"/>
                    <a:pt x="6478" y="4123"/>
                    <a:pt x="6388" y="4651"/>
                  </a:cubicBezTo>
                  <a:cubicBezTo>
                    <a:pt x="6244" y="5494"/>
                    <a:pt x="5760" y="6288"/>
                    <a:pt x="5034" y="6740"/>
                  </a:cubicBezTo>
                  <a:cubicBezTo>
                    <a:pt x="4373" y="7154"/>
                    <a:pt x="3573" y="7264"/>
                    <a:pt x="2808" y="7416"/>
                  </a:cubicBezTo>
                  <a:cubicBezTo>
                    <a:pt x="2042" y="7567"/>
                    <a:pt x="1244" y="7796"/>
                    <a:pt x="712" y="8369"/>
                  </a:cubicBezTo>
                  <a:cubicBezTo>
                    <a:pt x="330" y="8783"/>
                    <a:pt x="130" y="9340"/>
                    <a:pt x="64" y="9899"/>
                  </a:cubicBezTo>
                  <a:cubicBezTo>
                    <a:pt x="0" y="10458"/>
                    <a:pt x="62" y="11024"/>
                    <a:pt x="150" y="11580"/>
                  </a:cubicBezTo>
                  <a:cubicBezTo>
                    <a:pt x="232" y="12093"/>
                    <a:pt x="289" y="12687"/>
                    <a:pt x="479" y="13172"/>
                  </a:cubicBezTo>
                  <a:cubicBezTo>
                    <a:pt x="630" y="13561"/>
                    <a:pt x="1091" y="13504"/>
                    <a:pt x="1450" y="13515"/>
                  </a:cubicBezTo>
                  <a:cubicBezTo>
                    <a:pt x="2572" y="13552"/>
                    <a:pt x="3697" y="13589"/>
                    <a:pt x="4821" y="13627"/>
                  </a:cubicBezTo>
                  <a:cubicBezTo>
                    <a:pt x="5357" y="13645"/>
                    <a:pt x="5896" y="13662"/>
                    <a:pt x="6434" y="13662"/>
                  </a:cubicBezTo>
                  <a:cubicBezTo>
                    <a:pt x="7331" y="13662"/>
                    <a:pt x="8225" y="13614"/>
                    <a:pt x="9101" y="13437"/>
                  </a:cubicBezTo>
                  <a:cubicBezTo>
                    <a:pt x="9686" y="13320"/>
                    <a:pt x="10288" y="13126"/>
                    <a:pt x="10688" y="12684"/>
                  </a:cubicBezTo>
                  <a:cubicBezTo>
                    <a:pt x="11344" y="11958"/>
                    <a:pt x="11236" y="10839"/>
                    <a:pt x="11572" y="9919"/>
                  </a:cubicBezTo>
                  <a:cubicBezTo>
                    <a:pt x="11803" y="9281"/>
                    <a:pt x="12262" y="8710"/>
                    <a:pt x="12308" y="8033"/>
                  </a:cubicBezTo>
                  <a:cubicBezTo>
                    <a:pt x="12382" y="6954"/>
                    <a:pt x="11413" y="6096"/>
                    <a:pt x="11128" y="5053"/>
                  </a:cubicBezTo>
                  <a:cubicBezTo>
                    <a:pt x="11123" y="5036"/>
                    <a:pt x="11120" y="5017"/>
                    <a:pt x="11110" y="4994"/>
                  </a:cubicBezTo>
                  <a:cubicBezTo>
                    <a:pt x="10932" y="4268"/>
                    <a:pt x="11112" y="3526"/>
                    <a:pt x="11274" y="2815"/>
                  </a:cubicBezTo>
                  <a:cubicBezTo>
                    <a:pt x="11390" y="2304"/>
                    <a:pt x="11763" y="1209"/>
                    <a:pt x="11341" y="754"/>
                  </a:cubicBezTo>
                  <a:cubicBezTo>
                    <a:pt x="11255" y="662"/>
                    <a:pt x="11136" y="615"/>
                    <a:pt x="11014" y="574"/>
                  </a:cubicBezTo>
                  <a:cubicBezTo>
                    <a:pt x="10983" y="826"/>
                    <a:pt x="10876" y="1070"/>
                    <a:pt x="10735" y="1282"/>
                  </a:cubicBezTo>
                  <a:cubicBezTo>
                    <a:pt x="10562" y="1543"/>
                    <a:pt x="10337" y="1765"/>
                    <a:pt x="10111" y="1979"/>
                  </a:cubicBezTo>
                  <a:cubicBezTo>
                    <a:pt x="9948" y="2133"/>
                    <a:pt x="9784" y="2285"/>
                    <a:pt x="9601" y="2413"/>
                  </a:cubicBezTo>
                  <a:cubicBezTo>
                    <a:pt x="9398" y="2555"/>
                    <a:pt x="9170" y="2671"/>
                    <a:pt x="9026" y="2872"/>
                  </a:cubicBezTo>
                  <a:cubicBezTo>
                    <a:pt x="8895" y="3059"/>
                    <a:pt x="8854" y="3293"/>
                    <a:pt x="8819" y="3519"/>
                  </a:cubicBezTo>
                  <a:cubicBezTo>
                    <a:pt x="8630" y="4711"/>
                    <a:pt x="8485" y="5969"/>
                    <a:pt x="7791" y="6957"/>
                  </a:cubicBezTo>
                  <a:cubicBezTo>
                    <a:pt x="7751" y="7014"/>
                    <a:pt x="7689" y="7074"/>
                    <a:pt x="7628" y="7074"/>
                  </a:cubicBezTo>
                  <a:cubicBezTo>
                    <a:pt x="7613" y="7074"/>
                    <a:pt x="7599" y="7070"/>
                    <a:pt x="7584" y="7062"/>
                  </a:cubicBezTo>
                  <a:cubicBezTo>
                    <a:pt x="7525" y="7031"/>
                    <a:pt x="7523" y="6944"/>
                    <a:pt x="7535" y="6877"/>
                  </a:cubicBezTo>
                  <a:cubicBezTo>
                    <a:pt x="7600" y="6547"/>
                    <a:pt x="7842" y="6281"/>
                    <a:pt x="7980" y="5973"/>
                  </a:cubicBezTo>
                  <a:cubicBezTo>
                    <a:pt x="8326" y="5191"/>
                    <a:pt x="7942" y="4265"/>
                    <a:pt x="8143" y="3434"/>
                  </a:cubicBezTo>
                  <a:cubicBezTo>
                    <a:pt x="8328" y="2665"/>
                    <a:pt x="8969" y="2110"/>
                    <a:pt x="9518" y="1539"/>
                  </a:cubicBezTo>
                  <a:cubicBezTo>
                    <a:pt x="9892" y="1149"/>
                    <a:pt x="10232" y="734"/>
                    <a:pt x="10565" y="311"/>
                  </a:cubicBezTo>
                  <a:cubicBezTo>
                    <a:pt x="10416" y="174"/>
                    <a:pt x="10270" y="27"/>
                    <a:pt x="10098" y="4"/>
                  </a:cubicBezTo>
                  <a:cubicBezTo>
                    <a:pt x="10078" y="2"/>
                    <a:pt x="10058" y="0"/>
                    <a:pt x="10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5"/>
            <p:cNvSpPr/>
            <p:nvPr/>
          </p:nvSpPr>
          <p:spPr>
            <a:xfrm>
              <a:off x="1537350" y="1854575"/>
              <a:ext cx="185975" cy="308125"/>
            </a:xfrm>
            <a:custGeom>
              <a:avLst/>
              <a:gdLst/>
              <a:ahLst/>
              <a:cxnLst/>
              <a:rect l="l" t="t" r="r" b="b"/>
              <a:pathLst>
                <a:path w="7439" h="12325" extrusionOk="0">
                  <a:moveTo>
                    <a:pt x="1260" y="0"/>
                  </a:moveTo>
                  <a:lnTo>
                    <a:pt x="1260" y="0"/>
                  </a:lnTo>
                  <a:cubicBezTo>
                    <a:pt x="900" y="129"/>
                    <a:pt x="803" y="747"/>
                    <a:pt x="725" y="1038"/>
                  </a:cubicBezTo>
                  <a:cubicBezTo>
                    <a:pt x="450" y="2072"/>
                    <a:pt x="1" y="3148"/>
                    <a:pt x="253" y="4232"/>
                  </a:cubicBezTo>
                  <a:cubicBezTo>
                    <a:pt x="409" y="4902"/>
                    <a:pt x="823" y="5482"/>
                    <a:pt x="1051" y="6130"/>
                  </a:cubicBezTo>
                  <a:cubicBezTo>
                    <a:pt x="1332" y="6917"/>
                    <a:pt x="1332" y="7801"/>
                    <a:pt x="1049" y="8587"/>
                  </a:cubicBezTo>
                  <a:cubicBezTo>
                    <a:pt x="725" y="9491"/>
                    <a:pt x="38" y="10308"/>
                    <a:pt x="78" y="11268"/>
                  </a:cubicBezTo>
                  <a:cubicBezTo>
                    <a:pt x="86" y="11485"/>
                    <a:pt x="136" y="11707"/>
                    <a:pt x="258" y="11889"/>
                  </a:cubicBezTo>
                  <a:cubicBezTo>
                    <a:pt x="511" y="12270"/>
                    <a:pt x="897" y="12324"/>
                    <a:pt x="1295" y="12324"/>
                  </a:cubicBezTo>
                  <a:cubicBezTo>
                    <a:pt x="1432" y="12324"/>
                    <a:pt x="1570" y="12318"/>
                    <a:pt x="1705" y="12316"/>
                  </a:cubicBezTo>
                  <a:cubicBezTo>
                    <a:pt x="2390" y="12307"/>
                    <a:pt x="3077" y="12282"/>
                    <a:pt x="3755" y="12175"/>
                  </a:cubicBezTo>
                  <a:cubicBezTo>
                    <a:pt x="4591" y="12042"/>
                    <a:pt x="5422" y="11774"/>
                    <a:pt x="6113" y="11286"/>
                  </a:cubicBezTo>
                  <a:cubicBezTo>
                    <a:pt x="6311" y="11149"/>
                    <a:pt x="6497" y="10991"/>
                    <a:pt x="6642" y="10799"/>
                  </a:cubicBezTo>
                  <a:cubicBezTo>
                    <a:pt x="6789" y="10605"/>
                    <a:pt x="6888" y="10380"/>
                    <a:pt x="6977" y="10154"/>
                  </a:cubicBezTo>
                  <a:cubicBezTo>
                    <a:pt x="7121" y="9783"/>
                    <a:pt x="7234" y="9399"/>
                    <a:pt x="7309" y="9007"/>
                  </a:cubicBezTo>
                  <a:cubicBezTo>
                    <a:pt x="7412" y="8453"/>
                    <a:pt x="7438" y="7886"/>
                    <a:pt x="7361" y="7328"/>
                  </a:cubicBezTo>
                  <a:cubicBezTo>
                    <a:pt x="7227" y="6375"/>
                    <a:pt x="6776" y="5453"/>
                    <a:pt x="6038" y="4837"/>
                  </a:cubicBezTo>
                  <a:cubicBezTo>
                    <a:pt x="5584" y="4459"/>
                    <a:pt x="5042" y="4206"/>
                    <a:pt x="4541" y="3888"/>
                  </a:cubicBezTo>
                  <a:cubicBezTo>
                    <a:pt x="3804" y="3420"/>
                    <a:pt x="3161" y="2804"/>
                    <a:pt x="2655" y="2092"/>
                  </a:cubicBezTo>
                  <a:cubicBezTo>
                    <a:pt x="2396" y="1726"/>
                    <a:pt x="2203" y="1336"/>
                    <a:pt x="1997" y="941"/>
                  </a:cubicBezTo>
                  <a:cubicBezTo>
                    <a:pt x="1854" y="664"/>
                    <a:pt x="1861" y="137"/>
                    <a:pt x="1524" y="1"/>
                  </a:cubicBezTo>
                  <a:cubicBezTo>
                    <a:pt x="1488" y="314"/>
                    <a:pt x="1453" y="626"/>
                    <a:pt x="1419" y="940"/>
                  </a:cubicBezTo>
                  <a:cubicBezTo>
                    <a:pt x="1371" y="1366"/>
                    <a:pt x="1323" y="1803"/>
                    <a:pt x="1431" y="2219"/>
                  </a:cubicBezTo>
                  <a:cubicBezTo>
                    <a:pt x="1607" y="2898"/>
                    <a:pt x="2164" y="3412"/>
                    <a:pt x="2427" y="4063"/>
                  </a:cubicBezTo>
                  <a:cubicBezTo>
                    <a:pt x="2707" y="4757"/>
                    <a:pt x="2626" y="5538"/>
                    <a:pt x="2529" y="6280"/>
                  </a:cubicBezTo>
                  <a:cubicBezTo>
                    <a:pt x="2496" y="6520"/>
                    <a:pt x="2464" y="6759"/>
                    <a:pt x="2431" y="6998"/>
                  </a:cubicBezTo>
                  <a:cubicBezTo>
                    <a:pt x="2419" y="7080"/>
                    <a:pt x="2371" y="7186"/>
                    <a:pt x="2298" y="7186"/>
                  </a:cubicBezTo>
                  <a:cubicBezTo>
                    <a:pt x="2289" y="7186"/>
                    <a:pt x="2279" y="7184"/>
                    <a:pt x="2269" y="7180"/>
                  </a:cubicBezTo>
                  <a:cubicBezTo>
                    <a:pt x="2243" y="7170"/>
                    <a:pt x="2224" y="7146"/>
                    <a:pt x="2208" y="7121"/>
                  </a:cubicBezTo>
                  <a:cubicBezTo>
                    <a:pt x="2129" y="6992"/>
                    <a:pt x="2128" y="6833"/>
                    <a:pt x="2129" y="6680"/>
                  </a:cubicBezTo>
                  <a:cubicBezTo>
                    <a:pt x="2130" y="6255"/>
                    <a:pt x="2133" y="5831"/>
                    <a:pt x="2134" y="5404"/>
                  </a:cubicBezTo>
                  <a:cubicBezTo>
                    <a:pt x="2136" y="4913"/>
                    <a:pt x="2125" y="4379"/>
                    <a:pt x="1821" y="3994"/>
                  </a:cubicBezTo>
                  <a:cubicBezTo>
                    <a:pt x="1728" y="3880"/>
                    <a:pt x="1616" y="3785"/>
                    <a:pt x="1523" y="3672"/>
                  </a:cubicBezTo>
                  <a:cubicBezTo>
                    <a:pt x="1292" y="3390"/>
                    <a:pt x="1201" y="3017"/>
                    <a:pt x="1148" y="2656"/>
                  </a:cubicBezTo>
                  <a:cubicBezTo>
                    <a:pt x="1015" y="1774"/>
                    <a:pt x="1054" y="868"/>
                    <a:pt x="1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5"/>
            <p:cNvSpPr/>
            <p:nvPr/>
          </p:nvSpPr>
          <p:spPr>
            <a:xfrm>
              <a:off x="1589950" y="1834025"/>
              <a:ext cx="238975" cy="322550"/>
            </a:xfrm>
            <a:custGeom>
              <a:avLst/>
              <a:gdLst/>
              <a:ahLst/>
              <a:cxnLst/>
              <a:rect l="l" t="t" r="r" b="b"/>
              <a:pathLst>
                <a:path w="9559" h="12902" extrusionOk="0">
                  <a:moveTo>
                    <a:pt x="381" y="0"/>
                  </a:moveTo>
                  <a:cubicBezTo>
                    <a:pt x="343" y="0"/>
                    <a:pt x="303" y="5"/>
                    <a:pt x="260" y="14"/>
                  </a:cubicBezTo>
                  <a:cubicBezTo>
                    <a:pt x="397" y="343"/>
                    <a:pt x="550" y="671"/>
                    <a:pt x="689" y="1001"/>
                  </a:cubicBezTo>
                  <a:cubicBezTo>
                    <a:pt x="854" y="1395"/>
                    <a:pt x="1062" y="1785"/>
                    <a:pt x="1396" y="2047"/>
                  </a:cubicBezTo>
                  <a:cubicBezTo>
                    <a:pt x="1620" y="2224"/>
                    <a:pt x="1886" y="2330"/>
                    <a:pt x="2151" y="2435"/>
                  </a:cubicBezTo>
                  <a:cubicBezTo>
                    <a:pt x="2836" y="2707"/>
                    <a:pt x="3521" y="2980"/>
                    <a:pt x="4207" y="3253"/>
                  </a:cubicBezTo>
                  <a:cubicBezTo>
                    <a:pt x="4431" y="3341"/>
                    <a:pt x="4660" y="3434"/>
                    <a:pt x="4847" y="3586"/>
                  </a:cubicBezTo>
                  <a:cubicBezTo>
                    <a:pt x="5036" y="3738"/>
                    <a:pt x="5181" y="3961"/>
                    <a:pt x="5180" y="4203"/>
                  </a:cubicBezTo>
                  <a:cubicBezTo>
                    <a:pt x="4988" y="4190"/>
                    <a:pt x="4832" y="4048"/>
                    <a:pt x="4672" y="3937"/>
                  </a:cubicBezTo>
                  <a:cubicBezTo>
                    <a:pt x="4001" y="3475"/>
                    <a:pt x="3110" y="3526"/>
                    <a:pt x="2331" y="3289"/>
                  </a:cubicBezTo>
                  <a:cubicBezTo>
                    <a:pt x="2165" y="3239"/>
                    <a:pt x="2003" y="3175"/>
                    <a:pt x="1859" y="3077"/>
                  </a:cubicBezTo>
                  <a:cubicBezTo>
                    <a:pt x="1674" y="2951"/>
                    <a:pt x="1528" y="2775"/>
                    <a:pt x="1396" y="2594"/>
                  </a:cubicBezTo>
                  <a:cubicBezTo>
                    <a:pt x="1067" y="2147"/>
                    <a:pt x="802" y="1658"/>
                    <a:pt x="538" y="1171"/>
                  </a:cubicBezTo>
                  <a:cubicBezTo>
                    <a:pt x="365" y="854"/>
                    <a:pt x="195" y="539"/>
                    <a:pt x="24" y="221"/>
                  </a:cubicBezTo>
                  <a:lnTo>
                    <a:pt x="24" y="221"/>
                  </a:lnTo>
                  <a:cubicBezTo>
                    <a:pt x="0" y="338"/>
                    <a:pt x="47" y="479"/>
                    <a:pt x="71" y="600"/>
                  </a:cubicBezTo>
                  <a:cubicBezTo>
                    <a:pt x="184" y="1150"/>
                    <a:pt x="397" y="1685"/>
                    <a:pt x="682" y="2169"/>
                  </a:cubicBezTo>
                  <a:cubicBezTo>
                    <a:pt x="1235" y="3114"/>
                    <a:pt x="2077" y="3897"/>
                    <a:pt x="3081" y="4345"/>
                  </a:cubicBezTo>
                  <a:cubicBezTo>
                    <a:pt x="3641" y="4595"/>
                    <a:pt x="4254" y="4752"/>
                    <a:pt x="4744" y="5118"/>
                  </a:cubicBezTo>
                  <a:cubicBezTo>
                    <a:pt x="5690" y="5827"/>
                    <a:pt x="5956" y="7128"/>
                    <a:pt x="5966" y="8310"/>
                  </a:cubicBezTo>
                  <a:cubicBezTo>
                    <a:pt x="5975" y="9491"/>
                    <a:pt x="5807" y="10707"/>
                    <a:pt x="6165" y="11832"/>
                  </a:cubicBezTo>
                  <a:cubicBezTo>
                    <a:pt x="6264" y="12146"/>
                    <a:pt x="6412" y="12456"/>
                    <a:pt x="6663" y="12670"/>
                  </a:cubicBezTo>
                  <a:cubicBezTo>
                    <a:pt x="6831" y="12812"/>
                    <a:pt x="7053" y="12902"/>
                    <a:pt x="7271" y="12902"/>
                  </a:cubicBezTo>
                  <a:cubicBezTo>
                    <a:pt x="7378" y="12902"/>
                    <a:pt x="7485" y="12880"/>
                    <a:pt x="7583" y="12831"/>
                  </a:cubicBezTo>
                  <a:cubicBezTo>
                    <a:pt x="7922" y="12665"/>
                    <a:pt x="8056" y="12258"/>
                    <a:pt x="8128" y="11888"/>
                  </a:cubicBezTo>
                  <a:cubicBezTo>
                    <a:pt x="8312" y="10961"/>
                    <a:pt x="8321" y="10007"/>
                    <a:pt x="8515" y="9082"/>
                  </a:cubicBezTo>
                  <a:cubicBezTo>
                    <a:pt x="8684" y="8278"/>
                    <a:pt x="8992" y="7515"/>
                    <a:pt x="9196" y="6720"/>
                  </a:cubicBezTo>
                  <a:cubicBezTo>
                    <a:pt x="9222" y="6621"/>
                    <a:pt x="9254" y="6523"/>
                    <a:pt x="9286" y="6425"/>
                  </a:cubicBezTo>
                  <a:cubicBezTo>
                    <a:pt x="9369" y="6175"/>
                    <a:pt x="9464" y="5928"/>
                    <a:pt x="9502" y="5660"/>
                  </a:cubicBezTo>
                  <a:cubicBezTo>
                    <a:pt x="9559" y="5300"/>
                    <a:pt x="9556" y="4930"/>
                    <a:pt x="9486" y="4571"/>
                  </a:cubicBezTo>
                  <a:cubicBezTo>
                    <a:pt x="9357" y="3906"/>
                    <a:pt x="9006" y="3286"/>
                    <a:pt x="8500" y="2834"/>
                  </a:cubicBezTo>
                  <a:cubicBezTo>
                    <a:pt x="8307" y="2659"/>
                    <a:pt x="8091" y="2510"/>
                    <a:pt x="7893" y="2338"/>
                  </a:cubicBezTo>
                  <a:cubicBezTo>
                    <a:pt x="7545" y="2037"/>
                    <a:pt x="7256" y="1668"/>
                    <a:pt x="6897" y="1376"/>
                  </a:cubicBezTo>
                  <a:cubicBezTo>
                    <a:pt x="6526" y="1073"/>
                    <a:pt x="6083" y="858"/>
                    <a:pt x="5616" y="754"/>
                  </a:cubicBezTo>
                  <a:cubicBezTo>
                    <a:pt x="5239" y="669"/>
                    <a:pt x="4852" y="655"/>
                    <a:pt x="4465" y="655"/>
                  </a:cubicBezTo>
                  <a:cubicBezTo>
                    <a:pt x="4376" y="655"/>
                    <a:pt x="4287" y="656"/>
                    <a:pt x="4197" y="657"/>
                  </a:cubicBezTo>
                  <a:cubicBezTo>
                    <a:pt x="3585" y="662"/>
                    <a:pt x="2973" y="667"/>
                    <a:pt x="2360" y="672"/>
                  </a:cubicBezTo>
                  <a:cubicBezTo>
                    <a:pt x="2312" y="673"/>
                    <a:pt x="2263" y="673"/>
                    <a:pt x="2215" y="673"/>
                  </a:cubicBezTo>
                  <a:cubicBezTo>
                    <a:pt x="2003" y="673"/>
                    <a:pt x="1791" y="664"/>
                    <a:pt x="1587" y="609"/>
                  </a:cubicBezTo>
                  <a:cubicBezTo>
                    <a:pt x="1311" y="533"/>
                    <a:pt x="1065" y="375"/>
                    <a:pt x="839" y="203"/>
                  </a:cubicBezTo>
                  <a:cubicBezTo>
                    <a:pt x="690" y="89"/>
                    <a:pt x="556"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5"/>
            <p:cNvSpPr/>
            <p:nvPr/>
          </p:nvSpPr>
          <p:spPr>
            <a:xfrm>
              <a:off x="1248025" y="1797725"/>
              <a:ext cx="230075" cy="223075"/>
            </a:xfrm>
            <a:custGeom>
              <a:avLst/>
              <a:gdLst/>
              <a:ahLst/>
              <a:cxnLst/>
              <a:rect l="l" t="t" r="r" b="b"/>
              <a:pathLst>
                <a:path w="9203" h="8923" extrusionOk="0">
                  <a:moveTo>
                    <a:pt x="3939" y="0"/>
                  </a:moveTo>
                  <a:cubicBezTo>
                    <a:pt x="3890" y="0"/>
                    <a:pt x="3840" y="4"/>
                    <a:pt x="3791" y="11"/>
                  </a:cubicBezTo>
                  <a:cubicBezTo>
                    <a:pt x="3339" y="79"/>
                    <a:pt x="3006" y="472"/>
                    <a:pt x="2578" y="634"/>
                  </a:cubicBezTo>
                  <a:cubicBezTo>
                    <a:pt x="2152" y="795"/>
                    <a:pt x="1665" y="712"/>
                    <a:pt x="1231" y="852"/>
                  </a:cubicBezTo>
                  <a:cubicBezTo>
                    <a:pt x="718" y="1019"/>
                    <a:pt x="339" y="1482"/>
                    <a:pt x="169" y="1993"/>
                  </a:cubicBezTo>
                  <a:cubicBezTo>
                    <a:pt x="1" y="2505"/>
                    <a:pt x="15" y="3061"/>
                    <a:pt x="92" y="3594"/>
                  </a:cubicBezTo>
                  <a:cubicBezTo>
                    <a:pt x="169" y="4127"/>
                    <a:pt x="306" y="4651"/>
                    <a:pt x="374" y="5186"/>
                  </a:cubicBezTo>
                  <a:cubicBezTo>
                    <a:pt x="446" y="5748"/>
                    <a:pt x="479" y="6358"/>
                    <a:pt x="427" y="6924"/>
                  </a:cubicBezTo>
                  <a:cubicBezTo>
                    <a:pt x="381" y="7426"/>
                    <a:pt x="301" y="7881"/>
                    <a:pt x="426" y="8391"/>
                  </a:cubicBezTo>
                  <a:cubicBezTo>
                    <a:pt x="463" y="8542"/>
                    <a:pt x="517" y="8700"/>
                    <a:pt x="633" y="8803"/>
                  </a:cubicBezTo>
                  <a:cubicBezTo>
                    <a:pt x="729" y="8889"/>
                    <a:pt x="845" y="8923"/>
                    <a:pt x="969" y="8923"/>
                  </a:cubicBezTo>
                  <a:cubicBezTo>
                    <a:pt x="1179" y="8923"/>
                    <a:pt x="1410" y="8824"/>
                    <a:pt x="1596" y="8712"/>
                  </a:cubicBezTo>
                  <a:cubicBezTo>
                    <a:pt x="2081" y="8419"/>
                    <a:pt x="2541" y="8044"/>
                    <a:pt x="3097" y="7937"/>
                  </a:cubicBezTo>
                  <a:cubicBezTo>
                    <a:pt x="3521" y="7854"/>
                    <a:pt x="3973" y="7937"/>
                    <a:pt x="4383" y="7800"/>
                  </a:cubicBezTo>
                  <a:cubicBezTo>
                    <a:pt x="4881" y="7633"/>
                    <a:pt x="5226" y="7166"/>
                    <a:pt x="5403" y="6673"/>
                  </a:cubicBezTo>
                  <a:cubicBezTo>
                    <a:pt x="5580" y="6180"/>
                    <a:pt x="5621" y="5649"/>
                    <a:pt x="5707" y="5133"/>
                  </a:cubicBezTo>
                  <a:cubicBezTo>
                    <a:pt x="5784" y="4663"/>
                    <a:pt x="5898" y="4199"/>
                    <a:pt x="6054" y="3748"/>
                  </a:cubicBezTo>
                  <a:cubicBezTo>
                    <a:pt x="6179" y="3386"/>
                    <a:pt x="6333" y="3030"/>
                    <a:pt x="6571" y="2730"/>
                  </a:cubicBezTo>
                  <a:cubicBezTo>
                    <a:pt x="6828" y="2406"/>
                    <a:pt x="7168" y="2159"/>
                    <a:pt x="7520" y="1944"/>
                  </a:cubicBezTo>
                  <a:cubicBezTo>
                    <a:pt x="7860" y="1736"/>
                    <a:pt x="8215" y="1554"/>
                    <a:pt x="8580" y="1398"/>
                  </a:cubicBezTo>
                  <a:cubicBezTo>
                    <a:pt x="8805" y="1301"/>
                    <a:pt x="9110" y="1224"/>
                    <a:pt x="9203" y="982"/>
                  </a:cubicBezTo>
                  <a:lnTo>
                    <a:pt x="9203" y="982"/>
                  </a:lnTo>
                  <a:cubicBezTo>
                    <a:pt x="9121" y="1026"/>
                    <a:pt x="9033" y="1064"/>
                    <a:pt x="8946" y="1096"/>
                  </a:cubicBezTo>
                  <a:cubicBezTo>
                    <a:pt x="8690" y="1184"/>
                    <a:pt x="8422" y="1221"/>
                    <a:pt x="8156" y="1270"/>
                  </a:cubicBezTo>
                  <a:cubicBezTo>
                    <a:pt x="7390" y="1411"/>
                    <a:pt x="6639" y="1652"/>
                    <a:pt x="5862" y="1681"/>
                  </a:cubicBezTo>
                  <a:cubicBezTo>
                    <a:pt x="5795" y="1684"/>
                    <a:pt x="5728" y="1685"/>
                    <a:pt x="5661" y="1685"/>
                  </a:cubicBezTo>
                  <a:cubicBezTo>
                    <a:pt x="5471" y="1685"/>
                    <a:pt x="5281" y="1677"/>
                    <a:pt x="5091" y="1677"/>
                  </a:cubicBezTo>
                  <a:cubicBezTo>
                    <a:pt x="4961" y="1677"/>
                    <a:pt x="4830" y="1681"/>
                    <a:pt x="4700" y="1693"/>
                  </a:cubicBezTo>
                  <a:cubicBezTo>
                    <a:pt x="4232" y="1736"/>
                    <a:pt x="3772" y="1889"/>
                    <a:pt x="3371" y="2136"/>
                  </a:cubicBezTo>
                  <a:cubicBezTo>
                    <a:pt x="3258" y="2206"/>
                    <a:pt x="3143" y="2285"/>
                    <a:pt x="3010" y="2305"/>
                  </a:cubicBezTo>
                  <a:cubicBezTo>
                    <a:pt x="2968" y="2187"/>
                    <a:pt x="3038" y="2053"/>
                    <a:pt x="3139" y="1981"/>
                  </a:cubicBezTo>
                  <a:cubicBezTo>
                    <a:pt x="3238" y="1904"/>
                    <a:pt x="3363" y="1873"/>
                    <a:pt x="3482" y="1830"/>
                  </a:cubicBezTo>
                  <a:cubicBezTo>
                    <a:pt x="3778" y="1722"/>
                    <a:pt x="4043" y="1538"/>
                    <a:pt x="4337" y="1417"/>
                  </a:cubicBezTo>
                  <a:cubicBezTo>
                    <a:pt x="5000" y="1150"/>
                    <a:pt x="5743" y="1236"/>
                    <a:pt x="6455" y="1196"/>
                  </a:cubicBezTo>
                  <a:cubicBezTo>
                    <a:pt x="7308" y="1150"/>
                    <a:pt x="8148" y="914"/>
                    <a:pt x="8901" y="510"/>
                  </a:cubicBezTo>
                  <a:cubicBezTo>
                    <a:pt x="8952" y="482"/>
                    <a:pt x="9000" y="454"/>
                    <a:pt x="9042" y="415"/>
                  </a:cubicBezTo>
                  <a:cubicBezTo>
                    <a:pt x="8951" y="331"/>
                    <a:pt x="8756" y="314"/>
                    <a:pt x="8564" y="314"/>
                  </a:cubicBezTo>
                  <a:cubicBezTo>
                    <a:pt x="8424" y="314"/>
                    <a:pt x="8286" y="323"/>
                    <a:pt x="8191" y="323"/>
                  </a:cubicBezTo>
                  <a:cubicBezTo>
                    <a:pt x="8182" y="323"/>
                    <a:pt x="8172" y="323"/>
                    <a:pt x="8164" y="323"/>
                  </a:cubicBezTo>
                  <a:cubicBezTo>
                    <a:pt x="8135" y="322"/>
                    <a:pt x="8106" y="322"/>
                    <a:pt x="8077" y="322"/>
                  </a:cubicBezTo>
                  <a:cubicBezTo>
                    <a:pt x="7715" y="322"/>
                    <a:pt x="7354" y="369"/>
                    <a:pt x="7004" y="464"/>
                  </a:cubicBezTo>
                  <a:cubicBezTo>
                    <a:pt x="6824" y="512"/>
                    <a:pt x="6645" y="574"/>
                    <a:pt x="6462" y="602"/>
                  </a:cubicBezTo>
                  <a:cubicBezTo>
                    <a:pt x="6375" y="616"/>
                    <a:pt x="6289" y="622"/>
                    <a:pt x="6203" y="622"/>
                  </a:cubicBezTo>
                  <a:cubicBezTo>
                    <a:pt x="5697" y="622"/>
                    <a:pt x="5199" y="409"/>
                    <a:pt x="4725" y="210"/>
                  </a:cubicBezTo>
                  <a:cubicBezTo>
                    <a:pt x="4474" y="105"/>
                    <a:pt x="4208" y="0"/>
                    <a:pt x="3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5"/>
            <p:cNvSpPr/>
            <p:nvPr/>
          </p:nvSpPr>
          <p:spPr>
            <a:xfrm>
              <a:off x="1249500" y="1645950"/>
              <a:ext cx="237725" cy="168825"/>
            </a:xfrm>
            <a:custGeom>
              <a:avLst/>
              <a:gdLst/>
              <a:ahLst/>
              <a:cxnLst/>
              <a:rect l="l" t="t" r="r" b="b"/>
              <a:pathLst>
                <a:path w="9509" h="6753" extrusionOk="0">
                  <a:moveTo>
                    <a:pt x="1791" y="1"/>
                  </a:moveTo>
                  <a:cubicBezTo>
                    <a:pt x="1765" y="1"/>
                    <a:pt x="1739" y="2"/>
                    <a:pt x="1713" y="4"/>
                  </a:cubicBezTo>
                  <a:cubicBezTo>
                    <a:pt x="1500" y="20"/>
                    <a:pt x="1292" y="113"/>
                    <a:pt x="1138" y="261"/>
                  </a:cubicBezTo>
                  <a:cubicBezTo>
                    <a:pt x="724" y="658"/>
                    <a:pt x="758" y="1318"/>
                    <a:pt x="801" y="1892"/>
                  </a:cubicBezTo>
                  <a:cubicBezTo>
                    <a:pt x="832" y="2307"/>
                    <a:pt x="849" y="2722"/>
                    <a:pt x="854" y="3136"/>
                  </a:cubicBezTo>
                  <a:cubicBezTo>
                    <a:pt x="860" y="3551"/>
                    <a:pt x="849" y="3979"/>
                    <a:pt x="685" y="4361"/>
                  </a:cubicBezTo>
                  <a:cubicBezTo>
                    <a:pt x="541" y="4693"/>
                    <a:pt x="288" y="4969"/>
                    <a:pt x="150" y="5303"/>
                  </a:cubicBezTo>
                  <a:cubicBezTo>
                    <a:pt x="12" y="5641"/>
                    <a:pt x="0" y="6027"/>
                    <a:pt x="120" y="6371"/>
                  </a:cubicBezTo>
                  <a:cubicBezTo>
                    <a:pt x="156" y="6473"/>
                    <a:pt x="205" y="6576"/>
                    <a:pt x="289" y="6643"/>
                  </a:cubicBezTo>
                  <a:cubicBezTo>
                    <a:pt x="380" y="6713"/>
                    <a:pt x="498" y="6737"/>
                    <a:pt x="612" y="6746"/>
                  </a:cubicBezTo>
                  <a:cubicBezTo>
                    <a:pt x="658" y="6750"/>
                    <a:pt x="703" y="6752"/>
                    <a:pt x="749" y="6752"/>
                  </a:cubicBezTo>
                  <a:cubicBezTo>
                    <a:pt x="984" y="6752"/>
                    <a:pt x="1219" y="6702"/>
                    <a:pt x="1434" y="6607"/>
                  </a:cubicBezTo>
                  <a:cubicBezTo>
                    <a:pt x="2154" y="6287"/>
                    <a:pt x="2884" y="5830"/>
                    <a:pt x="3687" y="5732"/>
                  </a:cubicBezTo>
                  <a:cubicBezTo>
                    <a:pt x="3772" y="5721"/>
                    <a:pt x="3857" y="5717"/>
                    <a:pt x="3942" y="5717"/>
                  </a:cubicBezTo>
                  <a:cubicBezTo>
                    <a:pt x="4583" y="5717"/>
                    <a:pt x="5213" y="5986"/>
                    <a:pt x="5859" y="6032"/>
                  </a:cubicBezTo>
                  <a:cubicBezTo>
                    <a:pt x="5925" y="6037"/>
                    <a:pt x="5990" y="6039"/>
                    <a:pt x="6056" y="6039"/>
                  </a:cubicBezTo>
                  <a:cubicBezTo>
                    <a:pt x="6363" y="6039"/>
                    <a:pt x="6671" y="5989"/>
                    <a:pt x="6962" y="5891"/>
                  </a:cubicBezTo>
                  <a:cubicBezTo>
                    <a:pt x="7380" y="5749"/>
                    <a:pt x="7786" y="5508"/>
                    <a:pt x="8220" y="5508"/>
                  </a:cubicBezTo>
                  <a:cubicBezTo>
                    <a:pt x="8251" y="5508"/>
                    <a:pt x="8283" y="5509"/>
                    <a:pt x="8314" y="5512"/>
                  </a:cubicBezTo>
                  <a:cubicBezTo>
                    <a:pt x="8378" y="5517"/>
                    <a:pt x="8444" y="5529"/>
                    <a:pt x="8507" y="5542"/>
                  </a:cubicBezTo>
                  <a:cubicBezTo>
                    <a:pt x="8640" y="5571"/>
                    <a:pt x="8773" y="5609"/>
                    <a:pt x="8909" y="5621"/>
                  </a:cubicBezTo>
                  <a:cubicBezTo>
                    <a:pt x="8935" y="5623"/>
                    <a:pt x="8961" y="5624"/>
                    <a:pt x="8987" y="5624"/>
                  </a:cubicBezTo>
                  <a:cubicBezTo>
                    <a:pt x="9126" y="5624"/>
                    <a:pt x="9269" y="5591"/>
                    <a:pt x="9370" y="5507"/>
                  </a:cubicBezTo>
                  <a:cubicBezTo>
                    <a:pt x="8830" y="5457"/>
                    <a:pt x="8298" y="5184"/>
                    <a:pt x="7746" y="5131"/>
                  </a:cubicBezTo>
                  <a:cubicBezTo>
                    <a:pt x="7676" y="5124"/>
                    <a:pt x="7606" y="5121"/>
                    <a:pt x="7536" y="5121"/>
                  </a:cubicBezTo>
                  <a:cubicBezTo>
                    <a:pt x="7186" y="5121"/>
                    <a:pt x="6835" y="5202"/>
                    <a:pt x="6505" y="5324"/>
                  </a:cubicBezTo>
                  <a:cubicBezTo>
                    <a:pt x="6228" y="5427"/>
                    <a:pt x="5953" y="5560"/>
                    <a:pt x="5658" y="5570"/>
                  </a:cubicBezTo>
                  <a:cubicBezTo>
                    <a:pt x="5647" y="5570"/>
                    <a:pt x="5637" y="5570"/>
                    <a:pt x="5627" y="5570"/>
                  </a:cubicBezTo>
                  <a:cubicBezTo>
                    <a:pt x="5248" y="5570"/>
                    <a:pt x="4894" y="5373"/>
                    <a:pt x="4524" y="5287"/>
                  </a:cubicBezTo>
                  <a:cubicBezTo>
                    <a:pt x="4370" y="5250"/>
                    <a:pt x="4213" y="5233"/>
                    <a:pt x="4061" y="5189"/>
                  </a:cubicBezTo>
                  <a:cubicBezTo>
                    <a:pt x="3979" y="5165"/>
                    <a:pt x="3892" y="5128"/>
                    <a:pt x="3846" y="5056"/>
                  </a:cubicBezTo>
                  <a:cubicBezTo>
                    <a:pt x="3798" y="4985"/>
                    <a:pt x="3809" y="4871"/>
                    <a:pt x="3885" y="4832"/>
                  </a:cubicBezTo>
                  <a:cubicBezTo>
                    <a:pt x="3905" y="4821"/>
                    <a:pt x="3925" y="4818"/>
                    <a:pt x="3947" y="4814"/>
                  </a:cubicBezTo>
                  <a:cubicBezTo>
                    <a:pt x="4011" y="4804"/>
                    <a:pt x="4075" y="4799"/>
                    <a:pt x="4139" y="4799"/>
                  </a:cubicBezTo>
                  <a:cubicBezTo>
                    <a:pt x="4704" y="4799"/>
                    <a:pt x="5252" y="5166"/>
                    <a:pt x="5824" y="5166"/>
                  </a:cubicBezTo>
                  <a:cubicBezTo>
                    <a:pt x="5854" y="5166"/>
                    <a:pt x="5885" y="5165"/>
                    <a:pt x="5916" y="5163"/>
                  </a:cubicBezTo>
                  <a:cubicBezTo>
                    <a:pt x="6240" y="5139"/>
                    <a:pt x="6539" y="4988"/>
                    <a:pt x="6841" y="4867"/>
                  </a:cubicBezTo>
                  <a:cubicBezTo>
                    <a:pt x="7054" y="4780"/>
                    <a:pt x="7285" y="4708"/>
                    <a:pt x="7513" y="4708"/>
                  </a:cubicBezTo>
                  <a:cubicBezTo>
                    <a:pt x="7606" y="4708"/>
                    <a:pt x="7699" y="4720"/>
                    <a:pt x="7789" y="4749"/>
                  </a:cubicBezTo>
                  <a:cubicBezTo>
                    <a:pt x="7946" y="4796"/>
                    <a:pt x="8084" y="4891"/>
                    <a:pt x="8238" y="4952"/>
                  </a:cubicBezTo>
                  <a:cubicBezTo>
                    <a:pt x="8434" y="5030"/>
                    <a:pt x="8648" y="5051"/>
                    <a:pt x="8859" y="5058"/>
                  </a:cubicBezTo>
                  <a:cubicBezTo>
                    <a:pt x="8952" y="5061"/>
                    <a:pt x="9056" y="5068"/>
                    <a:pt x="9159" y="5068"/>
                  </a:cubicBezTo>
                  <a:cubicBezTo>
                    <a:pt x="9282" y="5068"/>
                    <a:pt x="9405" y="5058"/>
                    <a:pt x="9509" y="5022"/>
                  </a:cubicBezTo>
                  <a:cubicBezTo>
                    <a:pt x="9432" y="4704"/>
                    <a:pt x="9089" y="4370"/>
                    <a:pt x="8820" y="4196"/>
                  </a:cubicBezTo>
                  <a:cubicBezTo>
                    <a:pt x="8604" y="4055"/>
                    <a:pt x="8357" y="3961"/>
                    <a:pt x="8162" y="3791"/>
                  </a:cubicBezTo>
                  <a:cubicBezTo>
                    <a:pt x="7671" y="3356"/>
                    <a:pt x="7690" y="2599"/>
                    <a:pt x="7481" y="1977"/>
                  </a:cubicBezTo>
                  <a:cubicBezTo>
                    <a:pt x="7242" y="1268"/>
                    <a:pt x="6649" y="688"/>
                    <a:pt x="5932" y="467"/>
                  </a:cubicBezTo>
                  <a:cubicBezTo>
                    <a:pt x="5596" y="363"/>
                    <a:pt x="5247" y="336"/>
                    <a:pt x="4894" y="336"/>
                  </a:cubicBezTo>
                  <a:cubicBezTo>
                    <a:pt x="4514" y="336"/>
                    <a:pt x="4129" y="367"/>
                    <a:pt x="3749" y="367"/>
                  </a:cubicBezTo>
                  <a:cubicBezTo>
                    <a:pt x="3413" y="367"/>
                    <a:pt x="3081" y="343"/>
                    <a:pt x="2759" y="251"/>
                  </a:cubicBezTo>
                  <a:cubicBezTo>
                    <a:pt x="2437" y="160"/>
                    <a:pt x="2122" y="1"/>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5"/>
            <p:cNvSpPr/>
            <p:nvPr/>
          </p:nvSpPr>
          <p:spPr>
            <a:xfrm>
              <a:off x="1262675" y="1572675"/>
              <a:ext cx="589450" cy="337450"/>
            </a:xfrm>
            <a:custGeom>
              <a:avLst/>
              <a:gdLst/>
              <a:ahLst/>
              <a:cxnLst/>
              <a:rect l="l" t="t" r="r" b="b"/>
              <a:pathLst>
                <a:path w="23578" h="13498" extrusionOk="0">
                  <a:moveTo>
                    <a:pt x="7078" y="1"/>
                  </a:moveTo>
                  <a:cubicBezTo>
                    <a:pt x="6734" y="1"/>
                    <a:pt x="6388" y="44"/>
                    <a:pt x="6052" y="115"/>
                  </a:cubicBezTo>
                  <a:cubicBezTo>
                    <a:pt x="5581" y="213"/>
                    <a:pt x="5124" y="362"/>
                    <a:pt x="4651" y="445"/>
                  </a:cubicBezTo>
                  <a:cubicBezTo>
                    <a:pt x="4362" y="495"/>
                    <a:pt x="4069" y="521"/>
                    <a:pt x="3776" y="521"/>
                  </a:cubicBezTo>
                  <a:cubicBezTo>
                    <a:pt x="3474" y="521"/>
                    <a:pt x="3172" y="494"/>
                    <a:pt x="2875" y="439"/>
                  </a:cubicBezTo>
                  <a:cubicBezTo>
                    <a:pt x="2294" y="335"/>
                    <a:pt x="1729" y="129"/>
                    <a:pt x="1139" y="111"/>
                  </a:cubicBezTo>
                  <a:cubicBezTo>
                    <a:pt x="1121" y="110"/>
                    <a:pt x="1102" y="110"/>
                    <a:pt x="1083" y="110"/>
                  </a:cubicBezTo>
                  <a:cubicBezTo>
                    <a:pt x="782" y="110"/>
                    <a:pt x="464" y="174"/>
                    <a:pt x="256" y="390"/>
                  </a:cubicBezTo>
                  <a:cubicBezTo>
                    <a:pt x="67" y="583"/>
                    <a:pt x="1" y="878"/>
                    <a:pt x="61" y="1140"/>
                  </a:cubicBezTo>
                  <a:cubicBezTo>
                    <a:pt x="121" y="1402"/>
                    <a:pt x="297" y="1630"/>
                    <a:pt x="522" y="1781"/>
                  </a:cubicBezTo>
                  <a:cubicBezTo>
                    <a:pt x="676" y="1883"/>
                    <a:pt x="851" y="1950"/>
                    <a:pt x="1013" y="2037"/>
                  </a:cubicBezTo>
                  <a:cubicBezTo>
                    <a:pt x="1478" y="2284"/>
                    <a:pt x="1853" y="2683"/>
                    <a:pt x="2327" y="2911"/>
                  </a:cubicBezTo>
                  <a:cubicBezTo>
                    <a:pt x="2725" y="3103"/>
                    <a:pt x="3159" y="3161"/>
                    <a:pt x="3603" y="3161"/>
                  </a:cubicBezTo>
                  <a:cubicBezTo>
                    <a:pt x="4022" y="3161"/>
                    <a:pt x="4451" y="3109"/>
                    <a:pt x="4867" y="3068"/>
                  </a:cubicBezTo>
                  <a:cubicBezTo>
                    <a:pt x="4995" y="3056"/>
                    <a:pt x="5121" y="3048"/>
                    <a:pt x="5244" y="3048"/>
                  </a:cubicBezTo>
                  <a:cubicBezTo>
                    <a:pt x="5626" y="3048"/>
                    <a:pt x="5982" y="3122"/>
                    <a:pt x="6318" y="3358"/>
                  </a:cubicBezTo>
                  <a:cubicBezTo>
                    <a:pt x="6670" y="3608"/>
                    <a:pt x="6911" y="3983"/>
                    <a:pt x="7111" y="4359"/>
                  </a:cubicBezTo>
                  <a:cubicBezTo>
                    <a:pt x="7511" y="5109"/>
                    <a:pt x="7778" y="6035"/>
                    <a:pt x="8508" y="6546"/>
                  </a:cubicBezTo>
                  <a:cubicBezTo>
                    <a:pt x="8550" y="6575"/>
                    <a:pt x="8594" y="6604"/>
                    <a:pt x="8637" y="6629"/>
                  </a:cubicBezTo>
                  <a:cubicBezTo>
                    <a:pt x="8928" y="6798"/>
                    <a:pt x="9259" y="6878"/>
                    <a:pt x="9588" y="6944"/>
                  </a:cubicBezTo>
                  <a:cubicBezTo>
                    <a:pt x="10015" y="7030"/>
                    <a:pt x="10449" y="7094"/>
                    <a:pt x="10883" y="7137"/>
                  </a:cubicBezTo>
                  <a:cubicBezTo>
                    <a:pt x="11024" y="7151"/>
                    <a:pt x="11171" y="7160"/>
                    <a:pt x="11317" y="7160"/>
                  </a:cubicBezTo>
                  <a:cubicBezTo>
                    <a:pt x="11575" y="7160"/>
                    <a:pt x="11832" y="7130"/>
                    <a:pt x="12060" y="7040"/>
                  </a:cubicBezTo>
                  <a:lnTo>
                    <a:pt x="12060" y="7040"/>
                  </a:lnTo>
                  <a:cubicBezTo>
                    <a:pt x="11869" y="7536"/>
                    <a:pt x="11634" y="7993"/>
                    <a:pt x="11222" y="8323"/>
                  </a:cubicBezTo>
                  <a:cubicBezTo>
                    <a:pt x="11156" y="8376"/>
                    <a:pt x="11084" y="8396"/>
                    <a:pt x="11007" y="8396"/>
                  </a:cubicBezTo>
                  <a:cubicBezTo>
                    <a:pt x="10780" y="8396"/>
                    <a:pt x="10517" y="8221"/>
                    <a:pt x="10273" y="8221"/>
                  </a:cubicBezTo>
                  <a:cubicBezTo>
                    <a:pt x="10217" y="8221"/>
                    <a:pt x="10162" y="8230"/>
                    <a:pt x="10108" y="8253"/>
                  </a:cubicBezTo>
                  <a:cubicBezTo>
                    <a:pt x="9820" y="8376"/>
                    <a:pt x="9687" y="8730"/>
                    <a:pt x="9730" y="9039"/>
                  </a:cubicBezTo>
                  <a:cubicBezTo>
                    <a:pt x="9771" y="9348"/>
                    <a:pt x="9951" y="9622"/>
                    <a:pt x="10142" y="9870"/>
                  </a:cubicBezTo>
                  <a:cubicBezTo>
                    <a:pt x="10269" y="10034"/>
                    <a:pt x="10405" y="10195"/>
                    <a:pt x="10578" y="10310"/>
                  </a:cubicBezTo>
                  <a:cubicBezTo>
                    <a:pt x="10775" y="10444"/>
                    <a:pt x="11010" y="10514"/>
                    <a:pt x="11246" y="10558"/>
                  </a:cubicBezTo>
                  <a:cubicBezTo>
                    <a:pt x="11355" y="10580"/>
                    <a:pt x="11469" y="10597"/>
                    <a:pt x="11581" y="10597"/>
                  </a:cubicBezTo>
                  <a:cubicBezTo>
                    <a:pt x="11708" y="10597"/>
                    <a:pt x="11832" y="10576"/>
                    <a:pt x="11944" y="10518"/>
                  </a:cubicBezTo>
                  <a:cubicBezTo>
                    <a:pt x="12287" y="10341"/>
                    <a:pt x="12386" y="9866"/>
                    <a:pt x="12245" y="9508"/>
                  </a:cubicBezTo>
                  <a:cubicBezTo>
                    <a:pt x="12137" y="9231"/>
                    <a:pt x="11862" y="8875"/>
                    <a:pt x="11998" y="8578"/>
                  </a:cubicBezTo>
                  <a:cubicBezTo>
                    <a:pt x="12014" y="8541"/>
                    <a:pt x="12038" y="8506"/>
                    <a:pt x="12069" y="8471"/>
                  </a:cubicBezTo>
                  <a:cubicBezTo>
                    <a:pt x="12225" y="8293"/>
                    <a:pt x="12383" y="8148"/>
                    <a:pt x="12501" y="7936"/>
                  </a:cubicBezTo>
                  <a:cubicBezTo>
                    <a:pt x="12623" y="7722"/>
                    <a:pt x="12715" y="7493"/>
                    <a:pt x="12818" y="7269"/>
                  </a:cubicBezTo>
                  <a:cubicBezTo>
                    <a:pt x="12989" y="6899"/>
                    <a:pt x="13163" y="6568"/>
                    <a:pt x="13322" y="6188"/>
                  </a:cubicBezTo>
                  <a:cubicBezTo>
                    <a:pt x="13421" y="5949"/>
                    <a:pt x="13540" y="5715"/>
                    <a:pt x="13698" y="5508"/>
                  </a:cubicBezTo>
                  <a:lnTo>
                    <a:pt x="13698" y="5508"/>
                  </a:lnTo>
                  <a:cubicBezTo>
                    <a:pt x="13668" y="6283"/>
                    <a:pt x="13673" y="7061"/>
                    <a:pt x="13683" y="7837"/>
                  </a:cubicBezTo>
                  <a:cubicBezTo>
                    <a:pt x="13688" y="8177"/>
                    <a:pt x="13694" y="8522"/>
                    <a:pt x="13801" y="8846"/>
                  </a:cubicBezTo>
                  <a:cubicBezTo>
                    <a:pt x="13943" y="9271"/>
                    <a:pt x="14250" y="9626"/>
                    <a:pt x="14602" y="9903"/>
                  </a:cubicBezTo>
                  <a:cubicBezTo>
                    <a:pt x="14858" y="10104"/>
                    <a:pt x="15143" y="10272"/>
                    <a:pt x="15455" y="10362"/>
                  </a:cubicBezTo>
                  <a:cubicBezTo>
                    <a:pt x="15831" y="10470"/>
                    <a:pt x="16230" y="10459"/>
                    <a:pt x="16621" y="10461"/>
                  </a:cubicBezTo>
                  <a:cubicBezTo>
                    <a:pt x="16903" y="10461"/>
                    <a:pt x="17184" y="10468"/>
                    <a:pt x="17464" y="10487"/>
                  </a:cubicBezTo>
                  <a:cubicBezTo>
                    <a:pt x="18069" y="10526"/>
                    <a:pt x="18677" y="10618"/>
                    <a:pt x="19249" y="10822"/>
                  </a:cubicBezTo>
                  <a:cubicBezTo>
                    <a:pt x="19745" y="10998"/>
                    <a:pt x="20096" y="11323"/>
                    <a:pt x="20498" y="11652"/>
                  </a:cubicBezTo>
                  <a:cubicBezTo>
                    <a:pt x="21298" y="12308"/>
                    <a:pt x="22014" y="13167"/>
                    <a:pt x="23040" y="13474"/>
                  </a:cubicBezTo>
                  <a:cubicBezTo>
                    <a:pt x="23083" y="13486"/>
                    <a:pt x="23129" y="13498"/>
                    <a:pt x="23174" y="13498"/>
                  </a:cubicBezTo>
                  <a:cubicBezTo>
                    <a:pt x="23193" y="13498"/>
                    <a:pt x="23213" y="13496"/>
                    <a:pt x="23232" y="13490"/>
                  </a:cubicBezTo>
                  <a:cubicBezTo>
                    <a:pt x="23347" y="13457"/>
                    <a:pt x="23396" y="13325"/>
                    <a:pt x="23421" y="13207"/>
                  </a:cubicBezTo>
                  <a:cubicBezTo>
                    <a:pt x="23578" y="12441"/>
                    <a:pt x="23250" y="11594"/>
                    <a:pt x="22615" y="11135"/>
                  </a:cubicBezTo>
                  <a:cubicBezTo>
                    <a:pt x="22221" y="10848"/>
                    <a:pt x="21731" y="10706"/>
                    <a:pt x="21356" y="10397"/>
                  </a:cubicBezTo>
                  <a:cubicBezTo>
                    <a:pt x="20780" y="9920"/>
                    <a:pt x="20574" y="9142"/>
                    <a:pt x="20295" y="8447"/>
                  </a:cubicBezTo>
                  <a:cubicBezTo>
                    <a:pt x="20093" y="7941"/>
                    <a:pt x="19812" y="7430"/>
                    <a:pt x="19339" y="7158"/>
                  </a:cubicBezTo>
                  <a:cubicBezTo>
                    <a:pt x="19036" y="6985"/>
                    <a:pt x="18684" y="6928"/>
                    <a:pt x="18332" y="6928"/>
                  </a:cubicBezTo>
                  <a:cubicBezTo>
                    <a:pt x="18226" y="6928"/>
                    <a:pt x="18119" y="6933"/>
                    <a:pt x="18014" y="6942"/>
                  </a:cubicBezTo>
                  <a:cubicBezTo>
                    <a:pt x="17562" y="6979"/>
                    <a:pt x="17114" y="7075"/>
                    <a:pt x="16658" y="7077"/>
                  </a:cubicBezTo>
                  <a:cubicBezTo>
                    <a:pt x="16652" y="7077"/>
                    <a:pt x="16645" y="7077"/>
                    <a:pt x="16638" y="7077"/>
                  </a:cubicBezTo>
                  <a:cubicBezTo>
                    <a:pt x="16010" y="7077"/>
                    <a:pt x="15383" y="6888"/>
                    <a:pt x="14854" y="6547"/>
                  </a:cubicBezTo>
                  <a:cubicBezTo>
                    <a:pt x="14600" y="6383"/>
                    <a:pt x="14466" y="6253"/>
                    <a:pt x="14355" y="5977"/>
                  </a:cubicBezTo>
                  <a:cubicBezTo>
                    <a:pt x="14314" y="5875"/>
                    <a:pt x="14074" y="5130"/>
                    <a:pt x="14181" y="5063"/>
                  </a:cubicBezTo>
                  <a:cubicBezTo>
                    <a:pt x="14348" y="4958"/>
                    <a:pt x="14530" y="4879"/>
                    <a:pt x="14716" y="4811"/>
                  </a:cubicBezTo>
                  <a:cubicBezTo>
                    <a:pt x="15229" y="4626"/>
                    <a:pt x="15766" y="4529"/>
                    <a:pt x="16308" y="4476"/>
                  </a:cubicBezTo>
                  <a:lnTo>
                    <a:pt x="16308" y="4476"/>
                  </a:lnTo>
                  <a:cubicBezTo>
                    <a:pt x="16296" y="4879"/>
                    <a:pt x="16402" y="5297"/>
                    <a:pt x="16702" y="5559"/>
                  </a:cubicBezTo>
                  <a:cubicBezTo>
                    <a:pt x="16848" y="5686"/>
                    <a:pt x="17028" y="5767"/>
                    <a:pt x="17215" y="5821"/>
                  </a:cubicBezTo>
                  <a:cubicBezTo>
                    <a:pt x="18008" y="6053"/>
                    <a:pt x="18933" y="5843"/>
                    <a:pt x="19625" y="6294"/>
                  </a:cubicBezTo>
                  <a:cubicBezTo>
                    <a:pt x="20131" y="6624"/>
                    <a:pt x="20376" y="7224"/>
                    <a:pt x="20639" y="7767"/>
                  </a:cubicBezTo>
                  <a:cubicBezTo>
                    <a:pt x="20710" y="7913"/>
                    <a:pt x="20787" y="8060"/>
                    <a:pt x="20916" y="8157"/>
                  </a:cubicBezTo>
                  <a:cubicBezTo>
                    <a:pt x="20989" y="8212"/>
                    <a:pt x="21083" y="8245"/>
                    <a:pt x="21173" y="8245"/>
                  </a:cubicBezTo>
                  <a:cubicBezTo>
                    <a:pt x="21243" y="8245"/>
                    <a:pt x="21310" y="8226"/>
                    <a:pt x="21363" y="8181"/>
                  </a:cubicBezTo>
                  <a:cubicBezTo>
                    <a:pt x="21429" y="8127"/>
                    <a:pt x="21466" y="8046"/>
                    <a:pt x="21487" y="7964"/>
                  </a:cubicBezTo>
                  <a:cubicBezTo>
                    <a:pt x="21616" y="7462"/>
                    <a:pt x="21227" y="6954"/>
                    <a:pt x="21283" y="6439"/>
                  </a:cubicBezTo>
                  <a:cubicBezTo>
                    <a:pt x="21301" y="6292"/>
                    <a:pt x="21352" y="6152"/>
                    <a:pt x="21360" y="6006"/>
                  </a:cubicBezTo>
                  <a:cubicBezTo>
                    <a:pt x="21375" y="5756"/>
                    <a:pt x="21257" y="5509"/>
                    <a:pt x="21085" y="5326"/>
                  </a:cubicBezTo>
                  <a:cubicBezTo>
                    <a:pt x="20911" y="5144"/>
                    <a:pt x="20685" y="5021"/>
                    <a:pt x="20453" y="4924"/>
                  </a:cubicBezTo>
                  <a:cubicBezTo>
                    <a:pt x="20050" y="4759"/>
                    <a:pt x="19616" y="4668"/>
                    <a:pt x="19180" y="4662"/>
                  </a:cubicBezTo>
                  <a:cubicBezTo>
                    <a:pt x="19163" y="4662"/>
                    <a:pt x="19145" y="4662"/>
                    <a:pt x="19128" y="4662"/>
                  </a:cubicBezTo>
                  <a:cubicBezTo>
                    <a:pt x="18848" y="4662"/>
                    <a:pt x="18569" y="4692"/>
                    <a:pt x="18290" y="4692"/>
                  </a:cubicBezTo>
                  <a:cubicBezTo>
                    <a:pt x="18229" y="4692"/>
                    <a:pt x="18168" y="4690"/>
                    <a:pt x="18106" y="4687"/>
                  </a:cubicBezTo>
                  <a:cubicBezTo>
                    <a:pt x="17812" y="4670"/>
                    <a:pt x="17508" y="4595"/>
                    <a:pt x="17270" y="4427"/>
                  </a:cubicBezTo>
                  <a:cubicBezTo>
                    <a:pt x="17383" y="4426"/>
                    <a:pt x="17496" y="4426"/>
                    <a:pt x="17609" y="4426"/>
                  </a:cubicBezTo>
                  <a:cubicBezTo>
                    <a:pt x="17692" y="4426"/>
                    <a:pt x="17774" y="4427"/>
                    <a:pt x="17857" y="4427"/>
                  </a:cubicBezTo>
                  <a:cubicBezTo>
                    <a:pt x="18701" y="4427"/>
                    <a:pt x="19553" y="4397"/>
                    <a:pt x="20379" y="4214"/>
                  </a:cubicBezTo>
                  <a:cubicBezTo>
                    <a:pt x="20594" y="4167"/>
                    <a:pt x="20808" y="4107"/>
                    <a:pt x="21016" y="4035"/>
                  </a:cubicBezTo>
                  <a:cubicBezTo>
                    <a:pt x="21078" y="4235"/>
                    <a:pt x="21271" y="4391"/>
                    <a:pt x="21477" y="4455"/>
                  </a:cubicBezTo>
                  <a:cubicBezTo>
                    <a:pt x="21651" y="4507"/>
                    <a:pt x="21842" y="4514"/>
                    <a:pt x="21996" y="4610"/>
                  </a:cubicBezTo>
                  <a:cubicBezTo>
                    <a:pt x="22380" y="4843"/>
                    <a:pt x="22294" y="5460"/>
                    <a:pt x="22166" y="5814"/>
                  </a:cubicBezTo>
                  <a:cubicBezTo>
                    <a:pt x="22071" y="6079"/>
                    <a:pt x="21934" y="6330"/>
                    <a:pt x="21864" y="6604"/>
                  </a:cubicBezTo>
                  <a:cubicBezTo>
                    <a:pt x="21790" y="6896"/>
                    <a:pt x="21799" y="7209"/>
                    <a:pt x="21888" y="7498"/>
                  </a:cubicBezTo>
                  <a:cubicBezTo>
                    <a:pt x="21979" y="7787"/>
                    <a:pt x="22150" y="8060"/>
                    <a:pt x="22150" y="8365"/>
                  </a:cubicBezTo>
                  <a:cubicBezTo>
                    <a:pt x="22150" y="8691"/>
                    <a:pt x="21951" y="8988"/>
                    <a:pt x="21918" y="9313"/>
                  </a:cubicBezTo>
                  <a:cubicBezTo>
                    <a:pt x="21872" y="9759"/>
                    <a:pt x="22139" y="10171"/>
                    <a:pt x="22403" y="10531"/>
                  </a:cubicBezTo>
                  <a:cubicBezTo>
                    <a:pt x="22467" y="10617"/>
                    <a:pt x="22547" y="10710"/>
                    <a:pt x="22651" y="10710"/>
                  </a:cubicBezTo>
                  <a:cubicBezTo>
                    <a:pt x="22654" y="10710"/>
                    <a:pt x="22656" y="10710"/>
                    <a:pt x="22658" y="10710"/>
                  </a:cubicBezTo>
                  <a:cubicBezTo>
                    <a:pt x="22793" y="10704"/>
                    <a:pt x="22865" y="10549"/>
                    <a:pt x="22888" y="10416"/>
                  </a:cubicBezTo>
                  <a:cubicBezTo>
                    <a:pt x="22986" y="9842"/>
                    <a:pt x="22737" y="9224"/>
                    <a:pt x="22952" y="8684"/>
                  </a:cubicBezTo>
                  <a:cubicBezTo>
                    <a:pt x="23013" y="8530"/>
                    <a:pt x="23107" y="8393"/>
                    <a:pt x="23183" y="8247"/>
                  </a:cubicBezTo>
                  <a:cubicBezTo>
                    <a:pt x="23456" y="7723"/>
                    <a:pt x="23477" y="7107"/>
                    <a:pt x="23490" y="6516"/>
                  </a:cubicBezTo>
                  <a:cubicBezTo>
                    <a:pt x="23500" y="6029"/>
                    <a:pt x="23507" y="5542"/>
                    <a:pt x="23515" y="5057"/>
                  </a:cubicBezTo>
                  <a:cubicBezTo>
                    <a:pt x="23520" y="4682"/>
                    <a:pt x="23498" y="4246"/>
                    <a:pt x="23095" y="4077"/>
                  </a:cubicBezTo>
                  <a:cubicBezTo>
                    <a:pt x="22909" y="3999"/>
                    <a:pt x="22696" y="4021"/>
                    <a:pt x="22495" y="4015"/>
                  </a:cubicBezTo>
                  <a:cubicBezTo>
                    <a:pt x="22182" y="4005"/>
                    <a:pt x="21873" y="3926"/>
                    <a:pt x="21593" y="3788"/>
                  </a:cubicBezTo>
                  <a:cubicBezTo>
                    <a:pt x="21619" y="3774"/>
                    <a:pt x="21643" y="3762"/>
                    <a:pt x="21668" y="3748"/>
                  </a:cubicBezTo>
                  <a:cubicBezTo>
                    <a:pt x="22107" y="3504"/>
                    <a:pt x="22365" y="3135"/>
                    <a:pt x="22613" y="2705"/>
                  </a:cubicBezTo>
                  <a:cubicBezTo>
                    <a:pt x="22901" y="2208"/>
                    <a:pt x="23178" y="1683"/>
                    <a:pt x="23234" y="1110"/>
                  </a:cubicBezTo>
                  <a:cubicBezTo>
                    <a:pt x="23255" y="885"/>
                    <a:pt x="23224" y="624"/>
                    <a:pt x="23039" y="495"/>
                  </a:cubicBezTo>
                  <a:cubicBezTo>
                    <a:pt x="22969" y="446"/>
                    <a:pt x="22885" y="420"/>
                    <a:pt x="22806" y="420"/>
                  </a:cubicBezTo>
                  <a:cubicBezTo>
                    <a:pt x="22680" y="420"/>
                    <a:pt x="22569" y="486"/>
                    <a:pt x="22552" y="624"/>
                  </a:cubicBezTo>
                  <a:cubicBezTo>
                    <a:pt x="22444" y="1537"/>
                    <a:pt x="21964" y="2420"/>
                    <a:pt x="21192" y="2918"/>
                  </a:cubicBezTo>
                  <a:cubicBezTo>
                    <a:pt x="20741" y="3209"/>
                    <a:pt x="20214" y="3361"/>
                    <a:pt x="19684" y="3443"/>
                  </a:cubicBezTo>
                  <a:cubicBezTo>
                    <a:pt x="19469" y="3476"/>
                    <a:pt x="19253" y="3499"/>
                    <a:pt x="19038" y="3512"/>
                  </a:cubicBezTo>
                  <a:cubicBezTo>
                    <a:pt x="19013" y="3362"/>
                    <a:pt x="19079" y="3202"/>
                    <a:pt x="19187" y="3090"/>
                  </a:cubicBezTo>
                  <a:cubicBezTo>
                    <a:pt x="19326" y="2944"/>
                    <a:pt x="19546" y="2836"/>
                    <a:pt x="19727" y="2747"/>
                  </a:cubicBezTo>
                  <a:cubicBezTo>
                    <a:pt x="19957" y="2634"/>
                    <a:pt x="20203" y="2551"/>
                    <a:pt x="20454" y="2500"/>
                  </a:cubicBezTo>
                  <a:cubicBezTo>
                    <a:pt x="20768" y="2437"/>
                    <a:pt x="21117" y="2415"/>
                    <a:pt x="21355" y="2201"/>
                  </a:cubicBezTo>
                  <a:cubicBezTo>
                    <a:pt x="21468" y="2099"/>
                    <a:pt x="21544" y="1966"/>
                    <a:pt x="21618" y="1834"/>
                  </a:cubicBezTo>
                  <a:cubicBezTo>
                    <a:pt x="21682" y="1722"/>
                    <a:pt x="21745" y="1610"/>
                    <a:pt x="21790" y="1491"/>
                  </a:cubicBezTo>
                  <a:cubicBezTo>
                    <a:pt x="21868" y="1281"/>
                    <a:pt x="21889" y="1055"/>
                    <a:pt x="21893" y="832"/>
                  </a:cubicBezTo>
                  <a:cubicBezTo>
                    <a:pt x="21895" y="656"/>
                    <a:pt x="21867" y="450"/>
                    <a:pt x="21714" y="365"/>
                  </a:cubicBezTo>
                  <a:cubicBezTo>
                    <a:pt x="21653" y="331"/>
                    <a:pt x="21582" y="324"/>
                    <a:pt x="21513" y="320"/>
                  </a:cubicBezTo>
                  <a:cubicBezTo>
                    <a:pt x="21464" y="317"/>
                    <a:pt x="21415" y="316"/>
                    <a:pt x="21366" y="316"/>
                  </a:cubicBezTo>
                  <a:cubicBezTo>
                    <a:pt x="20977" y="316"/>
                    <a:pt x="20587" y="397"/>
                    <a:pt x="20199" y="397"/>
                  </a:cubicBezTo>
                  <a:cubicBezTo>
                    <a:pt x="20130" y="397"/>
                    <a:pt x="20060" y="394"/>
                    <a:pt x="19991" y="388"/>
                  </a:cubicBezTo>
                  <a:cubicBezTo>
                    <a:pt x="19563" y="352"/>
                    <a:pt x="19157" y="187"/>
                    <a:pt x="18733" y="125"/>
                  </a:cubicBezTo>
                  <a:cubicBezTo>
                    <a:pt x="18691" y="119"/>
                    <a:pt x="18646" y="114"/>
                    <a:pt x="18602" y="114"/>
                  </a:cubicBezTo>
                  <a:cubicBezTo>
                    <a:pt x="18510" y="114"/>
                    <a:pt x="18420" y="134"/>
                    <a:pt x="18355" y="197"/>
                  </a:cubicBezTo>
                  <a:cubicBezTo>
                    <a:pt x="18282" y="269"/>
                    <a:pt x="18265" y="383"/>
                    <a:pt x="18285" y="485"/>
                  </a:cubicBezTo>
                  <a:cubicBezTo>
                    <a:pt x="18306" y="586"/>
                    <a:pt x="18357" y="678"/>
                    <a:pt x="18409" y="766"/>
                  </a:cubicBezTo>
                  <a:cubicBezTo>
                    <a:pt x="18554" y="1016"/>
                    <a:pt x="18698" y="1269"/>
                    <a:pt x="18842" y="1518"/>
                  </a:cubicBezTo>
                  <a:cubicBezTo>
                    <a:pt x="18907" y="1630"/>
                    <a:pt x="18972" y="1744"/>
                    <a:pt x="19012" y="1866"/>
                  </a:cubicBezTo>
                  <a:cubicBezTo>
                    <a:pt x="19124" y="2206"/>
                    <a:pt x="19018" y="2609"/>
                    <a:pt x="18754" y="2850"/>
                  </a:cubicBezTo>
                  <a:cubicBezTo>
                    <a:pt x="18686" y="2913"/>
                    <a:pt x="18609" y="2965"/>
                    <a:pt x="18549" y="3034"/>
                  </a:cubicBezTo>
                  <a:cubicBezTo>
                    <a:pt x="18527" y="3062"/>
                    <a:pt x="18296" y="3536"/>
                    <a:pt x="18399" y="3536"/>
                  </a:cubicBezTo>
                  <a:cubicBezTo>
                    <a:pt x="18399" y="3536"/>
                    <a:pt x="18399" y="3536"/>
                    <a:pt x="18399" y="3536"/>
                  </a:cubicBezTo>
                  <a:lnTo>
                    <a:pt x="18399" y="3536"/>
                  </a:lnTo>
                  <a:cubicBezTo>
                    <a:pt x="18309" y="3537"/>
                    <a:pt x="18219" y="3538"/>
                    <a:pt x="18130" y="3538"/>
                  </a:cubicBezTo>
                  <a:cubicBezTo>
                    <a:pt x="17836" y="3538"/>
                    <a:pt x="17543" y="3533"/>
                    <a:pt x="17248" y="3532"/>
                  </a:cubicBezTo>
                  <a:cubicBezTo>
                    <a:pt x="17238" y="3362"/>
                    <a:pt x="17243" y="3187"/>
                    <a:pt x="17341" y="3052"/>
                  </a:cubicBezTo>
                  <a:cubicBezTo>
                    <a:pt x="17437" y="2916"/>
                    <a:pt x="17603" y="2854"/>
                    <a:pt x="17749" y="2777"/>
                  </a:cubicBezTo>
                  <a:cubicBezTo>
                    <a:pt x="18112" y="2587"/>
                    <a:pt x="18411" y="2251"/>
                    <a:pt x="18488" y="1850"/>
                  </a:cubicBezTo>
                  <a:cubicBezTo>
                    <a:pt x="18565" y="1449"/>
                    <a:pt x="18383" y="991"/>
                    <a:pt x="18015" y="809"/>
                  </a:cubicBezTo>
                  <a:cubicBezTo>
                    <a:pt x="17858" y="732"/>
                    <a:pt x="17690" y="709"/>
                    <a:pt x="17516" y="709"/>
                  </a:cubicBezTo>
                  <a:cubicBezTo>
                    <a:pt x="17263" y="709"/>
                    <a:pt x="16999" y="758"/>
                    <a:pt x="16742" y="758"/>
                  </a:cubicBezTo>
                  <a:cubicBezTo>
                    <a:pt x="16609" y="758"/>
                    <a:pt x="16478" y="744"/>
                    <a:pt x="16351" y="705"/>
                  </a:cubicBezTo>
                  <a:cubicBezTo>
                    <a:pt x="16057" y="612"/>
                    <a:pt x="15811" y="378"/>
                    <a:pt x="15503" y="351"/>
                  </a:cubicBezTo>
                  <a:cubicBezTo>
                    <a:pt x="15490" y="350"/>
                    <a:pt x="15476" y="349"/>
                    <a:pt x="15462" y="349"/>
                  </a:cubicBezTo>
                  <a:cubicBezTo>
                    <a:pt x="15427" y="349"/>
                    <a:pt x="15392" y="354"/>
                    <a:pt x="15358" y="365"/>
                  </a:cubicBezTo>
                  <a:cubicBezTo>
                    <a:pt x="15291" y="392"/>
                    <a:pt x="15240" y="453"/>
                    <a:pt x="15210" y="520"/>
                  </a:cubicBezTo>
                  <a:cubicBezTo>
                    <a:pt x="15116" y="730"/>
                    <a:pt x="15203" y="987"/>
                    <a:pt x="15364" y="1153"/>
                  </a:cubicBezTo>
                  <a:cubicBezTo>
                    <a:pt x="15523" y="1320"/>
                    <a:pt x="15743" y="1414"/>
                    <a:pt x="15956" y="1501"/>
                  </a:cubicBezTo>
                  <a:cubicBezTo>
                    <a:pt x="16169" y="1587"/>
                    <a:pt x="16390" y="1673"/>
                    <a:pt x="16562" y="1829"/>
                  </a:cubicBezTo>
                  <a:cubicBezTo>
                    <a:pt x="16632" y="1892"/>
                    <a:pt x="16693" y="1966"/>
                    <a:pt x="16726" y="2055"/>
                  </a:cubicBezTo>
                  <a:cubicBezTo>
                    <a:pt x="16761" y="2145"/>
                    <a:pt x="16764" y="2247"/>
                    <a:pt x="16755" y="2345"/>
                  </a:cubicBezTo>
                  <a:cubicBezTo>
                    <a:pt x="16735" y="2566"/>
                    <a:pt x="16657" y="2776"/>
                    <a:pt x="16612" y="2992"/>
                  </a:cubicBezTo>
                  <a:cubicBezTo>
                    <a:pt x="16575" y="3171"/>
                    <a:pt x="16560" y="3362"/>
                    <a:pt x="16612" y="3535"/>
                  </a:cubicBezTo>
                  <a:cubicBezTo>
                    <a:pt x="16435" y="3538"/>
                    <a:pt x="16257" y="3546"/>
                    <a:pt x="16079" y="3558"/>
                  </a:cubicBezTo>
                  <a:cubicBezTo>
                    <a:pt x="15779" y="3581"/>
                    <a:pt x="15473" y="3622"/>
                    <a:pt x="15172" y="3687"/>
                  </a:cubicBezTo>
                  <a:cubicBezTo>
                    <a:pt x="15271" y="3442"/>
                    <a:pt x="15336" y="3183"/>
                    <a:pt x="15359" y="2921"/>
                  </a:cubicBezTo>
                  <a:cubicBezTo>
                    <a:pt x="15380" y="2702"/>
                    <a:pt x="15372" y="2472"/>
                    <a:pt x="15282" y="2271"/>
                  </a:cubicBezTo>
                  <a:cubicBezTo>
                    <a:pt x="15178" y="2031"/>
                    <a:pt x="14968" y="1851"/>
                    <a:pt x="14737" y="1728"/>
                  </a:cubicBezTo>
                  <a:cubicBezTo>
                    <a:pt x="13856" y="1259"/>
                    <a:pt x="12731" y="1559"/>
                    <a:pt x="11819" y="1151"/>
                  </a:cubicBezTo>
                  <a:cubicBezTo>
                    <a:pt x="11667" y="1082"/>
                    <a:pt x="11523" y="993"/>
                    <a:pt x="11392" y="890"/>
                  </a:cubicBezTo>
                  <a:cubicBezTo>
                    <a:pt x="11221" y="753"/>
                    <a:pt x="11061" y="583"/>
                    <a:pt x="10847" y="540"/>
                  </a:cubicBezTo>
                  <a:cubicBezTo>
                    <a:pt x="10816" y="534"/>
                    <a:pt x="10785" y="531"/>
                    <a:pt x="10754" y="531"/>
                  </a:cubicBezTo>
                  <a:cubicBezTo>
                    <a:pt x="10547" y="531"/>
                    <a:pt x="10342" y="663"/>
                    <a:pt x="10266" y="858"/>
                  </a:cubicBezTo>
                  <a:cubicBezTo>
                    <a:pt x="10144" y="1171"/>
                    <a:pt x="10352" y="1518"/>
                    <a:pt x="10601" y="1745"/>
                  </a:cubicBezTo>
                  <a:cubicBezTo>
                    <a:pt x="10852" y="1971"/>
                    <a:pt x="11159" y="2147"/>
                    <a:pt x="11331" y="2436"/>
                  </a:cubicBezTo>
                  <a:cubicBezTo>
                    <a:pt x="11429" y="2601"/>
                    <a:pt x="11475" y="2795"/>
                    <a:pt x="11462" y="2985"/>
                  </a:cubicBezTo>
                  <a:cubicBezTo>
                    <a:pt x="11448" y="3208"/>
                    <a:pt x="11356" y="3438"/>
                    <a:pt x="11432" y="3649"/>
                  </a:cubicBezTo>
                  <a:cubicBezTo>
                    <a:pt x="11528" y="3920"/>
                    <a:pt x="11852" y="4030"/>
                    <a:pt x="12140" y="4047"/>
                  </a:cubicBezTo>
                  <a:cubicBezTo>
                    <a:pt x="12182" y="4049"/>
                    <a:pt x="12225" y="4050"/>
                    <a:pt x="12268" y="4050"/>
                  </a:cubicBezTo>
                  <a:cubicBezTo>
                    <a:pt x="12791" y="4050"/>
                    <a:pt x="13304" y="3873"/>
                    <a:pt x="13818" y="3759"/>
                  </a:cubicBezTo>
                  <a:cubicBezTo>
                    <a:pt x="13910" y="3739"/>
                    <a:pt x="14006" y="3720"/>
                    <a:pt x="14099" y="3720"/>
                  </a:cubicBezTo>
                  <a:cubicBezTo>
                    <a:pt x="14155" y="3720"/>
                    <a:pt x="14210" y="3727"/>
                    <a:pt x="14264" y="3743"/>
                  </a:cubicBezTo>
                  <a:cubicBezTo>
                    <a:pt x="14345" y="3768"/>
                    <a:pt x="14419" y="3824"/>
                    <a:pt x="14467" y="3895"/>
                  </a:cubicBezTo>
                  <a:cubicBezTo>
                    <a:pt x="13847" y="4126"/>
                    <a:pt x="13291" y="4486"/>
                    <a:pt x="12910" y="5025"/>
                  </a:cubicBezTo>
                  <a:cubicBezTo>
                    <a:pt x="12657" y="5382"/>
                    <a:pt x="12495" y="5799"/>
                    <a:pt x="12347" y="6223"/>
                  </a:cubicBezTo>
                  <a:cubicBezTo>
                    <a:pt x="12320" y="6225"/>
                    <a:pt x="12292" y="6226"/>
                    <a:pt x="12265" y="6226"/>
                  </a:cubicBezTo>
                  <a:cubicBezTo>
                    <a:pt x="11927" y="6226"/>
                    <a:pt x="11580" y="6088"/>
                    <a:pt x="11319" y="5866"/>
                  </a:cubicBezTo>
                  <a:cubicBezTo>
                    <a:pt x="10919" y="5526"/>
                    <a:pt x="10687" y="5028"/>
                    <a:pt x="10537" y="4527"/>
                  </a:cubicBezTo>
                  <a:cubicBezTo>
                    <a:pt x="10194" y="3387"/>
                    <a:pt x="10067" y="2134"/>
                    <a:pt x="9411" y="1110"/>
                  </a:cubicBezTo>
                  <a:cubicBezTo>
                    <a:pt x="9075" y="587"/>
                    <a:pt x="8505" y="241"/>
                    <a:pt x="7902" y="94"/>
                  </a:cubicBezTo>
                  <a:cubicBezTo>
                    <a:pt x="7632" y="29"/>
                    <a:pt x="7355" y="1"/>
                    <a:pt x="7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5"/>
            <p:cNvSpPr/>
            <p:nvPr/>
          </p:nvSpPr>
          <p:spPr>
            <a:xfrm>
              <a:off x="1613800" y="1724400"/>
              <a:ext cx="151800" cy="114275"/>
            </a:xfrm>
            <a:custGeom>
              <a:avLst/>
              <a:gdLst/>
              <a:ahLst/>
              <a:cxnLst/>
              <a:rect l="l" t="t" r="r" b="b"/>
              <a:pathLst>
                <a:path w="6072" h="4571" fill="none" extrusionOk="0">
                  <a:moveTo>
                    <a:pt x="49" y="0"/>
                  </a:moveTo>
                  <a:cubicBezTo>
                    <a:pt x="0" y="484"/>
                    <a:pt x="49" y="973"/>
                    <a:pt x="132" y="1453"/>
                  </a:cubicBezTo>
                  <a:cubicBezTo>
                    <a:pt x="224" y="1995"/>
                    <a:pt x="371" y="2555"/>
                    <a:pt x="743" y="2960"/>
                  </a:cubicBezTo>
                  <a:cubicBezTo>
                    <a:pt x="1008" y="3249"/>
                    <a:pt x="1372" y="3435"/>
                    <a:pt x="1752" y="3531"/>
                  </a:cubicBezTo>
                  <a:cubicBezTo>
                    <a:pt x="2133" y="3628"/>
                    <a:pt x="2529" y="3639"/>
                    <a:pt x="2920" y="3615"/>
                  </a:cubicBezTo>
                  <a:cubicBezTo>
                    <a:pt x="3254" y="3594"/>
                    <a:pt x="3587" y="3548"/>
                    <a:pt x="3921" y="3555"/>
                  </a:cubicBezTo>
                  <a:cubicBezTo>
                    <a:pt x="4158" y="3560"/>
                    <a:pt x="4394" y="3591"/>
                    <a:pt x="4626" y="3642"/>
                  </a:cubicBezTo>
                  <a:cubicBezTo>
                    <a:pt x="5201" y="3772"/>
                    <a:pt x="5773" y="4064"/>
                    <a:pt x="6072" y="457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5"/>
            <p:cNvSpPr/>
            <p:nvPr/>
          </p:nvSpPr>
          <p:spPr>
            <a:xfrm>
              <a:off x="1385850" y="1630025"/>
              <a:ext cx="168625" cy="112750"/>
            </a:xfrm>
            <a:custGeom>
              <a:avLst/>
              <a:gdLst/>
              <a:ahLst/>
              <a:cxnLst/>
              <a:rect l="l" t="t" r="r" b="b"/>
              <a:pathLst>
                <a:path w="6745" h="4510" fill="none" extrusionOk="0">
                  <a:moveTo>
                    <a:pt x="6744" y="4362"/>
                  </a:moveTo>
                  <a:cubicBezTo>
                    <a:pt x="5995" y="4510"/>
                    <a:pt x="5208" y="4281"/>
                    <a:pt x="4561" y="3877"/>
                  </a:cubicBezTo>
                  <a:cubicBezTo>
                    <a:pt x="4300" y="3713"/>
                    <a:pt x="4055" y="3518"/>
                    <a:pt x="3878" y="3267"/>
                  </a:cubicBezTo>
                  <a:cubicBezTo>
                    <a:pt x="3667" y="2969"/>
                    <a:pt x="3564" y="2613"/>
                    <a:pt x="3431" y="2274"/>
                  </a:cubicBezTo>
                  <a:cubicBezTo>
                    <a:pt x="3237" y="1780"/>
                    <a:pt x="2968" y="1310"/>
                    <a:pt x="2606" y="923"/>
                  </a:cubicBezTo>
                  <a:cubicBezTo>
                    <a:pt x="2244" y="537"/>
                    <a:pt x="1780" y="235"/>
                    <a:pt x="1267" y="105"/>
                  </a:cubicBezTo>
                  <a:cubicBezTo>
                    <a:pt x="855" y="0"/>
                    <a:pt x="425" y="8"/>
                    <a:pt x="0" y="19"/>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5"/>
            <p:cNvSpPr/>
            <p:nvPr/>
          </p:nvSpPr>
          <p:spPr>
            <a:xfrm>
              <a:off x="1546175" y="1616650"/>
              <a:ext cx="82750" cy="47750"/>
            </a:xfrm>
            <a:custGeom>
              <a:avLst/>
              <a:gdLst/>
              <a:ahLst/>
              <a:cxnLst/>
              <a:rect l="l" t="t" r="r" b="b"/>
              <a:pathLst>
                <a:path w="3310" h="1910" fill="none" extrusionOk="0">
                  <a:moveTo>
                    <a:pt x="3309" y="1909"/>
                  </a:moveTo>
                  <a:cubicBezTo>
                    <a:pt x="2979" y="1601"/>
                    <a:pt x="2505" y="1457"/>
                    <a:pt x="2059" y="1531"/>
                  </a:cubicBezTo>
                  <a:cubicBezTo>
                    <a:pt x="1792" y="1576"/>
                    <a:pt x="1524" y="1695"/>
                    <a:pt x="1262" y="1629"/>
                  </a:cubicBezTo>
                  <a:cubicBezTo>
                    <a:pt x="1172" y="1607"/>
                    <a:pt x="1084" y="1561"/>
                    <a:pt x="1033" y="1484"/>
                  </a:cubicBezTo>
                  <a:cubicBezTo>
                    <a:pt x="982" y="1409"/>
                    <a:pt x="970" y="1315"/>
                    <a:pt x="956" y="1227"/>
                  </a:cubicBezTo>
                  <a:cubicBezTo>
                    <a:pt x="928" y="1049"/>
                    <a:pt x="886" y="877"/>
                    <a:pt x="830" y="707"/>
                  </a:cubicBezTo>
                  <a:cubicBezTo>
                    <a:pt x="779" y="555"/>
                    <a:pt x="714" y="402"/>
                    <a:pt x="601" y="287"/>
                  </a:cubicBezTo>
                  <a:cubicBezTo>
                    <a:pt x="445" y="126"/>
                    <a:pt x="217" y="6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5"/>
            <p:cNvSpPr/>
            <p:nvPr/>
          </p:nvSpPr>
          <p:spPr>
            <a:xfrm>
              <a:off x="1685200" y="1686750"/>
              <a:ext cx="102250" cy="79775"/>
            </a:xfrm>
            <a:custGeom>
              <a:avLst/>
              <a:gdLst/>
              <a:ahLst/>
              <a:cxnLst/>
              <a:rect l="l" t="t" r="r" b="b"/>
              <a:pathLst>
                <a:path w="4090" h="3191" fill="none" extrusionOk="0">
                  <a:moveTo>
                    <a:pt x="4089" y="3190"/>
                  </a:moveTo>
                  <a:cubicBezTo>
                    <a:pt x="3893" y="2932"/>
                    <a:pt x="3789" y="2617"/>
                    <a:pt x="3666" y="2317"/>
                  </a:cubicBezTo>
                  <a:cubicBezTo>
                    <a:pt x="3542" y="2016"/>
                    <a:pt x="3387" y="1713"/>
                    <a:pt x="3123" y="1523"/>
                  </a:cubicBezTo>
                  <a:cubicBezTo>
                    <a:pt x="2895" y="1358"/>
                    <a:pt x="2611" y="1295"/>
                    <a:pt x="2335" y="1238"/>
                  </a:cubicBezTo>
                  <a:cubicBezTo>
                    <a:pt x="2074" y="1182"/>
                    <a:pt x="1813" y="1127"/>
                    <a:pt x="1551" y="1071"/>
                  </a:cubicBezTo>
                  <a:cubicBezTo>
                    <a:pt x="1224" y="1003"/>
                    <a:pt x="890" y="931"/>
                    <a:pt x="597" y="767"/>
                  </a:cubicBezTo>
                  <a:cubicBezTo>
                    <a:pt x="304" y="604"/>
                    <a:pt x="53" y="33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5"/>
            <p:cNvSpPr/>
            <p:nvPr/>
          </p:nvSpPr>
          <p:spPr>
            <a:xfrm>
              <a:off x="1653250" y="1597325"/>
              <a:ext cx="39250" cy="57700"/>
            </a:xfrm>
            <a:custGeom>
              <a:avLst/>
              <a:gdLst/>
              <a:ahLst/>
              <a:cxnLst/>
              <a:rect l="l" t="t" r="r" b="b"/>
              <a:pathLst>
                <a:path w="1570" h="2308" fill="none" extrusionOk="0">
                  <a:moveTo>
                    <a:pt x="1244" y="2307"/>
                  </a:moveTo>
                  <a:cubicBezTo>
                    <a:pt x="1220" y="2073"/>
                    <a:pt x="1253" y="1836"/>
                    <a:pt x="1338" y="1617"/>
                  </a:cubicBezTo>
                  <a:cubicBezTo>
                    <a:pt x="1425" y="1391"/>
                    <a:pt x="1570" y="1165"/>
                    <a:pt x="1524" y="927"/>
                  </a:cubicBezTo>
                  <a:cubicBezTo>
                    <a:pt x="1485" y="725"/>
                    <a:pt x="1307" y="572"/>
                    <a:pt x="1117" y="489"/>
                  </a:cubicBezTo>
                  <a:cubicBezTo>
                    <a:pt x="927" y="407"/>
                    <a:pt x="717" y="378"/>
                    <a:pt x="519" y="322"/>
                  </a:cubicBezTo>
                  <a:cubicBezTo>
                    <a:pt x="319" y="265"/>
                    <a:pt x="118" y="172"/>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5"/>
            <p:cNvSpPr/>
            <p:nvPr/>
          </p:nvSpPr>
          <p:spPr>
            <a:xfrm>
              <a:off x="1739625" y="1598400"/>
              <a:ext cx="9475" cy="35500"/>
            </a:xfrm>
            <a:custGeom>
              <a:avLst/>
              <a:gdLst/>
              <a:ahLst/>
              <a:cxnLst/>
              <a:rect l="l" t="t" r="r" b="b"/>
              <a:pathLst>
                <a:path w="379" h="1420" fill="none" extrusionOk="0">
                  <a:moveTo>
                    <a:pt x="1" y="0"/>
                  </a:moveTo>
                  <a:cubicBezTo>
                    <a:pt x="40" y="180"/>
                    <a:pt x="81" y="361"/>
                    <a:pt x="164" y="524"/>
                  </a:cubicBezTo>
                  <a:cubicBezTo>
                    <a:pt x="203" y="597"/>
                    <a:pt x="249" y="667"/>
                    <a:pt x="286" y="740"/>
                  </a:cubicBezTo>
                  <a:cubicBezTo>
                    <a:pt x="342" y="848"/>
                    <a:pt x="379" y="969"/>
                    <a:pt x="376" y="1091"/>
                  </a:cubicBezTo>
                  <a:cubicBezTo>
                    <a:pt x="374" y="1213"/>
                    <a:pt x="329" y="1336"/>
                    <a:pt x="240" y="142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5"/>
            <p:cNvSpPr/>
            <p:nvPr/>
          </p:nvSpPr>
          <p:spPr>
            <a:xfrm>
              <a:off x="1798900" y="1677150"/>
              <a:ext cx="30550" cy="53650"/>
            </a:xfrm>
            <a:custGeom>
              <a:avLst/>
              <a:gdLst/>
              <a:ahLst/>
              <a:cxnLst/>
              <a:rect l="l" t="t" r="r" b="b"/>
              <a:pathLst>
                <a:path w="1222" h="2146" fill="none" extrusionOk="0">
                  <a:moveTo>
                    <a:pt x="1" y="0"/>
                  </a:moveTo>
                  <a:cubicBezTo>
                    <a:pt x="223" y="127"/>
                    <a:pt x="480" y="170"/>
                    <a:pt x="731" y="215"/>
                  </a:cubicBezTo>
                  <a:cubicBezTo>
                    <a:pt x="840" y="236"/>
                    <a:pt x="958" y="260"/>
                    <a:pt x="1033" y="341"/>
                  </a:cubicBezTo>
                  <a:cubicBezTo>
                    <a:pt x="1088" y="404"/>
                    <a:pt x="1113" y="487"/>
                    <a:pt x="1127" y="568"/>
                  </a:cubicBezTo>
                  <a:cubicBezTo>
                    <a:pt x="1221" y="1086"/>
                    <a:pt x="1052" y="1620"/>
                    <a:pt x="1101" y="2146"/>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9" name="Google Shape;3529;p55"/>
          <p:cNvGrpSpPr/>
          <p:nvPr/>
        </p:nvGrpSpPr>
        <p:grpSpPr>
          <a:xfrm>
            <a:off x="7909604" y="3855768"/>
            <a:ext cx="1142980" cy="1143013"/>
            <a:chOff x="1891375" y="2217650"/>
            <a:chExt cx="612825" cy="608925"/>
          </a:xfrm>
        </p:grpSpPr>
        <p:sp>
          <p:nvSpPr>
            <p:cNvPr id="3530" name="Google Shape;3530;p55"/>
            <p:cNvSpPr/>
            <p:nvPr/>
          </p:nvSpPr>
          <p:spPr>
            <a:xfrm>
              <a:off x="2056525" y="2226150"/>
              <a:ext cx="105850" cy="284750"/>
            </a:xfrm>
            <a:custGeom>
              <a:avLst/>
              <a:gdLst/>
              <a:ahLst/>
              <a:cxnLst/>
              <a:rect l="l" t="t" r="r" b="b"/>
              <a:pathLst>
                <a:path w="4234" h="11390" extrusionOk="0">
                  <a:moveTo>
                    <a:pt x="2302" y="0"/>
                  </a:moveTo>
                  <a:cubicBezTo>
                    <a:pt x="2180" y="0"/>
                    <a:pt x="2046" y="93"/>
                    <a:pt x="1911" y="325"/>
                  </a:cubicBezTo>
                  <a:cubicBezTo>
                    <a:pt x="1676" y="726"/>
                    <a:pt x="1603" y="1190"/>
                    <a:pt x="1409" y="1606"/>
                  </a:cubicBezTo>
                  <a:cubicBezTo>
                    <a:pt x="1245" y="2005"/>
                    <a:pt x="1080" y="2402"/>
                    <a:pt x="916" y="2799"/>
                  </a:cubicBezTo>
                  <a:cubicBezTo>
                    <a:pt x="646" y="3557"/>
                    <a:pt x="253" y="4305"/>
                    <a:pt x="128" y="5114"/>
                  </a:cubicBezTo>
                  <a:cubicBezTo>
                    <a:pt x="0" y="5934"/>
                    <a:pt x="154" y="6780"/>
                    <a:pt x="446" y="7559"/>
                  </a:cubicBezTo>
                  <a:cubicBezTo>
                    <a:pt x="739" y="8336"/>
                    <a:pt x="1166" y="9055"/>
                    <a:pt x="1599" y="9764"/>
                  </a:cubicBezTo>
                  <a:cubicBezTo>
                    <a:pt x="1809" y="10105"/>
                    <a:pt x="1974" y="10470"/>
                    <a:pt x="2204" y="10802"/>
                  </a:cubicBezTo>
                  <a:cubicBezTo>
                    <a:pt x="2336" y="10994"/>
                    <a:pt x="2485" y="11187"/>
                    <a:pt x="2670" y="11333"/>
                  </a:cubicBezTo>
                  <a:cubicBezTo>
                    <a:pt x="2692" y="11351"/>
                    <a:pt x="2716" y="11369"/>
                    <a:pt x="2743" y="11390"/>
                  </a:cubicBezTo>
                  <a:cubicBezTo>
                    <a:pt x="2985" y="11295"/>
                    <a:pt x="3236" y="11230"/>
                    <a:pt x="3483" y="11198"/>
                  </a:cubicBezTo>
                  <a:cubicBezTo>
                    <a:pt x="3495" y="11144"/>
                    <a:pt x="3503" y="11089"/>
                    <a:pt x="3493" y="11027"/>
                  </a:cubicBezTo>
                  <a:cubicBezTo>
                    <a:pt x="3454" y="10741"/>
                    <a:pt x="3276" y="10484"/>
                    <a:pt x="3256" y="10197"/>
                  </a:cubicBezTo>
                  <a:cubicBezTo>
                    <a:pt x="3213" y="9608"/>
                    <a:pt x="3384" y="9019"/>
                    <a:pt x="3588" y="8472"/>
                  </a:cubicBezTo>
                  <a:cubicBezTo>
                    <a:pt x="3870" y="7717"/>
                    <a:pt x="4230" y="6962"/>
                    <a:pt x="4232" y="6156"/>
                  </a:cubicBezTo>
                  <a:cubicBezTo>
                    <a:pt x="4233" y="5264"/>
                    <a:pt x="3799" y="4441"/>
                    <a:pt x="3495" y="3603"/>
                  </a:cubicBezTo>
                  <a:cubicBezTo>
                    <a:pt x="3158" y="2669"/>
                    <a:pt x="2979" y="1687"/>
                    <a:pt x="2799" y="711"/>
                  </a:cubicBezTo>
                  <a:cubicBezTo>
                    <a:pt x="2732" y="353"/>
                    <a:pt x="2540"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5"/>
            <p:cNvSpPr/>
            <p:nvPr/>
          </p:nvSpPr>
          <p:spPr>
            <a:xfrm>
              <a:off x="2150300" y="2228250"/>
              <a:ext cx="97875" cy="277700"/>
            </a:xfrm>
            <a:custGeom>
              <a:avLst/>
              <a:gdLst/>
              <a:ahLst/>
              <a:cxnLst/>
              <a:rect l="l" t="t" r="r" b="b"/>
              <a:pathLst>
                <a:path w="3915" h="11108" extrusionOk="0">
                  <a:moveTo>
                    <a:pt x="3060" y="1"/>
                  </a:moveTo>
                  <a:cubicBezTo>
                    <a:pt x="3055" y="1"/>
                    <a:pt x="3051" y="1"/>
                    <a:pt x="3046" y="1"/>
                  </a:cubicBezTo>
                  <a:cubicBezTo>
                    <a:pt x="2657" y="15"/>
                    <a:pt x="2336" y="293"/>
                    <a:pt x="2021" y="523"/>
                  </a:cubicBezTo>
                  <a:cubicBezTo>
                    <a:pt x="1420" y="965"/>
                    <a:pt x="690" y="1322"/>
                    <a:pt x="376" y="1999"/>
                  </a:cubicBezTo>
                  <a:cubicBezTo>
                    <a:pt x="179" y="2427"/>
                    <a:pt x="181" y="2920"/>
                    <a:pt x="240" y="3388"/>
                  </a:cubicBezTo>
                  <a:cubicBezTo>
                    <a:pt x="303" y="3903"/>
                    <a:pt x="430" y="4410"/>
                    <a:pt x="613" y="4896"/>
                  </a:cubicBezTo>
                  <a:cubicBezTo>
                    <a:pt x="803" y="5397"/>
                    <a:pt x="1057" y="5877"/>
                    <a:pt x="1203" y="6392"/>
                  </a:cubicBezTo>
                  <a:cubicBezTo>
                    <a:pt x="1348" y="6909"/>
                    <a:pt x="1376" y="7487"/>
                    <a:pt x="1125" y="7961"/>
                  </a:cubicBezTo>
                  <a:cubicBezTo>
                    <a:pt x="842" y="8495"/>
                    <a:pt x="238" y="8839"/>
                    <a:pt x="67" y="9420"/>
                  </a:cubicBezTo>
                  <a:cubicBezTo>
                    <a:pt x="0" y="9646"/>
                    <a:pt x="9" y="9888"/>
                    <a:pt x="27" y="10123"/>
                  </a:cubicBezTo>
                  <a:cubicBezTo>
                    <a:pt x="37" y="10245"/>
                    <a:pt x="71" y="10660"/>
                    <a:pt x="184" y="10945"/>
                  </a:cubicBezTo>
                  <a:cubicBezTo>
                    <a:pt x="211" y="11013"/>
                    <a:pt x="274" y="11058"/>
                    <a:pt x="346" y="11070"/>
                  </a:cubicBezTo>
                  <a:cubicBezTo>
                    <a:pt x="411" y="11080"/>
                    <a:pt x="476" y="11093"/>
                    <a:pt x="540" y="11108"/>
                  </a:cubicBezTo>
                  <a:cubicBezTo>
                    <a:pt x="622" y="11075"/>
                    <a:pt x="682" y="11053"/>
                    <a:pt x="764" y="11021"/>
                  </a:cubicBezTo>
                  <a:cubicBezTo>
                    <a:pt x="998" y="10648"/>
                    <a:pt x="901" y="9872"/>
                    <a:pt x="1057" y="9502"/>
                  </a:cubicBezTo>
                  <a:cubicBezTo>
                    <a:pt x="1197" y="9171"/>
                    <a:pt x="1460" y="8909"/>
                    <a:pt x="1718" y="8660"/>
                  </a:cubicBezTo>
                  <a:cubicBezTo>
                    <a:pt x="2254" y="8145"/>
                    <a:pt x="2804" y="7634"/>
                    <a:pt x="3220" y="7017"/>
                  </a:cubicBezTo>
                  <a:cubicBezTo>
                    <a:pt x="3637" y="6401"/>
                    <a:pt x="3915" y="5659"/>
                    <a:pt x="3835" y="4921"/>
                  </a:cubicBezTo>
                  <a:cubicBezTo>
                    <a:pt x="3768" y="4301"/>
                    <a:pt x="3459" y="3739"/>
                    <a:pt x="3199" y="3172"/>
                  </a:cubicBezTo>
                  <a:cubicBezTo>
                    <a:pt x="2938" y="2606"/>
                    <a:pt x="2714" y="1984"/>
                    <a:pt x="2831" y="1371"/>
                  </a:cubicBezTo>
                  <a:cubicBezTo>
                    <a:pt x="2910" y="946"/>
                    <a:pt x="3150" y="553"/>
                    <a:pt x="3160" y="121"/>
                  </a:cubicBezTo>
                  <a:cubicBezTo>
                    <a:pt x="3161" y="86"/>
                    <a:pt x="3159" y="45"/>
                    <a:pt x="3133" y="22"/>
                  </a:cubicBezTo>
                  <a:cubicBezTo>
                    <a:pt x="3113" y="4"/>
                    <a:pt x="3086" y="1"/>
                    <a:pt x="3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5"/>
            <p:cNvSpPr/>
            <p:nvPr/>
          </p:nvSpPr>
          <p:spPr>
            <a:xfrm>
              <a:off x="2179850" y="2233150"/>
              <a:ext cx="176150" cy="293575"/>
            </a:xfrm>
            <a:custGeom>
              <a:avLst/>
              <a:gdLst/>
              <a:ahLst/>
              <a:cxnLst/>
              <a:rect l="l" t="t" r="r" b="b"/>
              <a:pathLst>
                <a:path w="7046" h="11743" extrusionOk="0">
                  <a:moveTo>
                    <a:pt x="4597" y="0"/>
                  </a:moveTo>
                  <a:cubicBezTo>
                    <a:pt x="4589" y="0"/>
                    <a:pt x="4580" y="1"/>
                    <a:pt x="4571" y="3"/>
                  </a:cubicBezTo>
                  <a:cubicBezTo>
                    <a:pt x="4295" y="56"/>
                    <a:pt x="4057" y="304"/>
                    <a:pt x="3859" y="534"/>
                  </a:cubicBezTo>
                  <a:cubicBezTo>
                    <a:pt x="3396" y="1079"/>
                    <a:pt x="2920" y="1667"/>
                    <a:pt x="2799" y="2388"/>
                  </a:cubicBezTo>
                  <a:cubicBezTo>
                    <a:pt x="2689" y="3027"/>
                    <a:pt x="2877" y="3680"/>
                    <a:pt x="3103" y="4284"/>
                  </a:cubicBezTo>
                  <a:cubicBezTo>
                    <a:pt x="3330" y="4887"/>
                    <a:pt x="3601" y="5485"/>
                    <a:pt x="3674" y="6130"/>
                  </a:cubicBezTo>
                  <a:cubicBezTo>
                    <a:pt x="3808" y="7318"/>
                    <a:pt x="3172" y="8560"/>
                    <a:pt x="2158" y="9094"/>
                  </a:cubicBezTo>
                  <a:cubicBezTo>
                    <a:pt x="1771" y="9298"/>
                    <a:pt x="1341" y="9403"/>
                    <a:pt x="949" y="9596"/>
                  </a:cubicBezTo>
                  <a:cubicBezTo>
                    <a:pt x="555" y="9788"/>
                    <a:pt x="179" y="10100"/>
                    <a:pt x="60" y="10538"/>
                  </a:cubicBezTo>
                  <a:cubicBezTo>
                    <a:pt x="0" y="10757"/>
                    <a:pt x="10" y="10983"/>
                    <a:pt x="13" y="11208"/>
                  </a:cubicBezTo>
                  <a:cubicBezTo>
                    <a:pt x="13" y="11241"/>
                    <a:pt x="11" y="11278"/>
                    <a:pt x="8" y="11317"/>
                  </a:cubicBezTo>
                  <a:cubicBezTo>
                    <a:pt x="67" y="11357"/>
                    <a:pt x="124" y="11401"/>
                    <a:pt x="179" y="11448"/>
                  </a:cubicBezTo>
                  <a:cubicBezTo>
                    <a:pt x="263" y="11523"/>
                    <a:pt x="339" y="11605"/>
                    <a:pt x="410" y="11691"/>
                  </a:cubicBezTo>
                  <a:cubicBezTo>
                    <a:pt x="439" y="11725"/>
                    <a:pt x="480" y="11743"/>
                    <a:pt x="520" y="11743"/>
                  </a:cubicBezTo>
                  <a:cubicBezTo>
                    <a:pt x="565" y="11743"/>
                    <a:pt x="610" y="11721"/>
                    <a:pt x="637" y="11678"/>
                  </a:cubicBezTo>
                  <a:cubicBezTo>
                    <a:pt x="653" y="11653"/>
                    <a:pt x="667" y="11628"/>
                    <a:pt x="679" y="11606"/>
                  </a:cubicBezTo>
                  <a:cubicBezTo>
                    <a:pt x="967" y="11046"/>
                    <a:pt x="1288" y="10456"/>
                    <a:pt x="1822" y="10159"/>
                  </a:cubicBezTo>
                  <a:cubicBezTo>
                    <a:pt x="2132" y="9988"/>
                    <a:pt x="2466" y="9938"/>
                    <a:pt x="2812" y="9938"/>
                  </a:cubicBezTo>
                  <a:cubicBezTo>
                    <a:pt x="3305" y="9938"/>
                    <a:pt x="3820" y="10039"/>
                    <a:pt x="4323" y="10039"/>
                  </a:cubicBezTo>
                  <a:cubicBezTo>
                    <a:pt x="4498" y="10039"/>
                    <a:pt x="4671" y="10027"/>
                    <a:pt x="4841" y="9994"/>
                  </a:cubicBezTo>
                  <a:cubicBezTo>
                    <a:pt x="5761" y="9815"/>
                    <a:pt x="6510" y="9000"/>
                    <a:pt x="6778" y="8052"/>
                  </a:cubicBezTo>
                  <a:cubicBezTo>
                    <a:pt x="7046" y="7105"/>
                    <a:pt x="6878" y="6058"/>
                    <a:pt x="6452" y="5178"/>
                  </a:cubicBezTo>
                  <a:cubicBezTo>
                    <a:pt x="6103" y="4459"/>
                    <a:pt x="5594" y="3842"/>
                    <a:pt x="5188" y="3158"/>
                  </a:cubicBezTo>
                  <a:cubicBezTo>
                    <a:pt x="4780" y="2472"/>
                    <a:pt x="4471" y="1669"/>
                    <a:pt x="4589" y="872"/>
                  </a:cubicBezTo>
                  <a:cubicBezTo>
                    <a:pt x="4624" y="635"/>
                    <a:pt x="4697" y="403"/>
                    <a:pt x="4734" y="165"/>
                  </a:cubicBezTo>
                  <a:cubicBezTo>
                    <a:pt x="4748" y="79"/>
                    <a:pt x="4680" y="0"/>
                    <a:pt x="4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5"/>
            <p:cNvSpPr/>
            <p:nvPr/>
          </p:nvSpPr>
          <p:spPr>
            <a:xfrm>
              <a:off x="1951350" y="2220000"/>
              <a:ext cx="158150" cy="306700"/>
            </a:xfrm>
            <a:custGeom>
              <a:avLst/>
              <a:gdLst/>
              <a:ahLst/>
              <a:cxnLst/>
              <a:rect l="l" t="t" r="r" b="b"/>
              <a:pathLst>
                <a:path w="6326" h="12268" extrusionOk="0">
                  <a:moveTo>
                    <a:pt x="4128" y="0"/>
                  </a:moveTo>
                  <a:cubicBezTo>
                    <a:pt x="4042" y="0"/>
                    <a:pt x="3966" y="63"/>
                    <a:pt x="3904" y="125"/>
                  </a:cubicBezTo>
                  <a:cubicBezTo>
                    <a:pt x="2922" y="1094"/>
                    <a:pt x="2654" y="2579"/>
                    <a:pt x="1838" y="3692"/>
                  </a:cubicBezTo>
                  <a:cubicBezTo>
                    <a:pt x="1432" y="4246"/>
                    <a:pt x="897" y="4698"/>
                    <a:pt x="530" y="5279"/>
                  </a:cubicBezTo>
                  <a:cubicBezTo>
                    <a:pt x="164" y="5859"/>
                    <a:pt x="1" y="6652"/>
                    <a:pt x="391" y="7215"/>
                  </a:cubicBezTo>
                  <a:cubicBezTo>
                    <a:pt x="669" y="7615"/>
                    <a:pt x="1152" y="7803"/>
                    <a:pt x="1594" y="8008"/>
                  </a:cubicBezTo>
                  <a:cubicBezTo>
                    <a:pt x="3099" y="8710"/>
                    <a:pt x="4427" y="9883"/>
                    <a:pt x="5096" y="11403"/>
                  </a:cubicBezTo>
                  <a:cubicBezTo>
                    <a:pt x="5186" y="11605"/>
                    <a:pt x="5265" y="11816"/>
                    <a:pt x="5399" y="11994"/>
                  </a:cubicBezTo>
                  <a:cubicBezTo>
                    <a:pt x="5486" y="12107"/>
                    <a:pt x="5606" y="12204"/>
                    <a:pt x="5737" y="12257"/>
                  </a:cubicBezTo>
                  <a:cubicBezTo>
                    <a:pt x="5755" y="12264"/>
                    <a:pt x="5774" y="12268"/>
                    <a:pt x="5792" y="12268"/>
                  </a:cubicBezTo>
                  <a:cubicBezTo>
                    <a:pt x="5844" y="12268"/>
                    <a:pt x="5895" y="12239"/>
                    <a:pt x="5929" y="12195"/>
                  </a:cubicBezTo>
                  <a:cubicBezTo>
                    <a:pt x="6020" y="12073"/>
                    <a:pt x="6127" y="11963"/>
                    <a:pt x="6247" y="11862"/>
                  </a:cubicBezTo>
                  <a:cubicBezTo>
                    <a:pt x="6315" y="11805"/>
                    <a:pt x="6325" y="11707"/>
                    <a:pt x="6275" y="11634"/>
                  </a:cubicBezTo>
                  <a:cubicBezTo>
                    <a:pt x="6220" y="11553"/>
                    <a:pt x="6153" y="11474"/>
                    <a:pt x="6093" y="11397"/>
                  </a:cubicBezTo>
                  <a:cubicBezTo>
                    <a:pt x="5636" y="10811"/>
                    <a:pt x="5327" y="10127"/>
                    <a:pt x="4965" y="9481"/>
                  </a:cubicBezTo>
                  <a:cubicBezTo>
                    <a:pt x="4454" y="8568"/>
                    <a:pt x="3815" y="7687"/>
                    <a:pt x="3656" y="6654"/>
                  </a:cubicBezTo>
                  <a:cubicBezTo>
                    <a:pt x="3456" y="5344"/>
                    <a:pt x="4063" y="4065"/>
                    <a:pt x="4342" y="2770"/>
                  </a:cubicBezTo>
                  <a:cubicBezTo>
                    <a:pt x="4463" y="2207"/>
                    <a:pt x="4523" y="1630"/>
                    <a:pt x="4520" y="1055"/>
                  </a:cubicBezTo>
                  <a:cubicBezTo>
                    <a:pt x="4519" y="752"/>
                    <a:pt x="4495" y="437"/>
                    <a:pt x="4348" y="172"/>
                  </a:cubicBezTo>
                  <a:cubicBezTo>
                    <a:pt x="4304" y="93"/>
                    <a:pt x="4238" y="12"/>
                    <a:pt x="4147" y="1"/>
                  </a:cubicBezTo>
                  <a:cubicBezTo>
                    <a:pt x="4140" y="1"/>
                    <a:pt x="4134" y="0"/>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5"/>
            <p:cNvSpPr/>
            <p:nvPr/>
          </p:nvSpPr>
          <p:spPr>
            <a:xfrm>
              <a:off x="1895950" y="2321850"/>
              <a:ext cx="198125" cy="229775"/>
            </a:xfrm>
            <a:custGeom>
              <a:avLst/>
              <a:gdLst/>
              <a:ahLst/>
              <a:cxnLst/>
              <a:rect l="l" t="t" r="r" b="b"/>
              <a:pathLst>
                <a:path w="7925" h="9191" extrusionOk="0">
                  <a:moveTo>
                    <a:pt x="1075" y="0"/>
                  </a:moveTo>
                  <a:cubicBezTo>
                    <a:pt x="833" y="0"/>
                    <a:pt x="649" y="241"/>
                    <a:pt x="553" y="471"/>
                  </a:cubicBezTo>
                  <a:cubicBezTo>
                    <a:pt x="274" y="1132"/>
                    <a:pt x="298" y="1877"/>
                    <a:pt x="324" y="2593"/>
                  </a:cubicBezTo>
                  <a:cubicBezTo>
                    <a:pt x="360" y="3605"/>
                    <a:pt x="387" y="4631"/>
                    <a:pt x="165" y="5620"/>
                  </a:cubicBezTo>
                  <a:cubicBezTo>
                    <a:pt x="103" y="5896"/>
                    <a:pt x="21" y="6172"/>
                    <a:pt x="10" y="6455"/>
                  </a:cubicBezTo>
                  <a:cubicBezTo>
                    <a:pt x="0" y="6739"/>
                    <a:pt x="73" y="7040"/>
                    <a:pt x="277" y="7237"/>
                  </a:cubicBezTo>
                  <a:cubicBezTo>
                    <a:pt x="501" y="7456"/>
                    <a:pt x="838" y="7507"/>
                    <a:pt x="1150" y="7522"/>
                  </a:cubicBezTo>
                  <a:cubicBezTo>
                    <a:pt x="1276" y="7528"/>
                    <a:pt x="1403" y="7531"/>
                    <a:pt x="1530" y="7531"/>
                  </a:cubicBezTo>
                  <a:cubicBezTo>
                    <a:pt x="1958" y="7531"/>
                    <a:pt x="2389" y="7503"/>
                    <a:pt x="2816" y="7503"/>
                  </a:cubicBezTo>
                  <a:cubicBezTo>
                    <a:pt x="3256" y="7503"/>
                    <a:pt x="3690" y="7532"/>
                    <a:pt x="4112" y="7653"/>
                  </a:cubicBezTo>
                  <a:cubicBezTo>
                    <a:pt x="4955" y="7895"/>
                    <a:pt x="5644" y="8462"/>
                    <a:pt x="6425" y="8836"/>
                  </a:cubicBezTo>
                  <a:cubicBezTo>
                    <a:pt x="6649" y="8943"/>
                    <a:pt x="7134" y="9191"/>
                    <a:pt x="7462" y="9191"/>
                  </a:cubicBezTo>
                  <a:cubicBezTo>
                    <a:pt x="7526" y="9191"/>
                    <a:pt x="7584" y="9182"/>
                    <a:pt x="7633" y="9160"/>
                  </a:cubicBezTo>
                  <a:cubicBezTo>
                    <a:pt x="7925" y="9034"/>
                    <a:pt x="7643" y="8634"/>
                    <a:pt x="7514" y="8472"/>
                  </a:cubicBezTo>
                  <a:cubicBezTo>
                    <a:pt x="7180" y="8059"/>
                    <a:pt x="6830" y="7752"/>
                    <a:pt x="6593" y="7262"/>
                  </a:cubicBezTo>
                  <a:cubicBezTo>
                    <a:pt x="6313" y="6686"/>
                    <a:pt x="6108" y="6058"/>
                    <a:pt x="5683" y="5578"/>
                  </a:cubicBezTo>
                  <a:cubicBezTo>
                    <a:pt x="5195" y="5028"/>
                    <a:pt x="4476" y="4739"/>
                    <a:pt x="3761" y="4564"/>
                  </a:cubicBezTo>
                  <a:cubicBezTo>
                    <a:pt x="3138" y="4411"/>
                    <a:pt x="2441" y="4299"/>
                    <a:pt x="2027" y="3809"/>
                  </a:cubicBezTo>
                  <a:cubicBezTo>
                    <a:pt x="1653" y="3364"/>
                    <a:pt x="1619" y="2731"/>
                    <a:pt x="1651" y="2150"/>
                  </a:cubicBezTo>
                  <a:cubicBezTo>
                    <a:pt x="1682" y="1569"/>
                    <a:pt x="1759" y="966"/>
                    <a:pt x="1547" y="425"/>
                  </a:cubicBezTo>
                  <a:cubicBezTo>
                    <a:pt x="1470" y="227"/>
                    <a:pt x="1326" y="25"/>
                    <a:pt x="1114" y="2"/>
                  </a:cubicBezTo>
                  <a:cubicBezTo>
                    <a:pt x="1101" y="1"/>
                    <a:pt x="1088"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5"/>
            <p:cNvSpPr/>
            <p:nvPr/>
          </p:nvSpPr>
          <p:spPr>
            <a:xfrm>
              <a:off x="1901575" y="2523300"/>
              <a:ext cx="198650" cy="73475"/>
            </a:xfrm>
            <a:custGeom>
              <a:avLst/>
              <a:gdLst/>
              <a:ahLst/>
              <a:cxnLst/>
              <a:rect l="l" t="t" r="r" b="b"/>
              <a:pathLst>
                <a:path w="7946" h="2939" extrusionOk="0">
                  <a:moveTo>
                    <a:pt x="3200" y="0"/>
                  </a:moveTo>
                  <a:cubicBezTo>
                    <a:pt x="2964" y="0"/>
                    <a:pt x="2728" y="35"/>
                    <a:pt x="2506" y="115"/>
                  </a:cubicBezTo>
                  <a:cubicBezTo>
                    <a:pt x="2161" y="240"/>
                    <a:pt x="1857" y="468"/>
                    <a:pt x="1502" y="554"/>
                  </a:cubicBezTo>
                  <a:cubicBezTo>
                    <a:pt x="1376" y="584"/>
                    <a:pt x="1248" y="596"/>
                    <a:pt x="1119" y="596"/>
                  </a:cubicBezTo>
                  <a:cubicBezTo>
                    <a:pt x="928" y="596"/>
                    <a:pt x="736" y="570"/>
                    <a:pt x="547" y="540"/>
                  </a:cubicBezTo>
                  <a:cubicBezTo>
                    <a:pt x="488" y="530"/>
                    <a:pt x="423" y="522"/>
                    <a:pt x="360" y="522"/>
                  </a:cubicBezTo>
                  <a:cubicBezTo>
                    <a:pt x="234" y="522"/>
                    <a:pt x="115" y="553"/>
                    <a:pt x="58" y="658"/>
                  </a:cubicBezTo>
                  <a:cubicBezTo>
                    <a:pt x="0" y="763"/>
                    <a:pt x="43" y="901"/>
                    <a:pt x="126" y="988"/>
                  </a:cubicBezTo>
                  <a:cubicBezTo>
                    <a:pt x="209" y="1075"/>
                    <a:pt x="324" y="1123"/>
                    <a:pt x="434" y="1169"/>
                  </a:cubicBezTo>
                  <a:cubicBezTo>
                    <a:pt x="967" y="1393"/>
                    <a:pt x="1512" y="1640"/>
                    <a:pt x="1896" y="2072"/>
                  </a:cubicBezTo>
                  <a:cubicBezTo>
                    <a:pt x="2017" y="2207"/>
                    <a:pt x="2119" y="2360"/>
                    <a:pt x="2260" y="2475"/>
                  </a:cubicBezTo>
                  <a:cubicBezTo>
                    <a:pt x="2404" y="2595"/>
                    <a:pt x="2580" y="2669"/>
                    <a:pt x="2756" y="2730"/>
                  </a:cubicBezTo>
                  <a:cubicBezTo>
                    <a:pt x="3123" y="2854"/>
                    <a:pt x="3507" y="2924"/>
                    <a:pt x="3894" y="2936"/>
                  </a:cubicBezTo>
                  <a:cubicBezTo>
                    <a:pt x="3940" y="2938"/>
                    <a:pt x="3985" y="2939"/>
                    <a:pt x="4031" y="2939"/>
                  </a:cubicBezTo>
                  <a:cubicBezTo>
                    <a:pt x="4377" y="2939"/>
                    <a:pt x="4722" y="2895"/>
                    <a:pt x="5063" y="2834"/>
                  </a:cubicBezTo>
                  <a:cubicBezTo>
                    <a:pt x="5461" y="2764"/>
                    <a:pt x="5857" y="2667"/>
                    <a:pt x="6238" y="2534"/>
                  </a:cubicBezTo>
                  <a:cubicBezTo>
                    <a:pt x="6516" y="2436"/>
                    <a:pt x="6788" y="2319"/>
                    <a:pt x="7080" y="2276"/>
                  </a:cubicBezTo>
                  <a:cubicBezTo>
                    <a:pt x="7330" y="2238"/>
                    <a:pt x="7587" y="2257"/>
                    <a:pt x="7835" y="2217"/>
                  </a:cubicBezTo>
                  <a:cubicBezTo>
                    <a:pt x="7882" y="2140"/>
                    <a:pt x="7899" y="2112"/>
                    <a:pt x="7945" y="2035"/>
                  </a:cubicBezTo>
                  <a:cubicBezTo>
                    <a:pt x="7898" y="1883"/>
                    <a:pt x="7857" y="1728"/>
                    <a:pt x="7826" y="1572"/>
                  </a:cubicBezTo>
                  <a:cubicBezTo>
                    <a:pt x="7798" y="1566"/>
                    <a:pt x="7771" y="1563"/>
                    <a:pt x="7746" y="1563"/>
                  </a:cubicBezTo>
                  <a:cubicBezTo>
                    <a:pt x="7742" y="1563"/>
                    <a:pt x="7737" y="1563"/>
                    <a:pt x="7733" y="1563"/>
                  </a:cubicBezTo>
                  <a:cubicBezTo>
                    <a:pt x="7685" y="1565"/>
                    <a:pt x="7638" y="1566"/>
                    <a:pt x="7591" y="1566"/>
                  </a:cubicBezTo>
                  <a:cubicBezTo>
                    <a:pt x="7207" y="1566"/>
                    <a:pt x="6854" y="1511"/>
                    <a:pt x="6487" y="1364"/>
                  </a:cubicBezTo>
                  <a:cubicBezTo>
                    <a:pt x="6037" y="1184"/>
                    <a:pt x="5625" y="921"/>
                    <a:pt x="5205" y="680"/>
                  </a:cubicBezTo>
                  <a:cubicBezTo>
                    <a:pt x="4794" y="442"/>
                    <a:pt x="4368" y="221"/>
                    <a:pt x="3909" y="98"/>
                  </a:cubicBezTo>
                  <a:cubicBezTo>
                    <a:pt x="3679" y="36"/>
                    <a:pt x="3439"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5"/>
            <p:cNvSpPr/>
            <p:nvPr/>
          </p:nvSpPr>
          <p:spPr>
            <a:xfrm>
              <a:off x="1906875" y="2402350"/>
              <a:ext cx="597325" cy="424225"/>
            </a:xfrm>
            <a:custGeom>
              <a:avLst/>
              <a:gdLst/>
              <a:ahLst/>
              <a:cxnLst/>
              <a:rect l="l" t="t" r="r" b="b"/>
              <a:pathLst>
                <a:path w="23893" h="16969" extrusionOk="0">
                  <a:moveTo>
                    <a:pt x="19752" y="1"/>
                  </a:moveTo>
                  <a:cubicBezTo>
                    <a:pt x="19704" y="1"/>
                    <a:pt x="19656" y="10"/>
                    <a:pt x="19612" y="29"/>
                  </a:cubicBezTo>
                  <a:cubicBezTo>
                    <a:pt x="19484" y="83"/>
                    <a:pt x="19390" y="196"/>
                    <a:pt x="19310" y="312"/>
                  </a:cubicBezTo>
                  <a:cubicBezTo>
                    <a:pt x="18812" y="1034"/>
                    <a:pt x="18648" y="1979"/>
                    <a:pt x="18016" y="2590"/>
                  </a:cubicBezTo>
                  <a:cubicBezTo>
                    <a:pt x="17629" y="2964"/>
                    <a:pt x="17106" y="3165"/>
                    <a:pt x="16583" y="3299"/>
                  </a:cubicBezTo>
                  <a:cubicBezTo>
                    <a:pt x="16061" y="3431"/>
                    <a:pt x="15522" y="3505"/>
                    <a:pt x="14983" y="3518"/>
                  </a:cubicBezTo>
                  <a:cubicBezTo>
                    <a:pt x="14899" y="3520"/>
                    <a:pt x="14814" y="3520"/>
                    <a:pt x="14730" y="3520"/>
                  </a:cubicBezTo>
                  <a:cubicBezTo>
                    <a:pt x="14677" y="3520"/>
                    <a:pt x="14623" y="3520"/>
                    <a:pt x="14570" y="3520"/>
                  </a:cubicBezTo>
                  <a:cubicBezTo>
                    <a:pt x="14329" y="3520"/>
                    <a:pt x="14088" y="3523"/>
                    <a:pt x="13849" y="3555"/>
                  </a:cubicBezTo>
                  <a:cubicBezTo>
                    <a:pt x="13474" y="3605"/>
                    <a:pt x="13097" y="3736"/>
                    <a:pt x="12830" y="4003"/>
                  </a:cubicBezTo>
                  <a:cubicBezTo>
                    <a:pt x="12487" y="4343"/>
                    <a:pt x="12376" y="4851"/>
                    <a:pt x="12342" y="5332"/>
                  </a:cubicBezTo>
                  <a:cubicBezTo>
                    <a:pt x="12325" y="5601"/>
                    <a:pt x="12322" y="5884"/>
                    <a:pt x="12186" y="6118"/>
                  </a:cubicBezTo>
                  <a:cubicBezTo>
                    <a:pt x="12059" y="6335"/>
                    <a:pt x="11834" y="6474"/>
                    <a:pt x="11679" y="6671"/>
                  </a:cubicBezTo>
                  <a:cubicBezTo>
                    <a:pt x="11444" y="6968"/>
                    <a:pt x="11390" y="7366"/>
                    <a:pt x="11391" y="7744"/>
                  </a:cubicBezTo>
                  <a:cubicBezTo>
                    <a:pt x="11393" y="8269"/>
                    <a:pt x="11509" y="8826"/>
                    <a:pt x="11835" y="9227"/>
                  </a:cubicBezTo>
                  <a:cubicBezTo>
                    <a:pt x="11798" y="9211"/>
                    <a:pt x="11762" y="9194"/>
                    <a:pt x="11726" y="9175"/>
                  </a:cubicBezTo>
                  <a:cubicBezTo>
                    <a:pt x="11166" y="8875"/>
                    <a:pt x="10956" y="8184"/>
                    <a:pt x="10858" y="7557"/>
                  </a:cubicBezTo>
                  <a:cubicBezTo>
                    <a:pt x="10823" y="7322"/>
                    <a:pt x="10807" y="7048"/>
                    <a:pt x="10980" y="6885"/>
                  </a:cubicBezTo>
                  <a:cubicBezTo>
                    <a:pt x="11057" y="6813"/>
                    <a:pt x="11162" y="6773"/>
                    <a:pt x="11228" y="6693"/>
                  </a:cubicBezTo>
                  <a:cubicBezTo>
                    <a:pt x="11364" y="6529"/>
                    <a:pt x="11280" y="6283"/>
                    <a:pt x="11191" y="6090"/>
                  </a:cubicBezTo>
                  <a:cubicBezTo>
                    <a:pt x="11036" y="5749"/>
                    <a:pt x="10877" y="5400"/>
                    <a:pt x="10630" y="5118"/>
                  </a:cubicBezTo>
                  <a:cubicBezTo>
                    <a:pt x="10385" y="4835"/>
                    <a:pt x="10037" y="4620"/>
                    <a:pt x="9663" y="4620"/>
                  </a:cubicBezTo>
                  <a:cubicBezTo>
                    <a:pt x="9662" y="4620"/>
                    <a:pt x="9660" y="4620"/>
                    <a:pt x="9658" y="4620"/>
                  </a:cubicBezTo>
                  <a:cubicBezTo>
                    <a:pt x="9338" y="4623"/>
                    <a:pt x="9039" y="4780"/>
                    <a:pt x="8779" y="4964"/>
                  </a:cubicBezTo>
                  <a:cubicBezTo>
                    <a:pt x="8572" y="5109"/>
                    <a:pt x="8374" y="5281"/>
                    <a:pt x="8272" y="5512"/>
                  </a:cubicBezTo>
                  <a:cubicBezTo>
                    <a:pt x="8024" y="6077"/>
                    <a:pt x="8464" y="6823"/>
                    <a:pt x="8889" y="7183"/>
                  </a:cubicBezTo>
                  <a:cubicBezTo>
                    <a:pt x="9022" y="7297"/>
                    <a:pt x="9171" y="7389"/>
                    <a:pt x="9298" y="7510"/>
                  </a:cubicBezTo>
                  <a:cubicBezTo>
                    <a:pt x="9424" y="7629"/>
                    <a:pt x="9527" y="7770"/>
                    <a:pt x="9617" y="7919"/>
                  </a:cubicBezTo>
                  <a:cubicBezTo>
                    <a:pt x="9785" y="8197"/>
                    <a:pt x="9900" y="8485"/>
                    <a:pt x="10065" y="8761"/>
                  </a:cubicBezTo>
                  <a:cubicBezTo>
                    <a:pt x="10414" y="9340"/>
                    <a:pt x="10910" y="9885"/>
                    <a:pt x="11568" y="10074"/>
                  </a:cubicBezTo>
                  <a:cubicBezTo>
                    <a:pt x="11857" y="10157"/>
                    <a:pt x="12157" y="10194"/>
                    <a:pt x="12458" y="10194"/>
                  </a:cubicBezTo>
                  <a:cubicBezTo>
                    <a:pt x="12650" y="10194"/>
                    <a:pt x="12843" y="10179"/>
                    <a:pt x="13034" y="10151"/>
                  </a:cubicBezTo>
                  <a:lnTo>
                    <a:pt x="13034" y="10151"/>
                  </a:lnTo>
                  <a:cubicBezTo>
                    <a:pt x="12798" y="10432"/>
                    <a:pt x="12446" y="10629"/>
                    <a:pt x="12081" y="10706"/>
                  </a:cubicBezTo>
                  <a:cubicBezTo>
                    <a:pt x="11927" y="10739"/>
                    <a:pt x="11772" y="10753"/>
                    <a:pt x="11615" y="10753"/>
                  </a:cubicBezTo>
                  <a:cubicBezTo>
                    <a:pt x="11211" y="10753"/>
                    <a:pt x="10804" y="10658"/>
                    <a:pt x="10417" y="10533"/>
                  </a:cubicBezTo>
                  <a:cubicBezTo>
                    <a:pt x="8901" y="10045"/>
                    <a:pt x="7503" y="9094"/>
                    <a:pt x="5914" y="9007"/>
                  </a:cubicBezTo>
                  <a:cubicBezTo>
                    <a:pt x="5844" y="9003"/>
                    <a:pt x="5774" y="9000"/>
                    <a:pt x="5703" y="9000"/>
                  </a:cubicBezTo>
                  <a:cubicBezTo>
                    <a:pt x="5443" y="9000"/>
                    <a:pt x="5182" y="9030"/>
                    <a:pt x="4934" y="9109"/>
                  </a:cubicBezTo>
                  <a:cubicBezTo>
                    <a:pt x="3961" y="9419"/>
                    <a:pt x="3380" y="10398"/>
                    <a:pt x="2557" y="11001"/>
                  </a:cubicBezTo>
                  <a:cubicBezTo>
                    <a:pt x="1853" y="11516"/>
                    <a:pt x="979" y="11751"/>
                    <a:pt x="253" y="12235"/>
                  </a:cubicBezTo>
                  <a:cubicBezTo>
                    <a:pt x="132" y="12315"/>
                    <a:pt x="1" y="12430"/>
                    <a:pt x="77" y="12594"/>
                  </a:cubicBezTo>
                  <a:cubicBezTo>
                    <a:pt x="122" y="12692"/>
                    <a:pt x="226" y="12748"/>
                    <a:pt x="334" y="12752"/>
                  </a:cubicBezTo>
                  <a:cubicBezTo>
                    <a:pt x="410" y="12753"/>
                    <a:pt x="487" y="12754"/>
                    <a:pt x="564" y="12754"/>
                  </a:cubicBezTo>
                  <a:cubicBezTo>
                    <a:pt x="891" y="12754"/>
                    <a:pt x="1219" y="12735"/>
                    <a:pt x="1535" y="12657"/>
                  </a:cubicBezTo>
                  <a:cubicBezTo>
                    <a:pt x="1928" y="12561"/>
                    <a:pt x="2293" y="12376"/>
                    <a:pt x="2654" y="12192"/>
                  </a:cubicBezTo>
                  <a:cubicBezTo>
                    <a:pt x="3227" y="11902"/>
                    <a:pt x="3800" y="11611"/>
                    <a:pt x="4374" y="11320"/>
                  </a:cubicBezTo>
                  <a:cubicBezTo>
                    <a:pt x="4797" y="11105"/>
                    <a:pt x="5224" y="10889"/>
                    <a:pt x="5678" y="10755"/>
                  </a:cubicBezTo>
                  <a:cubicBezTo>
                    <a:pt x="6055" y="10644"/>
                    <a:pt x="6447" y="10591"/>
                    <a:pt x="6839" y="10591"/>
                  </a:cubicBezTo>
                  <a:cubicBezTo>
                    <a:pt x="7227" y="10591"/>
                    <a:pt x="7616" y="10642"/>
                    <a:pt x="7991" y="10739"/>
                  </a:cubicBezTo>
                  <a:cubicBezTo>
                    <a:pt x="8606" y="10898"/>
                    <a:pt x="9183" y="11174"/>
                    <a:pt x="9784" y="11382"/>
                  </a:cubicBezTo>
                  <a:cubicBezTo>
                    <a:pt x="10228" y="11536"/>
                    <a:pt x="10698" y="11653"/>
                    <a:pt x="11165" y="11653"/>
                  </a:cubicBezTo>
                  <a:cubicBezTo>
                    <a:pt x="11328" y="11653"/>
                    <a:pt x="11491" y="11639"/>
                    <a:pt x="11652" y="11607"/>
                  </a:cubicBezTo>
                  <a:cubicBezTo>
                    <a:pt x="12528" y="11432"/>
                    <a:pt x="13211" y="10764"/>
                    <a:pt x="13708" y="10004"/>
                  </a:cubicBezTo>
                  <a:cubicBezTo>
                    <a:pt x="13726" y="9999"/>
                    <a:pt x="13745" y="9994"/>
                    <a:pt x="13764" y="9989"/>
                  </a:cubicBezTo>
                  <a:cubicBezTo>
                    <a:pt x="14531" y="9753"/>
                    <a:pt x="15239" y="9361"/>
                    <a:pt x="15951" y="8988"/>
                  </a:cubicBezTo>
                  <a:lnTo>
                    <a:pt x="15951" y="8988"/>
                  </a:lnTo>
                  <a:cubicBezTo>
                    <a:pt x="16217" y="9471"/>
                    <a:pt x="16148" y="10091"/>
                    <a:pt x="15907" y="10591"/>
                  </a:cubicBezTo>
                  <a:cubicBezTo>
                    <a:pt x="15655" y="11115"/>
                    <a:pt x="15244" y="11541"/>
                    <a:pt x="14856" y="11976"/>
                  </a:cubicBezTo>
                  <a:cubicBezTo>
                    <a:pt x="14664" y="12191"/>
                    <a:pt x="14475" y="12413"/>
                    <a:pt x="14249" y="12595"/>
                  </a:cubicBezTo>
                  <a:cubicBezTo>
                    <a:pt x="14065" y="12744"/>
                    <a:pt x="13859" y="12866"/>
                    <a:pt x="13646" y="12967"/>
                  </a:cubicBezTo>
                  <a:cubicBezTo>
                    <a:pt x="13177" y="13191"/>
                    <a:pt x="12654" y="13325"/>
                    <a:pt x="12137" y="13325"/>
                  </a:cubicBezTo>
                  <a:cubicBezTo>
                    <a:pt x="11844" y="13325"/>
                    <a:pt x="11553" y="13282"/>
                    <a:pt x="11275" y="13188"/>
                  </a:cubicBezTo>
                  <a:cubicBezTo>
                    <a:pt x="11090" y="13125"/>
                    <a:pt x="10913" y="13041"/>
                    <a:pt x="10729" y="12975"/>
                  </a:cubicBezTo>
                  <a:cubicBezTo>
                    <a:pt x="10166" y="12769"/>
                    <a:pt x="9528" y="12710"/>
                    <a:pt x="8910" y="12710"/>
                  </a:cubicBezTo>
                  <a:cubicBezTo>
                    <a:pt x="8693" y="12710"/>
                    <a:pt x="8477" y="12717"/>
                    <a:pt x="8269" y="12728"/>
                  </a:cubicBezTo>
                  <a:cubicBezTo>
                    <a:pt x="7430" y="12772"/>
                    <a:pt x="6664" y="13731"/>
                    <a:pt x="6159" y="14306"/>
                  </a:cubicBezTo>
                  <a:cubicBezTo>
                    <a:pt x="5573" y="14972"/>
                    <a:pt x="4973" y="15702"/>
                    <a:pt x="4121" y="16031"/>
                  </a:cubicBezTo>
                  <a:cubicBezTo>
                    <a:pt x="3610" y="16228"/>
                    <a:pt x="3052" y="16259"/>
                    <a:pt x="2506" y="16295"/>
                  </a:cubicBezTo>
                  <a:cubicBezTo>
                    <a:pt x="2246" y="16312"/>
                    <a:pt x="1964" y="16344"/>
                    <a:pt x="1738" y="16457"/>
                  </a:cubicBezTo>
                  <a:cubicBezTo>
                    <a:pt x="1603" y="16525"/>
                    <a:pt x="1637" y="16729"/>
                    <a:pt x="1786" y="16752"/>
                  </a:cubicBezTo>
                  <a:cubicBezTo>
                    <a:pt x="2490" y="16868"/>
                    <a:pt x="3199" y="16969"/>
                    <a:pt x="3911" y="16969"/>
                  </a:cubicBezTo>
                  <a:cubicBezTo>
                    <a:pt x="3945" y="16969"/>
                    <a:pt x="3979" y="16969"/>
                    <a:pt x="4013" y="16968"/>
                  </a:cubicBezTo>
                  <a:cubicBezTo>
                    <a:pt x="4874" y="16956"/>
                    <a:pt x="5749" y="16778"/>
                    <a:pt x="6480" y="16325"/>
                  </a:cubicBezTo>
                  <a:cubicBezTo>
                    <a:pt x="6986" y="16010"/>
                    <a:pt x="7423" y="15564"/>
                    <a:pt x="7988" y="15375"/>
                  </a:cubicBezTo>
                  <a:cubicBezTo>
                    <a:pt x="8209" y="15302"/>
                    <a:pt x="8432" y="15272"/>
                    <a:pt x="8656" y="15272"/>
                  </a:cubicBezTo>
                  <a:cubicBezTo>
                    <a:pt x="9459" y="15272"/>
                    <a:pt x="10283" y="15657"/>
                    <a:pt x="11097" y="15832"/>
                  </a:cubicBezTo>
                  <a:cubicBezTo>
                    <a:pt x="11418" y="15901"/>
                    <a:pt x="11746" y="15934"/>
                    <a:pt x="12075" y="15934"/>
                  </a:cubicBezTo>
                  <a:cubicBezTo>
                    <a:pt x="13200" y="15934"/>
                    <a:pt x="14327" y="15538"/>
                    <a:pt x="15189" y="14813"/>
                  </a:cubicBezTo>
                  <a:cubicBezTo>
                    <a:pt x="16303" y="13877"/>
                    <a:pt x="16951" y="12409"/>
                    <a:pt x="16894" y="10955"/>
                  </a:cubicBezTo>
                  <a:cubicBezTo>
                    <a:pt x="16864" y="10199"/>
                    <a:pt x="16657" y="9463"/>
                    <a:pt x="16446" y="8734"/>
                  </a:cubicBezTo>
                  <a:cubicBezTo>
                    <a:pt x="17298" y="8316"/>
                    <a:pt x="18173" y="8027"/>
                    <a:pt x="19122" y="8027"/>
                  </a:cubicBezTo>
                  <a:cubicBezTo>
                    <a:pt x="19173" y="8027"/>
                    <a:pt x="19223" y="8028"/>
                    <a:pt x="19274" y="8029"/>
                  </a:cubicBezTo>
                  <a:cubicBezTo>
                    <a:pt x="19853" y="8047"/>
                    <a:pt x="20354" y="8513"/>
                    <a:pt x="20541" y="9063"/>
                  </a:cubicBezTo>
                  <a:cubicBezTo>
                    <a:pt x="20471" y="9096"/>
                    <a:pt x="20393" y="9115"/>
                    <a:pt x="20316" y="9115"/>
                  </a:cubicBezTo>
                  <a:cubicBezTo>
                    <a:pt x="20305" y="9115"/>
                    <a:pt x="20293" y="9114"/>
                    <a:pt x="20282" y="9113"/>
                  </a:cubicBezTo>
                  <a:cubicBezTo>
                    <a:pt x="20082" y="9098"/>
                    <a:pt x="19901" y="8988"/>
                    <a:pt x="19726" y="8889"/>
                  </a:cubicBezTo>
                  <a:cubicBezTo>
                    <a:pt x="19418" y="8716"/>
                    <a:pt x="19088" y="8560"/>
                    <a:pt x="18735" y="8531"/>
                  </a:cubicBezTo>
                  <a:cubicBezTo>
                    <a:pt x="18702" y="8528"/>
                    <a:pt x="18669" y="8527"/>
                    <a:pt x="18637" y="8527"/>
                  </a:cubicBezTo>
                  <a:cubicBezTo>
                    <a:pt x="18312" y="8527"/>
                    <a:pt x="17980" y="8652"/>
                    <a:pt x="17794" y="8914"/>
                  </a:cubicBezTo>
                  <a:cubicBezTo>
                    <a:pt x="17645" y="9125"/>
                    <a:pt x="17607" y="9396"/>
                    <a:pt x="17625" y="9653"/>
                  </a:cubicBezTo>
                  <a:cubicBezTo>
                    <a:pt x="17644" y="9910"/>
                    <a:pt x="17715" y="10160"/>
                    <a:pt x="17768" y="10411"/>
                  </a:cubicBezTo>
                  <a:cubicBezTo>
                    <a:pt x="17872" y="10923"/>
                    <a:pt x="17901" y="11458"/>
                    <a:pt x="17784" y="11967"/>
                  </a:cubicBezTo>
                  <a:cubicBezTo>
                    <a:pt x="17667" y="12476"/>
                    <a:pt x="17399" y="12960"/>
                    <a:pt x="16987" y="13282"/>
                  </a:cubicBezTo>
                  <a:cubicBezTo>
                    <a:pt x="16817" y="13414"/>
                    <a:pt x="16621" y="13522"/>
                    <a:pt x="16528" y="13730"/>
                  </a:cubicBezTo>
                  <a:cubicBezTo>
                    <a:pt x="16484" y="13829"/>
                    <a:pt x="16478" y="13946"/>
                    <a:pt x="16529" y="14041"/>
                  </a:cubicBezTo>
                  <a:cubicBezTo>
                    <a:pt x="16594" y="14162"/>
                    <a:pt x="16713" y="14206"/>
                    <a:pt x="16843" y="14206"/>
                  </a:cubicBezTo>
                  <a:cubicBezTo>
                    <a:pt x="16940" y="14206"/>
                    <a:pt x="17042" y="14182"/>
                    <a:pt x="17132" y="14147"/>
                  </a:cubicBezTo>
                  <a:cubicBezTo>
                    <a:pt x="17727" y="13916"/>
                    <a:pt x="18183" y="13360"/>
                    <a:pt x="18293" y="12732"/>
                  </a:cubicBezTo>
                  <a:cubicBezTo>
                    <a:pt x="18359" y="12361"/>
                    <a:pt x="18311" y="11981"/>
                    <a:pt x="18318" y="11604"/>
                  </a:cubicBezTo>
                  <a:cubicBezTo>
                    <a:pt x="18327" y="11254"/>
                    <a:pt x="18385" y="10899"/>
                    <a:pt x="18553" y="10591"/>
                  </a:cubicBezTo>
                  <a:cubicBezTo>
                    <a:pt x="18719" y="10285"/>
                    <a:pt x="19008" y="10031"/>
                    <a:pt x="19351" y="9964"/>
                  </a:cubicBezTo>
                  <a:cubicBezTo>
                    <a:pt x="19442" y="9947"/>
                    <a:pt x="19534" y="9942"/>
                    <a:pt x="19627" y="9942"/>
                  </a:cubicBezTo>
                  <a:cubicBezTo>
                    <a:pt x="19724" y="9942"/>
                    <a:pt x="19821" y="9947"/>
                    <a:pt x="19918" y="9947"/>
                  </a:cubicBezTo>
                  <a:cubicBezTo>
                    <a:pt x="20017" y="9947"/>
                    <a:pt x="20116" y="9942"/>
                    <a:pt x="20214" y="9921"/>
                  </a:cubicBezTo>
                  <a:cubicBezTo>
                    <a:pt x="20356" y="9890"/>
                    <a:pt x="20487" y="9823"/>
                    <a:pt x="20600" y="9731"/>
                  </a:cubicBezTo>
                  <a:lnTo>
                    <a:pt x="20600" y="9731"/>
                  </a:lnTo>
                  <a:cubicBezTo>
                    <a:pt x="20552" y="10029"/>
                    <a:pt x="20420" y="10309"/>
                    <a:pt x="20272" y="10574"/>
                  </a:cubicBezTo>
                  <a:cubicBezTo>
                    <a:pt x="19900" y="11236"/>
                    <a:pt x="19412" y="11829"/>
                    <a:pt x="19052" y="12498"/>
                  </a:cubicBezTo>
                  <a:cubicBezTo>
                    <a:pt x="18693" y="13168"/>
                    <a:pt x="18463" y="13956"/>
                    <a:pt x="18668" y="14689"/>
                  </a:cubicBezTo>
                  <a:cubicBezTo>
                    <a:pt x="18668" y="14690"/>
                    <a:pt x="18669" y="14692"/>
                    <a:pt x="18669" y="14694"/>
                  </a:cubicBezTo>
                  <a:cubicBezTo>
                    <a:pt x="18510" y="14921"/>
                    <a:pt x="18265" y="15092"/>
                    <a:pt x="17990" y="15142"/>
                  </a:cubicBezTo>
                  <a:cubicBezTo>
                    <a:pt x="17915" y="15156"/>
                    <a:pt x="17840" y="15162"/>
                    <a:pt x="17765" y="15162"/>
                  </a:cubicBezTo>
                  <a:cubicBezTo>
                    <a:pt x="17449" y="15162"/>
                    <a:pt x="17131" y="15057"/>
                    <a:pt x="16813" y="15016"/>
                  </a:cubicBezTo>
                  <a:cubicBezTo>
                    <a:pt x="16710" y="15002"/>
                    <a:pt x="16605" y="14996"/>
                    <a:pt x="16501" y="14996"/>
                  </a:cubicBezTo>
                  <a:cubicBezTo>
                    <a:pt x="16442" y="14996"/>
                    <a:pt x="16383" y="14998"/>
                    <a:pt x="16325" y="15002"/>
                  </a:cubicBezTo>
                  <a:cubicBezTo>
                    <a:pt x="16282" y="15004"/>
                    <a:pt x="16236" y="15009"/>
                    <a:pt x="16200" y="15034"/>
                  </a:cubicBezTo>
                  <a:cubicBezTo>
                    <a:pt x="16165" y="15057"/>
                    <a:pt x="16144" y="15095"/>
                    <a:pt x="16124" y="15131"/>
                  </a:cubicBezTo>
                  <a:cubicBezTo>
                    <a:pt x="16043" y="15281"/>
                    <a:pt x="15975" y="15439"/>
                    <a:pt x="15922" y="15601"/>
                  </a:cubicBezTo>
                  <a:cubicBezTo>
                    <a:pt x="15876" y="15742"/>
                    <a:pt x="15837" y="15891"/>
                    <a:pt x="15740" y="16002"/>
                  </a:cubicBezTo>
                  <a:cubicBezTo>
                    <a:pt x="15580" y="16186"/>
                    <a:pt x="15318" y="16213"/>
                    <a:pt x="15066" y="16213"/>
                  </a:cubicBezTo>
                  <a:cubicBezTo>
                    <a:pt x="15019" y="16213"/>
                    <a:pt x="14972" y="16212"/>
                    <a:pt x="14926" y="16211"/>
                  </a:cubicBezTo>
                  <a:cubicBezTo>
                    <a:pt x="14911" y="16210"/>
                    <a:pt x="14896" y="16210"/>
                    <a:pt x="14881" y="16210"/>
                  </a:cubicBezTo>
                  <a:cubicBezTo>
                    <a:pt x="14601" y="16210"/>
                    <a:pt x="14284" y="16260"/>
                    <a:pt x="14155" y="16504"/>
                  </a:cubicBezTo>
                  <a:cubicBezTo>
                    <a:pt x="14565" y="16700"/>
                    <a:pt x="15019" y="16806"/>
                    <a:pt x="15473" y="16806"/>
                  </a:cubicBezTo>
                  <a:cubicBezTo>
                    <a:pt x="15663" y="16806"/>
                    <a:pt x="15871" y="16782"/>
                    <a:pt x="16009" y="16652"/>
                  </a:cubicBezTo>
                  <a:cubicBezTo>
                    <a:pt x="16186" y="16484"/>
                    <a:pt x="16208" y="16182"/>
                    <a:pt x="16416" y="16053"/>
                  </a:cubicBezTo>
                  <a:cubicBezTo>
                    <a:pt x="16481" y="16014"/>
                    <a:pt x="16554" y="15998"/>
                    <a:pt x="16629" y="15998"/>
                  </a:cubicBezTo>
                  <a:cubicBezTo>
                    <a:pt x="16739" y="15998"/>
                    <a:pt x="16855" y="16033"/>
                    <a:pt x="16957" y="16078"/>
                  </a:cubicBezTo>
                  <a:cubicBezTo>
                    <a:pt x="17129" y="16153"/>
                    <a:pt x="17299" y="16254"/>
                    <a:pt x="17486" y="16259"/>
                  </a:cubicBezTo>
                  <a:cubicBezTo>
                    <a:pt x="17491" y="16259"/>
                    <a:pt x="17495" y="16259"/>
                    <a:pt x="17500" y="16259"/>
                  </a:cubicBezTo>
                  <a:cubicBezTo>
                    <a:pt x="17785" y="16259"/>
                    <a:pt x="18022" y="16038"/>
                    <a:pt x="18201" y="15814"/>
                  </a:cubicBezTo>
                  <a:cubicBezTo>
                    <a:pt x="18419" y="15545"/>
                    <a:pt x="18605" y="15251"/>
                    <a:pt x="18758" y="14941"/>
                  </a:cubicBezTo>
                  <a:cubicBezTo>
                    <a:pt x="18946" y="15373"/>
                    <a:pt x="19290" y="15739"/>
                    <a:pt x="19714" y="15948"/>
                  </a:cubicBezTo>
                  <a:cubicBezTo>
                    <a:pt x="20024" y="16099"/>
                    <a:pt x="20368" y="16169"/>
                    <a:pt x="20706" y="16235"/>
                  </a:cubicBezTo>
                  <a:cubicBezTo>
                    <a:pt x="21453" y="16384"/>
                    <a:pt x="22201" y="16531"/>
                    <a:pt x="22948" y="16680"/>
                  </a:cubicBezTo>
                  <a:cubicBezTo>
                    <a:pt x="23064" y="16703"/>
                    <a:pt x="23389" y="16822"/>
                    <a:pt x="23605" y="16822"/>
                  </a:cubicBezTo>
                  <a:cubicBezTo>
                    <a:pt x="23679" y="16822"/>
                    <a:pt x="23739" y="16808"/>
                    <a:pt x="23774" y="16772"/>
                  </a:cubicBezTo>
                  <a:cubicBezTo>
                    <a:pt x="23893" y="16658"/>
                    <a:pt x="23751" y="16428"/>
                    <a:pt x="23656" y="16348"/>
                  </a:cubicBezTo>
                  <a:cubicBezTo>
                    <a:pt x="23514" y="16229"/>
                    <a:pt x="23326" y="16186"/>
                    <a:pt x="23145" y="16148"/>
                  </a:cubicBezTo>
                  <a:cubicBezTo>
                    <a:pt x="22620" y="16035"/>
                    <a:pt x="22096" y="15921"/>
                    <a:pt x="21571" y="15808"/>
                  </a:cubicBezTo>
                  <a:cubicBezTo>
                    <a:pt x="20734" y="15626"/>
                    <a:pt x="19796" y="15381"/>
                    <a:pt x="19592" y="14367"/>
                  </a:cubicBezTo>
                  <a:cubicBezTo>
                    <a:pt x="19545" y="14134"/>
                    <a:pt x="19551" y="13892"/>
                    <a:pt x="19596" y="13658"/>
                  </a:cubicBezTo>
                  <a:cubicBezTo>
                    <a:pt x="19747" y="12865"/>
                    <a:pt x="20257" y="12249"/>
                    <a:pt x="20690" y="11597"/>
                  </a:cubicBezTo>
                  <a:cubicBezTo>
                    <a:pt x="20963" y="11188"/>
                    <a:pt x="21207" y="10749"/>
                    <a:pt x="21365" y="10284"/>
                  </a:cubicBezTo>
                  <a:cubicBezTo>
                    <a:pt x="21394" y="10320"/>
                    <a:pt x="21421" y="10358"/>
                    <a:pt x="21441" y="10399"/>
                  </a:cubicBezTo>
                  <a:cubicBezTo>
                    <a:pt x="21528" y="10588"/>
                    <a:pt x="21507" y="10811"/>
                    <a:pt x="21437" y="11006"/>
                  </a:cubicBezTo>
                  <a:cubicBezTo>
                    <a:pt x="21366" y="11202"/>
                    <a:pt x="21250" y="11379"/>
                    <a:pt x="21145" y="11556"/>
                  </a:cubicBezTo>
                  <a:cubicBezTo>
                    <a:pt x="20758" y="12213"/>
                    <a:pt x="20496" y="12993"/>
                    <a:pt x="20667" y="13735"/>
                  </a:cubicBezTo>
                  <a:cubicBezTo>
                    <a:pt x="20704" y="13896"/>
                    <a:pt x="20763" y="14056"/>
                    <a:pt x="20868" y="14181"/>
                  </a:cubicBezTo>
                  <a:cubicBezTo>
                    <a:pt x="21068" y="14416"/>
                    <a:pt x="21386" y="14483"/>
                    <a:pt x="21680" y="14483"/>
                  </a:cubicBezTo>
                  <a:cubicBezTo>
                    <a:pt x="21800" y="14483"/>
                    <a:pt x="21912" y="14504"/>
                    <a:pt x="22029" y="14504"/>
                  </a:cubicBezTo>
                  <a:cubicBezTo>
                    <a:pt x="22067" y="14504"/>
                    <a:pt x="22107" y="14502"/>
                    <a:pt x="22147" y="14496"/>
                  </a:cubicBezTo>
                  <a:cubicBezTo>
                    <a:pt x="22295" y="14474"/>
                    <a:pt x="22442" y="14430"/>
                    <a:pt x="22593" y="14430"/>
                  </a:cubicBezTo>
                  <a:cubicBezTo>
                    <a:pt x="22609" y="14430"/>
                    <a:pt x="22624" y="14431"/>
                    <a:pt x="22639" y="14432"/>
                  </a:cubicBezTo>
                  <a:cubicBezTo>
                    <a:pt x="22959" y="14452"/>
                    <a:pt x="23219" y="14693"/>
                    <a:pt x="23427" y="14935"/>
                  </a:cubicBezTo>
                  <a:cubicBezTo>
                    <a:pt x="23467" y="14982"/>
                    <a:pt x="23508" y="15029"/>
                    <a:pt x="23565" y="15053"/>
                  </a:cubicBezTo>
                  <a:cubicBezTo>
                    <a:pt x="23582" y="15059"/>
                    <a:pt x="23601" y="15063"/>
                    <a:pt x="23620" y="15063"/>
                  </a:cubicBezTo>
                  <a:cubicBezTo>
                    <a:pt x="23663" y="15063"/>
                    <a:pt x="23706" y="15045"/>
                    <a:pt x="23724" y="15007"/>
                  </a:cubicBezTo>
                  <a:cubicBezTo>
                    <a:pt x="23738" y="14983"/>
                    <a:pt x="23738" y="14955"/>
                    <a:pt x="23739" y="14926"/>
                  </a:cubicBezTo>
                  <a:cubicBezTo>
                    <a:pt x="23741" y="14737"/>
                    <a:pt x="23734" y="14544"/>
                    <a:pt x="23671" y="14364"/>
                  </a:cubicBezTo>
                  <a:cubicBezTo>
                    <a:pt x="23645" y="14290"/>
                    <a:pt x="23605" y="14195"/>
                    <a:pt x="23550" y="14138"/>
                  </a:cubicBezTo>
                  <a:cubicBezTo>
                    <a:pt x="23489" y="14072"/>
                    <a:pt x="23365" y="14033"/>
                    <a:pt x="23283" y="14000"/>
                  </a:cubicBezTo>
                  <a:cubicBezTo>
                    <a:pt x="23216" y="13971"/>
                    <a:pt x="23149" y="13948"/>
                    <a:pt x="23077" y="13933"/>
                  </a:cubicBezTo>
                  <a:cubicBezTo>
                    <a:pt x="22994" y="13916"/>
                    <a:pt x="22909" y="13913"/>
                    <a:pt x="22824" y="13913"/>
                  </a:cubicBezTo>
                  <a:cubicBezTo>
                    <a:pt x="22778" y="13913"/>
                    <a:pt x="22732" y="13914"/>
                    <a:pt x="22685" y="13914"/>
                  </a:cubicBezTo>
                  <a:cubicBezTo>
                    <a:pt x="22621" y="13914"/>
                    <a:pt x="22556" y="13912"/>
                    <a:pt x="22492" y="13904"/>
                  </a:cubicBezTo>
                  <a:cubicBezTo>
                    <a:pt x="22317" y="13881"/>
                    <a:pt x="22152" y="13810"/>
                    <a:pt x="22002" y="13717"/>
                  </a:cubicBezTo>
                  <a:cubicBezTo>
                    <a:pt x="21910" y="13660"/>
                    <a:pt x="21823" y="13592"/>
                    <a:pt x="21759" y="13506"/>
                  </a:cubicBezTo>
                  <a:cubicBezTo>
                    <a:pt x="21636" y="13336"/>
                    <a:pt x="21687" y="13152"/>
                    <a:pt x="21729" y="12963"/>
                  </a:cubicBezTo>
                  <a:cubicBezTo>
                    <a:pt x="21773" y="12768"/>
                    <a:pt x="21870" y="12584"/>
                    <a:pt x="22012" y="12442"/>
                  </a:cubicBezTo>
                  <a:cubicBezTo>
                    <a:pt x="22204" y="12248"/>
                    <a:pt x="22465" y="12132"/>
                    <a:pt x="22659" y="11940"/>
                  </a:cubicBezTo>
                  <a:cubicBezTo>
                    <a:pt x="22697" y="11903"/>
                    <a:pt x="22733" y="11859"/>
                    <a:pt x="22750" y="11808"/>
                  </a:cubicBezTo>
                  <a:cubicBezTo>
                    <a:pt x="22801" y="11650"/>
                    <a:pt x="22653" y="11502"/>
                    <a:pt x="22625" y="11338"/>
                  </a:cubicBezTo>
                  <a:cubicBezTo>
                    <a:pt x="22595" y="11169"/>
                    <a:pt x="22697" y="11008"/>
                    <a:pt x="22770" y="10851"/>
                  </a:cubicBezTo>
                  <a:cubicBezTo>
                    <a:pt x="22865" y="10650"/>
                    <a:pt x="22911" y="10428"/>
                    <a:pt x="22908" y="10205"/>
                  </a:cubicBezTo>
                  <a:cubicBezTo>
                    <a:pt x="22906" y="10059"/>
                    <a:pt x="22876" y="9902"/>
                    <a:pt x="22770" y="9799"/>
                  </a:cubicBezTo>
                  <a:cubicBezTo>
                    <a:pt x="22695" y="9726"/>
                    <a:pt x="22591" y="9691"/>
                    <a:pt x="22490" y="9665"/>
                  </a:cubicBezTo>
                  <a:cubicBezTo>
                    <a:pt x="22317" y="9622"/>
                    <a:pt x="22145" y="9595"/>
                    <a:pt x="21975" y="9595"/>
                  </a:cubicBezTo>
                  <a:cubicBezTo>
                    <a:pt x="21820" y="9595"/>
                    <a:pt x="21665" y="9617"/>
                    <a:pt x="21512" y="9669"/>
                  </a:cubicBezTo>
                  <a:cubicBezTo>
                    <a:pt x="21520" y="9612"/>
                    <a:pt x="21530" y="9552"/>
                    <a:pt x="21534" y="9494"/>
                  </a:cubicBezTo>
                  <a:cubicBezTo>
                    <a:pt x="21593" y="8733"/>
                    <a:pt x="21293" y="7907"/>
                    <a:pt x="20640" y="7511"/>
                  </a:cubicBezTo>
                  <a:cubicBezTo>
                    <a:pt x="20513" y="7434"/>
                    <a:pt x="20375" y="7377"/>
                    <a:pt x="20234" y="7329"/>
                  </a:cubicBezTo>
                  <a:lnTo>
                    <a:pt x="20234" y="7329"/>
                  </a:lnTo>
                  <a:cubicBezTo>
                    <a:pt x="20478" y="7338"/>
                    <a:pt x="20723" y="7388"/>
                    <a:pt x="20959" y="7451"/>
                  </a:cubicBezTo>
                  <a:cubicBezTo>
                    <a:pt x="21427" y="7577"/>
                    <a:pt x="21890" y="7756"/>
                    <a:pt x="22374" y="7768"/>
                  </a:cubicBezTo>
                  <a:cubicBezTo>
                    <a:pt x="22389" y="7769"/>
                    <a:pt x="22404" y="7769"/>
                    <a:pt x="22419" y="7769"/>
                  </a:cubicBezTo>
                  <a:cubicBezTo>
                    <a:pt x="22892" y="7769"/>
                    <a:pt x="23397" y="7567"/>
                    <a:pt x="23600" y="7142"/>
                  </a:cubicBezTo>
                  <a:cubicBezTo>
                    <a:pt x="23674" y="6987"/>
                    <a:pt x="23703" y="6816"/>
                    <a:pt x="23720" y="6644"/>
                  </a:cubicBezTo>
                  <a:cubicBezTo>
                    <a:pt x="23787" y="6022"/>
                    <a:pt x="23724" y="5387"/>
                    <a:pt x="23536" y="4790"/>
                  </a:cubicBezTo>
                  <a:cubicBezTo>
                    <a:pt x="23518" y="4727"/>
                    <a:pt x="23489" y="4657"/>
                    <a:pt x="23426" y="4633"/>
                  </a:cubicBezTo>
                  <a:cubicBezTo>
                    <a:pt x="23412" y="4627"/>
                    <a:pt x="23398" y="4625"/>
                    <a:pt x="23384" y="4625"/>
                  </a:cubicBezTo>
                  <a:cubicBezTo>
                    <a:pt x="23304" y="4625"/>
                    <a:pt x="23232" y="4709"/>
                    <a:pt x="23186" y="4784"/>
                  </a:cubicBezTo>
                  <a:cubicBezTo>
                    <a:pt x="22998" y="5098"/>
                    <a:pt x="22834" y="5430"/>
                    <a:pt x="22701" y="5773"/>
                  </a:cubicBezTo>
                  <a:cubicBezTo>
                    <a:pt x="22553" y="6152"/>
                    <a:pt x="22431" y="6561"/>
                    <a:pt x="22140" y="6845"/>
                  </a:cubicBezTo>
                  <a:cubicBezTo>
                    <a:pt x="21924" y="7059"/>
                    <a:pt x="21620" y="7179"/>
                    <a:pt x="21316" y="7179"/>
                  </a:cubicBezTo>
                  <a:cubicBezTo>
                    <a:pt x="21266" y="7179"/>
                    <a:pt x="21216" y="7176"/>
                    <a:pt x="21166" y="7169"/>
                  </a:cubicBezTo>
                  <a:cubicBezTo>
                    <a:pt x="20986" y="7145"/>
                    <a:pt x="20815" y="7080"/>
                    <a:pt x="20638" y="7038"/>
                  </a:cubicBezTo>
                  <a:cubicBezTo>
                    <a:pt x="20478" y="6999"/>
                    <a:pt x="20313" y="6980"/>
                    <a:pt x="20148" y="6980"/>
                  </a:cubicBezTo>
                  <a:cubicBezTo>
                    <a:pt x="19865" y="6980"/>
                    <a:pt x="19581" y="7036"/>
                    <a:pt x="19319" y="7145"/>
                  </a:cubicBezTo>
                  <a:cubicBezTo>
                    <a:pt x="19188" y="7134"/>
                    <a:pt x="19056" y="7129"/>
                    <a:pt x="18925" y="7129"/>
                  </a:cubicBezTo>
                  <a:cubicBezTo>
                    <a:pt x="17598" y="7129"/>
                    <a:pt x="16268" y="7681"/>
                    <a:pt x="15082" y="8332"/>
                  </a:cubicBezTo>
                  <a:cubicBezTo>
                    <a:pt x="14912" y="8426"/>
                    <a:pt x="14741" y="8523"/>
                    <a:pt x="14568" y="8616"/>
                  </a:cubicBezTo>
                  <a:cubicBezTo>
                    <a:pt x="14531" y="8602"/>
                    <a:pt x="14494" y="8577"/>
                    <a:pt x="14465" y="8551"/>
                  </a:cubicBezTo>
                  <a:cubicBezTo>
                    <a:pt x="14275" y="8392"/>
                    <a:pt x="14061" y="8142"/>
                    <a:pt x="14259" y="7924"/>
                  </a:cubicBezTo>
                  <a:cubicBezTo>
                    <a:pt x="14325" y="7852"/>
                    <a:pt x="14417" y="7806"/>
                    <a:pt x="14515" y="7793"/>
                  </a:cubicBezTo>
                  <a:cubicBezTo>
                    <a:pt x="14849" y="7745"/>
                    <a:pt x="15137" y="7492"/>
                    <a:pt x="15240" y="7173"/>
                  </a:cubicBezTo>
                  <a:cubicBezTo>
                    <a:pt x="15324" y="6909"/>
                    <a:pt x="15298" y="6587"/>
                    <a:pt x="15496" y="6392"/>
                  </a:cubicBezTo>
                  <a:cubicBezTo>
                    <a:pt x="15590" y="6300"/>
                    <a:pt x="15718" y="6254"/>
                    <a:pt x="15846" y="6226"/>
                  </a:cubicBezTo>
                  <a:cubicBezTo>
                    <a:pt x="16000" y="6191"/>
                    <a:pt x="16155" y="6177"/>
                    <a:pt x="16311" y="6177"/>
                  </a:cubicBezTo>
                  <a:cubicBezTo>
                    <a:pt x="16830" y="6177"/>
                    <a:pt x="17358" y="6332"/>
                    <a:pt x="17884" y="6373"/>
                  </a:cubicBezTo>
                  <a:cubicBezTo>
                    <a:pt x="17988" y="6381"/>
                    <a:pt x="18093" y="6385"/>
                    <a:pt x="18197" y="6385"/>
                  </a:cubicBezTo>
                  <a:cubicBezTo>
                    <a:pt x="18622" y="6385"/>
                    <a:pt x="19047" y="6321"/>
                    <a:pt x="19464" y="6239"/>
                  </a:cubicBezTo>
                  <a:cubicBezTo>
                    <a:pt x="20266" y="6083"/>
                    <a:pt x="21094" y="5835"/>
                    <a:pt x="21661" y="5247"/>
                  </a:cubicBezTo>
                  <a:cubicBezTo>
                    <a:pt x="21983" y="4912"/>
                    <a:pt x="22199" y="4489"/>
                    <a:pt x="22365" y="4054"/>
                  </a:cubicBezTo>
                  <a:cubicBezTo>
                    <a:pt x="22769" y="2996"/>
                    <a:pt x="22902" y="1829"/>
                    <a:pt x="22691" y="714"/>
                  </a:cubicBezTo>
                  <a:cubicBezTo>
                    <a:pt x="22668" y="592"/>
                    <a:pt x="22591" y="481"/>
                    <a:pt x="22477" y="430"/>
                  </a:cubicBezTo>
                  <a:cubicBezTo>
                    <a:pt x="22433" y="411"/>
                    <a:pt x="22392" y="402"/>
                    <a:pt x="22355" y="402"/>
                  </a:cubicBezTo>
                  <a:cubicBezTo>
                    <a:pt x="22224" y="402"/>
                    <a:pt x="22126" y="505"/>
                    <a:pt x="22045" y="602"/>
                  </a:cubicBezTo>
                  <a:cubicBezTo>
                    <a:pt x="21377" y="1411"/>
                    <a:pt x="20955" y="2390"/>
                    <a:pt x="20595" y="3376"/>
                  </a:cubicBezTo>
                  <a:cubicBezTo>
                    <a:pt x="20408" y="3888"/>
                    <a:pt x="20225" y="4423"/>
                    <a:pt x="19848" y="4816"/>
                  </a:cubicBezTo>
                  <a:cubicBezTo>
                    <a:pt x="19305" y="5380"/>
                    <a:pt x="18466" y="5542"/>
                    <a:pt x="17684" y="5545"/>
                  </a:cubicBezTo>
                  <a:cubicBezTo>
                    <a:pt x="17675" y="5545"/>
                    <a:pt x="17665" y="5545"/>
                    <a:pt x="17655" y="5545"/>
                  </a:cubicBezTo>
                  <a:cubicBezTo>
                    <a:pt x="17129" y="5545"/>
                    <a:pt x="16602" y="5490"/>
                    <a:pt x="16077" y="5490"/>
                  </a:cubicBezTo>
                  <a:cubicBezTo>
                    <a:pt x="15831" y="5490"/>
                    <a:pt x="15586" y="5502"/>
                    <a:pt x="15341" y="5538"/>
                  </a:cubicBezTo>
                  <a:cubicBezTo>
                    <a:pt x="15120" y="5570"/>
                    <a:pt x="14886" y="5632"/>
                    <a:pt x="14741" y="5800"/>
                  </a:cubicBezTo>
                  <a:cubicBezTo>
                    <a:pt x="14538" y="6036"/>
                    <a:pt x="14574" y="6386"/>
                    <a:pt x="14612" y="6694"/>
                  </a:cubicBezTo>
                  <a:cubicBezTo>
                    <a:pt x="14649" y="7003"/>
                    <a:pt x="14659" y="7363"/>
                    <a:pt x="14427" y="7570"/>
                  </a:cubicBezTo>
                  <a:cubicBezTo>
                    <a:pt x="14250" y="7727"/>
                    <a:pt x="13986" y="7744"/>
                    <a:pt x="13796" y="7882"/>
                  </a:cubicBezTo>
                  <a:cubicBezTo>
                    <a:pt x="13590" y="8032"/>
                    <a:pt x="13504" y="8328"/>
                    <a:pt x="13597" y="8566"/>
                  </a:cubicBezTo>
                  <a:cubicBezTo>
                    <a:pt x="13666" y="8736"/>
                    <a:pt x="13822" y="8864"/>
                    <a:pt x="14000" y="8911"/>
                  </a:cubicBezTo>
                  <a:cubicBezTo>
                    <a:pt x="13566" y="9119"/>
                    <a:pt x="13118" y="9279"/>
                    <a:pt x="12642" y="9321"/>
                  </a:cubicBezTo>
                  <a:cubicBezTo>
                    <a:pt x="12575" y="9328"/>
                    <a:pt x="12506" y="9331"/>
                    <a:pt x="12438" y="9331"/>
                  </a:cubicBezTo>
                  <a:cubicBezTo>
                    <a:pt x="12425" y="9331"/>
                    <a:pt x="12413" y="9330"/>
                    <a:pt x="12400" y="9330"/>
                  </a:cubicBezTo>
                  <a:cubicBezTo>
                    <a:pt x="12152" y="8908"/>
                    <a:pt x="12015" y="8421"/>
                    <a:pt x="12010" y="7930"/>
                  </a:cubicBezTo>
                  <a:cubicBezTo>
                    <a:pt x="12007" y="7650"/>
                    <a:pt x="12058" y="7346"/>
                    <a:pt x="12264" y="7158"/>
                  </a:cubicBezTo>
                  <a:cubicBezTo>
                    <a:pt x="12517" y="6927"/>
                    <a:pt x="12913" y="6946"/>
                    <a:pt x="13205" y="6766"/>
                  </a:cubicBezTo>
                  <a:cubicBezTo>
                    <a:pt x="13700" y="6458"/>
                    <a:pt x="13702" y="5722"/>
                    <a:pt x="14089" y="5285"/>
                  </a:cubicBezTo>
                  <a:cubicBezTo>
                    <a:pt x="14376" y="4959"/>
                    <a:pt x="14835" y="4849"/>
                    <a:pt x="15275" y="4849"/>
                  </a:cubicBezTo>
                  <a:cubicBezTo>
                    <a:pt x="15306" y="4849"/>
                    <a:pt x="15338" y="4849"/>
                    <a:pt x="15369" y="4851"/>
                  </a:cubicBezTo>
                  <a:cubicBezTo>
                    <a:pt x="15815" y="4866"/>
                    <a:pt x="16255" y="4969"/>
                    <a:pt x="16700" y="4969"/>
                  </a:cubicBezTo>
                  <a:cubicBezTo>
                    <a:pt x="16721" y="4969"/>
                    <a:pt x="16741" y="4969"/>
                    <a:pt x="16762" y="4969"/>
                  </a:cubicBezTo>
                  <a:cubicBezTo>
                    <a:pt x="17815" y="4946"/>
                    <a:pt x="18787" y="4275"/>
                    <a:pt x="19345" y="3381"/>
                  </a:cubicBezTo>
                  <a:cubicBezTo>
                    <a:pt x="19902" y="2487"/>
                    <a:pt x="20084" y="1399"/>
                    <a:pt x="20041" y="347"/>
                  </a:cubicBezTo>
                  <a:cubicBezTo>
                    <a:pt x="20038" y="266"/>
                    <a:pt x="20033" y="181"/>
                    <a:pt x="19988" y="114"/>
                  </a:cubicBezTo>
                  <a:cubicBezTo>
                    <a:pt x="19938" y="37"/>
                    <a:pt x="19846" y="1"/>
                    <a:pt x="197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5"/>
            <p:cNvSpPr/>
            <p:nvPr/>
          </p:nvSpPr>
          <p:spPr>
            <a:xfrm>
              <a:off x="2306575" y="2220650"/>
              <a:ext cx="82525" cy="173750"/>
            </a:xfrm>
            <a:custGeom>
              <a:avLst/>
              <a:gdLst/>
              <a:ahLst/>
              <a:cxnLst/>
              <a:rect l="l" t="t" r="r" b="b"/>
              <a:pathLst>
                <a:path w="3301" h="6950" extrusionOk="0">
                  <a:moveTo>
                    <a:pt x="715" y="0"/>
                  </a:moveTo>
                  <a:cubicBezTo>
                    <a:pt x="504" y="0"/>
                    <a:pt x="585" y="522"/>
                    <a:pt x="541" y="688"/>
                  </a:cubicBezTo>
                  <a:cubicBezTo>
                    <a:pt x="450" y="1023"/>
                    <a:pt x="219" y="1305"/>
                    <a:pt x="124" y="1639"/>
                  </a:cubicBezTo>
                  <a:cubicBezTo>
                    <a:pt x="1" y="2072"/>
                    <a:pt x="121" y="2538"/>
                    <a:pt x="304" y="2951"/>
                  </a:cubicBezTo>
                  <a:cubicBezTo>
                    <a:pt x="594" y="3607"/>
                    <a:pt x="1035" y="4185"/>
                    <a:pt x="1498" y="4734"/>
                  </a:cubicBezTo>
                  <a:cubicBezTo>
                    <a:pt x="1694" y="4966"/>
                    <a:pt x="1898" y="5196"/>
                    <a:pt x="2054" y="5458"/>
                  </a:cubicBezTo>
                  <a:cubicBezTo>
                    <a:pt x="2211" y="5720"/>
                    <a:pt x="2320" y="6018"/>
                    <a:pt x="2309" y="6322"/>
                  </a:cubicBezTo>
                  <a:cubicBezTo>
                    <a:pt x="2304" y="6455"/>
                    <a:pt x="2278" y="6592"/>
                    <a:pt x="2310" y="6720"/>
                  </a:cubicBezTo>
                  <a:cubicBezTo>
                    <a:pt x="2339" y="6838"/>
                    <a:pt x="2442" y="6949"/>
                    <a:pt x="2560" y="6949"/>
                  </a:cubicBezTo>
                  <a:cubicBezTo>
                    <a:pt x="2570" y="6949"/>
                    <a:pt x="2581" y="6948"/>
                    <a:pt x="2593" y="6946"/>
                  </a:cubicBezTo>
                  <a:cubicBezTo>
                    <a:pt x="2761" y="6913"/>
                    <a:pt x="2799" y="6698"/>
                    <a:pt x="2830" y="6530"/>
                  </a:cubicBezTo>
                  <a:cubicBezTo>
                    <a:pt x="2879" y="6268"/>
                    <a:pt x="2996" y="6022"/>
                    <a:pt x="3071" y="5766"/>
                  </a:cubicBezTo>
                  <a:cubicBezTo>
                    <a:pt x="3301" y="4991"/>
                    <a:pt x="3117" y="4106"/>
                    <a:pt x="2598" y="3485"/>
                  </a:cubicBezTo>
                  <a:cubicBezTo>
                    <a:pt x="2342" y="3180"/>
                    <a:pt x="2018" y="2940"/>
                    <a:pt x="1730" y="2666"/>
                  </a:cubicBezTo>
                  <a:cubicBezTo>
                    <a:pt x="1443" y="2390"/>
                    <a:pt x="1184" y="2060"/>
                    <a:pt x="1114" y="1667"/>
                  </a:cubicBezTo>
                  <a:cubicBezTo>
                    <a:pt x="1059" y="1352"/>
                    <a:pt x="1131" y="1029"/>
                    <a:pt x="1114" y="709"/>
                  </a:cubicBezTo>
                  <a:cubicBezTo>
                    <a:pt x="1102" y="497"/>
                    <a:pt x="1014" y="110"/>
                    <a:pt x="787" y="16"/>
                  </a:cubicBezTo>
                  <a:cubicBezTo>
                    <a:pt x="760" y="5"/>
                    <a:pt x="736" y="0"/>
                    <a:pt x="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5"/>
            <p:cNvSpPr/>
            <p:nvPr/>
          </p:nvSpPr>
          <p:spPr>
            <a:xfrm>
              <a:off x="2342875" y="2221375"/>
              <a:ext cx="132550" cy="177675"/>
            </a:xfrm>
            <a:custGeom>
              <a:avLst/>
              <a:gdLst/>
              <a:ahLst/>
              <a:cxnLst/>
              <a:rect l="l" t="t" r="r" b="b"/>
              <a:pathLst>
                <a:path w="5302" h="7107" extrusionOk="0">
                  <a:moveTo>
                    <a:pt x="417" y="0"/>
                  </a:moveTo>
                  <a:cubicBezTo>
                    <a:pt x="321" y="0"/>
                    <a:pt x="233" y="69"/>
                    <a:pt x="162" y="253"/>
                  </a:cubicBezTo>
                  <a:cubicBezTo>
                    <a:pt x="1" y="670"/>
                    <a:pt x="308" y="1308"/>
                    <a:pt x="591" y="1610"/>
                  </a:cubicBezTo>
                  <a:cubicBezTo>
                    <a:pt x="1165" y="2222"/>
                    <a:pt x="2169" y="2234"/>
                    <a:pt x="2779" y="2812"/>
                  </a:cubicBezTo>
                  <a:cubicBezTo>
                    <a:pt x="3041" y="3059"/>
                    <a:pt x="3206" y="3393"/>
                    <a:pt x="3322" y="3734"/>
                  </a:cubicBezTo>
                  <a:cubicBezTo>
                    <a:pt x="3444" y="4092"/>
                    <a:pt x="3520" y="4467"/>
                    <a:pt x="3513" y="4843"/>
                  </a:cubicBezTo>
                  <a:cubicBezTo>
                    <a:pt x="3502" y="5525"/>
                    <a:pt x="3228" y="6191"/>
                    <a:pt x="3287" y="6869"/>
                  </a:cubicBezTo>
                  <a:cubicBezTo>
                    <a:pt x="3293" y="6934"/>
                    <a:pt x="3304" y="7003"/>
                    <a:pt x="3346" y="7051"/>
                  </a:cubicBezTo>
                  <a:cubicBezTo>
                    <a:pt x="3381" y="7090"/>
                    <a:pt x="3428" y="7106"/>
                    <a:pt x="3478" y="7106"/>
                  </a:cubicBezTo>
                  <a:cubicBezTo>
                    <a:pt x="3569" y="7106"/>
                    <a:pt x="3671" y="7053"/>
                    <a:pt x="3740" y="6987"/>
                  </a:cubicBezTo>
                  <a:cubicBezTo>
                    <a:pt x="3998" y="6739"/>
                    <a:pt x="4090" y="6365"/>
                    <a:pt x="4122" y="6010"/>
                  </a:cubicBezTo>
                  <a:cubicBezTo>
                    <a:pt x="4155" y="5654"/>
                    <a:pt x="4139" y="5289"/>
                    <a:pt x="4234" y="4945"/>
                  </a:cubicBezTo>
                  <a:cubicBezTo>
                    <a:pt x="4382" y="4404"/>
                    <a:pt x="4780" y="3970"/>
                    <a:pt x="5023" y="3465"/>
                  </a:cubicBezTo>
                  <a:cubicBezTo>
                    <a:pt x="5172" y="3154"/>
                    <a:pt x="5262" y="2815"/>
                    <a:pt x="5286" y="2470"/>
                  </a:cubicBezTo>
                  <a:cubicBezTo>
                    <a:pt x="5302" y="2247"/>
                    <a:pt x="5288" y="2017"/>
                    <a:pt x="5196" y="1813"/>
                  </a:cubicBezTo>
                  <a:cubicBezTo>
                    <a:pt x="5024" y="1434"/>
                    <a:pt x="4608" y="1221"/>
                    <a:pt x="4199" y="1148"/>
                  </a:cubicBezTo>
                  <a:cubicBezTo>
                    <a:pt x="3791" y="1073"/>
                    <a:pt x="3370" y="1111"/>
                    <a:pt x="2955" y="1080"/>
                  </a:cubicBezTo>
                  <a:cubicBezTo>
                    <a:pt x="2557" y="1050"/>
                    <a:pt x="2164" y="958"/>
                    <a:pt x="1774" y="866"/>
                  </a:cubicBezTo>
                  <a:cubicBezTo>
                    <a:pt x="1524" y="808"/>
                    <a:pt x="1259" y="742"/>
                    <a:pt x="1075" y="562"/>
                  </a:cubicBezTo>
                  <a:cubicBezTo>
                    <a:pt x="924" y="415"/>
                    <a:pt x="650"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5"/>
            <p:cNvSpPr/>
            <p:nvPr/>
          </p:nvSpPr>
          <p:spPr>
            <a:xfrm>
              <a:off x="1898650" y="2217650"/>
              <a:ext cx="123850" cy="100175"/>
            </a:xfrm>
            <a:custGeom>
              <a:avLst/>
              <a:gdLst/>
              <a:ahLst/>
              <a:cxnLst/>
              <a:rect l="l" t="t" r="r" b="b"/>
              <a:pathLst>
                <a:path w="4954" h="4007" extrusionOk="0">
                  <a:moveTo>
                    <a:pt x="4681" y="1"/>
                  </a:moveTo>
                  <a:cubicBezTo>
                    <a:pt x="4497" y="1"/>
                    <a:pt x="4307" y="376"/>
                    <a:pt x="4224" y="500"/>
                  </a:cubicBezTo>
                  <a:cubicBezTo>
                    <a:pt x="3981" y="866"/>
                    <a:pt x="3740" y="1231"/>
                    <a:pt x="3498" y="1597"/>
                  </a:cubicBezTo>
                  <a:cubicBezTo>
                    <a:pt x="3372" y="1787"/>
                    <a:pt x="3246" y="1980"/>
                    <a:pt x="3081" y="2138"/>
                  </a:cubicBezTo>
                  <a:cubicBezTo>
                    <a:pt x="2917" y="2298"/>
                    <a:pt x="2709" y="2421"/>
                    <a:pt x="2483" y="2447"/>
                  </a:cubicBezTo>
                  <a:cubicBezTo>
                    <a:pt x="2452" y="2450"/>
                    <a:pt x="2421" y="2452"/>
                    <a:pt x="2391" y="2452"/>
                  </a:cubicBezTo>
                  <a:cubicBezTo>
                    <a:pt x="1948" y="2452"/>
                    <a:pt x="1535" y="2112"/>
                    <a:pt x="1090" y="2112"/>
                  </a:cubicBezTo>
                  <a:cubicBezTo>
                    <a:pt x="1063" y="2112"/>
                    <a:pt x="1035" y="2113"/>
                    <a:pt x="1008" y="2116"/>
                  </a:cubicBezTo>
                  <a:cubicBezTo>
                    <a:pt x="635" y="2152"/>
                    <a:pt x="334" y="2450"/>
                    <a:pt x="162" y="2783"/>
                  </a:cubicBezTo>
                  <a:cubicBezTo>
                    <a:pt x="67" y="2968"/>
                    <a:pt x="0" y="3172"/>
                    <a:pt x="10" y="3379"/>
                  </a:cubicBezTo>
                  <a:cubicBezTo>
                    <a:pt x="11" y="3413"/>
                    <a:pt x="17" y="3450"/>
                    <a:pt x="41" y="3472"/>
                  </a:cubicBezTo>
                  <a:cubicBezTo>
                    <a:pt x="65" y="3495"/>
                    <a:pt x="98" y="3500"/>
                    <a:pt x="129" y="3502"/>
                  </a:cubicBezTo>
                  <a:cubicBezTo>
                    <a:pt x="174" y="3507"/>
                    <a:pt x="220" y="3510"/>
                    <a:pt x="266" y="3510"/>
                  </a:cubicBezTo>
                  <a:cubicBezTo>
                    <a:pt x="331" y="3510"/>
                    <a:pt x="396" y="3503"/>
                    <a:pt x="457" y="3485"/>
                  </a:cubicBezTo>
                  <a:cubicBezTo>
                    <a:pt x="602" y="3439"/>
                    <a:pt x="719" y="3332"/>
                    <a:pt x="854" y="3264"/>
                  </a:cubicBezTo>
                  <a:cubicBezTo>
                    <a:pt x="977" y="3201"/>
                    <a:pt x="1113" y="3173"/>
                    <a:pt x="1251" y="3173"/>
                  </a:cubicBezTo>
                  <a:cubicBezTo>
                    <a:pt x="1377" y="3173"/>
                    <a:pt x="1505" y="3197"/>
                    <a:pt x="1624" y="3241"/>
                  </a:cubicBezTo>
                  <a:cubicBezTo>
                    <a:pt x="1871" y="3334"/>
                    <a:pt x="2082" y="3505"/>
                    <a:pt x="2259" y="3703"/>
                  </a:cubicBezTo>
                  <a:cubicBezTo>
                    <a:pt x="2357" y="3812"/>
                    <a:pt x="2451" y="3934"/>
                    <a:pt x="2589" y="3983"/>
                  </a:cubicBezTo>
                  <a:cubicBezTo>
                    <a:pt x="2641" y="4001"/>
                    <a:pt x="2696" y="4007"/>
                    <a:pt x="2751" y="4007"/>
                  </a:cubicBezTo>
                  <a:cubicBezTo>
                    <a:pt x="2770" y="4007"/>
                    <a:pt x="2789" y="4006"/>
                    <a:pt x="2809" y="4005"/>
                  </a:cubicBezTo>
                  <a:cubicBezTo>
                    <a:pt x="3001" y="3990"/>
                    <a:pt x="3190" y="3925"/>
                    <a:pt x="3349" y="3815"/>
                  </a:cubicBezTo>
                  <a:cubicBezTo>
                    <a:pt x="3574" y="3657"/>
                    <a:pt x="3732" y="3423"/>
                    <a:pt x="3865" y="3184"/>
                  </a:cubicBezTo>
                  <a:cubicBezTo>
                    <a:pt x="4026" y="2899"/>
                    <a:pt x="4162" y="2599"/>
                    <a:pt x="4280" y="2293"/>
                  </a:cubicBezTo>
                  <a:cubicBezTo>
                    <a:pt x="4490" y="1749"/>
                    <a:pt x="4641" y="1184"/>
                    <a:pt x="4783" y="618"/>
                  </a:cubicBezTo>
                  <a:cubicBezTo>
                    <a:pt x="4826" y="440"/>
                    <a:pt x="4954" y="181"/>
                    <a:pt x="4772" y="35"/>
                  </a:cubicBezTo>
                  <a:cubicBezTo>
                    <a:pt x="4742" y="11"/>
                    <a:pt x="4712" y="1"/>
                    <a:pt x="4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5"/>
            <p:cNvSpPr/>
            <p:nvPr/>
          </p:nvSpPr>
          <p:spPr>
            <a:xfrm>
              <a:off x="1894175" y="2684575"/>
              <a:ext cx="162400" cy="135975"/>
            </a:xfrm>
            <a:custGeom>
              <a:avLst/>
              <a:gdLst/>
              <a:ahLst/>
              <a:cxnLst/>
              <a:rect l="l" t="t" r="r" b="b"/>
              <a:pathLst>
                <a:path w="6496" h="5439" extrusionOk="0">
                  <a:moveTo>
                    <a:pt x="6129" y="0"/>
                  </a:moveTo>
                  <a:cubicBezTo>
                    <a:pt x="6107" y="0"/>
                    <a:pt x="6085" y="2"/>
                    <a:pt x="6064" y="5"/>
                  </a:cubicBezTo>
                  <a:cubicBezTo>
                    <a:pt x="5811" y="45"/>
                    <a:pt x="5713" y="216"/>
                    <a:pt x="5548" y="379"/>
                  </a:cubicBezTo>
                  <a:cubicBezTo>
                    <a:pt x="5382" y="544"/>
                    <a:pt x="5195" y="687"/>
                    <a:pt x="5000" y="814"/>
                  </a:cubicBezTo>
                  <a:cubicBezTo>
                    <a:pt x="4607" y="1071"/>
                    <a:pt x="4176" y="1261"/>
                    <a:pt x="3744" y="1443"/>
                  </a:cubicBezTo>
                  <a:cubicBezTo>
                    <a:pt x="3376" y="1598"/>
                    <a:pt x="3001" y="1751"/>
                    <a:pt x="2605" y="1793"/>
                  </a:cubicBezTo>
                  <a:cubicBezTo>
                    <a:pt x="2494" y="1806"/>
                    <a:pt x="2380" y="1809"/>
                    <a:pt x="2266" y="1809"/>
                  </a:cubicBezTo>
                  <a:cubicBezTo>
                    <a:pt x="2092" y="1809"/>
                    <a:pt x="1916" y="1801"/>
                    <a:pt x="1743" y="1801"/>
                  </a:cubicBezTo>
                  <a:cubicBezTo>
                    <a:pt x="1433" y="1801"/>
                    <a:pt x="1132" y="1829"/>
                    <a:pt x="868" y="1984"/>
                  </a:cubicBezTo>
                  <a:cubicBezTo>
                    <a:pt x="605" y="2138"/>
                    <a:pt x="416" y="2404"/>
                    <a:pt x="318" y="2693"/>
                  </a:cubicBezTo>
                  <a:cubicBezTo>
                    <a:pt x="219" y="2982"/>
                    <a:pt x="201" y="3294"/>
                    <a:pt x="221" y="3599"/>
                  </a:cubicBezTo>
                  <a:cubicBezTo>
                    <a:pt x="248" y="4015"/>
                    <a:pt x="339" y="4449"/>
                    <a:pt x="182" y="4834"/>
                  </a:cubicBezTo>
                  <a:cubicBezTo>
                    <a:pt x="115" y="4999"/>
                    <a:pt x="0" y="5168"/>
                    <a:pt x="46" y="5341"/>
                  </a:cubicBezTo>
                  <a:cubicBezTo>
                    <a:pt x="55" y="5368"/>
                    <a:pt x="66" y="5393"/>
                    <a:pt x="88" y="5411"/>
                  </a:cubicBezTo>
                  <a:cubicBezTo>
                    <a:pt x="107" y="5426"/>
                    <a:pt x="133" y="5431"/>
                    <a:pt x="157" y="5436"/>
                  </a:cubicBezTo>
                  <a:cubicBezTo>
                    <a:pt x="173" y="5437"/>
                    <a:pt x="188" y="5438"/>
                    <a:pt x="203" y="5438"/>
                  </a:cubicBezTo>
                  <a:cubicBezTo>
                    <a:pt x="395" y="5438"/>
                    <a:pt x="568" y="5293"/>
                    <a:pt x="663" y="5122"/>
                  </a:cubicBezTo>
                  <a:cubicBezTo>
                    <a:pt x="766" y="4938"/>
                    <a:pt x="804" y="4726"/>
                    <a:pt x="871" y="4526"/>
                  </a:cubicBezTo>
                  <a:cubicBezTo>
                    <a:pt x="936" y="4327"/>
                    <a:pt x="1048" y="4124"/>
                    <a:pt x="1241" y="4036"/>
                  </a:cubicBezTo>
                  <a:cubicBezTo>
                    <a:pt x="1317" y="4000"/>
                    <a:pt x="1399" y="3986"/>
                    <a:pt x="1481" y="3986"/>
                  </a:cubicBezTo>
                  <a:cubicBezTo>
                    <a:pt x="1646" y="3986"/>
                    <a:pt x="1818" y="4041"/>
                    <a:pt x="1978" y="4093"/>
                  </a:cubicBezTo>
                  <a:cubicBezTo>
                    <a:pt x="2387" y="4227"/>
                    <a:pt x="2825" y="4335"/>
                    <a:pt x="3251" y="4335"/>
                  </a:cubicBezTo>
                  <a:cubicBezTo>
                    <a:pt x="3514" y="4335"/>
                    <a:pt x="3772" y="4294"/>
                    <a:pt x="4017" y="4193"/>
                  </a:cubicBezTo>
                  <a:cubicBezTo>
                    <a:pt x="4727" y="3902"/>
                    <a:pt x="5159" y="3168"/>
                    <a:pt x="5375" y="2433"/>
                  </a:cubicBezTo>
                  <a:cubicBezTo>
                    <a:pt x="5537" y="1881"/>
                    <a:pt x="5627" y="1264"/>
                    <a:pt x="6041" y="865"/>
                  </a:cubicBezTo>
                  <a:cubicBezTo>
                    <a:pt x="6148" y="763"/>
                    <a:pt x="6273" y="677"/>
                    <a:pt x="6362" y="558"/>
                  </a:cubicBezTo>
                  <a:cubicBezTo>
                    <a:pt x="6451" y="440"/>
                    <a:pt x="6495" y="270"/>
                    <a:pt x="6418" y="143"/>
                  </a:cubicBezTo>
                  <a:cubicBezTo>
                    <a:pt x="6360" y="47"/>
                    <a:pt x="6244" y="0"/>
                    <a:pt x="6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5"/>
            <p:cNvSpPr/>
            <p:nvPr/>
          </p:nvSpPr>
          <p:spPr>
            <a:xfrm>
              <a:off x="1891375" y="2572875"/>
              <a:ext cx="112575" cy="72425"/>
            </a:xfrm>
            <a:custGeom>
              <a:avLst/>
              <a:gdLst/>
              <a:ahLst/>
              <a:cxnLst/>
              <a:rect l="l" t="t" r="r" b="b"/>
              <a:pathLst>
                <a:path w="4503" h="2897" extrusionOk="0">
                  <a:moveTo>
                    <a:pt x="922" y="1"/>
                  </a:moveTo>
                  <a:cubicBezTo>
                    <a:pt x="892" y="1"/>
                    <a:pt x="861" y="4"/>
                    <a:pt x="831" y="12"/>
                  </a:cubicBezTo>
                  <a:cubicBezTo>
                    <a:pt x="662" y="56"/>
                    <a:pt x="548" y="213"/>
                    <a:pt x="482" y="375"/>
                  </a:cubicBezTo>
                  <a:cubicBezTo>
                    <a:pt x="354" y="690"/>
                    <a:pt x="359" y="1056"/>
                    <a:pt x="189" y="1353"/>
                  </a:cubicBezTo>
                  <a:cubicBezTo>
                    <a:pt x="94" y="1522"/>
                    <a:pt x="0" y="1579"/>
                    <a:pt x="54" y="1800"/>
                  </a:cubicBezTo>
                  <a:cubicBezTo>
                    <a:pt x="81" y="1924"/>
                    <a:pt x="135" y="2056"/>
                    <a:pt x="248" y="2113"/>
                  </a:cubicBezTo>
                  <a:cubicBezTo>
                    <a:pt x="288" y="2132"/>
                    <a:pt x="330" y="2140"/>
                    <a:pt x="374" y="2140"/>
                  </a:cubicBezTo>
                  <a:cubicBezTo>
                    <a:pt x="472" y="2140"/>
                    <a:pt x="575" y="2099"/>
                    <a:pt x="667" y="2058"/>
                  </a:cubicBezTo>
                  <a:cubicBezTo>
                    <a:pt x="819" y="1991"/>
                    <a:pt x="973" y="1927"/>
                    <a:pt x="1137" y="1899"/>
                  </a:cubicBezTo>
                  <a:cubicBezTo>
                    <a:pt x="1186" y="1891"/>
                    <a:pt x="1236" y="1886"/>
                    <a:pt x="1287" y="1886"/>
                  </a:cubicBezTo>
                  <a:cubicBezTo>
                    <a:pt x="1403" y="1886"/>
                    <a:pt x="1520" y="1910"/>
                    <a:pt x="1620" y="1966"/>
                  </a:cubicBezTo>
                  <a:cubicBezTo>
                    <a:pt x="1964" y="2160"/>
                    <a:pt x="2036" y="2674"/>
                    <a:pt x="2393" y="2843"/>
                  </a:cubicBezTo>
                  <a:cubicBezTo>
                    <a:pt x="2470" y="2880"/>
                    <a:pt x="2555" y="2896"/>
                    <a:pt x="2641" y="2896"/>
                  </a:cubicBezTo>
                  <a:cubicBezTo>
                    <a:pt x="2745" y="2896"/>
                    <a:pt x="2851" y="2873"/>
                    <a:pt x="2947" y="2834"/>
                  </a:cubicBezTo>
                  <a:cubicBezTo>
                    <a:pt x="3122" y="2764"/>
                    <a:pt x="3276" y="2646"/>
                    <a:pt x="3427" y="2530"/>
                  </a:cubicBezTo>
                  <a:cubicBezTo>
                    <a:pt x="3635" y="2370"/>
                    <a:pt x="3843" y="2210"/>
                    <a:pt x="4051" y="2050"/>
                  </a:cubicBezTo>
                  <a:cubicBezTo>
                    <a:pt x="4160" y="1966"/>
                    <a:pt x="4271" y="1880"/>
                    <a:pt x="4357" y="1772"/>
                  </a:cubicBezTo>
                  <a:cubicBezTo>
                    <a:pt x="4442" y="1665"/>
                    <a:pt x="4503" y="1528"/>
                    <a:pt x="4492" y="1390"/>
                  </a:cubicBezTo>
                  <a:cubicBezTo>
                    <a:pt x="4490" y="1364"/>
                    <a:pt x="4484" y="1337"/>
                    <a:pt x="4467" y="1318"/>
                  </a:cubicBezTo>
                  <a:cubicBezTo>
                    <a:pt x="4448" y="1301"/>
                    <a:pt x="4421" y="1297"/>
                    <a:pt x="4395" y="1297"/>
                  </a:cubicBezTo>
                  <a:cubicBezTo>
                    <a:pt x="4387" y="1297"/>
                    <a:pt x="4380" y="1297"/>
                    <a:pt x="4372" y="1298"/>
                  </a:cubicBezTo>
                  <a:cubicBezTo>
                    <a:pt x="4059" y="1326"/>
                    <a:pt x="3788" y="1517"/>
                    <a:pt x="3518" y="1678"/>
                  </a:cubicBezTo>
                  <a:cubicBezTo>
                    <a:pt x="3300" y="1809"/>
                    <a:pt x="3052" y="1928"/>
                    <a:pt x="2804" y="1928"/>
                  </a:cubicBezTo>
                  <a:cubicBezTo>
                    <a:pt x="2745" y="1928"/>
                    <a:pt x="2686" y="1922"/>
                    <a:pt x="2628" y="1907"/>
                  </a:cubicBezTo>
                  <a:cubicBezTo>
                    <a:pt x="2342" y="1835"/>
                    <a:pt x="2136" y="1584"/>
                    <a:pt x="2002" y="1322"/>
                  </a:cubicBezTo>
                  <a:cubicBezTo>
                    <a:pt x="1869" y="1060"/>
                    <a:pt x="1785" y="773"/>
                    <a:pt x="1631" y="522"/>
                  </a:cubicBezTo>
                  <a:cubicBezTo>
                    <a:pt x="1538" y="370"/>
                    <a:pt x="1415" y="231"/>
                    <a:pt x="1267" y="126"/>
                  </a:cubicBezTo>
                  <a:cubicBezTo>
                    <a:pt x="1166" y="56"/>
                    <a:pt x="1044" y="1"/>
                    <a:pt x="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5"/>
            <p:cNvSpPr/>
            <p:nvPr/>
          </p:nvSpPr>
          <p:spPr>
            <a:xfrm>
              <a:off x="1968850" y="2703775"/>
              <a:ext cx="319800" cy="117225"/>
            </a:xfrm>
            <a:custGeom>
              <a:avLst/>
              <a:gdLst/>
              <a:ahLst/>
              <a:cxnLst/>
              <a:rect l="l" t="t" r="r" b="b"/>
              <a:pathLst>
                <a:path w="12792" h="4689" fill="none" extrusionOk="0">
                  <a:moveTo>
                    <a:pt x="1" y="4498"/>
                  </a:moveTo>
                  <a:cubicBezTo>
                    <a:pt x="1540" y="4688"/>
                    <a:pt x="3066" y="3843"/>
                    <a:pt x="4081" y="2668"/>
                  </a:cubicBezTo>
                  <a:cubicBezTo>
                    <a:pt x="4458" y="2230"/>
                    <a:pt x="4805" y="1726"/>
                    <a:pt x="5334" y="1491"/>
                  </a:cubicBezTo>
                  <a:cubicBezTo>
                    <a:pt x="5769" y="1298"/>
                    <a:pt x="6271" y="1318"/>
                    <a:pt x="6735" y="1414"/>
                  </a:cubicBezTo>
                  <a:cubicBezTo>
                    <a:pt x="7202" y="1508"/>
                    <a:pt x="7652" y="1675"/>
                    <a:pt x="8118" y="1764"/>
                  </a:cubicBezTo>
                  <a:cubicBezTo>
                    <a:pt x="8580" y="1853"/>
                    <a:pt x="9053" y="1868"/>
                    <a:pt x="9523" y="1856"/>
                  </a:cubicBezTo>
                  <a:cubicBezTo>
                    <a:pt x="10126" y="1839"/>
                    <a:pt x="10739" y="1776"/>
                    <a:pt x="11291" y="1533"/>
                  </a:cubicBezTo>
                  <a:cubicBezTo>
                    <a:pt x="11961" y="1238"/>
                    <a:pt x="12510" y="678"/>
                    <a:pt x="12791"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5"/>
            <p:cNvSpPr/>
            <p:nvPr/>
          </p:nvSpPr>
          <p:spPr>
            <a:xfrm>
              <a:off x="2197700" y="2470750"/>
              <a:ext cx="174050" cy="135450"/>
            </a:xfrm>
            <a:custGeom>
              <a:avLst/>
              <a:gdLst/>
              <a:ahLst/>
              <a:cxnLst/>
              <a:rect l="l" t="t" r="r" b="b"/>
              <a:pathLst>
                <a:path w="6962" h="5418" fill="none" extrusionOk="0">
                  <a:moveTo>
                    <a:pt x="19" y="5418"/>
                  </a:moveTo>
                  <a:cubicBezTo>
                    <a:pt x="0" y="5064"/>
                    <a:pt x="58" y="4707"/>
                    <a:pt x="188" y="4378"/>
                  </a:cubicBezTo>
                  <a:cubicBezTo>
                    <a:pt x="222" y="4290"/>
                    <a:pt x="262" y="4203"/>
                    <a:pt x="329" y="4137"/>
                  </a:cubicBezTo>
                  <a:cubicBezTo>
                    <a:pt x="395" y="4071"/>
                    <a:pt x="481" y="4031"/>
                    <a:pt x="556" y="3978"/>
                  </a:cubicBezTo>
                  <a:cubicBezTo>
                    <a:pt x="900" y="3740"/>
                    <a:pt x="1003" y="3286"/>
                    <a:pt x="1062" y="2873"/>
                  </a:cubicBezTo>
                  <a:cubicBezTo>
                    <a:pt x="1120" y="2459"/>
                    <a:pt x="1172" y="2011"/>
                    <a:pt x="1463" y="1712"/>
                  </a:cubicBezTo>
                  <a:cubicBezTo>
                    <a:pt x="1722" y="1445"/>
                    <a:pt x="2115" y="1358"/>
                    <a:pt x="2486" y="1328"/>
                  </a:cubicBezTo>
                  <a:cubicBezTo>
                    <a:pt x="3339" y="1261"/>
                    <a:pt x="4210" y="1415"/>
                    <a:pt x="5046" y="1234"/>
                  </a:cubicBezTo>
                  <a:cubicBezTo>
                    <a:pt x="5805" y="1069"/>
                    <a:pt x="6498" y="623"/>
                    <a:pt x="6962"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5"/>
            <p:cNvSpPr/>
            <p:nvPr/>
          </p:nvSpPr>
          <p:spPr>
            <a:xfrm>
              <a:off x="2286075" y="2491850"/>
              <a:ext cx="156100" cy="59700"/>
            </a:xfrm>
            <a:custGeom>
              <a:avLst/>
              <a:gdLst/>
              <a:ahLst/>
              <a:cxnLst/>
              <a:rect l="l" t="t" r="r" b="b"/>
              <a:pathLst>
                <a:path w="6244" h="2388" fill="none" extrusionOk="0">
                  <a:moveTo>
                    <a:pt x="1" y="2388"/>
                  </a:moveTo>
                  <a:cubicBezTo>
                    <a:pt x="22" y="2237"/>
                    <a:pt x="201" y="2173"/>
                    <a:pt x="351" y="2152"/>
                  </a:cubicBezTo>
                  <a:cubicBezTo>
                    <a:pt x="1017" y="2062"/>
                    <a:pt x="1687" y="2238"/>
                    <a:pt x="2359" y="2271"/>
                  </a:cubicBezTo>
                  <a:cubicBezTo>
                    <a:pt x="3216" y="2312"/>
                    <a:pt x="4084" y="2113"/>
                    <a:pt x="4837" y="1702"/>
                  </a:cubicBezTo>
                  <a:cubicBezTo>
                    <a:pt x="5091" y="1566"/>
                    <a:pt x="5333" y="1402"/>
                    <a:pt x="5535" y="1197"/>
                  </a:cubicBezTo>
                  <a:cubicBezTo>
                    <a:pt x="5863" y="865"/>
                    <a:pt x="6074" y="436"/>
                    <a:pt x="6244"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5"/>
            <p:cNvSpPr/>
            <p:nvPr/>
          </p:nvSpPr>
          <p:spPr>
            <a:xfrm>
              <a:off x="2356125" y="2239925"/>
              <a:ext cx="87725" cy="147200"/>
            </a:xfrm>
            <a:custGeom>
              <a:avLst/>
              <a:gdLst/>
              <a:ahLst/>
              <a:cxnLst/>
              <a:rect l="l" t="t" r="r" b="b"/>
              <a:pathLst>
                <a:path w="3509" h="5888" fill="none" extrusionOk="0">
                  <a:moveTo>
                    <a:pt x="0" y="1"/>
                  </a:moveTo>
                  <a:cubicBezTo>
                    <a:pt x="152" y="400"/>
                    <a:pt x="521" y="677"/>
                    <a:pt x="910" y="850"/>
                  </a:cubicBezTo>
                  <a:cubicBezTo>
                    <a:pt x="1299" y="1023"/>
                    <a:pt x="1719" y="1115"/>
                    <a:pt x="2116" y="1269"/>
                  </a:cubicBezTo>
                  <a:cubicBezTo>
                    <a:pt x="2513" y="1423"/>
                    <a:pt x="2902" y="1660"/>
                    <a:pt x="3109" y="2031"/>
                  </a:cubicBezTo>
                  <a:cubicBezTo>
                    <a:pt x="3204" y="2200"/>
                    <a:pt x="3257" y="2390"/>
                    <a:pt x="3294" y="2581"/>
                  </a:cubicBezTo>
                  <a:cubicBezTo>
                    <a:pt x="3509" y="3676"/>
                    <a:pt x="3256" y="4801"/>
                    <a:pt x="3003" y="5887"/>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5"/>
            <p:cNvSpPr/>
            <p:nvPr/>
          </p:nvSpPr>
          <p:spPr>
            <a:xfrm>
              <a:off x="1907025" y="2711750"/>
              <a:ext cx="121775" cy="73925"/>
            </a:xfrm>
            <a:custGeom>
              <a:avLst/>
              <a:gdLst/>
              <a:ahLst/>
              <a:cxnLst/>
              <a:rect l="l" t="t" r="r" b="b"/>
              <a:pathLst>
                <a:path w="4871" h="2957" fill="none" extrusionOk="0">
                  <a:moveTo>
                    <a:pt x="68" y="2956"/>
                  </a:moveTo>
                  <a:cubicBezTo>
                    <a:pt x="29" y="2488"/>
                    <a:pt x="0" y="1974"/>
                    <a:pt x="278" y="1594"/>
                  </a:cubicBezTo>
                  <a:cubicBezTo>
                    <a:pt x="492" y="1300"/>
                    <a:pt x="855" y="1147"/>
                    <a:pt x="1215" y="1086"/>
                  </a:cubicBezTo>
                  <a:cubicBezTo>
                    <a:pt x="1572" y="1024"/>
                    <a:pt x="1940" y="1040"/>
                    <a:pt x="2304" y="1011"/>
                  </a:cubicBezTo>
                  <a:cubicBezTo>
                    <a:pt x="3234" y="938"/>
                    <a:pt x="4129" y="566"/>
                    <a:pt x="4870"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5"/>
            <p:cNvSpPr/>
            <p:nvPr/>
          </p:nvSpPr>
          <p:spPr>
            <a:xfrm>
              <a:off x="1898100" y="2583725"/>
              <a:ext cx="66200" cy="46675"/>
            </a:xfrm>
            <a:custGeom>
              <a:avLst/>
              <a:gdLst/>
              <a:ahLst/>
              <a:cxnLst/>
              <a:rect l="l" t="t" r="r" b="b"/>
              <a:pathLst>
                <a:path w="2648" h="1867" fill="none" extrusionOk="0">
                  <a:moveTo>
                    <a:pt x="0" y="1215"/>
                  </a:moveTo>
                  <a:cubicBezTo>
                    <a:pt x="117" y="1221"/>
                    <a:pt x="194" y="1097"/>
                    <a:pt x="243" y="990"/>
                  </a:cubicBezTo>
                  <a:cubicBezTo>
                    <a:pt x="352" y="750"/>
                    <a:pt x="454" y="507"/>
                    <a:pt x="549" y="260"/>
                  </a:cubicBezTo>
                  <a:cubicBezTo>
                    <a:pt x="571" y="203"/>
                    <a:pt x="593" y="142"/>
                    <a:pt x="639" y="98"/>
                  </a:cubicBezTo>
                  <a:cubicBezTo>
                    <a:pt x="737" y="0"/>
                    <a:pt x="911" y="21"/>
                    <a:pt x="1022" y="107"/>
                  </a:cubicBezTo>
                  <a:cubicBezTo>
                    <a:pt x="1132" y="194"/>
                    <a:pt x="1194" y="324"/>
                    <a:pt x="1251" y="452"/>
                  </a:cubicBezTo>
                  <a:lnTo>
                    <a:pt x="1433" y="848"/>
                  </a:lnTo>
                  <a:cubicBezTo>
                    <a:pt x="1549" y="1104"/>
                    <a:pt x="1672" y="1367"/>
                    <a:pt x="1875" y="1561"/>
                  </a:cubicBezTo>
                  <a:cubicBezTo>
                    <a:pt x="2078" y="1756"/>
                    <a:pt x="2387" y="1867"/>
                    <a:pt x="2648" y="176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8" name="Google Shape;3548;p55"/>
          <p:cNvGrpSpPr/>
          <p:nvPr/>
        </p:nvGrpSpPr>
        <p:grpSpPr>
          <a:xfrm>
            <a:off x="6675208" y="1386607"/>
            <a:ext cx="1143000" cy="1142991"/>
            <a:chOff x="1241900" y="924775"/>
            <a:chExt cx="270200" cy="268800"/>
          </a:xfrm>
        </p:grpSpPr>
        <p:sp>
          <p:nvSpPr>
            <p:cNvPr id="3549" name="Google Shape;3549;p55"/>
            <p:cNvSpPr/>
            <p:nvPr/>
          </p:nvSpPr>
          <p:spPr>
            <a:xfrm>
              <a:off x="1343200" y="1127425"/>
              <a:ext cx="38300" cy="28525"/>
            </a:xfrm>
            <a:custGeom>
              <a:avLst/>
              <a:gdLst/>
              <a:ahLst/>
              <a:cxnLst/>
              <a:rect l="l" t="t" r="r" b="b"/>
              <a:pathLst>
                <a:path w="1532" h="1141" extrusionOk="0">
                  <a:moveTo>
                    <a:pt x="367" y="0"/>
                  </a:moveTo>
                  <a:cubicBezTo>
                    <a:pt x="350" y="0"/>
                    <a:pt x="333" y="1"/>
                    <a:pt x="317" y="2"/>
                  </a:cubicBezTo>
                  <a:cubicBezTo>
                    <a:pt x="252" y="6"/>
                    <a:pt x="186" y="15"/>
                    <a:pt x="129" y="52"/>
                  </a:cubicBezTo>
                  <a:cubicBezTo>
                    <a:pt x="71" y="89"/>
                    <a:pt x="21" y="159"/>
                    <a:pt x="11" y="243"/>
                  </a:cubicBezTo>
                  <a:cubicBezTo>
                    <a:pt x="0" y="323"/>
                    <a:pt x="25" y="403"/>
                    <a:pt x="60" y="469"/>
                  </a:cubicBezTo>
                  <a:cubicBezTo>
                    <a:pt x="133" y="614"/>
                    <a:pt x="247" y="714"/>
                    <a:pt x="364" y="794"/>
                  </a:cubicBezTo>
                  <a:cubicBezTo>
                    <a:pt x="629" y="978"/>
                    <a:pt x="918" y="1094"/>
                    <a:pt x="1214" y="1135"/>
                  </a:cubicBezTo>
                  <a:cubicBezTo>
                    <a:pt x="1237" y="1138"/>
                    <a:pt x="1261" y="1140"/>
                    <a:pt x="1285" y="1140"/>
                  </a:cubicBezTo>
                  <a:cubicBezTo>
                    <a:pt x="1370" y="1140"/>
                    <a:pt x="1457" y="1115"/>
                    <a:pt x="1501" y="1022"/>
                  </a:cubicBezTo>
                  <a:cubicBezTo>
                    <a:pt x="1526" y="973"/>
                    <a:pt x="1532" y="911"/>
                    <a:pt x="1531" y="853"/>
                  </a:cubicBezTo>
                  <a:cubicBezTo>
                    <a:pt x="1511" y="221"/>
                    <a:pt x="754"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5"/>
            <p:cNvSpPr/>
            <p:nvPr/>
          </p:nvSpPr>
          <p:spPr>
            <a:xfrm>
              <a:off x="1297025" y="952600"/>
              <a:ext cx="35125" cy="32525"/>
            </a:xfrm>
            <a:custGeom>
              <a:avLst/>
              <a:gdLst/>
              <a:ahLst/>
              <a:cxnLst/>
              <a:rect l="l" t="t" r="r" b="b"/>
              <a:pathLst>
                <a:path w="1405" h="1301" extrusionOk="0">
                  <a:moveTo>
                    <a:pt x="1014" y="1"/>
                  </a:moveTo>
                  <a:cubicBezTo>
                    <a:pt x="932" y="1"/>
                    <a:pt x="850" y="19"/>
                    <a:pt x="784" y="53"/>
                  </a:cubicBezTo>
                  <a:cubicBezTo>
                    <a:pt x="586" y="153"/>
                    <a:pt x="395" y="354"/>
                    <a:pt x="264" y="526"/>
                  </a:cubicBezTo>
                  <a:cubicBezTo>
                    <a:pt x="172" y="648"/>
                    <a:pt x="98" y="780"/>
                    <a:pt x="43" y="921"/>
                  </a:cubicBezTo>
                  <a:cubicBezTo>
                    <a:pt x="20" y="981"/>
                    <a:pt x="1" y="1042"/>
                    <a:pt x="3" y="1106"/>
                  </a:cubicBezTo>
                  <a:cubicBezTo>
                    <a:pt x="6" y="1169"/>
                    <a:pt x="36" y="1234"/>
                    <a:pt x="89" y="1266"/>
                  </a:cubicBezTo>
                  <a:cubicBezTo>
                    <a:pt x="120" y="1285"/>
                    <a:pt x="156" y="1290"/>
                    <a:pt x="191" y="1294"/>
                  </a:cubicBezTo>
                  <a:cubicBezTo>
                    <a:pt x="229" y="1298"/>
                    <a:pt x="268" y="1300"/>
                    <a:pt x="306" y="1300"/>
                  </a:cubicBezTo>
                  <a:cubicBezTo>
                    <a:pt x="527" y="1300"/>
                    <a:pt x="749" y="1233"/>
                    <a:pt x="931" y="1107"/>
                  </a:cubicBezTo>
                  <a:cubicBezTo>
                    <a:pt x="1146" y="960"/>
                    <a:pt x="1303" y="734"/>
                    <a:pt x="1369" y="483"/>
                  </a:cubicBezTo>
                  <a:cubicBezTo>
                    <a:pt x="1393" y="391"/>
                    <a:pt x="1404" y="289"/>
                    <a:pt x="1369" y="201"/>
                  </a:cubicBezTo>
                  <a:cubicBezTo>
                    <a:pt x="1312" y="61"/>
                    <a:pt x="1163" y="1"/>
                    <a:pt x="1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5"/>
            <p:cNvSpPr/>
            <p:nvPr/>
          </p:nvSpPr>
          <p:spPr>
            <a:xfrm>
              <a:off x="1452275" y="996425"/>
              <a:ext cx="22175" cy="49875"/>
            </a:xfrm>
            <a:custGeom>
              <a:avLst/>
              <a:gdLst/>
              <a:ahLst/>
              <a:cxnLst/>
              <a:rect l="l" t="t" r="r" b="b"/>
              <a:pathLst>
                <a:path w="887" h="1995" extrusionOk="0">
                  <a:moveTo>
                    <a:pt x="320" y="1"/>
                  </a:moveTo>
                  <a:cubicBezTo>
                    <a:pt x="0" y="1"/>
                    <a:pt x="124" y="857"/>
                    <a:pt x="147" y="1023"/>
                  </a:cubicBezTo>
                  <a:cubicBezTo>
                    <a:pt x="189" y="1316"/>
                    <a:pt x="282" y="1604"/>
                    <a:pt x="445" y="1853"/>
                  </a:cubicBezTo>
                  <a:cubicBezTo>
                    <a:pt x="485" y="1915"/>
                    <a:pt x="534" y="1978"/>
                    <a:pt x="606" y="1992"/>
                  </a:cubicBezTo>
                  <a:cubicBezTo>
                    <a:pt x="616" y="1994"/>
                    <a:pt x="626" y="1995"/>
                    <a:pt x="636" y="1995"/>
                  </a:cubicBezTo>
                  <a:cubicBezTo>
                    <a:pt x="690" y="1995"/>
                    <a:pt x="744" y="1968"/>
                    <a:pt x="781" y="1928"/>
                  </a:cubicBezTo>
                  <a:cubicBezTo>
                    <a:pt x="883" y="1826"/>
                    <a:pt x="887" y="1664"/>
                    <a:pt x="882" y="1520"/>
                  </a:cubicBezTo>
                  <a:cubicBezTo>
                    <a:pt x="871" y="1245"/>
                    <a:pt x="847" y="970"/>
                    <a:pt x="778" y="703"/>
                  </a:cubicBezTo>
                  <a:cubicBezTo>
                    <a:pt x="727" y="508"/>
                    <a:pt x="624" y="103"/>
                    <a:pt x="411" y="20"/>
                  </a:cubicBezTo>
                  <a:cubicBezTo>
                    <a:pt x="377" y="7"/>
                    <a:pt x="347"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5"/>
            <p:cNvSpPr/>
            <p:nvPr/>
          </p:nvSpPr>
          <p:spPr>
            <a:xfrm>
              <a:off x="1361700" y="1066600"/>
              <a:ext cx="94700" cy="67625"/>
            </a:xfrm>
            <a:custGeom>
              <a:avLst/>
              <a:gdLst/>
              <a:ahLst/>
              <a:cxnLst/>
              <a:rect l="l" t="t" r="r" b="b"/>
              <a:pathLst>
                <a:path w="3788" h="2705" extrusionOk="0">
                  <a:moveTo>
                    <a:pt x="3519" y="1"/>
                  </a:moveTo>
                  <a:cubicBezTo>
                    <a:pt x="3221" y="1"/>
                    <a:pt x="2945" y="180"/>
                    <a:pt x="2711" y="373"/>
                  </a:cubicBezTo>
                  <a:cubicBezTo>
                    <a:pt x="2460" y="581"/>
                    <a:pt x="2215" y="819"/>
                    <a:pt x="1902" y="909"/>
                  </a:cubicBezTo>
                  <a:cubicBezTo>
                    <a:pt x="1792" y="940"/>
                    <a:pt x="1678" y="951"/>
                    <a:pt x="1563" y="951"/>
                  </a:cubicBezTo>
                  <a:cubicBezTo>
                    <a:pt x="1485" y="951"/>
                    <a:pt x="1408" y="946"/>
                    <a:pt x="1331" y="938"/>
                  </a:cubicBezTo>
                  <a:cubicBezTo>
                    <a:pt x="1234" y="929"/>
                    <a:pt x="1132" y="916"/>
                    <a:pt x="1034" y="916"/>
                  </a:cubicBezTo>
                  <a:cubicBezTo>
                    <a:pt x="910" y="916"/>
                    <a:pt x="791" y="936"/>
                    <a:pt x="692" y="1007"/>
                  </a:cubicBezTo>
                  <a:cubicBezTo>
                    <a:pt x="574" y="1092"/>
                    <a:pt x="512" y="1233"/>
                    <a:pt x="473" y="1374"/>
                  </a:cubicBezTo>
                  <a:cubicBezTo>
                    <a:pt x="435" y="1514"/>
                    <a:pt x="416" y="1659"/>
                    <a:pt x="360" y="1792"/>
                  </a:cubicBezTo>
                  <a:cubicBezTo>
                    <a:pt x="319" y="1891"/>
                    <a:pt x="257" y="1982"/>
                    <a:pt x="180" y="2057"/>
                  </a:cubicBezTo>
                  <a:cubicBezTo>
                    <a:pt x="127" y="2111"/>
                    <a:pt x="0" y="2174"/>
                    <a:pt x="34" y="2269"/>
                  </a:cubicBezTo>
                  <a:cubicBezTo>
                    <a:pt x="65" y="2357"/>
                    <a:pt x="204" y="2342"/>
                    <a:pt x="277" y="2362"/>
                  </a:cubicBezTo>
                  <a:cubicBezTo>
                    <a:pt x="384" y="2394"/>
                    <a:pt x="485" y="2441"/>
                    <a:pt x="574" y="2505"/>
                  </a:cubicBezTo>
                  <a:cubicBezTo>
                    <a:pt x="674" y="2576"/>
                    <a:pt x="766" y="2670"/>
                    <a:pt x="885" y="2697"/>
                  </a:cubicBezTo>
                  <a:cubicBezTo>
                    <a:pt x="909" y="2702"/>
                    <a:pt x="932" y="2704"/>
                    <a:pt x="956" y="2704"/>
                  </a:cubicBezTo>
                  <a:cubicBezTo>
                    <a:pt x="1123" y="2704"/>
                    <a:pt x="1281" y="2584"/>
                    <a:pt x="1442" y="2517"/>
                  </a:cubicBezTo>
                  <a:cubicBezTo>
                    <a:pt x="1586" y="2458"/>
                    <a:pt x="1741" y="2443"/>
                    <a:pt x="1898" y="2443"/>
                  </a:cubicBezTo>
                  <a:cubicBezTo>
                    <a:pt x="2022" y="2443"/>
                    <a:pt x="2148" y="2453"/>
                    <a:pt x="2272" y="2458"/>
                  </a:cubicBezTo>
                  <a:cubicBezTo>
                    <a:pt x="2309" y="2460"/>
                    <a:pt x="2348" y="2461"/>
                    <a:pt x="2386" y="2461"/>
                  </a:cubicBezTo>
                  <a:cubicBezTo>
                    <a:pt x="2633" y="2461"/>
                    <a:pt x="2885" y="2423"/>
                    <a:pt x="3065" y="2259"/>
                  </a:cubicBezTo>
                  <a:cubicBezTo>
                    <a:pt x="3161" y="2172"/>
                    <a:pt x="3226" y="2054"/>
                    <a:pt x="3286" y="1937"/>
                  </a:cubicBezTo>
                  <a:cubicBezTo>
                    <a:pt x="3545" y="1423"/>
                    <a:pt x="3712" y="863"/>
                    <a:pt x="3776" y="291"/>
                  </a:cubicBezTo>
                  <a:cubicBezTo>
                    <a:pt x="3785" y="206"/>
                    <a:pt x="3787" y="108"/>
                    <a:pt x="3725" y="51"/>
                  </a:cubicBezTo>
                  <a:cubicBezTo>
                    <a:pt x="3689" y="20"/>
                    <a:pt x="3638" y="8"/>
                    <a:pt x="3590" y="4"/>
                  </a:cubicBezTo>
                  <a:cubicBezTo>
                    <a:pt x="3566" y="2"/>
                    <a:pt x="3542" y="1"/>
                    <a:pt x="3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5"/>
            <p:cNvSpPr/>
            <p:nvPr/>
          </p:nvSpPr>
          <p:spPr>
            <a:xfrm>
              <a:off x="1387975" y="1092400"/>
              <a:ext cx="93975" cy="79400"/>
            </a:xfrm>
            <a:custGeom>
              <a:avLst/>
              <a:gdLst/>
              <a:ahLst/>
              <a:cxnLst/>
              <a:rect l="l" t="t" r="r" b="b"/>
              <a:pathLst>
                <a:path w="3759" h="3176" extrusionOk="0">
                  <a:moveTo>
                    <a:pt x="3447" y="1"/>
                  </a:moveTo>
                  <a:cubicBezTo>
                    <a:pt x="3397" y="1"/>
                    <a:pt x="3346" y="13"/>
                    <a:pt x="3304" y="37"/>
                  </a:cubicBezTo>
                  <a:cubicBezTo>
                    <a:pt x="3192" y="99"/>
                    <a:pt x="3120" y="212"/>
                    <a:pt x="3053" y="322"/>
                  </a:cubicBezTo>
                  <a:cubicBezTo>
                    <a:pt x="2852" y="650"/>
                    <a:pt x="2648" y="980"/>
                    <a:pt x="2447" y="1309"/>
                  </a:cubicBezTo>
                  <a:cubicBezTo>
                    <a:pt x="2365" y="1442"/>
                    <a:pt x="2279" y="1577"/>
                    <a:pt x="2149" y="1659"/>
                  </a:cubicBezTo>
                  <a:cubicBezTo>
                    <a:pt x="2045" y="1723"/>
                    <a:pt x="1923" y="1746"/>
                    <a:pt x="1801" y="1746"/>
                  </a:cubicBezTo>
                  <a:cubicBezTo>
                    <a:pt x="1749" y="1746"/>
                    <a:pt x="1696" y="1742"/>
                    <a:pt x="1645" y="1735"/>
                  </a:cubicBezTo>
                  <a:cubicBezTo>
                    <a:pt x="1472" y="1711"/>
                    <a:pt x="1307" y="1658"/>
                    <a:pt x="1135" y="1635"/>
                  </a:cubicBezTo>
                  <a:cubicBezTo>
                    <a:pt x="1075" y="1627"/>
                    <a:pt x="1014" y="1623"/>
                    <a:pt x="953" y="1623"/>
                  </a:cubicBezTo>
                  <a:cubicBezTo>
                    <a:pt x="754" y="1623"/>
                    <a:pt x="555" y="1665"/>
                    <a:pt x="372" y="1745"/>
                  </a:cubicBezTo>
                  <a:cubicBezTo>
                    <a:pt x="273" y="1788"/>
                    <a:pt x="13" y="1846"/>
                    <a:pt x="6" y="1961"/>
                  </a:cubicBezTo>
                  <a:cubicBezTo>
                    <a:pt x="1" y="2023"/>
                    <a:pt x="53" y="2097"/>
                    <a:pt x="58" y="2164"/>
                  </a:cubicBezTo>
                  <a:cubicBezTo>
                    <a:pt x="63" y="2231"/>
                    <a:pt x="41" y="2302"/>
                    <a:pt x="84" y="2359"/>
                  </a:cubicBezTo>
                  <a:cubicBezTo>
                    <a:pt x="111" y="2396"/>
                    <a:pt x="156" y="2411"/>
                    <a:pt x="202" y="2411"/>
                  </a:cubicBezTo>
                  <a:cubicBezTo>
                    <a:pt x="228" y="2411"/>
                    <a:pt x="254" y="2406"/>
                    <a:pt x="278" y="2397"/>
                  </a:cubicBezTo>
                  <a:cubicBezTo>
                    <a:pt x="345" y="2372"/>
                    <a:pt x="398" y="2323"/>
                    <a:pt x="459" y="2286"/>
                  </a:cubicBezTo>
                  <a:cubicBezTo>
                    <a:pt x="564" y="2222"/>
                    <a:pt x="687" y="2192"/>
                    <a:pt x="812" y="2192"/>
                  </a:cubicBezTo>
                  <a:cubicBezTo>
                    <a:pt x="889" y="2192"/>
                    <a:pt x="967" y="2204"/>
                    <a:pt x="1041" y="2226"/>
                  </a:cubicBezTo>
                  <a:cubicBezTo>
                    <a:pt x="1234" y="2285"/>
                    <a:pt x="1402" y="2409"/>
                    <a:pt x="1536" y="2559"/>
                  </a:cubicBezTo>
                  <a:cubicBezTo>
                    <a:pt x="1717" y="2760"/>
                    <a:pt x="1857" y="3021"/>
                    <a:pt x="2107" y="3125"/>
                  </a:cubicBezTo>
                  <a:cubicBezTo>
                    <a:pt x="2193" y="3161"/>
                    <a:pt x="2286" y="3175"/>
                    <a:pt x="2380" y="3175"/>
                  </a:cubicBezTo>
                  <a:cubicBezTo>
                    <a:pt x="2440" y="3175"/>
                    <a:pt x="2501" y="3169"/>
                    <a:pt x="2561" y="3160"/>
                  </a:cubicBezTo>
                  <a:cubicBezTo>
                    <a:pt x="3083" y="3081"/>
                    <a:pt x="3572" y="2709"/>
                    <a:pt x="3702" y="2198"/>
                  </a:cubicBezTo>
                  <a:cubicBezTo>
                    <a:pt x="3748" y="2018"/>
                    <a:pt x="3751" y="1830"/>
                    <a:pt x="3752" y="1645"/>
                  </a:cubicBezTo>
                  <a:cubicBezTo>
                    <a:pt x="3756" y="1167"/>
                    <a:pt x="3759" y="687"/>
                    <a:pt x="3677" y="217"/>
                  </a:cubicBezTo>
                  <a:cubicBezTo>
                    <a:pt x="3671" y="178"/>
                    <a:pt x="3663" y="137"/>
                    <a:pt x="3643" y="102"/>
                  </a:cubicBezTo>
                  <a:cubicBezTo>
                    <a:pt x="3604" y="33"/>
                    <a:pt x="3526" y="1"/>
                    <a:pt x="3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5"/>
            <p:cNvSpPr/>
            <p:nvPr/>
          </p:nvSpPr>
          <p:spPr>
            <a:xfrm>
              <a:off x="1363275" y="1154750"/>
              <a:ext cx="100275" cy="38825"/>
            </a:xfrm>
            <a:custGeom>
              <a:avLst/>
              <a:gdLst/>
              <a:ahLst/>
              <a:cxnLst/>
              <a:rect l="l" t="t" r="r" b="b"/>
              <a:pathLst>
                <a:path w="4011" h="1553" extrusionOk="0">
                  <a:moveTo>
                    <a:pt x="1732" y="0"/>
                  </a:moveTo>
                  <a:cubicBezTo>
                    <a:pt x="1612" y="0"/>
                    <a:pt x="1501" y="76"/>
                    <a:pt x="1396" y="141"/>
                  </a:cubicBezTo>
                  <a:cubicBezTo>
                    <a:pt x="1312" y="192"/>
                    <a:pt x="1214" y="239"/>
                    <a:pt x="1120" y="239"/>
                  </a:cubicBezTo>
                  <a:cubicBezTo>
                    <a:pt x="1082" y="239"/>
                    <a:pt x="1045" y="232"/>
                    <a:pt x="1010" y="214"/>
                  </a:cubicBezTo>
                  <a:cubicBezTo>
                    <a:pt x="941" y="179"/>
                    <a:pt x="884" y="105"/>
                    <a:pt x="809" y="105"/>
                  </a:cubicBezTo>
                  <a:cubicBezTo>
                    <a:pt x="805" y="105"/>
                    <a:pt x="801" y="105"/>
                    <a:pt x="797" y="106"/>
                  </a:cubicBezTo>
                  <a:cubicBezTo>
                    <a:pt x="764" y="110"/>
                    <a:pt x="733" y="131"/>
                    <a:pt x="703" y="147"/>
                  </a:cubicBezTo>
                  <a:cubicBezTo>
                    <a:pt x="615" y="198"/>
                    <a:pt x="513" y="225"/>
                    <a:pt x="409" y="227"/>
                  </a:cubicBezTo>
                  <a:cubicBezTo>
                    <a:pt x="405" y="227"/>
                    <a:pt x="401" y="227"/>
                    <a:pt x="397" y="227"/>
                  </a:cubicBezTo>
                  <a:cubicBezTo>
                    <a:pt x="315" y="227"/>
                    <a:pt x="241" y="208"/>
                    <a:pt x="161" y="191"/>
                  </a:cubicBezTo>
                  <a:cubicBezTo>
                    <a:pt x="140" y="186"/>
                    <a:pt x="106" y="176"/>
                    <a:pt x="77" y="176"/>
                  </a:cubicBezTo>
                  <a:cubicBezTo>
                    <a:pt x="51" y="176"/>
                    <a:pt x="29" y="184"/>
                    <a:pt x="21" y="209"/>
                  </a:cubicBezTo>
                  <a:cubicBezTo>
                    <a:pt x="0" y="270"/>
                    <a:pt x="120" y="372"/>
                    <a:pt x="151" y="419"/>
                  </a:cubicBezTo>
                  <a:cubicBezTo>
                    <a:pt x="199" y="496"/>
                    <a:pt x="235" y="585"/>
                    <a:pt x="230" y="677"/>
                  </a:cubicBezTo>
                  <a:cubicBezTo>
                    <a:pt x="224" y="813"/>
                    <a:pt x="136" y="928"/>
                    <a:pt x="82" y="1052"/>
                  </a:cubicBezTo>
                  <a:cubicBezTo>
                    <a:pt x="30" y="1178"/>
                    <a:pt x="25" y="1349"/>
                    <a:pt x="139" y="1421"/>
                  </a:cubicBezTo>
                  <a:cubicBezTo>
                    <a:pt x="188" y="1452"/>
                    <a:pt x="247" y="1457"/>
                    <a:pt x="305" y="1457"/>
                  </a:cubicBezTo>
                  <a:cubicBezTo>
                    <a:pt x="315" y="1457"/>
                    <a:pt x="324" y="1456"/>
                    <a:pt x="334" y="1456"/>
                  </a:cubicBezTo>
                  <a:cubicBezTo>
                    <a:pt x="734" y="1449"/>
                    <a:pt x="1134" y="1431"/>
                    <a:pt x="1534" y="1431"/>
                  </a:cubicBezTo>
                  <a:cubicBezTo>
                    <a:pt x="1879" y="1431"/>
                    <a:pt x="2224" y="1444"/>
                    <a:pt x="2566" y="1487"/>
                  </a:cubicBezTo>
                  <a:cubicBezTo>
                    <a:pt x="2742" y="1509"/>
                    <a:pt x="2917" y="1539"/>
                    <a:pt x="3093" y="1549"/>
                  </a:cubicBezTo>
                  <a:cubicBezTo>
                    <a:pt x="3137" y="1551"/>
                    <a:pt x="3180" y="1552"/>
                    <a:pt x="3223" y="1552"/>
                  </a:cubicBezTo>
                  <a:cubicBezTo>
                    <a:pt x="3344" y="1552"/>
                    <a:pt x="3464" y="1543"/>
                    <a:pt x="3582" y="1524"/>
                  </a:cubicBezTo>
                  <a:cubicBezTo>
                    <a:pt x="3693" y="1508"/>
                    <a:pt x="3803" y="1481"/>
                    <a:pt x="3895" y="1419"/>
                  </a:cubicBezTo>
                  <a:cubicBezTo>
                    <a:pt x="3956" y="1378"/>
                    <a:pt x="4010" y="1306"/>
                    <a:pt x="3986" y="1237"/>
                  </a:cubicBezTo>
                  <a:cubicBezTo>
                    <a:pt x="3969" y="1184"/>
                    <a:pt x="3909" y="1155"/>
                    <a:pt x="3855" y="1140"/>
                  </a:cubicBezTo>
                  <a:cubicBezTo>
                    <a:pt x="3746" y="1111"/>
                    <a:pt x="3633" y="1109"/>
                    <a:pt x="3521" y="1109"/>
                  </a:cubicBezTo>
                  <a:cubicBezTo>
                    <a:pt x="3507" y="1109"/>
                    <a:pt x="3493" y="1109"/>
                    <a:pt x="3479" y="1109"/>
                  </a:cubicBezTo>
                  <a:cubicBezTo>
                    <a:pt x="3457" y="1109"/>
                    <a:pt x="3436" y="1109"/>
                    <a:pt x="3414" y="1109"/>
                  </a:cubicBezTo>
                  <a:cubicBezTo>
                    <a:pt x="3175" y="1107"/>
                    <a:pt x="2933" y="1072"/>
                    <a:pt x="2715" y="977"/>
                  </a:cubicBezTo>
                  <a:cubicBezTo>
                    <a:pt x="2496" y="883"/>
                    <a:pt x="2300" y="726"/>
                    <a:pt x="2186" y="516"/>
                  </a:cubicBezTo>
                  <a:cubicBezTo>
                    <a:pt x="2131" y="415"/>
                    <a:pt x="2096" y="304"/>
                    <a:pt x="2037" y="207"/>
                  </a:cubicBezTo>
                  <a:cubicBezTo>
                    <a:pt x="1977" y="109"/>
                    <a:pt x="1886" y="20"/>
                    <a:pt x="1773" y="3"/>
                  </a:cubicBezTo>
                  <a:cubicBezTo>
                    <a:pt x="1759" y="1"/>
                    <a:pt x="1745" y="0"/>
                    <a:pt x="1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5"/>
            <p:cNvSpPr/>
            <p:nvPr/>
          </p:nvSpPr>
          <p:spPr>
            <a:xfrm>
              <a:off x="1243075" y="1122475"/>
              <a:ext cx="99200" cy="69100"/>
            </a:xfrm>
            <a:custGeom>
              <a:avLst/>
              <a:gdLst/>
              <a:ahLst/>
              <a:cxnLst/>
              <a:rect l="l" t="t" r="r" b="b"/>
              <a:pathLst>
                <a:path w="3968" h="2764" extrusionOk="0">
                  <a:moveTo>
                    <a:pt x="1270" y="0"/>
                  </a:moveTo>
                  <a:cubicBezTo>
                    <a:pt x="1158" y="0"/>
                    <a:pt x="1046" y="9"/>
                    <a:pt x="935" y="23"/>
                  </a:cubicBezTo>
                  <a:cubicBezTo>
                    <a:pt x="738" y="49"/>
                    <a:pt x="526" y="106"/>
                    <a:pt x="422" y="273"/>
                  </a:cubicBezTo>
                  <a:cubicBezTo>
                    <a:pt x="370" y="355"/>
                    <a:pt x="354" y="456"/>
                    <a:pt x="349" y="552"/>
                  </a:cubicBezTo>
                  <a:cubicBezTo>
                    <a:pt x="326" y="950"/>
                    <a:pt x="484" y="1370"/>
                    <a:pt x="329" y="1737"/>
                  </a:cubicBezTo>
                  <a:cubicBezTo>
                    <a:pt x="240" y="1948"/>
                    <a:pt x="57" y="2117"/>
                    <a:pt x="17" y="2342"/>
                  </a:cubicBezTo>
                  <a:cubicBezTo>
                    <a:pt x="1" y="2431"/>
                    <a:pt x="9" y="2523"/>
                    <a:pt x="17" y="2614"/>
                  </a:cubicBezTo>
                  <a:cubicBezTo>
                    <a:pt x="21" y="2655"/>
                    <a:pt x="26" y="2700"/>
                    <a:pt x="54" y="2729"/>
                  </a:cubicBezTo>
                  <a:cubicBezTo>
                    <a:pt x="78" y="2755"/>
                    <a:pt x="111" y="2763"/>
                    <a:pt x="147" y="2763"/>
                  </a:cubicBezTo>
                  <a:cubicBezTo>
                    <a:pt x="178" y="2763"/>
                    <a:pt x="210" y="2757"/>
                    <a:pt x="240" y="2749"/>
                  </a:cubicBezTo>
                  <a:cubicBezTo>
                    <a:pt x="721" y="2634"/>
                    <a:pt x="1227" y="2505"/>
                    <a:pt x="1578" y="2156"/>
                  </a:cubicBezTo>
                  <a:cubicBezTo>
                    <a:pt x="1868" y="1869"/>
                    <a:pt x="2031" y="1449"/>
                    <a:pt x="2382" y="1241"/>
                  </a:cubicBezTo>
                  <a:cubicBezTo>
                    <a:pt x="2688" y="1059"/>
                    <a:pt x="3065" y="1077"/>
                    <a:pt x="3422" y="1067"/>
                  </a:cubicBezTo>
                  <a:cubicBezTo>
                    <a:pt x="3501" y="1066"/>
                    <a:pt x="3574" y="1056"/>
                    <a:pt x="3650" y="1030"/>
                  </a:cubicBezTo>
                  <a:cubicBezTo>
                    <a:pt x="3696" y="1015"/>
                    <a:pt x="3738" y="1009"/>
                    <a:pt x="3774" y="987"/>
                  </a:cubicBezTo>
                  <a:cubicBezTo>
                    <a:pt x="3794" y="976"/>
                    <a:pt x="3812" y="958"/>
                    <a:pt x="3828" y="930"/>
                  </a:cubicBezTo>
                  <a:cubicBezTo>
                    <a:pt x="3847" y="891"/>
                    <a:pt x="3859" y="847"/>
                    <a:pt x="3857" y="804"/>
                  </a:cubicBezTo>
                  <a:cubicBezTo>
                    <a:pt x="3856" y="747"/>
                    <a:pt x="3831" y="694"/>
                    <a:pt x="3813" y="641"/>
                  </a:cubicBezTo>
                  <a:cubicBezTo>
                    <a:pt x="3782" y="548"/>
                    <a:pt x="3794" y="472"/>
                    <a:pt x="3849" y="395"/>
                  </a:cubicBezTo>
                  <a:cubicBezTo>
                    <a:pt x="3899" y="324"/>
                    <a:pt x="3960" y="255"/>
                    <a:pt x="3967" y="165"/>
                  </a:cubicBezTo>
                  <a:cubicBezTo>
                    <a:pt x="3967" y="153"/>
                    <a:pt x="3967" y="142"/>
                    <a:pt x="3962" y="132"/>
                  </a:cubicBezTo>
                  <a:cubicBezTo>
                    <a:pt x="3956" y="122"/>
                    <a:pt x="3944" y="113"/>
                    <a:pt x="3933" y="108"/>
                  </a:cubicBezTo>
                  <a:cubicBezTo>
                    <a:pt x="3889" y="85"/>
                    <a:pt x="3840" y="75"/>
                    <a:pt x="3790" y="75"/>
                  </a:cubicBezTo>
                  <a:cubicBezTo>
                    <a:pt x="3729" y="75"/>
                    <a:pt x="3666" y="90"/>
                    <a:pt x="3610" y="113"/>
                  </a:cubicBezTo>
                  <a:cubicBezTo>
                    <a:pt x="3507" y="156"/>
                    <a:pt x="3417" y="223"/>
                    <a:pt x="3320" y="278"/>
                  </a:cubicBezTo>
                  <a:cubicBezTo>
                    <a:pt x="3210" y="342"/>
                    <a:pt x="3086" y="410"/>
                    <a:pt x="2957" y="410"/>
                  </a:cubicBezTo>
                  <a:cubicBezTo>
                    <a:pt x="2947" y="410"/>
                    <a:pt x="2938" y="410"/>
                    <a:pt x="2928" y="409"/>
                  </a:cubicBezTo>
                  <a:cubicBezTo>
                    <a:pt x="2788" y="398"/>
                    <a:pt x="2656" y="379"/>
                    <a:pt x="2520" y="337"/>
                  </a:cubicBezTo>
                  <a:cubicBezTo>
                    <a:pt x="2253" y="254"/>
                    <a:pt x="2001" y="121"/>
                    <a:pt x="1728" y="54"/>
                  </a:cubicBezTo>
                  <a:cubicBezTo>
                    <a:pt x="1578" y="16"/>
                    <a:pt x="1424" y="0"/>
                    <a:pt x="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5"/>
            <p:cNvSpPr/>
            <p:nvPr/>
          </p:nvSpPr>
          <p:spPr>
            <a:xfrm>
              <a:off x="1275925" y="1148050"/>
              <a:ext cx="88875" cy="44475"/>
            </a:xfrm>
            <a:custGeom>
              <a:avLst/>
              <a:gdLst/>
              <a:ahLst/>
              <a:cxnLst/>
              <a:rect l="l" t="t" r="r" b="b"/>
              <a:pathLst>
                <a:path w="3555" h="1779" extrusionOk="0">
                  <a:moveTo>
                    <a:pt x="2663" y="1"/>
                  </a:moveTo>
                  <a:cubicBezTo>
                    <a:pt x="2662" y="1"/>
                    <a:pt x="2661" y="1"/>
                    <a:pt x="2661" y="1"/>
                  </a:cubicBezTo>
                  <a:cubicBezTo>
                    <a:pt x="2593" y="4"/>
                    <a:pt x="2550" y="74"/>
                    <a:pt x="2498" y="108"/>
                  </a:cubicBezTo>
                  <a:cubicBezTo>
                    <a:pt x="2443" y="147"/>
                    <a:pt x="2402" y="201"/>
                    <a:pt x="2344" y="238"/>
                  </a:cubicBezTo>
                  <a:cubicBezTo>
                    <a:pt x="2275" y="281"/>
                    <a:pt x="2191" y="292"/>
                    <a:pt x="2110" y="296"/>
                  </a:cubicBezTo>
                  <a:cubicBezTo>
                    <a:pt x="2073" y="297"/>
                    <a:pt x="2037" y="298"/>
                    <a:pt x="2000" y="298"/>
                  </a:cubicBezTo>
                  <a:cubicBezTo>
                    <a:pt x="1920" y="298"/>
                    <a:pt x="1839" y="295"/>
                    <a:pt x="1758" y="295"/>
                  </a:cubicBezTo>
                  <a:cubicBezTo>
                    <a:pt x="1700" y="295"/>
                    <a:pt x="1643" y="297"/>
                    <a:pt x="1586" y="301"/>
                  </a:cubicBezTo>
                  <a:cubicBezTo>
                    <a:pt x="1412" y="313"/>
                    <a:pt x="1234" y="356"/>
                    <a:pt x="1097" y="466"/>
                  </a:cubicBezTo>
                  <a:cubicBezTo>
                    <a:pt x="928" y="603"/>
                    <a:pt x="851" y="821"/>
                    <a:pt x="728" y="1000"/>
                  </a:cubicBezTo>
                  <a:cubicBezTo>
                    <a:pt x="621" y="1156"/>
                    <a:pt x="475" y="1284"/>
                    <a:pt x="307" y="1374"/>
                  </a:cubicBezTo>
                  <a:cubicBezTo>
                    <a:pt x="209" y="1426"/>
                    <a:pt x="1" y="1502"/>
                    <a:pt x="13" y="1647"/>
                  </a:cubicBezTo>
                  <a:cubicBezTo>
                    <a:pt x="25" y="1763"/>
                    <a:pt x="184" y="1774"/>
                    <a:pt x="271" y="1774"/>
                  </a:cubicBezTo>
                  <a:cubicBezTo>
                    <a:pt x="429" y="1776"/>
                    <a:pt x="588" y="1776"/>
                    <a:pt x="745" y="1776"/>
                  </a:cubicBezTo>
                  <a:cubicBezTo>
                    <a:pt x="1071" y="1776"/>
                    <a:pt x="1394" y="1777"/>
                    <a:pt x="1719" y="1778"/>
                  </a:cubicBezTo>
                  <a:cubicBezTo>
                    <a:pt x="1766" y="1778"/>
                    <a:pt x="1814" y="1778"/>
                    <a:pt x="1861" y="1778"/>
                  </a:cubicBezTo>
                  <a:cubicBezTo>
                    <a:pt x="2077" y="1778"/>
                    <a:pt x="2295" y="1775"/>
                    <a:pt x="2511" y="1757"/>
                  </a:cubicBezTo>
                  <a:cubicBezTo>
                    <a:pt x="2627" y="1747"/>
                    <a:pt x="2763" y="1716"/>
                    <a:pt x="2802" y="1607"/>
                  </a:cubicBezTo>
                  <a:cubicBezTo>
                    <a:pt x="2829" y="1528"/>
                    <a:pt x="2790" y="1437"/>
                    <a:pt x="2820" y="1356"/>
                  </a:cubicBezTo>
                  <a:cubicBezTo>
                    <a:pt x="2860" y="1248"/>
                    <a:pt x="2995" y="1221"/>
                    <a:pt x="3108" y="1198"/>
                  </a:cubicBezTo>
                  <a:cubicBezTo>
                    <a:pt x="3261" y="1169"/>
                    <a:pt x="3428" y="1105"/>
                    <a:pt x="3484" y="960"/>
                  </a:cubicBezTo>
                  <a:cubicBezTo>
                    <a:pt x="3555" y="777"/>
                    <a:pt x="3420" y="597"/>
                    <a:pt x="3304" y="473"/>
                  </a:cubicBezTo>
                  <a:cubicBezTo>
                    <a:pt x="3257" y="420"/>
                    <a:pt x="3175" y="419"/>
                    <a:pt x="3109" y="394"/>
                  </a:cubicBezTo>
                  <a:cubicBezTo>
                    <a:pt x="3034" y="368"/>
                    <a:pt x="2974" y="308"/>
                    <a:pt x="2925" y="245"/>
                  </a:cubicBezTo>
                  <a:cubicBezTo>
                    <a:pt x="2874" y="183"/>
                    <a:pt x="2830" y="115"/>
                    <a:pt x="2773" y="58"/>
                  </a:cubicBezTo>
                  <a:cubicBezTo>
                    <a:pt x="2742" y="27"/>
                    <a:pt x="2705" y="1"/>
                    <a:pt x="2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5"/>
            <p:cNvSpPr/>
            <p:nvPr/>
          </p:nvSpPr>
          <p:spPr>
            <a:xfrm>
              <a:off x="1262875" y="1075825"/>
              <a:ext cx="97050" cy="52950"/>
            </a:xfrm>
            <a:custGeom>
              <a:avLst/>
              <a:gdLst/>
              <a:ahLst/>
              <a:cxnLst/>
              <a:rect l="l" t="t" r="r" b="b"/>
              <a:pathLst>
                <a:path w="3882" h="2118" extrusionOk="0">
                  <a:moveTo>
                    <a:pt x="2747" y="1"/>
                  </a:moveTo>
                  <a:cubicBezTo>
                    <a:pt x="2649" y="1"/>
                    <a:pt x="2552" y="12"/>
                    <a:pt x="2457" y="37"/>
                  </a:cubicBezTo>
                  <a:cubicBezTo>
                    <a:pt x="1979" y="164"/>
                    <a:pt x="1660" y="615"/>
                    <a:pt x="1218" y="835"/>
                  </a:cubicBezTo>
                  <a:cubicBezTo>
                    <a:pt x="1011" y="938"/>
                    <a:pt x="781" y="988"/>
                    <a:pt x="552" y="1018"/>
                  </a:cubicBezTo>
                  <a:cubicBezTo>
                    <a:pt x="428" y="1036"/>
                    <a:pt x="300" y="1047"/>
                    <a:pt x="192" y="1109"/>
                  </a:cubicBezTo>
                  <a:cubicBezTo>
                    <a:pt x="84" y="1171"/>
                    <a:pt x="1" y="1298"/>
                    <a:pt x="35" y="1417"/>
                  </a:cubicBezTo>
                  <a:cubicBezTo>
                    <a:pt x="67" y="1530"/>
                    <a:pt x="190" y="1597"/>
                    <a:pt x="308" y="1609"/>
                  </a:cubicBezTo>
                  <a:cubicBezTo>
                    <a:pt x="331" y="1612"/>
                    <a:pt x="355" y="1613"/>
                    <a:pt x="378" y="1613"/>
                  </a:cubicBezTo>
                  <a:cubicBezTo>
                    <a:pt x="473" y="1613"/>
                    <a:pt x="568" y="1595"/>
                    <a:pt x="663" y="1591"/>
                  </a:cubicBezTo>
                  <a:cubicBezTo>
                    <a:pt x="677" y="1590"/>
                    <a:pt x="691" y="1590"/>
                    <a:pt x="705" y="1590"/>
                  </a:cubicBezTo>
                  <a:cubicBezTo>
                    <a:pt x="916" y="1590"/>
                    <a:pt x="1125" y="1661"/>
                    <a:pt x="1292" y="1789"/>
                  </a:cubicBezTo>
                  <a:cubicBezTo>
                    <a:pt x="1456" y="1917"/>
                    <a:pt x="1600" y="2106"/>
                    <a:pt x="1808" y="2117"/>
                  </a:cubicBezTo>
                  <a:cubicBezTo>
                    <a:pt x="1814" y="2117"/>
                    <a:pt x="1821" y="2118"/>
                    <a:pt x="1828" y="2118"/>
                  </a:cubicBezTo>
                  <a:cubicBezTo>
                    <a:pt x="1999" y="2118"/>
                    <a:pt x="2145" y="1994"/>
                    <a:pt x="2292" y="1901"/>
                  </a:cubicBezTo>
                  <a:cubicBezTo>
                    <a:pt x="2456" y="1797"/>
                    <a:pt x="2659" y="1714"/>
                    <a:pt x="2859" y="1714"/>
                  </a:cubicBezTo>
                  <a:cubicBezTo>
                    <a:pt x="2867" y="1714"/>
                    <a:pt x="2875" y="1714"/>
                    <a:pt x="2884" y="1714"/>
                  </a:cubicBezTo>
                  <a:cubicBezTo>
                    <a:pt x="2965" y="1716"/>
                    <a:pt x="3046" y="1733"/>
                    <a:pt x="3125" y="1769"/>
                  </a:cubicBezTo>
                  <a:cubicBezTo>
                    <a:pt x="3155" y="1782"/>
                    <a:pt x="3184" y="1798"/>
                    <a:pt x="3205" y="1824"/>
                  </a:cubicBezTo>
                  <a:cubicBezTo>
                    <a:pt x="3234" y="1861"/>
                    <a:pt x="3242" y="1913"/>
                    <a:pt x="3275" y="1946"/>
                  </a:cubicBezTo>
                  <a:cubicBezTo>
                    <a:pt x="3301" y="1972"/>
                    <a:pt x="3338" y="1982"/>
                    <a:pt x="3375" y="1982"/>
                  </a:cubicBezTo>
                  <a:cubicBezTo>
                    <a:pt x="3388" y="1982"/>
                    <a:pt x="3401" y="1981"/>
                    <a:pt x="3414" y="1978"/>
                  </a:cubicBezTo>
                  <a:cubicBezTo>
                    <a:pt x="3463" y="1969"/>
                    <a:pt x="3507" y="1946"/>
                    <a:pt x="3554" y="1931"/>
                  </a:cubicBezTo>
                  <a:cubicBezTo>
                    <a:pt x="3607" y="1913"/>
                    <a:pt x="3662" y="1903"/>
                    <a:pt x="3717" y="1903"/>
                  </a:cubicBezTo>
                  <a:cubicBezTo>
                    <a:pt x="3727" y="1903"/>
                    <a:pt x="3738" y="1904"/>
                    <a:pt x="3748" y="1904"/>
                  </a:cubicBezTo>
                  <a:cubicBezTo>
                    <a:pt x="3756" y="1905"/>
                    <a:pt x="3764" y="1905"/>
                    <a:pt x="3772" y="1905"/>
                  </a:cubicBezTo>
                  <a:cubicBezTo>
                    <a:pt x="3795" y="1905"/>
                    <a:pt x="3817" y="1902"/>
                    <a:pt x="3834" y="1889"/>
                  </a:cubicBezTo>
                  <a:cubicBezTo>
                    <a:pt x="3881" y="1846"/>
                    <a:pt x="3854" y="1756"/>
                    <a:pt x="3836" y="1707"/>
                  </a:cubicBezTo>
                  <a:cubicBezTo>
                    <a:pt x="3815" y="1642"/>
                    <a:pt x="3789" y="1565"/>
                    <a:pt x="3727" y="1524"/>
                  </a:cubicBezTo>
                  <a:cubicBezTo>
                    <a:pt x="3690" y="1491"/>
                    <a:pt x="3645" y="1469"/>
                    <a:pt x="3609" y="1435"/>
                  </a:cubicBezTo>
                  <a:cubicBezTo>
                    <a:pt x="3526" y="1361"/>
                    <a:pt x="3491" y="1245"/>
                    <a:pt x="3484" y="1134"/>
                  </a:cubicBezTo>
                  <a:cubicBezTo>
                    <a:pt x="3475" y="1022"/>
                    <a:pt x="3491" y="909"/>
                    <a:pt x="3492" y="797"/>
                  </a:cubicBezTo>
                  <a:cubicBezTo>
                    <a:pt x="3494" y="641"/>
                    <a:pt x="3465" y="483"/>
                    <a:pt x="3411" y="337"/>
                  </a:cubicBezTo>
                  <a:cubicBezTo>
                    <a:pt x="3378" y="251"/>
                    <a:pt x="3334" y="165"/>
                    <a:pt x="3259" y="111"/>
                  </a:cubicBezTo>
                  <a:cubicBezTo>
                    <a:pt x="3197" y="66"/>
                    <a:pt x="3121" y="45"/>
                    <a:pt x="3047" y="31"/>
                  </a:cubicBezTo>
                  <a:cubicBezTo>
                    <a:pt x="2948" y="12"/>
                    <a:pt x="2847"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5"/>
            <p:cNvSpPr/>
            <p:nvPr/>
          </p:nvSpPr>
          <p:spPr>
            <a:xfrm>
              <a:off x="1360175" y="1013925"/>
              <a:ext cx="92850" cy="73650"/>
            </a:xfrm>
            <a:custGeom>
              <a:avLst/>
              <a:gdLst/>
              <a:ahLst/>
              <a:cxnLst/>
              <a:rect l="l" t="t" r="r" b="b"/>
              <a:pathLst>
                <a:path w="3714" h="2946" extrusionOk="0">
                  <a:moveTo>
                    <a:pt x="3414" y="1"/>
                  </a:moveTo>
                  <a:cubicBezTo>
                    <a:pt x="3314" y="1"/>
                    <a:pt x="3199" y="77"/>
                    <a:pt x="3139" y="139"/>
                  </a:cubicBezTo>
                  <a:cubicBezTo>
                    <a:pt x="3036" y="249"/>
                    <a:pt x="2972" y="390"/>
                    <a:pt x="2875" y="506"/>
                  </a:cubicBezTo>
                  <a:cubicBezTo>
                    <a:pt x="2675" y="744"/>
                    <a:pt x="2356" y="846"/>
                    <a:pt x="2052" y="914"/>
                  </a:cubicBezTo>
                  <a:cubicBezTo>
                    <a:pt x="1781" y="975"/>
                    <a:pt x="1507" y="1020"/>
                    <a:pt x="1231" y="1047"/>
                  </a:cubicBezTo>
                  <a:cubicBezTo>
                    <a:pt x="1115" y="1059"/>
                    <a:pt x="998" y="1069"/>
                    <a:pt x="889" y="1107"/>
                  </a:cubicBezTo>
                  <a:cubicBezTo>
                    <a:pt x="741" y="1156"/>
                    <a:pt x="616" y="1257"/>
                    <a:pt x="502" y="1364"/>
                  </a:cubicBezTo>
                  <a:cubicBezTo>
                    <a:pt x="330" y="1524"/>
                    <a:pt x="172" y="1709"/>
                    <a:pt x="95" y="1931"/>
                  </a:cubicBezTo>
                  <a:cubicBezTo>
                    <a:pt x="1" y="2202"/>
                    <a:pt x="35" y="2497"/>
                    <a:pt x="92" y="2775"/>
                  </a:cubicBezTo>
                  <a:cubicBezTo>
                    <a:pt x="108" y="2851"/>
                    <a:pt x="152" y="2945"/>
                    <a:pt x="224" y="2945"/>
                  </a:cubicBezTo>
                  <a:cubicBezTo>
                    <a:pt x="229" y="2945"/>
                    <a:pt x="235" y="2945"/>
                    <a:pt x="240" y="2944"/>
                  </a:cubicBezTo>
                  <a:cubicBezTo>
                    <a:pt x="271" y="2937"/>
                    <a:pt x="297" y="2914"/>
                    <a:pt x="316" y="2888"/>
                  </a:cubicBezTo>
                  <a:cubicBezTo>
                    <a:pt x="397" y="2783"/>
                    <a:pt x="412" y="2635"/>
                    <a:pt x="503" y="2537"/>
                  </a:cubicBezTo>
                  <a:cubicBezTo>
                    <a:pt x="579" y="2455"/>
                    <a:pt x="692" y="2423"/>
                    <a:pt x="805" y="2423"/>
                  </a:cubicBezTo>
                  <a:cubicBezTo>
                    <a:pt x="836" y="2423"/>
                    <a:pt x="868" y="2425"/>
                    <a:pt x="898" y="2430"/>
                  </a:cubicBezTo>
                  <a:cubicBezTo>
                    <a:pt x="1038" y="2450"/>
                    <a:pt x="1170" y="2507"/>
                    <a:pt x="1309" y="2538"/>
                  </a:cubicBezTo>
                  <a:cubicBezTo>
                    <a:pt x="1391" y="2556"/>
                    <a:pt x="1474" y="2565"/>
                    <a:pt x="1558" y="2565"/>
                  </a:cubicBezTo>
                  <a:cubicBezTo>
                    <a:pt x="1740" y="2565"/>
                    <a:pt x="1922" y="2522"/>
                    <a:pt x="2084" y="2440"/>
                  </a:cubicBezTo>
                  <a:cubicBezTo>
                    <a:pt x="2321" y="2319"/>
                    <a:pt x="2512" y="2113"/>
                    <a:pt x="2617" y="1870"/>
                  </a:cubicBezTo>
                  <a:cubicBezTo>
                    <a:pt x="2729" y="1604"/>
                    <a:pt x="2759" y="1275"/>
                    <a:pt x="2994" y="1109"/>
                  </a:cubicBezTo>
                  <a:cubicBezTo>
                    <a:pt x="3141" y="1005"/>
                    <a:pt x="3331" y="996"/>
                    <a:pt x="3504" y="952"/>
                  </a:cubicBezTo>
                  <a:cubicBezTo>
                    <a:pt x="3545" y="942"/>
                    <a:pt x="3586" y="929"/>
                    <a:pt x="3619" y="903"/>
                  </a:cubicBezTo>
                  <a:cubicBezTo>
                    <a:pt x="3714" y="820"/>
                    <a:pt x="3674" y="667"/>
                    <a:pt x="3638" y="546"/>
                  </a:cubicBezTo>
                  <a:cubicBezTo>
                    <a:pt x="3600" y="415"/>
                    <a:pt x="3621" y="149"/>
                    <a:pt x="3530" y="50"/>
                  </a:cubicBezTo>
                  <a:cubicBezTo>
                    <a:pt x="3498" y="15"/>
                    <a:pt x="3457" y="1"/>
                    <a:pt x="3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5"/>
            <p:cNvSpPr/>
            <p:nvPr/>
          </p:nvSpPr>
          <p:spPr>
            <a:xfrm>
              <a:off x="1430725" y="1040325"/>
              <a:ext cx="46050" cy="57100"/>
            </a:xfrm>
            <a:custGeom>
              <a:avLst/>
              <a:gdLst/>
              <a:ahLst/>
              <a:cxnLst/>
              <a:rect l="l" t="t" r="r" b="b"/>
              <a:pathLst>
                <a:path w="1842" h="2284" extrusionOk="0">
                  <a:moveTo>
                    <a:pt x="893" y="1"/>
                  </a:moveTo>
                  <a:cubicBezTo>
                    <a:pt x="844" y="1"/>
                    <a:pt x="787" y="35"/>
                    <a:pt x="758" y="63"/>
                  </a:cubicBezTo>
                  <a:cubicBezTo>
                    <a:pt x="708" y="113"/>
                    <a:pt x="676" y="174"/>
                    <a:pt x="633" y="228"/>
                  </a:cubicBezTo>
                  <a:cubicBezTo>
                    <a:pt x="583" y="287"/>
                    <a:pt x="522" y="335"/>
                    <a:pt x="451" y="366"/>
                  </a:cubicBezTo>
                  <a:cubicBezTo>
                    <a:pt x="386" y="395"/>
                    <a:pt x="312" y="409"/>
                    <a:pt x="248" y="443"/>
                  </a:cubicBezTo>
                  <a:cubicBezTo>
                    <a:pt x="126" y="506"/>
                    <a:pt x="48" y="637"/>
                    <a:pt x="17" y="772"/>
                  </a:cubicBezTo>
                  <a:cubicBezTo>
                    <a:pt x="6" y="820"/>
                    <a:pt x="1" y="870"/>
                    <a:pt x="12" y="919"/>
                  </a:cubicBezTo>
                  <a:cubicBezTo>
                    <a:pt x="23" y="968"/>
                    <a:pt x="57" y="1013"/>
                    <a:pt x="104" y="1029"/>
                  </a:cubicBezTo>
                  <a:cubicBezTo>
                    <a:pt x="119" y="1035"/>
                    <a:pt x="136" y="1037"/>
                    <a:pt x="153" y="1037"/>
                  </a:cubicBezTo>
                  <a:cubicBezTo>
                    <a:pt x="180" y="1037"/>
                    <a:pt x="207" y="1032"/>
                    <a:pt x="233" y="1025"/>
                  </a:cubicBezTo>
                  <a:cubicBezTo>
                    <a:pt x="326" y="1004"/>
                    <a:pt x="417" y="976"/>
                    <a:pt x="504" y="940"/>
                  </a:cubicBezTo>
                  <a:cubicBezTo>
                    <a:pt x="618" y="893"/>
                    <a:pt x="735" y="836"/>
                    <a:pt x="855" y="836"/>
                  </a:cubicBezTo>
                  <a:cubicBezTo>
                    <a:pt x="872" y="836"/>
                    <a:pt x="890" y="837"/>
                    <a:pt x="907" y="839"/>
                  </a:cubicBezTo>
                  <a:cubicBezTo>
                    <a:pt x="1028" y="858"/>
                    <a:pt x="1133" y="948"/>
                    <a:pt x="1169" y="1064"/>
                  </a:cubicBezTo>
                  <a:cubicBezTo>
                    <a:pt x="1188" y="1122"/>
                    <a:pt x="1189" y="1185"/>
                    <a:pt x="1185" y="1246"/>
                  </a:cubicBezTo>
                  <a:cubicBezTo>
                    <a:pt x="1164" y="1578"/>
                    <a:pt x="1000" y="1897"/>
                    <a:pt x="1035" y="2227"/>
                  </a:cubicBezTo>
                  <a:cubicBezTo>
                    <a:pt x="1037" y="2248"/>
                    <a:pt x="1044" y="2274"/>
                    <a:pt x="1064" y="2282"/>
                  </a:cubicBezTo>
                  <a:cubicBezTo>
                    <a:pt x="1068" y="2283"/>
                    <a:pt x="1071" y="2284"/>
                    <a:pt x="1075" y="2284"/>
                  </a:cubicBezTo>
                  <a:cubicBezTo>
                    <a:pt x="1092" y="2284"/>
                    <a:pt x="1109" y="2269"/>
                    <a:pt x="1122" y="2255"/>
                  </a:cubicBezTo>
                  <a:cubicBezTo>
                    <a:pt x="1186" y="2184"/>
                    <a:pt x="1231" y="2096"/>
                    <a:pt x="1296" y="2024"/>
                  </a:cubicBezTo>
                  <a:cubicBezTo>
                    <a:pt x="1443" y="1856"/>
                    <a:pt x="1684" y="1770"/>
                    <a:pt x="1782" y="1569"/>
                  </a:cubicBezTo>
                  <a:cubicBezTo>
                    <a:pt x="1841" y="1447"/>
                    <a:pt x="1833" y="1296"/>
                    <a:pt x="1761" y="1182"/>
                  </a:cubicBezTo>
                  <a:cubicBezTo>
                    <a:pt x="1686" y="1059"/>
                    <a:pt x="1540" y="967"/>
                    <a:pt x="1535" y="823"/>
                  </a:cubicBezTo>
                  <a:cubicBezTo>
                    <a:pt x="1533" y="748"/>
                    <a:pt x="1570" y="679"/>
                    <a:pt x="1586" y="606"/>
                  </a:cubicBezTo>
                  <a:cubicBezTo>
                    <a:pt x="1604" y="532"/>
                    <a:pt x="1590" y="439"/>
                    <a:pt x="1522" y="409"/>
                  </a:cubicBezTo>
                  <a:cubicBezTo>
                    <a:pt x="1501" y="401"/>
                    <a:pt x="1478" y="399"/>
                    <a:pt x="1456" y="399"/>
                  </a:cubicBezTo>
                  <a:cubicBezTo>
                    <a:pt x="1440" y="399"/>
                    <a:pt x="1425" y="400"/>
                    <a:pt x="1410" y="401"/>
                  </a:cubicBezTo>
                  <a:cubicBezTo>
                    <a:pt x="1408" y="401"/>
                    <a:pt x="1406" y="401"/>
                    <a:pt x="1404" y="401"/>
                  </a:cubicBezTo>
                  <a:cubicBezTo>
                    <a:pt x="1259" y="401"/>
                    <a:pt x="1122" y="323"/>
                    <a:pt x="1037" y="207"/>
                  </a:cubicBezTo>
                  <a:cubicBezTo>
                    <a:pt x="1000" y="156"/>
                    <a:pt x="989" y="61"/>
                    <a:pt x="947" y="21"/>
                  </a:cubicBezTo>
                  <a:cubicBezTo>
                    <a:pt x="932" y="7"/>
                    <a:pt x="913" y="1"/>
                    <a:pt x="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5"/>
            <p:cNvSpPr/>
            <p:nvPr/>
          </p:nvSpPr>
          <p:spPr>
            <a:xfrm>
              <a:off x="1473425" y="1033575"/>
              <a:ext cx="36950" cy="77450"/>
            </a:xfrm>
            <a:custGeom>
              <a:avLst/>
              <a:gdLst/>
              <a:ahLst/>
              <a:cxnLst/>
              <a:rect l="l" t="t" r="r" b="b"/>
              <a:pathLst>
                <a:path w="1478" h="3098" extrusionOk="0">
                  <a:moveTo>
                    <a:pt x="326" y="1"/>
                  </a:moveTo>
                  <a:cubicBezTo>
                    <a:pt x="261" y="1"/>
                    <a:pt x="209" y="52"/>
                    <a:pt x="196" y="138"/>
                  </a:cubicBezTo>
                  <a:cubicBezTo>
                    <a:pt x="175" y="257"/>
                    <a:pt x="192" y="363"/>
                    <a:pt x="104" y="462"/>
                  </a:cubicBezTo>
                  <a:cubicBezTo>
                    <a:pt x="78" y="492"/>
                    <a:pt x="45" y="519"/>
                    <a:pt x="40" y="558"/>
                  </a:cubicBezTo>
                  <a:cubicBezTo>
                    <a:pt x="31" y="626"/>
                    <a:pt x="109" y="673"/>
                    <a:pt x="128" y="738"/>
                  </a:cubicBezTo>
                  <a:cubicBezTo>
                    <a:pt x="159" y="845"/>
                    <a:pt x="26" y="933"/>
                    <a:pt x="14" y="1043"/>
                  </a:cubicBezTo>
                  <a:cubicBezTo>
                    <a:pt x="1" y="1147"/>
                    <a:pt x="96" y="1231"/>
                    <a:pt x="166" y="1310"/>
                  </a:cubicBezTo>
                  <a:cubicBezTo>
                    <a:pt x="356" y="1525"/>
                    <a:pt x="402" y="1830"/>
                    <a:pt x="414" y="2118"/>
                  </a:cubicBezTo>
                  <a:cubicBezTo>
                    <a:pt x="427" y="2404"/>
                    <a:pt x="421" y="2702"/>
                    <a:pt x="535" y="2965"/>
                  </a:cubicBezTo>
                  <a:cubicBezTo>
                    <a:pt x="558" y="3020"/>
                    <a:pt x="592" y="3075"/>
                    <a:pt x="648" y="3093"/>
                  </a:cubicBezTo>
                  <a:cubicBezTo>
                    <a:pt x="659" y="3096"/>
                    <a:pt x="671" y="3098"/>
                    <a:pt x="682" y="3098"/>
                  </a:cubicBezTo>
                  <a:cubicBezTo>
                    <a:pt x="757" y="3098"/>
                    <a:pt x="825" y="3023"/>
                    <a:pt x="859" y="2948"/>
                  </a:cubicBezTo>
                  <a:cubicBezTo>
                    <a:pt x="937" y="2772"/>
                    <a:pt x="935" y="2573"/>
                    <a:pt x="951" y="2382"/>
                  </a:cubicBezTo>
                  <a:cubicBezTo>
                    <a:pt x="968" y="2189"/>
                    <a:pt x="1014" y="1984"/>
                    <a:pt x="1162" y="1860"/>
                  </a:cubicBezTo>
                  <a:cubicBezTo>
                    <a:pt x="1194" y="1832"/>
                    <a:pt x="1231" y="1809"/>
                    <a:pt x="1265" y="1781"/>
                  </a:cubicBezTo>
                  <a:cubicBezTo>
                    <a:pt x="1365" y="1696"/>
                    <a:pt x="1424" y="1570"/>
                    <a:pt x="1451" y="1441"/>
                  </a:cubicBezTo>
                  <a:cubicBezTo>
                    <a:pt x="1478" y="1313"/>
                    <a:pt x="1476" y="1179"/>
                    <a:pt x="1474" y="1047"/>
                  </a:cubicBezTo>
                  <a:cubicBezTo>
                    <a:pt x="1471" y="915"/>
                    <a:pt x="1470" y="786"/>
                    <a:pt x="1467" y="655"/>
                  </a:cubicBezTo>
                  <a:cubicBezTo>
                    <a:pt x="1466" y="593"/>
                    <a:pt x="1465" y="529"/>
                    <a:pt x="1436" y="473"/>
                  </a:cubicBezTo>
                  <a:cubicBezTo>
                    <a:pt x="1388" y="379"/>
                    <a:pt x="1274" y="338"/>
                    <a:pt x="1168" y="327"/>
                  </a:cubicBezTo>
                  <a:cubicBezTo>
                    <a:pt x="1063" y="317"/>
                    <a:pt x="953" y="329"/>
                    <a:pt x="850" y="304"/>
                  </a:cubicBezTo>
                  <a:cubicBezTo>
                    <a:pt x="686" y="265"/>
                    <a:pt x="561" y="138"/>
                    <a:pt x="426" y="38"/>
                  </a:cubicBezTo>
                  <a:cubicBezTo>
                    <a:pt x="392" y="13"/>
                    <a:pt x="358" y="1"/>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5"/>
            <p:cNvSpPr/>
            <p:nvPr/>
          </p:nvSpPr>
          <p:spPr>
            <a:xfrm>
              <a:off x="1342100" y="979700"/>
              <a:ext cx="106800" cy="64475"/>
            </a:xfrm>
            <a:custGeom>
              <a:avLst/>
              <a:gdLst/>
              <a:ahLst/>
              <a:cxnLst/>
              <a:rect l="l" t="t" r="r" b="b"/>
              <a:pathLst>
                <a:path w="4272" h="2579" extrusionOk="0">
                  <a:moveTo>
                    <a:pt x="1695" y="1"/>
                  </a:moveTo>
                  <a:cubicBezTo>
                    <a:pt x="1676" y="1"/>
                    <a:pt x="1656" y="1"/>
                    <a:pt x="1636" y="2"/>
                  </a:cubicBezTo>
                  <a:cubicBezTo>
                    <a:pt x="1553" y="8"/>
                    <a:pt x="1469" y="22"/>
                    <a:pt x="1395" y="58"/>
                  </a:cubicBezTo>
                  <a:cubicBezTo>
                    <a:pt x="1327" y="92"/>
                    <a:pt x="1266" y="140"/>
                    <a:pt x="1216" y="196"/>
                  </a:cubicBezTo>
                  <a:cubicBezTo>
                    <a:pt x="896" y="549"/>
                    <a:pt x="948" y="1131"/>
                    <a:pt x="628" y="1484"/>
                  </a:cubicBezTo>
                  <a:cubicBezTo>
                    <a:pt x="440" y="1691"/>
                    <a:pt x="137" y="1806"/>
                    <a:pt x="42" y="2068"/>
                  </a:cubicBezTo>
                  <a:cubicBezTo>
                    <a:pt x="0" y="2184"/>
                    <a:pt x="7" y="2312"/>
                    <a:pt x="16" y="2435"/>
                  </a:cubicBezTo>
                  <a:cubicBezTo>
                    <a:pt x="19" y="2487"/>
                    <a:pt x="28" y="2549"/>
                    <a:pt x="75" y="2571"/>
                  </a:cubicBezTo>
                  <a:cubicBezTo>
                    <a:pt x="87" y="2576"/>
                    <a:pt x="100" y="2578"/>
                    <a:pt x="113" y="2578"/>
                  </a:cubicBezTo>
                  <a:cubicBezTo>
                    <a:pt x="133" y="2578"/>
                    <a:pt x="155" y="2573"/>
                    <a:pt x="175" y="2567"/>
                  </a:cubicBezTo>
                  <a:cubicBezTo>
                    <a:pt x="577" y="2441"/>
                    <a:pt x="896" y="2102"/>
                    <a:pt x="1312" y="2026"/>
                  </a:cubicBezTo>
                  <a:cubicBezTo>
                    <a:pt x="1377" y="2014"/>
                    <a:pt x="1443" y="2009"/>
                    <a:pt x="1509" y="2009"/>
                  </a:cubicBezTo>
                  <a:cubicBezTo>
                    <a:pt x="1823" y="2009"/>
                    <a:pt x="2142" y="2121"/>
                    <a:pt x="2456" y="2121"/>
                  </a:cubicBezTo>
                  <a:cubicBezTo>
                    <a:pt x="2522" y="2121"/>
                    <a:pt x="2589" y="2116"/>
                    <a:pt x="2655" y="2104"/>
                  </a:cubicBezTo>
                  <a:cubicBezTo>
                    <a:pt x="3050" y="2031"/>
                    <a:pt x="3356" y="1719"/>
                    <a:pt x="3614" y="1409"/>
                  </a:cubicBezTo>
                  <a:cubicBezTo>
                    <a:pt x="3691" y="1318"/>
                    <a:pt x="3769" y="1222"/>
                    <a:pt x="3880" y="1177"/>
                  </a:cubicBezTo>
                  <a:cubicBezTo>
                    <a:pt x="3986" y="1132"/>
                    <a:pt x="4127" y="1131"/>
                    <a:pt x="4185" y="1030"/>
                  </a:cubicBezTo>
                  <a:cubicBezTo>
                    <a:pt x="4235" y="945"/>
                    <a:pt x="4227" y="780"/>
                    <a:pt x="4250" y="683"/>
                  </a:cubicBezTo>
                  <a:cubicBezTo>
                    <a:pt x="4271" y="578"/>
                    <a:pt x="4212" y="480"/>
                    <a:pt x="4091" y="460"/>
                  </a:cubicBezTo>
                  <a:cubicBezTo>
                    <a:pt x="4077" y="457"/>
                    <a:pt x="4063" y="456"/>
                    <a:pt x="4049" y="456"/>
                  </a:cubicBezTo>
                  <a:cubicBezTo>
                    <a:pt x="3962" y="456"/>
                    <a:pt x="3876" y="498"/>
                    <a:pt x="3806" y="552"/>
                  </a:cubicBezTo>
                  <a:cubicBezTo>
                    <a:pt x="3770" y="581"/>
                    <a:pt x="3736" y="613"/>
                    <a:pt x="3696" y="634"/>
                  </a:cubicBezTo>
                  <a:cubicBezTo>
                    <a:pt x="3636" y="667"/>
                    <a:pt x="3567" y="676"/>
                    <a:pt x="3501" y="676"/>
                  </a:cubicBezTo>
                  <a:cubicBezTo>
                    <a:pt x="3168" y="676"/>
                    <a:pt x="2879" y="469"/>
                    <a:pt x="2593" y="299"/>
                  </a:cubicBezTo>
                  <a:cubicBezTo>
                    <a:pt x="2318" y="138"/>
                    <a:pt x="2012" y="1"/>
                    <a:pt x="1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5"/>
            <p:cNvSpPr/>
            <p:nvPr/>
          </p:nvSpPr>
          <p:spPr>
            <a:xfrm>
              <a:off x="1381725" y="928650"/>
              <a:ext cx="84300" cy="61875"/>
            </a:xfrm>
            <a:custGeom>
              <a:avLst/>
              <a:gdLst/>
              <a:ahLst/>
              <a:cxnLst/>
              <a:rect l="l" t="t" r="r" b="b"/>
              <a:pathLst>
                <a:path w="3372" h="2475" extrusionOk="0">
                  <a:moveTo>
                    <a:pt x="2209" y="0"/>
                  </a:moveTo>
                  <a:cubicBezTo>
                    <a:pt x="2151" y="0"/>
                    <a:pt x="2091" y="8"/>
                    <a:pt x="2034" y="18"/>
                  </a:cubicBezTo>
                  <a:cubicBezTo>
                    <a:pt x="1710" y="72"/>
                    <a:pt x="1383" y="178"/>
                    <a:pt x="1062" y="178"/>
                  </a:cubicBezTo>
                  <a:cubicBezTo>
                    <a:pt x="960" y="178"/>
                    <a:pt x="859" y="167"/>
                    <a:pt x="759" y="141"/>
                  </a:cubicBezTo>
                  <a:cubicBezTo>
                    <a:pt x="614" y="102"/>
                    <a:pt x="476" y="33"/>
                    <a:pt x="327" y="25"/>
                  </a:cubicBezTo>
                  <a:cubicBezTo>
                    <a:pt x="320" y="25"/>
                    <a:pt x="313" y="24"/>
                    <a:pt x="306" y="24"/>
                  </a:cubicBezTo>
                  <a:cubicBezTo>
                    <a:pt x="209" y="24"/>
                    <a:pt x="105" y="59"/>
                    <a:pt x="57" y="141"/>
                  </a:cubicBezTo>
                  <a:cubicBezTo>
                    <a:pt x="1" y="239"/>
                    <a:pt x="47" y="368"/>
                    <a:pt x="129" y="445"/>
                  </a:cubicBezTo>
                  <a:cubicBezTo>
                    <a:pt x="212" y="522"/>
                    <a:pt x="323" y="558"/>
                    <a:pt x="430" y="595"/>
                  </a:cubicBezTo>
                  <a:cubicBezTo>
                    <a:pt x="633" y="666"/>
                    <a:pt x="843" y="754"/>
                    <a:pt x="985" y="917"/>
                  </a:cubicBezTo>
                  <a:cubicBezTo>
                    <a:pt x="1140" y="1094"/>
                    <a:pt x="1196" y="1334"/>
                    <a:pt x="1231" y="1566"/>
                  </a:cubicBezTo>
                  <a:cubicBezTo>
                    <a:pt x="1265" y="1798"/>
                    <a:pt x="1286" y="2037"/>
                    <a:pt x="1388" y="2248"/>
                  </a:cubicBezTo>
                  <a:cubicBezTo>
                    <a:pt x="1422" y="2316"/>
                    <a:pt x="1465" y="2383"/>
                    <a:pt x="1529" y="2424"/>
                  </a:cubicBezTo>
                  <a:cubicBezTo>
                    <a:pt x="1584" y="2460"/>
                    <a:pt x="1649" y="2474"/>
                    <a:pt x="1715" y="2474"/>
                  </a:cubicBezTo>
                  <a:cubicBezTo>
                    <a:pt x="1750" y="2474"/>
                    <a:pt x="1785" y="2470"/>
                    <a:pt x="1819" y="2464"/>
                  </a:cubicBezTo>
                  <a:cubicBezTo>
                    <a:pt x="1983" y="2430"/>
                    <a:pt x="2132" y="2340"/>
                    <a:pt x="2297" y="2310"/>
                  </a:cubicBezTo>
                  <a:cubicBezTo>
                    <a:pt x="2337" y="2302"/>
                    <a:pt x="2376" y="2299"/>
                    <a:pt x="2414" y="2299"/>
                  </a:cubicBezTo>
                  <a:cubicBezTo>
                    <a:pt x="2542" y="2299"/>
                    <a:pt x="2662" y="2337"/>
                    <a:pt x="2780" y="2397"/>
                  </a:cubicBezTo>
                  <a:cubicBezTo>
                    <a:pt x="2832" y="2424"/>
                    <a:pt x="2867" y="2449"/>
                    <a:pt x="2913" y="2449"/>
                  </a:cubicBezTo>
                  <a:cubicBezTo>
                    <a:pt x="2930" y="2449"/>
                    <a:pt x="2947" y="2446"/>
                    <a:pt x="2968" y="2439"/>
                  </a:cubicBezTo>
                  <a:cubicBezTo>
                    <a:pt x="3037" y="2414"/>
                    <a:pt x="3071" y="2347"/>
                    <a:pt x="3153" y="2340"/>
                  </a:cubicBezTo>
                  <a:cubicBezTo>
                    <a:pt x="3159" y="2340"/>
                    <a:pt x="3165" y="2340"/>
                    <a:pt x="3171" y="2340"/>
                  </a:cubicBezTo>
                  <a:cubicBezTo>
                    <a:pt x="3194" y="2340"/>
                    <a:pt x="3217" y="2343"/>
                    <a:pt x="3240" y="2343"/>
                  </a:cubicBezTo>
                  <a:cubicBezTo>
                    <a:pt x="3257" y="2343"/>
                    <a:pt x="3275" y="2341"/>
                    <a:pt x="3292" y="2334"/>
                  </a:cubicBezTo>
                  <a:cubicBezTo>
                    <a:pt x="3370" y="2300"/>
                    <a:pt x="3372" y="2187"/>
                    <a:pt x="3336" y="2110"/>
                  </a:cubicBezTo>
                  <a:cubicBezTo>
                    <a:pt x="3211" y="1842"/>
                    <a:pt x="2821" y="1767"/>
                    <a:pt x="2718" y="1488"/>
                  </a:cubicBezTo>
                  <a:cubicBezTo>
                    <a:pt x="2686" y="1402"/>
                    <a:pt x="2687" y="1309"/>
                    <a:pt x="2688" y="1216"/>
                  </a:cubicBezTo>
                  <a:cubicBezTo>
                    <a:pt x="2691" y="1086"/>
                    <a:pt x="2692" y="955"/>
                    <a:pt x="2696" y="825"/>
                  </a:cubicBezTo>
                  <a:cubicBezTo>
                    <a:pt x="2699" y="669"/>
                    <a:pt x="2701" y="511"/>
                    <a:pt x="2655" y="363"/>
                  </a:cubicBezTo>
                  <a:cubicBezTo>
                    <a:pt x="2610" y="214"/>
                    <a:pt x="2509" y="75"/>
                    <a:pt x="2363" y="24"/>
                  </a:cubicBezTo>
                  <a:cubicBezTo>
                    <a:pt x="2314" y="6"/>
                    <a:pt x="2262" y="0"/>
                    <a:pt x="22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5"/>
            <p:cNvSpPr/>
            <p:nvPr/>
          </p:nvSpPr>
          <p:spPr>
            <a:xfrm>
              <a:off x="1454775" y="927275"/>
              <a:ext cx="46675" cy="71025"/>
            </a:xfrm>
            <a:custGeom>
              <a:avLst/>
              <a:gdLst/>
              <a:ahLst/>
              <a:cxnLst/>
              <a:rect l="l" t="t" r="r" b="b"/>
              <a:pathLst>
                <a:path w="1867" h="2841" extrusionOk="0">
                  <a:moveTo>
                    <a:pt x="1178" y="0"/>
                  </a:moveTo>
                  <a:cubicBezTo>
                    <a:pt x="1060" y="0"/>
                    <a:pt x="938" y="56"/>
                    <a:pt x="832" y="118"/>
                  </a:cubicBezTo>
                  <a:cubicBezTo>
                    <a:pt x="587" y="260"/>
                    <a:pt x="367" y="442"/>
                    <a:pt x="180" y="653"/>
                  </a:cubicBezTo>
                  <a:cubicBezTo>
                    <a:pt x="111" y="732"/>
                    <a:pt x="44" y="818"/>
                    <a:pt x="18" y="918"/>
                  </a:cubicBezTo>
                  <a:cubicBezTo>
                    <a:pt x="1" y="984"/>
                    <a:pt x="2" y="1055"/>
                    <a:pt x="10" y="1125"/>
                  </a:cubicBezTo>
                  <a:cubicBezTo>
                    <a:pt x="30" y="1306"/>
                    <a:pt x="102" y="1487"/>
                    <a:pt x="234" y="1614"/>
                  </a:cubicBezTo>
                  <a:cubicBezTo>
                    <a:pt x="350" y="1724"/>
                    <a:pt x="506" y="1791"/>
                    <a:pt x="599" y="1922"/>
                  </a:cubicBezTo>
                  <a:cubicBezTo>
                    <a:pt x="676" y="2032"/>
                    <a:pt x="691" y="2180"/>
                    <a:pt x="648" y="2307"/>
                  </a:cubicBezTo>
                  <a:cubicBezTo>
                    <a:pt x="630" y="2360"/>
                    <a:pt x="574" y="2415"/>
                    <a:pt x="590" y="2471"/>
                  </a:cubicBezTo>
                  <a:cubicBezTo>
                    <a:pt x="607" y="2530"/>
                    <a:pt x="675" y="2577"/>
                    <a:pt x="694" y="2643"/>
                  </a:cubicBezTo>
                  <a:cubicBezTo>
                    <a:pt x="716" y="2719"/>
                    <a:pt x="727" y="2821"/>
                    <a:pt x="804" y="2838"/>
                  </a:cubicBezTo>
                  <a:cubicBezTo>
                    <a:pt x="810" y="2840"/>
                    <a:pt x="817" y="2840"/>
                    <a:pt x="823" y="2840"/>
                  </a:cubicBezTo>
                  <a:cubicBezTo>
                    <a:pt x="863" y="2840"/>
                    <a:pt x="902" y="2813"/>
                    <a:pt x="927" y="2780"/>
                  </a:cubicBezTo>
                  <a:cubicBezTo>
                    <a:pt x="954" y="2741"/>
                    <a:pt x="972" y="2694"/>
                    <a:pt x="998" y="2654"/>
                  </a:cubicBezTo>
                  <a:cubicBezTo>
                    <a:pt x="1096" y="2502"/>
                    <a:pt x="1303" y="2475"/>
                    <a:pt x="1473" y="2412"/>
                  </a:cubicBezTo>
                  <a:cubicBezTo>
                    <a:pt x="1555" y="2381"/>
                    <a:pt x="1634" y="2340"/>
                    <a:pt x="1694" y="2279"/>
                  </a:cubicBezTo>
                  <a:cubicBezTo>
                    <a:pt x="1826" y="2151"/>
                    <a:pt x="1867" y="1948"/>
                    <a:pt x="1830" y="1769"/>
                  </a:cubicBezTo>
                  <a:cubicBezTo>
                    <a:pt x="1794" y="1589"/>
                    <a:pt x="1688" y="1429"/>
                    <a:pt x="1564" y="1293"/>
                  </a:cubicBezTo>
                  <a:cubicBezTo>
                    <a:pt x="1443" y="1161"/>
                    <a:pt x="1298" y="1041"/>
                    <a:pt x="1232" y="874"/>
                  </a:cubicBezTo>
                  <a:cubicBezTo>
                    <a:pt x="1177" y="733"/>
                    <a:pt x="1188" y="571"/>
                    <a:pt x="1241" y="428"/>
                  </a:cubicBezTo>
                  <a:cubicBezTo>
                    <a:pt x="1282" y="318"/>
                    <a:pt x="1351" y="212"/>
                    <a:pt x="1346" y="93"/>
                  </a:cubicBezTo>
                  <a:cubicBezTo>
                    <a:pt x="1344" y="78"/>
                    <a:pt x="1342" y="59"/>
                    <a:pt x="1333" y="47"/>
                  </a:cubicBezTo>
                  <a:cubicBezTo>
                    <a:pt x="1322" y="32"/>
                    <a:pt x="1305" y="23"/>
                    <a:pt x="1286" y="17"/>
                  </a:cubicBezTo>
                  <a:cubicBezTo>
                    <a:pt x="1251" y="6"/>
                    <a:pt x="1215"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5"/>
            <p:cNvSpPr/>
            <p:nvPr/>
          </p:nvSpPr>
          <p:spPr>
            <a:xfrm>
              <a:off x="1475225" y="986975"/>
              <a:ext cx="36875" cy="30475"/>
            </a:xfrm>
            <a:custGeom>
              <a:avLst/>
              <a:gdLst/>
              <a:ahLst/>
              <a:cxnLst/>
              <a:rect l="l" t="t" r="r" b="b"/>
              <a:pathLst>
                <a:path w="1475" h="1219" extrusionOk="0">
                  <a:moveTo>
                    <a:pt x="1287" y="1"/>
                  </a:moveTo>
                  <a:cubicBezTo>
                    <a:pt x="1267" y="1"/>
                    <a:pt x="1246" y="10"/>
                    <a:pt x="1229" y="22"/>
                  </a:cubicBezTo>
                  <a:cubicBezTo>
                    <a:pt x="1204" y="39"/>
                    <a:pt x="1187" y="64"/>
                    <a:pt x="1166" y="86"/>
                  </a:cubicBezTo>
                  <a:cubicBezTo>
                    <a:pt x="1070" y="192"/>
                    <a:pt x="929" y="256"/>
                    <a:pt x="785" y="259"/>
                  </a:cubicBezTo>
                  <a:cubicBezTo>
                    <a:pt x="781" y="259"/>
                    <a:pt x="778" y="259"/>
                    <a:pt x="774" y="259"/>
                  </a:cubicBezTo>
                  <a:cubicBezTo>
                    <a:pt x="711" y="259"/>
                    <a:pt x="646" y="250"/>
                    <a:pt x="584" y="250"/>
                  </a:cubicBezTo>
                  <a:cubicBezTo>
                    <a:pt x="535" y="250"/>
                    <a:pt x="487" y="256"/>
                    <a:pt x="443" y="277"/>
                  </a:cubicBezTo>
                  <a:cubicBezTo>
                    <a:pt x="346" y="323"/>
                    <a:pt x="315" y="428"/>
                    <a:pt x="236" y="489"/>
                  </a:cubicBezTo>
                  <a:cubicBezTo>
                    <a:pt x="169" y="539"/>
                    <a:pt x="60" y="546"/>
                    <a:pt x="19" y="626"/>
                  </a:cubicBezTo>
                  <a:cubicBezTo>
                    <a:pt x="1" y="660"/>
                    <a:pt x="3" y="701"/>
                    <a:pt x="12" y="737"/>
                  </a:cubicBezTo>
                  <a:cubicBezTo>
                    <a:pt x="22" y="774"/>
                    <a:pt x="40" y="808"/>
                    <a:pt x="52" y="844"/>
                  </a:cubicBezTo>
                  <a:cubicBezTo>
                    <a:pt x="91" y="945"/>
                    <a:pt x="52" y="1166"/>
                    <a:pt x="176" y="1212"/>
                  </a:cubicBezTo>
                  <a:cubicBezTo>
                    <a:pt x="190" y="1217"/>
                    <a:pt x="204" y="1219"/>
                    <a:pt x="218" y="1219"/>
                  </a:cubicBezTo>
                  <a:cubicBezTo>
                    <a:pt x="248" y="1219"/>
                    <a:pt x="278" y="1209"/>
                    <a:pt x="305" y="1195"/>
                  </a:cubicBezTo>
                  <a:cubicBezTo>
                    <a:pt x="344" y="1175"/>
                    <a:pt x="380" y="1148"/>
                    <a:pt x="421" y="1132"/>
                  </a:cubicBezTo>
                  <a:cubicBezTo>
                    <a:pt x="466" y="1114"/>
                    <a:pt x="514" y="1108"/>
                    <a:pt x="563" y="1108"/>
                  </a:cubicBezTo>
                  <a:cubicBezTo>
                    <a:pt x="567" y="1108"/>
                    <a:pt x="571" y="1108"/>
                    <a:pt x="575" y="1108"/>
                  </a:cubicBezTo>
                  <a:cubicBezTo>
                    <a:pt x="745" y="1112"/>
                    <a:pt x="909" y="1173"/>
                    <a:pt x="1079" y="1178"/>
                  </a:cubicBezTo>
                  <a:cubicBezTo>
                    <a:pt x="1083" y="1178"/>
                    <a:pt x="1088" y="1178"/>
                    <a:pt x="1092" y="1178"/>
                  </a:cubicBezTo>
                  <a:cubicBezTo>
                    <a:pt x="1129" y="1178"/>
                    <a:pt x="1167" y="1174"/>
                    <a:pt x="1199" y="1157"/>
                  </a:cubicBezTo>
                  <a:cubicBezTo>
                    <a:pt x="1244" y="1133"/>
                    <a:pt x="1273" y="1086"/>
                    <a:pt x="1296" y="1041"/>
                  </a:cubicBezTo>
                  <a:cubicBezTo>
                    <a:pt x="1446" y="751"/>
                    <a:pt x="1474" y="402"/>
                    <a:pt x="1374" y="91"/>
                  </a:cubicBezTo>
                  <a:cubicBezTo>
                    <a:pt x="1362" y="56"/>
                    <a:pt x="1347" y="19"/>
                    <a:pt x="1314" y="6"/>
                  </a:cubicBezTo>
                  <a:cubicBezTo>
                    <a:pt x="1305" y="3"/>
                    <a:pt x="1296"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5"/>
            <p:cNvSpPr/>
            <p:nvPr/>
          </p:nvSpPr>
          <p:spPr>
            <a:xfrm>
              <a:off x="1479375" y="1017525"/>
              <a:ext cx="31075" cy="22150"/>
            </a:xfrm>
            <a:custGeom>
              <a:avLst/>
              <a:gdLst/>
              <a:ahLst/>
              <a:cxnLst/>
              <a:rect l="l" t="t" r="r" b="b"/>
              <a:pathLst>
                <a:path w="1243" h="886" extrusionOk="0">
                  <a:moveTo>
                    <a:pt x="361" y="0"/>
                  </a:moveTo>
                  <a:cubicBezTo>
                    <a:pt x="338" y="0"/>
                    <a:pt x="314" y="3"/>
                    <a:pt x="291" y="10"/>
                  </a:cubicBezTo>
                  <a:cubicBezTo>
                    <a:pt x="216" y="34"/>
                    <a:pt x="143" y="85"/>
                    <a:pt x="73" y="119"/>
                  </a:cubicBezTo>
                  <a:cubicBezTo>
                    <a:pt x="0" y="157"/>
                    <a:pt x="31" y="222"/>
                    <a:pt x="16" y="293"/>
                  </a:cubicBezTo>
                  <a:cubicBezTo>
                    <a:pt x="9" y="320"/>
                    <a:pt x="0" y="349"/>
                    <a:pt x="4" y="376"/>
                  </a:cubicBezTo>
                  <a:cubicBezTo>
                    <a:pt x="9" y="425"/>
                    <a:pt x="50" y="461"/>
                    <a:pt x="92" y="481"/>
                  </a:cubicBezTo>
                  <a:cubicBezTo>
                    <a:pt x="134" y="503"/>
                    <a:pt x="182" y="513"/>
                    <a:pt x="223" y="535"/>
                  </a:cubicBezTo>
                  <a:cubicBezTo>
                    <a:pt x="288" y="569"/>
                    <a:pt x="352" y="621"/>
                    <a:pt x="410" y="666"/>
                  </a:cubicBezTo>
                  <a:cubicBezTo>
                    <a:pt x="485" y="723"/>
                    <a:pt x="563" y="776"/>
                    <a:pt x="648" y="816"/>
                  </a:cubicBezTo>
                  <a:cubicBezTo>
                    <a:pt x="736" y="858"/>
                    <a:pt x="834" y="886"/>
                    <a:pt x="931" y="886"/>
                  </a:cubicBezTo>
                  <a:cubicBezTo>
                    <a:pt x="962" y="886"/>
                    <a:pt x="994" y="883"/>
                    <a:pt x="1025" y="877"/>
                  </a:cubicBezTo>
                  <a:cubicBezTo>
                    <a:pt x="1069" y="868"/>
                    <a:pt x="1115" y="849"/>
                    <a:pt x="1150" y="816"/>
                  </a:cubicBezTo>
                  <a:cubicBezTo>
                    <a:pt x="1191" y="776"/>
                    <a:pt x="1185" y="733"/>
                    <a:pt x="1192" y="679"/>
                  </a:cubicBezTo>
                  <a:cubicBezTo>
                    <a:pt x="1211" y="546"/>
                    <a:pt x="1224" y="412"/>
                    <a:pt x="1236" y="279"/>
                  </a:cubicBezTo>
                  <a:cubicBezTo>
                    <a:pt x="1240" y="240"/>
                    <a:pt x="1243" y="198"/>
                    <a:pt x="1227" y="160"/>
                  </a:cubicBezTo>
                  <a:cubicBezTo>
                    <a:pt x="1199" y="89"/>
                    <a:pt x="1115" y="58"/>
                    <a:pt x="1035" y="58"/>
                  </a:cubicBezTo>
                  <a:cubicBezTo>
                    <a:pt x="1025" y="58"/>
                    <a:pt x="1016" y="59"/>
                    <a:pt x="1006" y="60"/>
                  </a:cubicBezTo>
                  <a:cubicBezTo>
                    <a:pt x="924" y="67"/>
                    <a:pt x="843" y="96"/>
                    <a:pt x="761" y="96"/>
                  </a:cubicBezTo>
                  <a:cubicBezTo>
                    <a:pt x="757" y="96"/>
                    <a:pt x="753" y="96"/>
                    <a:pt x="749" y="96"/>
                  </a:cubicBezTo>
                  <a:cubicBezTo>
                    <a:pt x="616" y="90"/>
                    <a:pt x="488" y="0"/>
                    <a:pt x="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5"/>
            <p:cNvSpPr/>
            <p:nvPr/>
          </p:nvSpPr>
          <p:spPr>
            <a:xfrm>
              <a:off x="1300800" y="974100"/>
              <a:ext cx="54800" cy="102375"/>
            </a:xfrm>
            <a:custGeom>
              <a:avLst/>
              <a:gdLst/>
              <a:ahLst/>
              <a:cxnLst/>
              <a:rect l="l" t="t" r="r" b="b"/>
              <a:pathLst>
                <a:path w="2192" h="4095" extrusionOk="0">
                  <a:moveTo>
                    <a:pt x="1246" y="0"/>
                  </a:moveTo>
                  <a:cubicBezTo>
                    <a:pt x="1173" y="0"/>
                    <a:pt x="1146" y="110"/>
                    <a:pt x="1103" y="173"/>
                  </a:cubicBezTo>
                  <a:cubicBezTo>
                    <a:pt x="985" y="350"/>
                    <a:pt x="806" y="485"/>
                    <a:pt x="604" y="546"/>
                  </a:cubicBezTo>
                  <a:cubicBezTo>
                    <a:pt x="543" y="565"/>
                    <a:pt x="482" y="576"/>
                    <a:pt x="425" y="605"/>
                  </a:cubicBezTo>
                  <a:cubicBezTo>
                    <a:pt x="369" y="632"/>
                    <a:pt x="318" y="681"/>
                    <a:pt x="306" y="740"/>
                  </a:cubicBezTo>
                  <a:cubicBezTo>
                    <a:pt x="288" y="822"/>
                    <a:pt x="344" y="903"/>
                    <a:pt x="411" y="954"/>
                  </a:cubicBezTo>
                  <a:cubicBezTo>
                    <a:pt x="477" y="1005"/>
                    <a:pt x="556" y="1039"/>
                    <a:pt x="616" y="1098"/>
                  </a:cubicBezTo>
                  <a:cubicBezTo>
                    <a:pt x="739" y="1216"/>
                    <a:pt x="761" y="1401"/>
                    <a:pt x="765" y="1571"/>
                  </a:cubicBezTo>
                  <a:cubicBezTo>
                    <a:pt x="768" y="1694"/>
                    <a:pt x="765" y="1818"/>
                    <a:pt x="733" y="1938"/>
                  </a:cubicBezTo>
                  <a:cubicBezTo>
                    <a:pt x="683" y="2123"/>
                    <a:pt x="569" y="2277"/>
                    <a:pt x="470" y="2436"/>
                  </a:cubicBezTo>
                  <a:cubicBezTo>
                    <a:pt x="426" y="2507"/>
                    <a:pt x="410" y="2585"/>
                    <a:pt x="364" y="2656"/>
                  </a:cubicBezTo>
                  <a:cubicBezTo>
                    <a:pt x="319" y="2723"/>
                    <a:pt x="265" y="2781"/>
                    <a:pt x="219" y="2847"/>
                  </a:cubicBezTo>
                  <a:cubicBezTo>
                    <a:pt x="45" y="3092"/>
                    <a:pt x="1" y="3423"/>
                    <a:pt x="102" y="3704"/>
                  </a:cubicBezTo>
                  <a:cubicBezTo>
                    <a:pt x="129" y="3777"/>
                    <a:pt x="167" y="3849"/>
                    <a:pt x="229" y="3898"/>
                  </a:cubicBezTo>
                  <a:cubicBezTo>
                    <a:pt x="290" y="3945"/>
                    <a:pt x="368" y="3964"/>
                    <a:pt x="446" y="3964"/>
                  </a:cubicBezTo>
                  <a:cubicBezTo>
                    <a:pt x="467" y="3964"/>
                    <a:pt x="488" y="3962"/>
                    <a:pt x="508" y="3960"/>
                  </a:cubicBezTo>
                  <a:cubicBezTo>
                    <a:pt x="606" y="3948"/>
                    <a:pt x="699" y="3914"/>
                    <a:pt x="794" y="3886"/>
                  </a:cubicBezTo>
                  <a:cubicBezTo>
                    <a:pt x="931" y="3848"/>
                    <a:pt x="1075" y="3826"/>
                    <a:pt x="1217" y="3826"/>
                  </a:cubicBezTo>
                  <a:cubicBezTo>
                    <a:pt x="1445" y="3826"/>
                    <a:pt x="1669" y="3881"/>
                    <a:pt x="1856" y="4008"/>
                  </a:cubicBezTo>
                  <a:cubicBezTo>
                    <a:pt x="1901" y="4039"/>
                    <a:pt x="1945" y="4075"/>
                    <a:pt x="1999" y="4090"/>
                  </a:cubicBezTo>
                  <a:cubicBezTo>
                    <a:pt x="2011" y="4093"/>
                    <a:pt x="2024" y="4095"/>
                    <a:pt x="2038" y="4095"/>
                  </a:cubicBezTo>
                  <a:cubicBezTo>
                    <a:pt x="2080" y="4095"/>
                    <a:pt x="2124" y="4077"/>
                    <a:pt x="2142" y="4039"/>
                  </a:cubicBezTo>
                  <a:cubicBezTo>
                    <a:pt x="2153" y="4018"/>
                    <a:pt x="2156" y="3993"/>
                    <a:pt x="2156" y="3970"/>
                  </a:cubicBezTo>
                  <a:cubicBezTo>
                    <a:pt x="2163" y="3684"/>
                    <a:pt x="2050" y="3381"/>
                    <a:pt x="1812" y="3222"/>
                  </a:cubicBezTo>
                  <a:cubicBezTo>
                    <a:pt x="1720" y="3161"/>
                    <a:pt x="1613" y="3122"/>
                    <a:pt x="1532" y="3047"/>
                  </a:cubicBezTo>
                  <a:cubicBezTo>
                    <a:pt x="1392" y="2919"/>
                    <a:pt x="1381" y="2726"/>
                    <a:pt x="1418" y="2549"/>
                  </a:cubicBezTo>
                  <a:cubicBezTo>
                    <a:pt x="1474" y="2280"/>
                    <a:pt x="1632" y="2038"/>
                    <a:pt x="1825" y="1843"/>
                  </a:cubicBezTo>
                  <a:cubicBezTo>
                    <a:pt x="1915" y="1752"/>
                    <a:pt x="2015" y="1668"/>
                    <a:pt x="2082" y="1559"/>
                  </a:cubicBezTo>
                  <a:cubicBezTo>
                    <a:pt x="2167" y="1422"/>
                    <a:pt x="2192" y="1247"/>
                    <a:pt x="2148" y="1092"/>
                  </a:cubicBezTo>
                  <a:cubicBezTo>
                    <a:pt x="2104" y="936"/>
                    <a:pt x="1993" y="800"/>
                    <a:pt x="1850" y="725"/>
                  </a:cubicBezTo>
                  <a:cubicBezTo>
                    <a:pt x="1710" y="653"/>
                    <a:pt x="1522" y="618"/>
                    <a:pt x="1464" y="472"/>
                  </a:cubicBezTo>
                  <a:cubicBezTo>
                    <a:pt x="1440" y="409"/>
                    <a:pt x="1448" y="339"/>
                    <a:pt x="1442" y="273"/>
                  </a:cubicBezTo>
                  <a:cubicBezTo>
                    <a:pt x="1432" y="180"/>
                    <a:pt x="1381" y="56"/>
                    <a:pt x="1293" y="13"/>
                  </a:cubicBezTo>
                  <a:cubicBezTo>
                    <a:pt x="1275" y="4"/>
                    <a:pt x="1260" y="0"/>
                    <a:pt x="1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5"/>
            <p:cNvSpPr/>
            <p:nvPr/>
          </p:nvSpPr>
          <p:spPr>
            <a:xfrm>
              <a:off x="1335575" y="947450"/>
              <a:ext cx="68550" cy="43000"/>
            </a:xfrm>
            <a:custGeom>
              <a:avLst/>
              <a:gdLst/>
              <a:ahLst/>
              <a:cxnLst/>
              <a:rect l="l" t="t" r="r" b="b"/>
              <a:pathLst>
                <a:path w="2742" h="1720" extrusionOk="0">
                  <a:moveTo>
                    <a:pt x="1953" y="0"/>
                  </a:moveTo>
                  <a:cubicBezTo>
                    <a:pt x="1716" y="0"/>
                    <a:pt x="1479" y="64"/>
                    <a:pt x="1277" y="189"/>
                  </a:cubicBezTo>
                  <a:cubicBezTo>
                    <a:pt x="1083" y="309"/>
                    <a:pt x="920" y="480"/>
                    <a:pt x="706" y="558"/>
                  </a:cubicBezTo>
                  <a:cubicBezTo>
                    <a:pt x="634" y="583"/>
                    <a:pt x="557" y="599"/>
                    <a:pt x="480" y="600"/>
                  </a:cubicBezTo>
                  <a:cubicBezTo>
                    <a:pt x="473" y="600"/>
                    <a:pt x="466" y="600"/>
                    <a:pt x="459" y="600"/>
                  </a:cubicBezTo>
                  <a:cubicBezTo>
                    <a:pt x="425" y="600"/>
                    <a:pt x="391" y="595"/>
                    <a:pt x="360" y="579"/>
                  </a:cubicBezTo>
                  <a:cubicBezTo>
                    <a:pt x="305" y="552"/>
                    <a:pt x="275" y="496"/>
                    <a:pt x="231" y="455"/>
                  </a:cubicBezTo>
                  <a:cubicBezTo>
                    <a:pt x="203" y="428"/>
                    <a:pt x="163" y="408"/>
                    <a:pt x="126" y="408"/>
                  </a:cubicBezTo>
                  <a:cubicBezTo>
                    <a:pt x="106" y="408"/>
                    <a:pt x="87" y="415"/>
                    <a:pt x="71" y="429"/>
                  </a:cubicBezTo>
                  <a:cubicBezTo>
                    <a:pt x="27" y="470"/>
                    <a:pt x="46" y="540"/>
                    <a:pt x="40" y="593"/>
                  </a:cubicBezTo>
                  <a:cubicBezTo>
                    <a:pt x="33" y="650"/>
                    <a:pt x="2" y="705"/>
                    <a:pt x="1" y="762"/>
                  </a:cubicBezTo>
                  <a:cubicBezTo>
                    <a:pt x="0" y="819"/>
                    <a:pt x="32" y="860"/>
                    <a:pt x="57" y="908"/>
                  </a:cubicBezTo>
                  <a:cubicBezTo>
                    <a:pt x="94" y="972"/>
                    <a:pt x="112" y="1044"/>
                    <a:pt x="124" y="1117"/>
                  </a:cubicBezTo>
                  <a:cubicBezTo>
                    <a:pt x="144" y="1243"/>
                    <a:pt x="156" y="1376"/>
                    <a:pt x="232" y="1477"/>
                  </a:cubicBezTo>
                  <a:cubicBezTo>
                    <a:pt x="293" y="1559"/>
                    <a:pt x="387" y="1606"/>
                    <a:pt x="479" y="1646"/>
                  </a:cubicBezTo>
                  <a:cubicBezTo>
                    <a:pt x="569" y="1684"/>
                    <a:pt x="662" y="1719"/>
                    <a:pt x="760" y="1719"/>
                  </a:cubicBezTo>
                  <a:cubicBezTo>
                    <a:pt x="764" y="1719"/>
                    <a:pt x="768" y="1719"/>
                    <a:pt x="772" y="1719"/>
                  </a:cubicBezTo>
                  <a:cubicBezTo>
                    <a:pt x="940" y="1715"/>
                    <a:pt x="1089" y="1612"/>
                    <a:pt x="1212" y="1501"/>
                  </a:cubicBezTo>
                  <a:cubicBezTo>
                    <a:pt x="1336" y="1389"/>
                    <a:pt x="1451" y="1262"/>
                    <a:pt x="1603" y="1191"/>
                  </a:cubicBezTo>
                  <a:cubicBezTo>
                    <a:pt x="1716" y="1138"/>
                    <a:pt x="1842" y="1119"/>
                    <a:pt x="1965" y="1116"/>
                  </a:cubicBezTo>
                  <a:cubicBezTo>
                    <a:pt x="1982" y="1115"/>
                    <a:pt x="2000" y="1115"/>
                    <a:pt x="2017" y="1115"/>
                  </a:cubicBezTo>
                  <a:cubicBezTo>
                    <a:pt x="2145" y="1115"/>
                    <a:pt x="2275" y="1134"/>
                    <a:pt x="2379" y="1205"/>
                  </a:cubicBezTo>
                  <a:cubicBezTo>
                    <a:pt x="2437" y="1245"/>
                    <a:pt x="2484" y="1299"/>
                    <a:pt x="2549" y="1327"/>
                  </a:cubicBezTo>
                  <a:cubicBezTo>
                    <a:pt x="2570" y="1337"/>
                    <a:pt x="2595" y="1342"/>
                    <a:pt x="2619" y="1342"/>
                  </a:cubicBezTo>
                  <a:cubicBezTo>
                    <a:pt x="2666" y="1342"/>
                    <a:pt x="2712" y="1323"/>
                    <a:pt x="2731" y="1281"/>
                  </a:cubicBezTo>
                  <a:cubicBezTo>
                    <a:pt x="2741" y="1260"/>
                    <a:pt x="2741" y="1234"/>
                    <a:pt x="2739" y="1209"/>
                  </a:cubicBezTo>
                  <a:cubicBezTo>
                    <a:pt x="2728" y="1106"/>
                    <a:pt x="2664" y="1016"/>
                    <a:pt x="2636" y="917"/>
                  </a:cubicBezTo>
                  <a:cubicBezTo>
                    <a:pt x="2599" y="789"/>
                    <a:pt x="2621" y="653"/>
                    <a:pt x="2626" y="521"/>
                  </a:cubicBezTo>
                  <a:cubicBezTo>
                    <a:pt x="2630" y="387"/>
                    <a:pt x="2611" y="240"/>
                    <a:pt x="2513" y="151"/>
                  </a:cubicBezTo>
                  <a:cubicBezTo>
                    <a:pt x="2464" y="105"/>
                    <a:pt x="2400" y="79"/>
                    <a:pt x="2335" y="58"/>
                  </a:cubicBezTo>
                  <a:cubicBezTo>
                    <a:pt x="2212" y="19"/>
                    <a:pt x="208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5"/>
            <p:cNvSpPr/>
            <p:nvPr/>
          </p:nvSpPr>
          <p:spPr>
            <a:xfrm>
              <a:off x="1327700" y="925825"/>
              <a:ext cx="53075" cy="31475"/>
            </a:xfrm>
            <a:custGeom>
              <a:avLst/>
              <a:gdLst/>
              <a:ahLst/>
              <a:cxnLst/>
              <a:rect l="l" t="t" r="r" b="b"/>
              <a:pathLst>
                <a:path w="2123" h="1259" extrusionOk="0">
                  <a:moveTo>
                    <a:pt x="1441" y="0"/>
                  </a:moveTo>
                  <a:cubicBezTo>
                    <a:pt x="1424" y="0"/>
                    <a:pt x="1406" y="1"/>
                    <a:pt x="1389" y="1"/>
                  </a:cubicBezTo>
                  <a:cubicBezTo>
                    <a:pt x="1214" y="5"/>
                    <a:pt x="1039" y="6"/>
                    <a:pt x="863" y="6"/>
                  </a:cubicBezTo>
                  <a:cubicBezTo>
                    <a:pt x="715" y="6"/>
                    <a:pt x="566" y="5"/>
                    <a:pt x="418" y="2"/>
                  </a:cubicBezTo>
                  <a:cubicBezTo>
                    <a:pt x="409" y="2"/>
                    <a:pt x="399" y="2"/>
                    <a:pt x="389" y="2"/>
                  </a:cubicBezTo>
                  <a:cubicBezTo>
                    <a:pt x="304" y="2"/>
                    <a:pt x="213" y="9"/>
                    <a:pt x="151" y="65"/>
                  </a:cubicBezTo>
                  <a:cubicBezTo>
                    <a:pt x="93" y="117"/>
                    <a:pt x="75" y="203"/>
                    <a:pt x="81" y="280"/>
                  </a:cubicBezTo>
                  <a:cubicBezTo>
                    <a:pt x="88" y="357"/>
                    <a:pt x="116" y="431"/>
                    <a:pt x="137" y="506"/>
                  </a:cubicBezTo>
                  <a:cubicBezTo>
                    <a:pt x="160" y="580"/>
                    <a:pt x="175" y="660"/>
                    <a:pt x="157" y="736"/>
                  </a:cubicBezTo>
                  <a:cubicBezTo>
                    <a:pt x="137" y="813"/>
                    <a:pt x="76" y="831"/>
                    <a:pt x="40" y="892"/>
                  </a:cubicBezTo>
                  <a:cubicBezTo>
                    <a:pt x="1" y="962"/>
                    <a:pt x="94" y="955"/>
                    <a:pt x="134" y="990"/>
                  </a:cubicBezTo>
                  <a:cubicBezTo>
                    <a:pt x="186" y="1035"/>
                    <a:pt x="182" y="1129"/>
                    <a:pt x="243" y="1159"/>
                  </a:cubicBezTo>
                  <a:cubicBezTo>
                    <a:pt x="254" y="1164"/>
                    <a:pt x="266" y="1166"/>
                    <a:pt x="278" y="1166"/>
                  </a:cubicBezTo>
                  <a:cubicBezTo>
                    <a:pt x="307" y="1166"/>
                    <a:pt x="337" y="1153"/>
                    <a:pt x="362" y="1137"/>
                  </a:cubicBezTo>
                  <a:cubicBezTo>
                    <a:pt x="397" y="1113"/>
                    <a:pt x="430" y="1083"/>
                    <a:pt x="471" y="1075"/>
                  </a:cubicBezTo>
                  <a:cubicBezTo>
                    <a:pt x="481" y="1073"/>
                    <a:pt x="491" y="1072"/>
                    <a:pt x="500" y="1072"/>
                  </a:cubicBezTo>
                  <a:cubicBezTo>
                    <a:pt x="558" y="1072"/>
                    <a:pt x="613" y="1109"/>
                    <a:pt x="658" y="1148"/>
                  </a:cubicBezTo>
                  <a:cubicBezTo>
                    <a:pt x="711" y="1193"/>
                    <a:pt x="763" y="1247"/>
                    <a:pt x="831" y="1257"/>
                  </a:cubicBezTo>
                  <a:cubicBezTo>
                    <a:pt x="840" y="1258"/>
                    <a:pt x="848" y="1259"/>
                    <a:pt x="856" y="1259"/>
                  </a:cubicBezTo>
                  <a:cubicBezTo>
                    <a:pt x="926" y="1259"/>
                    <a:pt x="991" y="1219"/>
                    <a:pt x="1046" y="1175"/>
                  </a:cubicBezTo>
                  <a:cubicBezTo>
                    <a:pt x="1111" y="1125"/>
                    <a:pt x="1169" y="1070"/>
                    <a:pt x="1225" y="1009"/>
                  </a:cubicBezTo>
                  <a:cubicBezTo>
                    <a:pt x="1333" y="892"/>
                    <a:pt x="1434" y="747"/>
                    <a:pt x="1591" y="718"/>
                  </a:cubicBezTo>
                  <a:cubicBezTo>
                    <a:pt x="1613" y="713"/>
                    <a:pt x="1635" y="712"/>
                    <a:pt x="1658" y="712"/>
                  </a:cubicBezTo>
                  <a:cubicBezTo>
                    <a:pt x="1745" y="712"/>
                    <a:pt x="1835" y="737"/>
                    <a:pt x="1922" y="737"/>
                  </a:cubicBezTo>
                  <a:cubicBezTo>
                    <a:pt x="1952" y="737"/>
                    <a:pt x="1982" y="734"/>
                    <a:pt x="2011" y="726"/>
                  </a:cubicBezTo>
                  <a:cubicBezTo>
                    <a:pt x="2067" y="708"/>
                    <a:pt x="2123" y="660"/>
                    <a:pt x="2111" y="604"/>
                  </a:cubicBezTo>
                  <a:cubicBezTo>
                    <a:pt x="2098" y="542"/>
                    <a:pt x="2025" y="522"/>
                    <a:pt x="1969" y="497"/>
                  </a:cubicBezTo>
                  <a:cubicBezTo>
                    <a:pt x="1914" y="472"/>
                    <a:pt x="1869" y="431"/>
                    <a:pt x="1838" y="382"/>
                  </a:cubicBezTo>
                  <a:cubicBezTo>
                    <a:pt x="1780" y="284"/>
                    <a:pt x="1776" y="152"/>
                    <a:pt x="1693" y="74"/>
                  </a:cubicBezTo>
                  <a:cubicBezTo>
                    <a:pt x="1628" y="11"/>
                    <a:pt x="1533" y="0"/>
                    <a:pt x="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5"/>
            <p:cNvSpPr/>
            <p:nvPr/>
          </p:nvSpPr>
          <p:spPr>
            <a:xfrm>
              <a:off x="1241900" y="986100"/>
              <a:ext cx="67550" cy="101575"/>
            </a:xfrm>
            <a:custGeom>
              <a:avLst/>
              <a:gdLst/>
              <a:ahLst/>
              <a:cxnLst/>
              <a:rect l="l" t="t" r="r" b="b"/>
              <a:pathLst>
                <a:path w="2702" h="4063" extrusionOk="0">
                  <a:moveTo>
                    <a:pt x="1747" y="1"/>
                  </a:moveTo>
                  <a:cubicBezTo>
                    <a:pt x="1612" y="1"/>
                    <a:pt x="1523" y="159"/>
                    <a:pt x="1522" y="296"/>
                  </a:cubicBezTo>
                  <a:cubicBezTo>
                    <a:pt x="1521" y="438"/>
                    <a:pt x="1576" y="577"/>
                    <a:pt x="1571" y="718"/>
                  </a:cubicBezTo>
                  <a:cubicBezTo>
                    <a:pt x="1563" y="931"/>
                    <a:pt x="1418" y="1117"/>
                    <a:pt x="1249" y="1247"/>
                  </a:cubicBezTo>
                  <a:cubicBezTo>
                    <a:pt x="1079" y="1377"/>
                    <a:pt x="881" y="1465"/>
                    <a:pt x="702" y="1581"/>
                  </a:cubicBezTo>
                  <a:cubicBezTo>
                    <a:pt x="479" y="1728"/>
                    <a:pt x="288" y="1920"/>
                    <a:pt x="144" y="2145"/>
                  </a:cubicBezTo>
                  <a:cubicBezTo>
                    <a:pt x="80" y="2243"/>
                    <a:pt x="26" y="2351"/>
                    <a:pt x="16" y="2467"/>
                  </a:cubicBezTo>
                  <a:cubicBezTo>
                    <a:pt x="0" y="2636"/>
                    <a:pt x="79" y="2798"/>
                    <a:pt x="157" y="2950"/>
                  </a:cubicBezTo>
                  <a:cubicBezTo>
                    <a:pt x="211" y="3050"/>
                    <a:pt x="263" y="3153"/>
                    <a:pt x="316" y="3255"/>
                  </a:cubicBezTo>
                  <a:cubicBezTo>
                    <a:pt x="376" y="3373"/>
                    <a:pt x="442" y="3495"/>
                    <a:pt x="550" y="3572"/>
                  </a:cubicBezTo>
                  <a:cubicBezTo>
                    <a:pt x="799" y="3747"/>
                    <a:pt x="1162" y="3605"/>
                    <a:pt x="1440" y="3732"/>
                  </a:cubicBezTo>
                  <a:cubicBezTo>
                    <a:pt x="1571" y="3790"/>
                    <a:pt x="1670" y="3903"/>
                    <a:pt x="1789" y="3983"/>
                  </a:cubicBezTo>
                  <a:cubicBezTo>
                    <a:pt x="1860" y="4029"/>
                    <a:pt x="1949" y="4063"/>
                    <a:pt x="2032" y="4063"/>
                  </a:cubicBezTo>
                  <a:cubicBezTo>
                    <a:pt x="2090" y="4063"/>
                    <a:pt x="2145" y="4047"/>
                    <a:pt x="2190" y="4009"/>
                  </a:cubicBezTo>
                  <a:cubicBezTo>
                    <a:pt x="2304" y="3914"/>
                    <a:pt x="2292" y="3732"/>
                    <a:pt x="2226" y="3599"/>
                  </a:cubicBezTo>
                  <a:cubicBezTo>
                    <a:pt x="2161" y="3467"/>
                    <a:pt x="2057" y="3354"/>
                    <a:pt x="2006" y="3215"/>
                  </a:cubicBezTo>
                  <a:cubicBezTo>
                    <a:pt x="1932" y="3008"/>
                    <a:pt x="1992" y="2775"/>
                    <a:pt x="2097" y="2581"/>
                  </a:cubicBezTo>
                  <a:cubicBezTo>
                    <a:pt x="2201" y="2387"/>
                    <a:pt x="2344" y="2217"/>
                    <a:pt x="2454" y="2027"/>
                  </a:cubicBezTo>
                  <a:cubicBezTo>
                    <a:pt x="2535" y="1888"/>
                    <a:pt x="2595" y="1738"/>
                    <a:pt x="2634" y="1583"/>
                  </a:cubicBezTo>
                  <a:cubicBezTo>
                    <a:pt x="2658" y="1494"/>
                    <a:pt x="2674" y="1404"/>
                    <a:pt x="2684" y="1314"/>
                  </a:cubicBezTo>
                  <a:cubicBezTo>
                    <a:pt x="2689" y="1269"/>
                    <a:pt x="2691" y="1223"/>
                    <a:pt x="2693" y="1178"/>
                  </a:cubicBezTo>
                  <a:cubicBezTo>
                    <a:pt x="2694" y="1138"/>
                    <a:pt x="2701" y="1101"/>
                    <a:pt x="2701" y="1061"/>
                  </a:cubicBezTo>
                  <a:cubicBezTo>
                    <a:pt x="2701" y="871"/>
                    <a:pt x="2671" y="680"/>
                    <a:pt x="2612" y="499"/>
                  </a:cubicBezTo>
                  <a:cubicBezTo>
                    <a:pt x="2589" y="432"/>
                    <a:pt x="2561" y="363"/>
                    <a:pt x="2507" y="319"/>
                  </a:cubicBezTo>
                  <a:cubicBezTo>
                    <a:pt x="2439" y="263"/>
                    <a:pt x="2345" y="255"/>
                    <a:pt x="2258" y="239"/>
                  </a:cubicBezTo>
                  <a:cubicBezTo>
                    <a:pt x="2157" y="221"/>
                    <a:pt x="2064" y="186"/>
                    <a:pt x="1980" y="130"/>
                  </a:cubicBezTo>
                  <a:cubicBezTo>
                    <a:pt x="1907" y="80"/>
                    <a:pt x="1855" y="6"/>
                    <a:pt x="1759" y="1"/>
                  </a:cubicBezTo>
                  <a:cubicBezTo>
                    <a:pt x="1755" y="1"/>
                    <a:pt x="1751" y="1"/>
                    <a:pt x="17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5"/>
            <p:cNvSpPr/>
            <p:nvPr/>
          </p:nvSpPr>
          <p:spPr>
            <a:xfrm>
              <a:off x="1242075" y="951375"/>
              <a:ext cx="56250" cy="66050"/>
            </a:xfrm>
            <a:custGeom>
              <a:avLst/>
              <a:gdLst/>
              <a:ahLst/>
              <a:cxnLst/>
              <a:rect l="l" t="t" r="r" b="b"/>
              <a:pathLst>
                <a:path w="2250" h="2642" extrusionOk="0">
                  <a:moveTo>
                    <a:pt x="757" y="1"/>
                  </a:moveTo>
                  <a:cubicBezTo>
                    <a:pt x="560" y="1"/>
                    <a:pt x="365" y="120"/>
                    <a:pt x="280" y="300"/>
                  </a:cubicBezTo>
                  <a:cubicBezTo>
                    <a:pt x="231" y="406"/>
                    <a:pt x="218" y="526"/>
                    <a:pt x="218" y="644"/>
                  </a:cubicBezTo>
                  <a:cubicBezTo>
                    <a:pt x="220" y="997"/>
                    <a:pt x="321" y="1358"/>
                    <a:pt x="221" y="1698"/>
                  </a:cubicBezTo>
                  <a:cubicBezTo>
                    <a:pt x="185" y="1821"/>
                    <a:pt x="124" y="1934"/>
                    <a:pt x="78" y="2053"/>
                  </a:cubicBezTo>
                  <a:cubicBezTo>
                    <a:pt x="31" y="2172"/>
                    <a:pt x="0" y="2304"/>
                    <a:pt x="28" y="2428"/>
                  </a:cubicBezTo>
                  <a:cubicBezTo>
                    <a:pt x="37" y="2466"/>
                    <a:pt x="52" y="2504"/>
                    <a:pt x="76" y="2535"/>
                  </a:cubicBezTo>
                  <a:cubicBezTo>
                    <a:pt x="107" y="2573"/>
                    <a:pt x="150" y="2600"/>
                    <a:pt x="197" y="2617"/>
                  </a:cubicBezTo>
                  <a:cubicBezTo>
                    <a:pt x="244" y="2634"/>
                    <a:pt x="293" y="2642"/>
                    <a:pt x="343" y="2642"/>
                  </a:cubicBezTo>
                  <a:cubicBezTo>
                    <a:pt x="461" y="2642"/>
                    <a:pt x="581" y="2599"/>
                    <a:pt x="686" y="2541"/>
                  </a:cubicBezTo>
                  <a:cubicBezTo>
                    <a:pt x="952" y="2394"/>
                    <a:pt x="1171" y="2132"/>
                    <a:pt x="1197" y="1829"/>
                  </a:cubicBezTo>
                  <a:cubicBezTo>
                    <a:pt x="1206" y="1728"/>
                    <a:pt x="1193" y="1626"/>
                    <a:pt x="1194" y="1524"/>
                  </a:cubicBezTo>
                  <a:cubicBezTo>
                    <a:pt x="1195" y="1421"/>
                    <a:pt x="1214" y="1314"/>
                    <a:pt x="1276" y="1233"/>
                  </a:cubicBezTo>
                  <a:cubicBezTo>
                    <a:pt x="1355" y="1131"/>
                    <a:pt x="1470" y="1094"/>
                    <a:pt x="1588" y="1094"/>
                  </a:cubicBezTo>
                  <a:cubicBezTo>
                    <a:pt x="1668" y="1094"/>
                    <a:pt x="1749" y="1110"/>
                    <a:pt x="1823" y="1135"/>
                  </a:cubicBezTo>
                  <a:cubicBezTo>
                    <a:pt x="1857" y="1148"/>
                    <a:pt x="1893" y="1162"/>
                    <a:pt x="1929" y="1162"/>
                  </a:cubicBezTo>
                  <a:cubicBezTo>
                    <a:pt x="1943" y="1162"/>
                    <a:pt x="1958" y="1160"/>
                    <a:pt x="1972" y="1154"/>
                  </a:cubicBezTo>
                  <a:cubicBezTo>
                    <a:pt x="1999" y="1142"/>
                    <a:pt x="2020" y="1116"/>
                    <a:pt x="2033" y="1088"/>
                  </a:cubicBezTo>
                  <a:cubicBezTo>
                    <a:pt x="2061" y="1024"/>
                    <a:pt x="2055" y="953"/>
                    <a:pt x="2061" y="883"/>
                  </a:cubicBezTo>
                  <a:cubicBezTo>
                    <a:pt x="2075" y="736"/>
                    <a:pt x="2249" y="511"/>
                    <a:pt x="2082" y="394"/>
                  </a:cubicBezTo>
                  <a:cubicBezTo>
                    <a:pt x="2056" y="377"/>
                    <a:pt x="2028" y="370"/>
                    <a:pt x="2000" y="370"/>
                  </a:cubicBezTo>
                  <a:cubicBezTo>
                    <a:pt x="1914" y="370"/>
                    <a:pt x="1821" y="436"/>
                    <a:pt x="1753" y="473"/>
                  </a:cubicBezTo>
                  <a:cubicBezTo>
                    <a:pt x="1721" y="490"/>
                    <a:pt x="1687" y="499"/>
                    <a:pt x="1653" y="499"/>
                  </a:cubicBezTo>
                  <a:cubicBezTo>
                    <a:pt x="1626" y="499"/>
                    <a:pt x="1598" y="493"/>
                    <a:pt x="1572" y="483"/>
                  </a:cubicBezTo>
                  <a:cubicBezTo>
                    <a:pt x="1512" y="461"/>
                    <a:pt x="1463" y="421"/>
                    <a:pt x="1415" y="380"/>
                  </a:cubicBezTo>
                  <a:cubicBezTo>
                    <a:pt x="1238" y="228"/>
                    <a:pt x="1064" y="45"/>
                    <a:pt x="834" y="7"/>
                  </a:cubicBezTo>
                  <a:cubicBezTo>
                    <a:pt x="809" y="3"/>
                    <a:pt x="783" y="1"/>
                    <a:pt x="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5"/>
            <p:cNvSpPr/>
            <p:nvPr/>
          </p:nvSpPr>
          <p:spPr>
            <a:xfrm>
              <a:off x="1253575" y="924775"/>
              <a:ext cx="67675" cy="35200"/>
            </a:xfrm>
            <a:custGeom>
              <a:avLst/>
              <a:gdLst/>
              <a:ahLst/>
              <a:cxnLst/>
              <a:rect l="l" t="t" r="r" b="b"/>
              <a:pathLst>
                <a:path w="2707" h="1408" extrusionOk="0">
                  <a:moveTo>
                    <a:pt x="334" y="1"/>
                  </a:moveTo>
                  <a:cubicBezTo>
                    <a:pt x="299" y="1"/>
                    <a:pt x="264" y="3"/>
                    <a:pt x="233" y="17"/>
                  </a:cubicBezTo>
                  <a:cubicBezTo>
                    <a:pt x="193" y="34"/>
                    <a:pt x="160" y="72"/>
                    <a:pt x="161" y="114"/>
                  </a:cubicBezTo>
                  <a:cubicBezTo>
                    <a:pt x="163" y="193"/>
                    <a:pt x="272" y="242"/>
                    <a:pt x="264" y="320"/>
                  </a:cubicBezTo>
                  <a:cubicBezTo>
                    <a:pt x="258" y="386"/>
                    <a:pt x="177" y="410"/>
                    <a:pt x="121" y="446"/>
                  </a:cubicBezTo>
                  <a:cubicBezTo>
                    <a:pt x="42" y="498"/>
                    <a:pt x="1" y="602"/>
                    <a:pt x="23" y="694"/>
                  </a:cubicBezTo>
                  <a:cubicBezTo>
                    <a:pt x="44" y="772"/>
                    <a:pt x="105" y="837"/>
                    <a:pt x="176" y="878"/>
                  </a:cubicBezTo>
                  <a:cubicBezTo>
                    <a:pt x="245" y="919"/>
                    <a:pt x="326" y="939"/>
                    <a:pt x="404" y="960"/>
                  </a:cubicBezTo>
                  <a:cubicBezTo>
                    <a:pt x="562" y="1001"/>
                    <a:pt x="720" y="1043"/>
                    <a:pt x="877" y="1084"/>
                  </a:cubicBezTo>
                  <a:cubicBezTo>
                    <a:pt x="936" y="1100"/>
                    <a:pt x="999" y="1119"/>
                    <a:pt x="1031" y="1170"/>
                  </a:cubicBezTo>
                  <a:cubicBezTo>
                    <a:pt x="1065" y="1224"/>
                    <a:pt x="1051" y="1300"/>
                    <a:pt x="1092" y="1351"/>
                  </a:cubicBezTo>
                  <a:cubicBezTo>
                    <a:pt x="1124" y="1389"/>
                    <a:pt x="1180" y="1398"/>
                    <a:pt x="1230" y="1403"/>
                  </a:cubicBezTo>
                  <a:cubicBezTo>
                    <a:pt x="1256" y="1406"/>
                    <a:pt x="1282" y="1408"/>
                    <a:pt x="1309" y="1408"/>
                  </a:cubicBezTo>
                  <a:cubicBezTo>
                    <a:pt x="1373" y="1408"/>
                    <a:pt x="1437" y="1396"/>
                    <a:pt x="1487" y="1358"/>
                  </a:cubicBezTo>
                  <a:cubicBezTo>
                    <a:pt x="1528" y="1326"/>
                    <a:pt x="1559" y="1278"/>
                    <a:pt x="1610" y="1264"/>
                  </a:cubicBezTo>
                  <a:cubicBezTo>
                    <a:pt x="1620" y="1262"/>
                    <a:pt x="1629" y="1261"/>
                    <a:pt x="1638" y="1261"/>
                  </a:cubicBezTo>
                  <a:cubicBezTo>
                    <a:pt x="1723" y="1261"/>
                    <a:pt x="1788" y="1354"/>
                    <a:pt x="1875" y="1354"/>
                  </a:cubicBezTo>
                  <a:cubicBezTo>
                    <a:pt x="1885" y="1354"/>
                    <a:pt x="1894" y="1353"/>
                    <a:pt x="1904" y="1351"/>
                  </a:cubicBezTo>
                  <a:cubicBezTo>
                    <a:pt x="1933" y="1344"/>
                    <a:pt x="1957" y="1327"/>
                    <a:pt x="1980" y="1310"/>
                  </a:cubicBezTo>
                  <a:cubicBezTo>
                    <a:pt x="2013" y="1288"/>
                    <a:pt x="2046" y="1264"/>
                    <a:pt x="2078" y="1240"/>
                  </a:cubicBezTo>
                  <a:cubicBezTo>
                    <a:pt x="2097" y="1224"/>
                    <a:pt x="2115" y="1209"/>
                    <a:pt x="2135" y="1196"/>
                  </a:cubicBezTo>
                  <a:cubicBezTo>
                    <a:pt x="2273" y="1106"/>
                    <a:pt x="2440" y="1098"/>
                    <a:pt x="2592" y="1047"/>
                  </a:cubicBezTo>
                  <a:cubicBezTo>
                    <a:pt x="2615" y="1040"/>
                    <a:pt x="2640" y="1031"/>
                    <a:pt x="2658" y="1012"/>
                  </a:cubicBezTo>
                  <a:cubicBezTo>
                    <a:pt x="2694" y="976"/>
                    <a:pt x="2692" y="920"/>
                    <a:pt x="2688" y="871"/>
                  </a:cubicBezTo>
                  <a:cubicBezTo>
                    <a:pt x="2684" y="830"/>
                    <a:pt x="2679" y="780"/>
                    <a:pt x="2647" y="750"/>
                  </a:cubicBezTo>
                  <a:cubicBezTo>
                    <a:pt x="2617" y="723"/>
                    <a:pt x="2598" y="699"/>
                    <a:pt x="2591" y="656"/>
                  </a:cubicBezTo>
                  <a:cubicBezTo>
                    <a:pt x="2573" y="573"/>
                    <a:pt x="2603" y="483"/>
                    <a:pt x="2634" y="406"/>
                  </a:cubicBezTo>
                  <a:cubicBezTo>
                    <a:pt x="2670" y="317"/>
                    <a:pt x="2707" y="209"/>
                    <a:pt x="2650" y="132"/>
                  </a:cubicBezTo>
                  <a:cubicBezTo>
                    <a:pt x="2599" y="62"/>
                    <a:pt x="2500" y="56"/>
                    <a:pt x="2414" y="56"/>
                  </a:cubicBezTo>
                  <a:cubicBezTo>
                    <a:pt x="2058" y="57"/>
                    <a:pt x="1703" y="57"/>
                    <a:pt x="1347" y="58"/>
                  </a:cubicBezTo>
                  <a:cubicBezTo>
                    <a:pt x="1309" y="58"/>
                    <a:pt x="1270" y="58"/>
                    <a:pt x="1232" y="58"/>
                  </a:cubicBezTo>
                  <a:cubicBezTo>
                    <a:pt x="1107" y="58"/>
                    <a:pt x="983" y="57"/>
                    <a:pt x="859" y="46"/>
                  </a:cubicBezTo>
                  <a:cubicBezTo>
                    <a:pt x="692" y="34"/>
                    <a:pt x="527" y="9"/>
                    <a:pt x="361" y="1"/>
                  </a:cubicBezTo>
                  <a:cubicBezTo>
                    <a:pt x="352" y="1"/>
                    <a:pt x="343"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5"/>
            <p:cNvSpPr/>
            <p:nvPr/>
          </p:nvSpPr>
          <p:spPr>
            <a:xfrm>
              <a:off x="1486000" y="1091675"/>
              <a:ext cx="23075" cy="74300"/>
            </a:xfrm>
            <a:custGeom>
              <a:avLst/>
              <a:gdLst/>
              <a:ahLst/>
              <a:cxnLst/>
              <a:rect l="l" t="t" r="r" b="b"/>
              <a:pathLst>
                <a:path w="923" h="2972" extrusionOk="0">
                  <a:moveTo>
                    <a:pt x="784" y="1"/>
                  </a:moveTo>
                  <a:cubicBezTo>
                    <a:pt x="765" y="1"/>
                    <a:pt x="749" y="15"/>
                    <a:pt x="734" y="29"/>
                  </a:cubicBezTo>
                  <a:cubicBezTo>
                    <a:pt x="532" y="217"/>
                    <a:pt x="709" y="502"/>
                    <a:pt x="576" y="710"/>
                  </a:cubicBezTo>
                  <a:cubicBezTo>
                    <a:pt x="499" y="829"/>
                    <a:pt x="330" y="854"/>
                    <a:pt x="232" y="957"/>
                  </a:cubicBezTo>
                  <a:cubicBezTo>
                    <a:pt x="129" y="1062"/>
                    <a:pt x="120" y="1225"/>
                    <a:pt x="129" y="1373"/>
                  </a:cubicBezTo>
                  <a:cubicBezTo>
                    <a:pt x="144" y="1653"/>
                    <a:pt x="197" y="1941"/>
                    <a:pt x="102" y="2207"/>
                  </a:cubicBezTo>
                  <a:cubicBezTo>
                    <a:pt x="63" y="2313"/>
                    <a:pt x="0" y="2419"/>
                    <a:pt x="20" y="2531"/>
                  </a:cubicBezTo>
                  <a:cubicBezTo>
                    <a:pt x="42" y="2661"/>
                    <a:pt x="167" y="2745"/>
                    <a:pt x="280" y="2813"/>
                  </a:cubicBezTo>
                  <a:cubicBezTo>
                    <a:pt x="410" y="2890"/>
                    <a:pt x="547" y="2969"/>
                    <a:pt x="698" y="2971"/>
                  </a:cubicBezTo>
                  <a:cubicBezTo>
                    <a:pt x="731" y="2971"/>
                    <a:pt x="767" y="2967"/>
                    <a:pt x="796" y="2949"/>
                  </a:cubicBezTo>
                  <a:cubicBezTo>
                    <a:pt x="824" y="2932"/>
                    <a:pt x="843" y="2904"/>
                    <a:pt x="858" y="2876"/>
                  </a:cubicBezTo>
                  <a:cubicBezTo>
                    <a:pt x="920" y="2760"/>
                    <a:pt x="921" y="2623"/>
                    <a:pt x="921" y="2491"/>
                  </a:cubicBezTo>
                  <a:cubicBezTo>
                    <a:pt x="921" y="1823"/>
                    <a:pt x="922" y="1155"/>
                    <a:pt x="922" y="487"/>
                  </a:cubicBezTo>
                  <a:cubicBezTo>
                    <a:pt x="922" y="333"/>
                    <a:pt x="920" y="172"/>
                    <a:pt x="839" y="40"/>
                  </a:cubicBezTo>
                  <a:cubicBezTo>
                    <a:pt x="828" y="22"/>
                    <a:pt x="811" y="1"/>
                    <a:pt x="788" y="1"/>
                  </a:cubicBezTo>
                  <a:cubicBezTo>
                    <a:pt x="786" y="1"/>
                    <a:pt x="785" y="1"/>
                    <a:pt x="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5"/>
            <p:cNvSpPr/>
            <p:nvPr/>
          </p:nvSpPr>
          <p:spPr>
            <a:xfrm>
              <a:off x="1465850" y="1161000"/>
              <a:ext cx="44800" cy="31725"/>
            </a:xfrm>
            <a:custGeom>
              <a:avLst/>
              <a:gdLst/>
              <a:ahLst/>
              <a:cxnLst/>
              <a:rect l="l" t="t" r="r" b="b"/>
              <a:pathLst>
                <a:path w="1792" h="1269" extrusionOk="0">
                  <a:moveTo>
                    <a:pt x="714" y="1"/>
                  </a:moveTo>
                  <a:cubicBezTo>
                    <a:pt x="702" y="1"/>
                    <a:pt x="690" y="3"/>
                    <a:pt x="679" y="9"/>
                  </a:cubicBezTo>
                  <a:cubicBezTo>
                    <a:pt x="641" y="27"/>
                    <a:pt x="607" y="81"/>
                    <a:pt x="581" y="114"/>
                  </a:cubicBezTo>
                  <a:cubicBezTo>
                    <a:pt x="548" y="158"/>
                    <a:pt x="524" y="201"/>
                    <a:pt x="482" y="237"/>
                  </a:cubicBezTo>
                  <a:cubicBezTo>
                    <a:pt x="397" y="312"/>
                    <a:pt x="292" y="355"/>
                    <a:pt x="189" y="388"/>
                  </a:cubicBezTo>
                  <a:cubicBezTo>
                    <a:pt x="117" y="411"/>
                    <a:pt x="30" y="443"/>
                    <a:pt x="15" y="517"/>
                  </a:cubicBezTo>
                  <a:cubicBezTo>
                    <a:pt x="1" y="585"/>
                    <a:pt x="57" y="645"/>
                    <a:pt x="99" y="700"/>
                  </a:cubicBezTo>
                  <a:cubicBezTo>
                    <a:pt x="137" y="746"/>
                    <a:pt x="168" y="800"/>
                    <a:pt x="179" y="859"/>
                  </a:cubicBezTo>
                  <a:cubicBezTo>
                    <a:pt x="190" y="919"/>
                    <a:pt x="176" y="984"/>
                    <a:pt x="135" y="1026"/>
                  </a:cubicBezTo>
                  <a:cubicBezTo>
                    <a:pt x="103" y="1059"/>
                    <a:pt x="51" y="1090"/>
                    <a:pt x="61" y="1135"/>
                  </a:cubicBezTo>
                  <a:cubicBezTo>
                    <a:pt x="67" y="1166"/>
                    <a:pt x="102" y="1183"/>
                    <a:pt x="133" y="1193"/>
                  </a:cubicBezTo>
                  <a:cubicBezTo>
                    <a:pt x="251" y="1229"/>
                    <a:pt x="376" y="1236"/>
                    <a:pt x="499" y="1242"/>
                  </a:cubicBezTo>
                  <a:cubicBezTo>
                    <a:pt x="780" y="1256"/>
                    <a:pt x="1062" y="1269"/>
                    <a:pt x="1343" y="1269"/>
                  </a:cubicBezTo>
                  <a:cubicBezTo>
                    <a:pt x="1403" y="1269"/>
                    <a:pt x="1462" y="1268"/>
                    <a:pt x="1521" y="1267"/>
                  </a:cubicBezTo>
                  <a:cubicBezTo>
                    <a:pt x="1561" y="1265"/>
                    <a:pt x="1603" y="1264"/>
                    <a:pt x="1636" y="1243"/>
                  </a:cubicBezTo>
                  <a:cubicBezTo>
                    <a:pt x="1682" y="1217"/>
                    <a:pt x="1706" y="1162"/>
                    <a:pt x="1722" y="1111"/>
                  </a:cubicBezTo>
                  <a:cubicBezTo>
                    <a:pt x="1764" y="981"/>
                    <a:pt x="1788" y="844"/>
                    <a:pt x="1790" y="708"/>
                  </a:cubicBezTo>
                  <a:cubicBezTo>
                    <a:pt x="1792" y="601"/>
                    <a:pt x="1777" y="486"/>
                    <a:pt x="1705" y="409"/>
                  </a:cubicBezTo>
                  <a:cubicBezTo>
                    <a:pt x="1649" y="350"/>
                    <a:pt x="1567" y="325"/>
                    <a:pt x="1487" y="314"/>
                  </a:cubicBezTo>
                  <a:cubicBezTo>
                    <a:pt x="1408" y="306"/>
                    <a:pt x="1326" y="311"/>
                    <a:pt x="1247" y="304"/>
                  </a:cubicBezTo>
                  <a:cubicBezTo>
                    <a:pt x="1108" y="294"/>
                    <a:pt x="966" y="244"/>
                    <a:pt x="878" y="136"/>
                  </a:cubicBezTo>
                  <a:cubicBezTo>
                    <a:pt x="852" y="103"/>
                    <a:pt x="829" y="65"/>
                    <a:pt x="797" y="36"/>
                  </a:cubicBezTo>
                  <a:cubicBezTo>
                    <a:pt x="774" y="16"/>
                    <a:pt x="744"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5"/>
            <p:cNvSpPr/>
            <p:nvPr/>
          </p:nvSpPr>
          <p:spPr>
            <a:xfrm>
              <a:off x="1446150" y="926425"/>
              <a:ext cx="21225" cy="16375"/>
            </a:xfrm>
            <a:custGeom>
              <a:avLst/>
              <a:gdLst/>
              <a:ahLst/>
              <a:cxnLst/>
              <a:rect l="l" t="t" r="r" b="b"/>
              <a:pathLst>
                <a:path w="849" h="655" extrusionOk="0">
                  <a:moveTo>
                    <a:pt x="699" y="1"/>
                  </a:moveTo>
                  <a:cubicBezTo>
                    <a:pt x="695" y="1"/>
                    <a:pt x="690" y="1"/>
                    <a:pt x="686" y="1"/>
                  </a:cubicBezTo>
                  <a:cubicBezTo>
                    <a:pt x="556" y="5"/>
                    <a:pt x="428" y="14"/>
                    <a:pt x="295" y="18"/>
                  </a:cubicBezTo>
                  <a:cubicBezTo>
                    <a:pt x="232" y="18"/>
                    <a:pt x="167" y="18"/>
                    <a:pt x="103" y="13"/>
                  </a:cubicBezTo>
                  <a:cubicBezTo>
                    <a:pt x="86" y="11"/>
                    <a:pt x="66" y="6"/>
                    <a:pt x="48" y="6"/>
                  </a:cubicBezTo>
                  <a:cubicBezTo>
                    <a:pt x="27" y="6"/>
                    <a:pt x="9" y="14"/>
                    <a:pt x="3" y="47"/>
                  </a:cubicBezTo>
                  <a:cubicBezTo>
                    <a:pt x="0" y="76"/>
                    <a:pt x="13" y="103"/>
                    <a:pt x="27" y="127"/>
                  </a:cubicBezTo>
                  <a:cubicBezTo>
                    <a:pt x="39" y="150"/>
                    <a:pt x="55" y="173"/>
                    <a:pt x="73" y="191"/>
                  </a:cubicBezTo>
                  <a:cubicBezTo>
                    <a:pt x="90" y="211"/>
                    <a:pt x="109" y="227"/>
                    <a:pt x="125" y="248"/>
                  </a:cubicBezTo>
                  <a:cubicBezTo>
                    <a:pt x="163" y="298"/>
                    <a:pt x="177" y="364"/>
                    <a:pt x="182" y="427"/>
                  </a:cubicBezTo>
                  <a:cubicBezTo>
                    <a:pt x="186" y="465"/>
                    <a:pt x="185" y="502"/>
                    <a:pt x="193" y="538"/>
                  </a:cubicBezTo>
                  <a:cubicBezTo>
                    <a:pt x="201" y="574"/>
                    <a:pt x="216" y="610"/>
                    <a:pt x="244" y="635"/>
                  </a:cubicBezTo>
                  <a:cubicBezTo>
                    <a:pt x="259" y="647"/>
                    <a:pt x="279" y="655"/>
                    <a:pt x="298" y="655"/>
                  </a:cubicBezTo>
                  <a:cubicBezTo>
                    <a:pt x="311" y="655"/>
                    <a:pt x="324" y="651"/>
                    <a:pt x="334" y="642"/>
                  </a:cubicBezTo>
                  <a:cubicBezTo>
                    <a:pt x="343" y="633"/>
                    <a:pt x="350" y="623"/>
                    <a:pt x="355" y="611"/>
                  </a:cubicBezTo>
                  <a:cubicBezTo>
                    <a:pt x="379" y="559"/>
                    <a:pt x="394" y="502"/>
                    <a:pt x="424" y="452"/>
                  </a:cubicBezTo>
                  <a:cubicBezTo>
                    <a:pt x="480" y="356"/>
                    <a:pt x="583" y="298"/>
                    <a:pt x="684" y="251"/>
                  </a:cubicBezTo>
                  <a:cubicBezTo>
                    <a:pt x="727" y="230"/>
                    <a:pt x="773" y="210"/>
                    <a:pt x="804" y="173"/>
                  </a:cubicBezTo>
                  <a:cubicBezTo>
                    <a:pt x="835" y="135"/>
                    <a:pt x="848" y="76"/>
                    <a:pt x="817" y="39"/>
                  </a:cubicBezTo>
                  <a:cubicBezTo>
                    <a:pt x="790" y="6"/>
                    <a:pt x="743" y="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5"/>
            <p:cNvSpPr/>
            <p:nvPr/>
          </p:nvSpPr>
          <p:spPr>
            <a:xfrm>
              <a:off x="1488400" y="925475"/>
              <a:ext cx="21875" cy="39975"/>
            </a:xfrm>
            <a:custGeom>
              <a:avLst/>
              <a:gdLst/>
              <a:ahLst/>
              <a:cxnLst/>
              <a:rect l="l" t="t" r="r" b="b"/>
              <a:pathLst>
                <a:path w="875" h="1599" extrusionOk="0">
                  <a:moveTo>
                    <a:pt x="606" y="1"/>
                  </a:moveTo>
                  <a:cubicBezTo>
                    <a:pt x="600" y="1"/>
                    <a:pt x="593" y="1"/>
                    <a:pt x="587" y="1"/>
                  </a:cubicBezTo>
                  <a:cubicBezTo>
                    <a:pt x="521" y="2"/>
                    <a:pt x="454" y="7"/>
                    <a:pt x="389" y="16"/>
                  </a:cubicBezTo>
                  <a:cubicBezTo>
                    <a:pt x="355" y="19"/>
                    <a:pt x="312" y="21"/>
                    <a:pt x="290" y="48"/>
                  </a:cubicBezTo>
                  <a:cubicBezTo>
                    <a:pt x="260" y="81"/>
                    <a:pt x="259" y="140"/>
                    <a:pt x="239" y="179"/>
                  </a:cubicBezTo>
                  <a:cubicBezTo>
                    <a:pt x="213" y="230"/>
                    <a:pt x="178" y="278"/>
                    <a:pt x="146" y="329"/>
                  </a:cubicBezTo>
                  <a:cubicBezTo>
                    <a:pt x="64" y="455"/>
                    <a:pt x="1" y="603"/>
                    <a:pt x="23" y="751"/>
                  </a:cubicBezTo>
                  <a:cubicBezTo>
                    <a:pt x="37" y="846"/>
                    <a:pt x="85" y="936"/>
                    <a:pt x="152" y="1010"/>
                  </a:cubicBezTo>
                  <a:cubicBezTo>
                    <a:pt x="219" y="1085"/>
                    <a:pt x="301" y="1144"/>
                    <a:pt x="389" y="1193"/>
                  </a:cubicBezTo>
                  <a:cubicBezTo>
                    <a:pt x="441" y="1221"/>
                    <a:pt x="494" y="1249"/>
                    <a:pt x="537" y="1287"/>
                  </a:cubicBezTo>
                  <a:cubicBezTo>
                    <a:pt x="621" y="1364"/>
                    <a:pt x="650" y="1477"/>
                    <a:pt x="710" y="1572"/>
                  </a:cubicBezTo>
                  <a:cubicBezTo>
                    <a:pt x="715" y="1581"/>
                    <a:pt x="721" y="1590"/>
                    <a:pt x="732" y="1595"/>
                  </a:cubicBezTo>
                  <a:cubicBezTo>
                    <a:pt x="736" y="1598"/>
                    <a:pt x="742" y="1599"/>
                    <a:pt x="748" y="1599"/>
                  </a:cubicBezTo>
                  <a:cubicBezTo>
                    <a:pt x="751" y="1599"/>
                    <a:pt x="754" y="1598"/>
                    <a:pt x="756" y="1598"/>
                  </a:cubicBezTo>
                  <a:cubicBezTo>
                    <a:pt x="799" y="1594"/>
                    <a:pt x="834" y="1559"/>
                    <a:pt x="850" y="1521"/>
                  </a:cubicBezTo>
                  <a:cubicBezTo>
                    <a:pt x="865" y="1482"/>
                    <a:pt x="866" y="1441"/>
                    <a:pt x="866" y="1400"/>
                  </a:cubicBezTo>
                  <a:cubicBezTo>
                    <a:pt x="869" y="1055"/>
                    <a:pt x="871" y="711"/>
                    <a:pt x="874" y="368"/>
                  </a:cubicBezTo>
                  <a:cubicBezTo>
                    <a:pt x="874" y="279"/>
                    <a:pt x="874" y="188"/>
                    <a:pt x="830" y="110"/>
                  </a:cubicBezTo>
                  <a:cubicBezTo>
                    <a:pt x="815" y="83"/>
                    <a:pt x="794" y="58"/>
                    <a:pt x="769" y="40"/>
                  </a:cubicBezTo>
                  <a:cubicBezTo>
                    <a:pt x="722" y="10"/>
                    <a:pt x="664" y="1"/>
                    <a:pt x="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5"/>
            <p:cNvSpPr/>
            <p:nvPr/>
          </p:nvSpPr>
          <p:spPr>
            <a:xfrm>
              <a:off x="1243275" y="1069650"/>
              <a:ext cx="41450" cy="35600"/>
            </a:xfrm>
            <a:custGeom>
              <a:avLst/>
              <a:gdLst/>
              <a:ahLst/>
              <a:cxnLst/>
              <a:rect l="l" t="t" r="r" b="b"/>
              <a:pathLst>
                <a:path w="1658" h="1424" extrusionOk="0">
                  <a:moveTo>
                    <a:pt x="176" y="0"/>
                  </a:moveTo>
                  <a:cubicBezTo>
                    <a:pt x="174" y="0"/>
                    <a:pt x="172" y="0"/>
                    <a:pt x="170" y="0"/>
                  </a:cubicBezTo>
                  <a:cubicBezTo>
                    <a:pt x="114" y="4"/>
                    <a:pt x="83" y="70"/>
                    <a:pt x="67" y="128"/>
                  </a:cubicBezTo>
                  <a:cubicBezTo>
                    <a:pt x="9" y="338"/>
                    <a:pt x="1" y="560"/>
                    <a:pt x="19" y="779"/>
                  </a:cubicBezTo>
                  <a:cubicBezTo>
                    <a:pt x="28" y="887"/>
                    <a:pt x="42" y="995"/>
                    <a:pt x="59" y="1103"/>
                  </a:cubicBezTo>
                  <a:cubicBezTo>
                    <a:pt x="68" y="1163"/>
                    <a:pt x="76" y="1221"/>
                    <a:pt x="108" y="1274"/>
                  </a:cubicBezTo>
                  <a:cubicBezTo>
                    <a:pt x="162" y="1361"/>
                    <a:pt x="231" y="1416"/>
                    <a:pt x="333" y="1423"/>
                  </a:cubicBezTo>
                  <a:cubicBezTo>
                    <a:pt x="341" y="1423"/>
                    <a:pt x="349" y="1424"/>
                    <a:pt x="358" y="1424"/>
                  </a:cubicBezTo>
                  <a:cubicBezTo>
                    <a:pt x="419" y="1424"/>
                    <a:pt x="480" y="1407"/>
                    <a:pt x="534" y="1376"/>
                  </a:cubicBezTo>
                  <a:cubicBezTo>
                    <a:pt x="662" y="1304"/>
                    <a:pt x="744" y="1158"/>
                    <a:pt x="877" y="1098"/>
                  </a:cubicBezTo>
                  <a:cubicBezTo>
                    <a:pt x="931" y="1073"/>
                    <a:pt x="988" y="1065"/>
                    <a:pt x="1047" y="1065"/>
                  </a:cubicBezTo>
                  <a:cubicBezTo>
                    <a:pt x="1170" y="1065"/>
                    <a:pt x="1300" y="1102"/>
                    <a:pt x="1423" y="1102"/>
                  </a:cubicBezTo>
                  <a:cubicBezTo>
                    <a:pt x="1483" y="1102"/>
                    <a:pt x="1541" y="1093"/>
                    <a:pt x="1596" y="1067"/>
                  </a:cubicBezTo>
                  <a:cubicBezTo>
                    <a:pt x="1612" y="1059"/>
                    <a:pt x="1629" y="1049"/>
                    <a:pt x="1639" y="1033"/>
                  </a:cubicBezTo>
                  <a:cubicBezTo>
                    <a:pt x="1657" y="1006"/>
                    <a:pt x="1655" y="969"/>
                    <a:pt x="1649" y="937"/>
                  </a:cubicBezTo>
                  <a:cubicBezTo>
                    <a:pt x="1630" y="844"/>
                    <a:pt x="1581" y="761"/>
                    <a:pt x="1527" y="685"/>
                  </a:cubicBezTo>
                  <a:cubicBezTo>
                    <a:pt x="1488" y="630"/>
                    <a:pt x="1444" y="576"/>
                    <a:pt x="1387" y="541"/>
                  </a:cubicBezTo>
                  <a:cubicBezTo>
                    <a:pt x="1336" y="510"/>
                    <a:pt x="1277" y="498"/>
                    <a:pt x="1218" y="488"/>
                  </a:cubicBezTo>
                  <a:cubicBezTo>
                    <a:pt x="1132" y="477"/>
                    <a:pt x="1044" y="475"/>
                    <a:pt x="957" y="475"/>
                  </a:cubicBezTo>
                  <a:cubicBezTo>
                    <a:pt x="934" y="475"/>
                    <a:pt x="911" y="476"/>
                    <a:pt x="888" y="476"/>
                  </a:cubicBezTo>
                  <a:cubicBezTo>
                    <a:pt x="762" y="476"/>
                    <a:pt x="637" y="473"/>
                    <a:pt x="515" y="440"/>
                  </a:cubicBezTo>
                  <a:cubicBezTo>
                    <a:pt x="484" y="432"/>
                    <a:pt x="453" y="421"/>
                    <a:pt x="427" y="402"/>
                  </a:cubicBezTo>
                  <a:cubicBezTo>
                    <a:pt x="338" y="339"/>
                    <a:pt x="322" y="210"/>
                    <a:pt x="281" y="104"/>
                  </a:cubicBezTo>
                  <a:cubicBezTo>
                    <a:pt x="262" y="55"/>
                    <a:pt x="226"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5"/>
            <p:cNvSpPr/>
            <p:nvPr/>
          </p:nvSpPr>
          <p:spPr>
            <a:xfrm>
              <a:off x="1243900" y="1107150"/>
              <a:ext cx="20000" cy="19575"/>
            </a:xfrm>
            <a:custGeom>
              <a:avLst/>
              <a:gdLst/>
              <a:ahLst/>
              <a:cxnLst/>
              <a:rect l="l" t="t" r="r" b="b"/>
              <a:pathLst>
                <a:path w="800" h="783" extrusionOk="0">
                  <a:moveTo>
                    <a:pt x="540" y="1"/>
                  </a:moveTo>
                  <a:cubicBezTo>
                    <a:pt x="522" y="1"/>
                    <a:pt x="506" y="5"/>
                    <a:pt x="487" y="18"/>
                  </a:cubicBezTo>
                  <a:cubicBezTo>
                    <a:pt x="450" y="44"/>
                    <a:pt x="419" y="77"/>
                    <a:pt x="381" y="101"/>
                  </a:cubicBezTo>
                  <a:cubicBezTo>
                    <a:pt x="367" y="109"/>
                    <a:pt x="353" y="112"/>
                    <a:pt x="338" y="112"/>
                  </a:cubicBezTo>
                  <a:cubicBezTo>
                    <a:pt x="297" y="112"/>
                    <a:pt x="252" y="88"/>
                    <a:pt x="210" y="73"/>
                  </a:cubicBezTo>
                  <a:cubicBezTo>
                    <a:pt x="186" y="64"/>
                    <a:pt x="160" y="58"/>
                    <a:pt x="134" y="58"/>
                  </a:cubicBezTo>
                  <a:cubicBezTo>
                    <a:pt x="99" y="58"/>
                    <a:pt x="64" y="69"/>
                    <a:pt x="40" y="94"/>
                  </a:cubicBezTo>
                  <a:cubicBezTo>
                    <a:pt x="10" y="129"/>
                    <a:pt x="8" y="181"/>
                    <a:pt x="6" y="227"/>
                  </a:cubicBezTo>
                  <a:cubicBezTo>
                    <a:pt x="3" y="369"/>
                    <a:pt x="0" y="513"/>
                    <a:pt x="40" y="648"/>
                  </a:cubicBezTo>
                  <a:cubicBezTo>
                    <a:pt x="52" y="688"/>
                    <a:pt x="69" y="728"/>
                    <a:pt x="102" y="752"/>
                  </a:cubicBezTo>
                  <a:cubicBezTo>
                    <a:pt x="132" y="773"/>
                    <a:pt x="169" y="777"/>
                    <a:pt x="205" y="781"/>
                  </a:cubicBezTo>
                  <a:cubicBezTo>
                    <a:pt x="217" y="782"/>
                    <a:pt x="229" y="783"/>
                    <a:pt x="240" y="783"/>
                  </a:cubicBezTo>
                  <a:cubicBezTo>
                    <a:pt x="258" y="783"/>
                    <a:pt x="276" y="780"/>
                    <a:pt x="291" y="772"/>
                  </a:cubicBezTo>
                  <a:cubicBezTo>
                    <a:pt x="322" y="754"/>
                    <a:pt x="334" y="718"/>
                    <a:pt x="354" y="688"/>
                  </a:cubicBezTo>
                  <a:cubicBezTo>
                    <a:pt x="403" y="612"/>
                    <a:pt x="493" y="572"/>
                    <a:pt x="581" y="556"/>
                  </a:cubicBezTo>
                  <a:cubicBezTo>
                    <a:pt x="624" y="549"/>
                    <a:pt x="668" y="543"/>
                    <a:pt x="707" y="528"/>
                  </a:cubicBezTo>
                  <a:cubicBezTo>
                    <a:pt x="745" y="513"/>
                    <a:pt x="784" y="480"/>
                    <a:pt x="791" y="438"/>
                  </a:cubicBezTo>
                  <a:cubicBezTo>
                    <a:pt x="800" y="391"/>
                    <a:pt x="773" y="346"/>
                    <a:pt x="742" y="312"/>
                  </a:cubicBezTo>
                  <a:cubicBezTo>
                    <a:pt x="718" y="284"/>
                    <a:pt x="687" y="263"/>
                    <a:pt x="674" y="227"/>
                  </a:cubicBezTo>
                  <a:cubicBezTo>
                    <a:pt x="660" y="186"/>
                    <a:pt x="662" y="129"/>
                    <a:pt x="657" y="85"/>
                  </a:cubicBezTo>
                  <a:cubicBezTo>
                    <a:pt x="655" y="59"/>
                    <a:pt x="648" y="31"/>
                    <a:pt x="626" y="17"/>
                  </a:cubicBezTo>
                  <a:cubicBezTo>
                    <a:pt x="617" y="12"/>
                    <a:pt x="606" y="10"/>
                    <a:pt x="595" y="8"/>
                  </a:cubicBezTo>
                  <a:cubicBezTo>
                    <a:pt x="574" y="4"/>
                    <a:pt x="556"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5"/>
            <p:cNvSpPr/>
            <p:nvPr/>
          </p:nvSpPr>
          <p:spPr>
            <a:xfrm>
              <a:off x="1244275" y="926550"/>
              <a:ext cx="9875" cy="8975"/>
            </a:xfrm>
            <a:custGeom>
              <a:avLst/>
              <a:gdLst/>
              <a:ahLst/>
              <a:cxnLst/>
              <a:rect l="l" t="t" r="r" b="b"/>
              <a:pathLst>
                <a:path w="395" h="359" extrusionOk="0">
                  <a:moveTo>
                    <a:pt x="164" y="0"/>
                  </a:moveTo>
                  <a:cubicBezTo>
                    <a:pt x="104" y="0"/>
                    <a:pt x="50" y="24"/>
                    <a:pt x="25" y="80"/>
                  </a:cubicBezTo>
                  <a:cubicBezTo>
                    <a:pt x="2" y="134"/>
                    <a:pt x="1" y="251"/>
                    <a:pt x="31" y="301"/>
                  </a:cubicBezTo>
                  <a:cubicBezTo>
                    <a:pt x="52" y="340"/>
                    <a:pt x="100" y="358"/>
                    <a:pt x="148" y="358"/>
                  </a:cubicBezTo>
                  <a:cubicBezTo>
                    <a:pt x="188" y="358"/>
                    <a:pt x="229" y="346"/>
                    <a:pt x="255" y="323"/>
                  </a:cubicBezTo>
                  <a:cubicBezTo>
                    <a:pt x="267" y="312"/>
                    <a:pt x="276" y="298"/>
                    <a:pt x="289" y="288"/>
                  </a:cubicBezTo>
                  <a:cubicBezTo>
                    <a:pt x="318" y="263"/>
                    <a:pt x="361" y="255"/>
                    <a:pt x="381" y="222"/>
                  </a:cubicBezTo>
                  <a:cubicBezTo>
                    <a:pt x="391" y="206"/>
                    <a:pt x="394" y="185"/>
                    <a:pt x="393" y="166"/>
                  </a:cubicBezTo>
                  <a:cubicBezTo>
                    <a:pt x="384" y="70"/>
                    <a:pt x="266" y="0"/>
                    <a:pt x="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5"/>
            <p:cNvSpPr/>
            <p:nvPr/>
          </p:nvSpPr>
          <p:spPr>
            <a:xfrm>
              <a:off x="1244350" y="939000"/>
              <a:ext cx="8500" cy="13550"/>
            </a:xfrm>
            <a:custGeom>
              <a:avLst/>
              <a:gdLst/>
              <a:ahLst/>
              <a:cxnLst/>
              <a:rect l="l" t="t" r="r" b="b"/>
              <a:pathLst>
                <a:path w="340" h="542" extrusionOk="0">
                  <a:moveTo>
                    <a:pt x="129" y="1"/>
                  </a:moveTo>
                  <a:cubicBezTo>
                    <a:pt x="123" y="1"/>
                    <a:pt x="116" y="1"/>
                    <a:pt x="111" y="4"/>
                  </a:cubicBezTo>
                  <a:cubicBezTo>
                    <a:pt x="104" y="7"/>
                    <a:pt x="99" y="16"/>
                    <a:pt x="94" y="25"/>
                  </a:cubicBezTo>
                  <a:cubicBezTo>
                    <a:pt x="41" y="135"/>
                    <a:pt x="1" y="537"/>
                    <a:pt x="163" y="541"/>
                  </a:cubicBezTo>
                  <a:cubicBezTo>
                    <a:pt x="168" y="541"/>
                    <a:pt x="172" y="541"/>
                    <a:pt x="177" y="541"/>
                  </a:cubicBezTo>
                  <a:cubicBezTo>
                    <a:pt x="222" y="541"/>
                    <a:pt x="268" y="535"/>
                    <a:pt x="300" y="499"/>
                  </a:cubicBezTo>
                  <a:cubicBezTo>
                    <a:pt x="339" y="453"/>
                    <a:pt x="337" y="376"/>
                    <a:pt x="319" y="314"/>
                  </a:cubicBezTo>
                  <a:cubicBezTo>
                    <a:pt x="301" y="252"/>
                    <a:pt x="270" y="197"/>
                    <a:pt x="257" y="133"/>
                  </a:cubicBezTo>
                  <a:cubicBezTo>
                    <a:pt x="249" y="98"/>
                    <a:pt x="244" y="58"/>
                    <a:pt x="223" y="32"/>
                  </a:cubicBezTo>
                  <a:cubicBezTo>
                    <a:pt x="200" y="5"/>
                    <a:pt x="162" y="2"/>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0" name="Google Shape;3580;p55"/>
          <p:cNvGrpSpPr/>
          <p:nvPr/>
        </p:nvGrpSpPr>
        <p:grpSpPr>
          <a:xfrm>
            <a:off x="5459317" y="212335"/>
            <a:ext cx="1142996" cy="1143016"/>
            <a:chOff x="1902450" y="1572750"/>
            <a:chExt cx="600250" cy="602475"/>
          </a:xfrm>
        </p:grpSpPr>
        <p:sp>
          <p:nvSpPr>
            <p:cNvPr id="3581" name="Google Shape;3581;p55"/>
            <p:cNvSpPr/>
            <p:nvPr/>
          </p:nvSpPr>
          <p:spPr>
            <a:xfrm>
              <a:off x="1902450" y="1828800"/>
              <a:ext cx="586700" cy="346425"/>
            </a:xfrm>
            <a:custGeom>
              <a:avLst/>
              <a:gdLst/>
              <a:ahLst/>
              <a:cxnLst/>
              <a:rect l="l" t="t" r="r" b="b"/>
              <a:pathLst>
                <a:path w="23468" h="13857" extrusionOk="0">
                  <a:moveTo>
                    <a:pt x="3095" y="0"/>
                  </a:moveTo>
                  <a:cubicBezTo>
                    <a:pt x="3087" y="0"/>
                    <a:pt x="3079" y="0"/>
                    <a:pt x="3071" y="1"/>
                  </a:cubicBezTo>
                  <a:cubicBezTo>
                    <a:pt x="2636" y="8"/>
                    <a:pt x="2227" y="242"/>
                    <a:pt x="1939" y="558"/>
                  </a:cubicBezTo>
                  <a:cubicBezTo>
                    <a:pt x="1631" y="897"/>
                    <a:pt x="1451" y="1326"/>
                    <a:pt x="1311" y="1755"/>
                  </a:cubicBezTo>
                  <a:cubicBezTo>
                    <a:pt x="1152" y="2241"/>
                    <a:pt x="1019" y="2735"/>
                    <a:pt x="894" y="3231"/>
                  </a:cubicBezTo>
                  <a:cubicBezTo>
                    <a:pt x="638" y="4245"/>
                    <a:pt x="444" y="5274"/>
                    <a:pt x="308" y="6309"/>
                  </a:cubicBezTo>
                  <a:cubicBezTo>
                    <a:pt x="34" y="8376"/>
                    <a:pt x="0" y="10473"/>
                    <a:pt x="208" y="12547"/>
                  </a:cubicBezTo>
                  <a:cubicBezTo>
                    <a:pt x="234" y="12812"/>
                    <a:pt x="265" y="13075"/>
                    <a:pt x="299" y="13338"/>
                  </a:cubicBezTo>
                  <a:cubicBezTo>
                    <a:pt x="312" y="13431"/>
                    <a:pt x="392" y="13478"/>
                    <a:pt x="466" y="13478"/>
                  </a:cubicBezTo>
                  <a:cubicBezTo>
                    <a:pt x="539" y="13478"/>
                    <a:pt x="605" y="13432"/>
                    <a:pt x="593" y="13338"/>
                  </a:cubicBezTo>
                  <a:cubicBezTo>
                    <a:pt x="330" y="11301"/>
                    <a:pt x="298" y="9237"/>
                    <a:pt x="501" y="7191"/>
                  </a:cubicBezTo>
                  <a:cubicBezTo>
                    <a:pt x="602" y="6168"/>
                    <a:pt x="764" y="5150"/>
                    <a:pt x="983" y="4144"/>
                  </a:cubicBezTo>
                  <a:cubicBezTo>
                    <a:pt x="1093" y="3636"/>
                    <a:pt x="1219" y="3130"/>
                    <a:pt x="1360" y="2627"/>
                  </a:cubicBezTo>
                  <a:cubicBezTo>
                    <a:pt x="1490" y="2165"/>
                    <a:pt x="1611" y="1683"/>
                    <a:pt x="1827" y="1252"/>
                  </a:cubicBezTo>
                  <a:cubicBezTo>
                    <a:pt x="2030" y="851"/>
                    <a:pt x="2343" y="476"/>
                    <a:pt x="2788" y="341"/>
                  </a:cubicBezTo>
                  <a:cubicBezTo>
                    <a:pt x="2887" y="311"/>
                    <a:pt x="2985" y="297"/>
                    <a:pt x="3081" y="297"/>
                  </a:cubicBezTo>
                  <a:cubicBezTo>
                    <a:pt x="3399" y="297"/>
                    <a:pt x="3696" y="452"/>
                    <a:pt x="3921" y="696"/>
                  </a:cubicBezTo>
                  <a:cubicBezTo>
                    <a:pt x="4246" y="1049"/>
                    <a:pt x="4373" y="1525"/>
                    <a:pt x="4455" y="1985"/>
                  </a:cubicBezTo>
                  <a:cubicBezTo>
                    <a:pt x="4546" y="2500"/>
                    <a:pt x="4610" y="3022"/>
                    <a:pt x="4686" y="3539"/>
                  </a:cubicBezTo>
                  <a:cubicBezTo>
                    <a:pt x="4771" y="4123"/>
                    <a:pt x="4857" y="4705"/>
                    <a:pt x="4941" y="5289"/>
                  </a:cubicBezTo>
                  <a:cubicBezTo>
                    <a:pt x="4898" y="5321"/>
                    <a:pt x="4856" y="5358"/>
                    <a:pt x="4812" y="5381"/>
                  </a:cubicBezTo>
                  <a:cubicBezTo>
                    <a:pt x="4702" y="5436"/>
                    <a:pt x="4575" y="5461"/>
                    <a:pt x="4452" y="5461"/>
                  </a:cubicBezTo>
                  <a:cubicBezTo>
                    <a:pt x="4443" y="5461"/>
                    <a:pt x="4434" y="5461"/>
                    <a:pt x="4424" y="5461"/>
                  </a:cubicBezTo>
                  <a:cubicBezTo>
                    <a:pt x="4280" y="5458"/>
                    <a:pt x="4131" y="5423"/>
                    <a:pt x="4018" y="5334"/>
                  </a:cubicBezTo>
                  <a:cubicBezTo>
                    <a:pt x="3824" y="5180"/>
                    <a:pt x="3782" y="4909"/>
                    <a:pt x="3743" y="4664"/>
                  </a:cubicBezTo>
                  <a:cubicBezTo>
                    <a:pt x="3680" y="4268"/>
                    <a:pt x="3590" y="3875"/>
                    <a:pt x="3475" y="3490"/>
                  </a:cubicBezTo>
                  <a:cubicBezTo>
                    <a:pt x="3388" y="3204"/>
                    <a:pt x="3266" y="2897"/>
                    <a:pt x="3001" y="2760"/>
                  </a:cubicBezTo>
                  <a:cubicBezTo>
                    <a:pt x="2908" y="2712"/>
                    <a:pt x="2806" y="2691"/>
                    <a:pt x="2703" y="2691"/>
                  </a:cubicBezTo>
                  <a:cubicBezTo>
                    <a:pt x="2533" y="2691"/>
                    <a:pt x="2358" y="2748"/>
                    <a:pt x="2213" y="2838"/>
                  </a:cubicBezTo>
                  <a:cubicBezTo>
                    <a:pt x="2012" y="2961"/>
                    <a:pt x="1850" y="3143"/>
                    <a:pt x="1749" y="3357"/>
                  </a:cubicBezTo>
                  <a:cubicBezTo>
                    <a:pt x="1627" y="3616"/>
                    <a:pt x="1600" y="3909"/>
                    <a:pt x="1603" y="4196"/>
                  </a:cubicBezTo>
                  <a:cubicBezTo>
                    <a:pt x="1604" y="4320"/>
                    <a:pt x="1612" y="4447"/>
                    <a:pt x="1660" y="4564"/>
                  </a:cubicBezTo>
                  <a:cubicBezTo>
                    <a:pt x="1707" y="4679"/>
                    <a:pt x="1804" y="4780"/>
                    <a:pt x="1927" y="4805"/>
                  </a:cubicBezTo>
                  <a:cubicBezTo>
                    <a:pt x="1947" y="4809"/>
                    <a:pt x="1967" y="4811"/>
                    <a:pt x="1987" y="4811"/>
                  </a:cubicBezTo>
                  <a:cubicBezTo>
                    <a:pt x="2191" y="4811"/>
                    <a:pt x="2376" y="4623"/>
                    <a:pt x="2590" y="4616"/>
                  </a:cubicBezTo>
                  <a:cubicBezTo>
                    <a:pt x="2594" y="4616"/>
                    <a:pt x="2597" y="4616"/>
                    <a:pt x="2601" y="4616"/>
                  </a:cubicBezTo>
                  <a:cubicBezTo>
                    <a:pt x="2763" y="4616"/>
                    <a:pt x="2913" y="4724"/>
                    <a:pt x="3001" y="4862"/>
                  </a:cubicBezTo>
                  <a:cubicBezTo>
                    <a:pt x="3090" y="5001"/>
                    <a:pt x="3131" y="5167"/>
                    <a:pt x="3167" y="5329"/>
                  </a:cubicBezTo>
                  <a:cubicBezTo>
                    <a:pt x="3207" y="5492"/>
                    <a:pt x="3244" y="5655"/>
                    <a:pt x="3282" y="5818"/>
                  </a:cubicBezTo>
                  <a:cubicBezTo>
                    <a:pt x="3317" y="5970"/>
                    <a:pt x="3359" y="6132"/>
                    <a:pt x="3479" y="6231"/>
                  </a:cubicBezTo>
                  <a:cubicBezTo>
                    <a:pt x="3575" y="6310"/>
                    <a:pt x="3705" y="6335"/>
                    <a:pt x="3830" y="6335"/>
                  </a:cubicBezTo>
                  <a:cubicBezTo>
                    <a:pt x="3841" y="6335"/>
                    <a:pt x="3851" y="6335"/>
                    <a:pt x="3861" y="6334"/>
                  </a:cubicBezTo>
                  <a:cubicBezTo>
                    <a:pt x="4196" y="6327"/>
                    <a:pt x="4525" y="6183"/>
                    <a:pt x="4758" y="5943"/>
                  </a:cubicBezTo>
                  <a:cubicBezTo>
                    <a:pt x="4837" y="5861"/>
                    <a:pt x="4925" y="5748"/>
                    <a:pt x="4992" y="5624"/>
                  </a:cubicBezTo>
                  <a:cubicBezTo>
                    <a:pt x="5038" y="5939"/>
                    <a:pt x="5084" y="6255"/>
                    <a:pt x="5129" y="6570"/>
                  </a:cubicBezTo>
                  <a:cubicBezTo>
                    <a:pt x="4692" y="7013"/>
                    <a:pt x="3922" y="7049"/>
                    <a:pt x="3333" y="7160"/>
                  </a:cubicBezTo>
                  <a:cubicBezTo>
                    <a:pt x="2870" y="7247"/>
                    <a:pt x="2405" y="7362"/>
                    <a:pt x="2006" y="7612"/>
                  </a:cubicBezTo>
                  <a:cubicBezTo>
                    <a:pt x="1608" y="7863"/>
                    <a:pt x="1286" y="8268"/>
                    <a:pt x="1242" y="8734"/>
                  </a:cubicBezTo>
                  <a:cubicBezTo>
                    <a:pt x="1205" y="9132"/>
                    <a:pt x="1370" y="9520"/>
                    <a:pt x="1575" y="9863"/>
                  </a:cubicBezTo>
                  <a:cubicBezTo>
                    <a:pt x="1779" y="10207"/>
                    <a:pt x="2027" y="10526"/>
                    <a:pt x="2184" y="10894"/>
                  </a:cubicBezTo>
                  <a:cubicBezTo>
                    <a:pt x="2395" y="11388"/>
                    <a:pt x="2417" y="11989"/>
                    <a:pt x="2117" y="12433"/>
                  </a:cubicBezTo>
                  <a:cubicBezTo>
                    <a:pt x="1964" y="12660"/>
                    <a:pt x="1725" y="12859"/>
                    <a:pt x="1714" y="13133"/>
                  </a:cubicBezTo>
                  <a:cubicBezTo>
                    <a:pt x="1707" y="13320"/>
                    <a:pt x="1816" y="13496"/>
                    <a:pt x="1965" y="13608"/>
                  </a:cubicBezTo>
                  <a:cubicBezTo>
                    <a:pt x="2115" y="13720"/>
                    <a:pt x="2302" y="13773"/>
                    <a:pt x="2487" y="13797"/>
                  </a:cubicBezTo>
                  <a:cubicBezTo>
                    <a:pt x="2580" y="13810"/>
                    <a:pt x="2674" y="13817"/>
                    <a:pt x="2768" y="13817"/>
                  </a:cubicBezTo>
                  <a:cubicBezTo>
                    <a:pt x="2945" y="13817"/>
                    <a:pt x="3123" y="13794"/>
                    <a:pt x="3295" y="13748"/>
                  </a:cubicBezTo>
                  <a:cubicBezTo>
                    <a:pt x="3430" y="13713"/>
                    <a:pt x="3562" y="13664"/>
                    <a:pt x="3675" y="13584"/>
                  </a:cubicBezTo>
                  <a:cubicBezTo>
                    <a:pt x="3804" y="13492"/>
                    <a:pt x="3903" y="13367"/>
                    <a:pt x="3990" y="13235"/>
                  </a:cubicBezTo>
                  <a:cubicBezTo>
                    <a:pt x="4385" y="12633"/>
                    <a:pt x="4539" y="11877"/>
                    <a:pt x="4409" y="11168"/>
                  </a:cubicBezTo>
                  <a:cubicBezTo>
                    <a:pt x="4334" y="10762"/>
                    <a:pt x="4171" y="10377"/>
                    <a:pt x="4042" y="9986"/>
                  </a:cubicBezTo>
                  <a:cubicBezTo>
                    <a:pt x="3922" y="9617"/>
                    <a:pt x="3829" y="9240"/>
                    <a:pt x="3767" y="8856"/>
                  </a:cubicBezTo>
                  <a:cubicBezTo>
                    <a:pt x="3728" y="8620"/>
                    <a:pt x="3702" y="8368"/>
                    <a:pt x="3800" y="8150"/>
                  </a:cubicBezTo>
                  <a:cubicBezTo>
                    <a:pt x="3917" y="7888"/>
                    <a:pt x="4183" y="7731"/>
                    <a:pt x="4409" y="7555"/>
                  </a:cubicBezTo>
                  <a:cubicBezTo>
                    <a:pt x="4612" y="7397"/>
                    <a:pt x="5008" y="7063"/>
                    <a:pt x="5156" y="6745"/>
                  </a:cubicBezTo>
                  <a:cubicBezTo>
                    <a:pt x="5157" y="6751"/>
                    <a:pt x="5157" y="6755"/>
                    <a:pt x="5159" y="6760"/>
                  </a:cubicBezTo>
                  <a:cubicBezTo>
                    <a:pt x="5304" y="7755"/>
                    <a:pt x="5412" y="8764"/>
                    <a:pt x="5648" y="9741"/>
                  </a:cubicBezTo>
                  <a:cubicBezTo>
                    <a:pt x="5786" y="10310"/>
                    <a:pt x="5984" y="10879"/>
                    <a:pt x="6281" y="11385"/>
                  </a:cubicBezTo>
                  <a:cubicBezTo>
                    <a:pt x="6243" y="11477"/>
                    <a:pt x="6200" y="11565"/>
                    <a:pt x="6127" y="11641"/>
                  </a:cubicBezTo>
                  <a:cubicBezTo>
                    <a:pt x="5981" y="11793"/>
                    <a:pt x="5784" y="11884"/>
                    <a:pt x="5603" y="11995"/>
                  </a:cubicBezTo>
                  <a:cubicBezTo>
                    <a:pt x="5368" y="12138"/>
                    <a:pt x="5151" y="12321"/>
                    <a:pt x="5024" y="12564"/>
                  </a:cubicBezTo>
                  <a:cubicBezTo>
                    <a:pt x="4897" y="12807"/>
                    <a:pt x="4877" y="13116"/>
                    <a:pt x="5021" y="13348"/>
                  </a:cubicBezTo>
                  <a:cubicBezTo>
                    <a:pt x="5217" y="13661"/>
                    <a:pt x="5629" y="13747"/>
                    <a:pt x="5997" y="13787"/>
                  </a:cubicBezTo>
                  <a:cubicBezTo>
                    <a:pt x="6423" y="13833"/>
                    <a:pt x="6852" y="13856"/>
                    <a:pt x="7281" y="13856"/>
                  </a:cubicBezTo>
                  <a:cubicBezTo>
                    <a:pt x="7400" y="13856"/>
                    <a:pt x="7519" y="13854"/>
                    <a:pt x="7638" y="13851"/>
                  </a:cubicBezTo>
                  <a:cubicBezTo>
                    <a:pt x="7740" y="13849"/>
                    <a:pt x="7854" y="13839"/>
                    <a:pt x="7921" y="13763"/>
                  </a:cubicBezTo>
                  <a:cubicBezTo>
                    <a:pt x="7952" y="13726"/>
                    <a:pt x="7970" y="13676"/>
                    <a:pt x="7976" y="13629"/>
                  </a:cubicBezTo>
                  <a:cubicBezTo>
                    <a:pt x="8004" y="13423"/>
                    <a:pt x="7863" y="13228"/>
                    <a:pt x="7692" y="13110"/>
                  </a:cubicBezTo>
                  <a:cubicBezTo>
                    <a:pt x="7521" y="12992"/>
                    <a:pt x="7318" y="12926"/>
                    <a:pt x="7135" y="12826"/>
                  </a:cubicBezTo>
                  <a:cubicBezTo>
                    <a:pt x="6873" y="12680"/>
                    <a:pt x="6661" y="12454"/>
                    <a:pt x="6521" y="12192"/>
                  </a:cubicBezTo>
                  <a:cubicBezTo>
                    <a:pt x="6395" y="11961"/>
                    <a:pt x="6392" y="11727"/>
                    <a:pt x="6347" y="11495"/>
                  </a:cubicBezTo>
                  <a:lnTo>
                    <a:pt x="6347" y="11495"/>
                  </a:lnTo>
                  <a:cubicBezTo>
                    <a:pt x="6483" y="11713"/>
                    <a:pt x="6636" y="11920"/>
                    <a:pt x="6816" y="12109"/>
                  </a:cubicBezTo>
                  <a:cubicBezTo>
                    <a:pt x="7343" y="12663"/>
                    <a:pt x="8064" y="13080"/>
                    <a:pt x="8838" y="13135"/>
                  </a:cubicBezTo>
                  <a:cubicBezTo>
                    <a:pt x="8833" y="13137"/>
                    <a:pt x="8826" y="13138"/>
                    <a:pt x="8821" y="13142"/>
                  </a:cubicBezTo>
                  <a:cubicBezTo>
                    <a:pt x="8828" y="13140"/>
                    <a:pt x="8834" y="13137"/>
                    <a:pt x="8841" y="13136"/>
                  </a:cubicBezTo>
                  <a:cubicBezTo>
                    <a:pt x="8882" y="13138"/>
                    <a:pt x="8924" y="13141"/>
                    <a:pt x="8965" y="13142"/>
                  </a:cubicBezTo>
                  <a:cubicBezTo>
                    <a:pt x="8974" y="13142"/>
                    <a:pt x="8983" y="13142"/>
                    <a:pt x="8992" y="13142"/>
                  </a:cubicBezTo>
                  <a:cubicBezTo>
                    <a:pt x="9054" y="13142"/>
                    <a:pt x="9116" y="13139"/>
                    <a:pt x="9177" y="13135"/>
                  </a:cubicBezTo>
                  <a:cubicBezTo>
                    <a:pt x="9493" y="13284"/>
                    <a:pt x="9818" y="13449"/>
                    <a:pt x="10143" y="13542"/>
                  </a:cubicBezTo>
                  <a:cubicBezTo>
                    <a:pt x="10342" y="13621"/>
                    <a:pt x="10546" y="13686"/>
                    <a:pt x="10756" y="13731"/>
                  </a:cubicBezTo>
                  <a:cubicBezTo>
                    <a:pt x="11151" y="13814"/>
                    <a:pt x="11559" y="13816"/>
                    <a:pt x="11963" y="13816"/>
                  </a:cubicBezTo>
                  <a:cubicBezTo>
                    <a:pt x="11982" y="13816"/>
                    <a:pt x="12001" y="13816"/>
                    <a:pt x="12020" y="13816"/>
                  </a:cubicBezTo>
                  <a:cubicBezTo>
                    <a:pt x="14966" y="13811"/>
                    <a:pt x="17914" y="13806"/>
                    <a:pt x="20862" y="13801"/>
                  </a:cubicBezTo>
                  <a:cubicBezTo>
                    <a:pt x="21300" y="13800"/>
                    <a:pt x="21748" y="13797"/>
                    <a:pt x="22162" y="13652"/>
                  </a:cubicBezTo>
                  <a:cubicBezTo>
                    <a:pt x="22910" y="13389"/>
                    <a:pt x="23455" y="12633"/>
                    <a:pt x="23464" y="11843"/>
                  </a:cubicBezTo>
                  <a:cubicBezTo>
                    <a:pt x="23467" y="11596"/>
                    <a:pt x="23417" y="11336"/>
                    <a:pt x="23255" y="11148"/>
                  </a:cubicBezTo>
                  <a:cubicBezTo>
                    <a:pt x="23067" y="10932"/>
                    <a:pt x="22779" y="10848"/>
                    <a:pt x="22499" y="10848"/>
                  </a:cubicBezTo>
                  <a:cubicBezTo>
                    <a:pt x="22454" y="10848"/>
                    <a:pt x="22409" y="10850"/>
                    <a:pt x="22365" y="10854"/>
                  </a:cubicBezTo>
                  <a:cubicBezTo>
                    <a:pt x="21518" y="10932"/>
                    <a:pt x="20860" y="11588"/>
                    <a:pt x="20122" y="12008"/>
                  </a:cubicBezTo>
                  <a:cubicBezTo>
                    <a:pt x="19261" y="12500"/>
                    <a:pt x="18275" y="12673"/>
                    <a:pt x="17273" y="12673"/>
                  </a:cubicBezTo>
                  <a:cubicBezTo>
                    <a:pt x="16668" y="12673"/>
                    <a:pt x="16057" y="12610"/>
                    <a:pt x="15464" y="12516"/>
                  </a:cubicBezTo>
                  <a:cubicBezTo>
                    <a:pt x="14616" y="12382"/>
                    <a:pt x="13748" y="12195"/>
                    <a:pt x="12898" y="12195"/>
                  </a:cubicBezTo>
                  <a:cubicBezTo>
                    <a:pt x="12465" y="12195"/>
                    <a:pt x="12037" y="12244"/>
                    <a:pt x="11619" y="12373"/>
                  </a:cubicBezTo>
                  <a:cubicBezTo>
                    <a:pt x="11220" y="12496"/>
                    <a:pt x="10849" y="12689"/>
                    <a:pt x="10454" y="12817"/>
                  </a:cubicBezTo>
                  <a:cubicBezTo>
                    <a:pt x="10418" y="12828"/>
                    <a:pt x="10381" y="12840"/>
                    <a:pt x="10345" y="12850"/>
                  </a:cubicBezTo>
                  <a:cubicBezTo>
                    <a:pt x="10232" y="12882"/>
                    <a:pt x="10119" y="12911"/>
                    <a:pt x="10003" y="12933"/>
                  </a:cubicBezTo>
                  <a:cubicBezTo>
                    <a:pt x="10731" y="12740"/>
                    <a:pt x="11398" y="12350"/>
                    <a:pt x="12120" y="12125"/>
                  </a:cubicBezTo>
                  <a:cubicBezTo>
                    <a:pt x="12936" y="11870"/>
                    <a:pt x="13788" y="11835"/>
                    <a:pt x="14647" y="11835"/>
                  </a:cubicBezTo>
                  <a:cubicBezTo>
                    <a:pt x="14971" y="11835"/>
                    <a:pt x="15296" y="11840"/>
                    <a:pt x="15621" y="11840"/>
                  </a:cubicBezTo>
                  <a:cubicBezTo>
                    <a:pt x="16237" y="11840"/>
                    <a:pt x="16851" y="11822"/>
                    <a:pt x="17453" y="11718"/>
                  </a:cubicBezTo>
                  <a:cubicBezTo>
                    <a:pt x="18849" y="11478"/>
                    <a:pt x="20158" y="10764"/>
                    <a:pt x="21111" y="9723"/>
                  </a:cubicBezTo>
                  <a:cubicBezTo>
                    <a:pt x="22065" y="8681"/>
                    <a:pt x="22658" y="7318"/>
                    <a:pt x="22770" y="5913"/>
                  </a:cubicBezTo>
                  <a:cubicBezTo>
                    <a:pt x="22803" y="5484"/>
                    <a:pt x="22792" y="5044"/>
                    <a:pt x="22647" y="4639"/>
                  </a:cubicBezTo>
                  <a:cubicBezTo>
                    <a:pt x="22563" y="4402"/>
                    <a:pt x="22422" y="4173"/>
                    <a:pt x="22203" y="4051"/>
                  </a:cubicBezTo>
                  <a:cubicBezTo>
                    <a:pt x="22079" y="3982"/>
                    <a:pt x="21936" y="3951"/>
                    <a:pt x="21793" y="3951"/>
                  </a:cubicBezTo>
                  <a:cubicBezTo>
                    <a:pt x="21755" y="3951"/>
                    <a:pt x="21718" y="3953"/>
                    <a:pt x="21680" y="3957"/>
                  </a:cubicBezTo>
                  <a:cubicBezTo>
                    <a:pt x="21250" y="4001"/>
                    <a:pt x="20880" y="4283"/>
                    <a:pt x="20580" y="4594"/>
                  </a:cubicBezTo>
                  <a:cubicBezTo>
                    <a:pt x="20279" y="4905"/>
                    <a:pt x="20016" y="5258"/>
                    <a:pt x="19668" y="5515"/>
                  </a:cubicBezTo>
                  <a:cubicBezTo>
                    <a:pt x="18876" y="6101"/>
                    <a:pt x="17807" y="6083"/>
                    <a:pt x="16827" y="6210"/>
                  </a:cubicBezTo>
                  <a:cubicBezTo>
                    <a:pt x="15570" y="6372"/>
                    <a:pt x="14331" y="6826"/>
                    <a:pt x="13350" y="7624"/>
                  </a:cubicBezTo>
                  <a:cubicBezTo>
                    <a:pt x="11966" y="8751"/>
                    <a:pt x="11207" y="10443"/>
                    <a:pt x="10196" y="11910"/>
                  </a:cubicBezTo>
                  <a:cubicBezTo>
                    <a:pt x="9985" y="12216"/>
                    <a:pt x="9732" y="12546"/>
                    <a:pt x="9426" y="12795"/>
                  </a:cubicBezTo>
                  <a:cubicBezTo>
                    <a:pt x="9285" y="12825"/>
                    <a:pt x="9143" y="12839"/>
                    <a:pt x="9002" y="12839"/>
                  </a:cubicBezTo>
                  <a:cubicBezTo>
                    <a:pt x="8445" y="12839"/>
                    <a:pt x="7904" y="12619"/>
                    <a:pt x="7453" y="12284"/>
                  </a:cubicBezTo>
                  <a:cubicBezTo>
                    <a:pt x="7456" y="12284"/>
                    <a:pt x="7457" y="12285"/>
                    <a:pt x="7459" y="12285"/>
                  </a:cubicBezTo>
                  <a:cubicBezTo>
                    <a:pt x="7519" y="12296"/>
                    <a:pt x="7578" y="12300"/>
                    <a:pt x="7636" y="12300"/>
                  </a:cubicBezTo>
                  <a:cubicBezTo>
                    <a:pt x="7728" y="12300"/>
                    <a:pt x="7818" y="12289"/>
                    <a:pt x="7910" y="12277"/>
                  </a:cubicBezTo>
                  <a:cubicBezTo>
                    <a:pt x="8204" y="12240"/>
                    <a:pt x="8510" y="12117"/>
                    <a:pt x="8706" y="11886"/>
                  </a:cubicBezTo>
                  <a:cubicBezTo>
                    <a:pt x="8856" y="11708"/>
                    <a:pt x="8947" y="11490"/>
                    <a:pt x="9034" y="11274"/>
                  </a:cubicBezTo>
                  <a:cubicBezTo>
                    <a:pt x="9535" y="10013"/>
                    <a:pt x="9995" y="8649"/>
                    <a:pt x="11056" y="7799"/>
                  </a:cubicBezTo>
                  <a:cubicBezTo>
                    <a:pt x="11377" y="7544"/>
                    <a:pt x="11739" y="7346"/>
                    <a:pt x="12062" y="7093"/>
                  </a:cubicBezTo>
                  <a:cubicBezTo>
                    <a:pt x="12385" y="6841"/>
                    <a:pt x="12675" y="6516"/>
                    <a:pt x="12769" y="6117"/>
                  </a:cubicBezTo>
                  <a:cubicBezTo>
                    <a:pt x="12863" y="5720"/>
                    <a:pt x="12705" y="5244"/>
                    <a:pt x="12334" y="5070"/>
                  </a:cubicBezTo>
                  <a:cubicBezTo>
                    <a:pt x="12227" y="5020"/>
                    <a:pt x="12113" y="4998"/>
                    <a:pt x="11997" y="4998"/>
                  </a:cubicBezTo>
                  <a:cubicBezTo>
                    <a:pt x="11725" y="4998"/>
                    <a:pt x="11443" y="5119"/>
                    <a:pt x="11209" y="5273"/>
                  </a:cubicBezTo>
                  <a:cubicBezTo>
                    <a:pt x="10875" y="5490"/>
                    <a:pt x="10576" y="5773"/>
                    <a:pt x="10198" y="5901"/>
                  </a:cubicBezTo>
                  <a:cubicBezTo>
                    <a:pt x="9791" y="6036"/>
                    <a:pt x="9338" y="5973"/>
                    <a:pt x="8926" y="6093"/>
                  </a:cubicBezTo>
                  <a:cubicBezTo>
                    <a:pt x="8173" y="6314"/>
                    <a:pt x="7721" y="7112"/>
                    <a:pt x="7638" y="7886"/>
                  </a:cubicBezTo>
                  <a:cubicBezTo>
                    <a:pt x="7554" y="8661"/>
                    <a:pt x="7756" y="9435"/>
                    <a:pt x="7901" y="10201"/>
                  </a:cubicBezTo>
                  <a:cubicBezTo>
                    <a:pt x="7982" y="10627"/>
                    <a:pt x="8074" y="11189"/>
                    <a:pt x="7899" y="11604"/>
                  </a:cubicBezTo>
                  <a:cubicBezTo>
                    <a:pt x="7828" y="11773"/>
                    <a:pt x="7704" y="11920"/>
                    <a:pt x="7541" y="12004"/>
                  </a:cubicBezTo>
                  <a:cubicBezTo>
                    <a:pt x="7443" y="12056"/>
                    <a:pt x="7335" y="12079"/>
                    <a:pt x="7226" y="12098"/>
                  </a:cubicBezTo>
                  <a:cubicBezTo>
                    <a:pt x="7202" y="12077"/>
                    <a:pt x="7181" y="12058"/>
                    <a:pt x="7158" y="12037"/>
                  </a:cubicBezTo>
                  <a:cubicBezTo>
                    <a:pt x="6467" y="11388"/>
                    <a:pt x="6117" y="10484"/>
                    <a:pt x="5906" y="9580"/>
                  </a:cubicBezTo>
                  <a:cubicBezTo>
                    <a:pt x="5822" y="9216"/>
                    <a:pt x="5753" y="8850"/>
                    <a:pt x="5695" y="8481"/>
                  </a:cubicBezTo>
                  <a:lnTo>
                    <a:pt x="5695" y="8481"/>
                  </a:lnTo>
                  <a:cubicBezTo>
                    <a:pt x="5720" y="8534"/>
                    <a:pt x="5743" y="8582"/>
                    <a:pt x="5761" y="8620"/>
                  </a:cubicBezTo>
                  <a:cubicBezTo>
                    <a:pt x="5824" y="8759"/>
                    <a:pt x="5900" y="8903"/>
                    <a:pt x="6034" y="8978"/>
                  </a:cubicBezTo>
                  <a:cubicBezTo>
                    <a:pt x="6093" y="9010"/>
                    <a:pt x="6157" y="9025"/>
                    <a:pt x="6222" y="9025"/>
                  </a:cubicBezTo>
                  <a:cubicBezTo>
                    <a:pt x="6410" y="9025"/>
                    <a:pt x="6605" y="8901"/>
                    <a:pt x="6711" y="8734"/>
                  </a:cubicBezTo>
                  <a:cubicBezTo>
                    <a:pt x="6852" y="8511"/>
                    <a:pt x="6873" y="8238"/>
                    <a:pt x="6908" y="7976"/>
                  </a:cubicBezTo>
                  <a:cubicBezTo>
                    <a:pt x="6995" y="7335"/>
                    <a:pt x="7175" y="6707"/>
                    <a:pt x="7446" y="6121"/>
                  </a:cubicBezTo>
                  <a:cubicBezTo>
                    <a:pt x="7536" y="5922"/>
                    <a:pt x="7643" y="5721"/>
                    <a:pt x="7821" y="5592"/>
                  </a:cubicBezTo>
                  <a:cubicBezTo>
                    <a:pt x="8023" y="5443"/>
                    <a:pt x="8288" y="5414"/>
                    <a:pt x="8536" y="5371"/>
                  </a:cubicBezTo>
                  <a:cubicBezTo>
                    <a:pt x="9010" y="5291"/>
                    <a:pt x="9481" y="5151"/>
                    <a:pt x="9883" y="4889"/>
                  </a:cubicBezTo>
                  <a:cubicBezTo>
                    <a:pt x="10285" y="4628"/>
                    <a:pt x="10617" y="4237"/>
                    <a:pt x="10736" y="3773"/>
                  </a:cubicBezTo>
                  <a:cubicBezTo>
                    <a:pt x="10784" y="3587"/>
                    <a:pt x="10796" y="3383"/>
                    <a:pt x="10710" y="3210"/>
                  </a:cubicBezTo>
                  <a:cubicBezTo>
                    <a:pt x="10568" y="2933"/>
                    <a:pt x="10226" y="2834"/>
                    <a:pt x="9917" y="2786"/>
                  </a:cubicBezTo>
                  <a:cubicBezTo>
                    <a:pt x="9667" y="2747"/>
                    <a:pt x="9409" y="2725"/>
                    <a:pt x="9153" y="2725"/>
                  </a:cubicBezTo>
                  <a:cubicBezTo>
                    <a:pt x="8467" y="2725"/>
                    <a:pt x="7786" y="2882"/>
                    <a:pt x="7246" y="3291"/>
                  </a:cubicBezTo>
                  <a:cubicBezTo>
                    <a:pt x="6646" y="3747"/>
                    <a:pt x="6293" y="4459"/>
                    <a:pt x="6110" y="5186"/>
                  </a:cubicBezTo>
                  <a:cubicBezTo>
                    <a:pt x="5945" y="5839"/>
                    <a:pt x="5902" y="6513"/>
                    <a:pt x="5839" y="7181"/>
                  </a:cubicBezTo>
                  <a:cubicBezTo>
                    <a:pt x="5827" y="7313"/>
                    <a:pt x="5837" y="7490"/>
                    <a:pt x="5779" y="7613"/>
                  </a:cubicBezTo>
                  <a:cubicBezTo>
                    <a:pt x="5733" y="7709"/>
                    <a:pt x="5650" y="7726"/>
                    <a:pt x="5589" y="7758"/>
                  </a:cubicBezTo>
                  <a:cubicBezTo>
                    <a:pt x="5532" y="7355"/>
                    <a:pt x="5480" y="6953"/>
                    <a:pt x="5421" y="6552"/>
                  </a:cubicBezTo>
                  <a:cubicBezTo>
                    <a:pt x="5331" y="5933"/>
                    <a:pt x="5239" y="5312"/>
                    <a:pt x="5150" y="4693"/>
                  </a:cubicBezTo>
                  <a:cubicBezTo>
                    <a:pt x="5201" y="4617"/>
                    <a:pt x="5260" y="4543"/>
                    <a:pt x="5304" y="4466"/>
                  </a:cubicBezTo>
                  <a:cubicBezTo>
                    <a:pt x="5378" y="4334"/>
                    <a:pt x="5444" y="4199"/>
                    <a:pt x="5499" y="4058"/>
                  </a:cubicBezTo>
                  <a:cubicBezTo>
                    <a:pt x="5608" y="3785"/>
                    <a:pt x="5671" y="3506"/>
                    <a:pt x="5807" y="3244"/>
                  </a:cubicBezTo>
                  <a:cubicBezTo>
                    <a:pt x="5910" y="3044"/>
                    <a:pt x="6040" y="2854"/>
                    <a:pt x="6205" y="2699"/>
                  </a:cubicBezTo>
                  <a:cubicBezTo>
                    <a:pt x="6297" y="2614"/>
                    <a:pt x="6401" y="2540"/>
                    <a:pt x="6521" y="2500"/>
                  </a:cubicBezTo>
                  <a:cubicBezTo>
                    <a:pt x="6623" y="2467"/>
                    <a:pt x="6730" y="2463"/>
                    <a:pt x="6838" y="2463"/>
                  </a:cubicBezTo>
                  <a:cubicBezTo>
                    <a:pt x="6861" y="2463"/>
                    <a:pt x="6885" y="2463"/>
                    <a:pt x="6908" y="2463"/>
                  </a:cubicBezTo>
                  <a:cubicBezTo>
                    <a:pt x="7254" y="2467"/>
                    <a:pt x="7600" y="2472"/>
                    <a:pt x="7945" y="2475"/>
                  </a:cubicBezTo>
                  <a:cubicBezTo>
                    <a:pt x="7991" y="2476"/>
                    <a:pt x="8036" y="2477"/>
                    <a:pt x="8082" y="2477"/>
                  </a:cubicBezTo>
                  <a:cubicBezTo>
                    <a:pt x="8291" y="2477"/>
                    <a:pt x="8502" y="2463"/>
                    <a:pt x="8694" y="2385"/>
                  </a:cubicBezTo>
                  <a:cubicBezTo>
                    <a:pt x="8928" y="2288"/>
                    <a:pt x="9129" y="2067"/>
                    <a:pt x="9121" y="1815"/>
                  </a:cubicBezTo>
                  <a:cubicBezTo>
                    <a:pt x="9118" y="1737"/>
                    <a:pt x="9093" y="1658"/>
                    <a:pt x="9039" y="1605"/>
                  </a:cubicBezTo>
                  <a:cubicBezTo>
                    <a:pt x="8988" y="1556"/>
                    <a:pt x="8918" y="1534"/>
                    <a:pt x="8851" y="1517"/>
                  </a:cubicBezTo>
                  <a:cubicBezTo>
                    <a:pt x="8300" y="1370"/>
                    <a:pt x="7675" y="1367"/>
                    <a:pt x="7237" y="1004"/>
                  </a:cubicBezTo>
                  <a:cubicBezTo>
                    <a:pt x="7123" y="910"/>
                    <a:pt x="7028" y="794"/>
                    <a:pt x="6906" y="710"/>
                  </a:cubicBezTo>
                  <a:cubicBezTo>
                    <a:pt x="6776" y="618"/>
                    <a:pt x="6619" y="567"/>
                    <a:pt x="6461" y="567"/>
                  </a:cubicBezTo>
                  <a:cubicBezTo>
                    <a:pt x="6453" y="567"/>
                    <a:pt x="6446" y="567"/>
                    <a:pt x="6439" y="567"/>
                  </a:cubicBezTo>
                  <a:cubicBezTo>
                    <a:pt x="6238" y="573"/>
                    <a:pt x="6046" y="666"/>
                    <a:pt x="5895" y="797"/>
                  </a:cubicBezTo>
                  <a:cubicBezTo>
                    <a:pt x="5743" y="928"/>
                    <a:pt x="5629" y="1096"/>
                    <a:pt x="5534" y="1272"/>
                  </a:cubicBezTo>
                  <a:cubicBezTo>
                    <a:pt x="5350" y="1612"/>
                    <a:pt x="5233" y="1989"/>
                    <a:pt x="5192" y="2373"/>
                  </a:cubicBezTo>
                  <a:cubicBezTo>
                    <a:pt x="5147" y="2801"/>
                    <a:pt x="5183" y="3220"/>
                    <a:pt x="5224" y="3646"/>
                  </a:cubicBezTo>
                  <a:cubicBezTo>
                    <a:pt x="5257" y="3981"/>
                    <a:pt x="5253" y="4330"/>
                    <a:pt x="5141" y="4651"/>
                  </a:cubicBezTo>
                  <a:cubicBezTo>
                    <a:pt x="5072" y="4179"/>
                    <a:pt x="5003" y="3708"/>
                    <a:pt x="4934" y="3236"/>
                  </a:cubicBezTo>
                  <a:cubicBezTo>
                    <a:pt x="4858" y="2719"/>
                    <a:pt x="4803" y="2192"/>
                    <a:pt x="4692" y="1681"/>
                  </a:cubicBezTo>
                  <a:cubicBezTo>
                    <a:pt x="4596" y="1246"/>
                    <a:pt x="4432" y="821"/>
                    <a:pt x="4126" y="490"/>
                  </a:cubicBezTo>
                  <a:cubicBezTo>
                    <a:pt x="3861" y="203"/>
                    <a:pt x="3492" y="0"/>
                    <a:pt x="3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5"/>
            <p:cNvSpPr/>
            <p:nvPr/>
          </p:nvSpPr>
          <p:spPr>
            <a:xfrm>
              <a:off x="1919075" y="1574075"/>
              <a:ext cx="583625" cy="374275"/>
            </a:xfrm>
            <a:custGeom>
              <a:avLst/>
              <a:gdLst/>
              <a:ahLst/>
              <a:cxnLst/>
              <a:rect l="l" t="t" r="r" b="b"/>
              <a:pathLst>
                <a:path w="23345" h="14971" extrusionOk="0">
                  <a:moveTo>
                    <a:pt x="20931" y="1"/>
                  </a:moveTo>
                  <a:cubicBezTo>
                    <a:pt x="20451" y="1"/>
                    <a:pt x="20031" y="267"/>
                    <a:pt x="19763" y="662"/>
                  </a:cubicBezTo>
                  <a:cubicBezTo>
                    <a:pt x="19465" y="1102"/>
                    <a:pt x="19343" y="1640"/>
                    <a:pt x="19225" y="2149"/>
                  </a:cubicBezTo>
                  <a:cubicBezTo>
                    <a:pt x="19166" y="2402"/>
                    <a:pt x="19104" y="2655"/>
                    <a:pt x="19037" y="2906"/>
                  </a:cubicBezTo>
                  <a:cubicBezTo>
                    <a:pt x="19038" y="2928"/>
                    <a:pt x="19037" y="2949"/>
                    <a:pt x="19030" y="2971"/>
                  </a:cubicBezTo>
                  <a:cubicBezTo>
                    <a:pt x="18947" y="3239"/>
                    <a:pt x="18914" y="3518"/>
                    <a:pt x="18812" y="3783"/>
                  </a:cubicBezTo>
                  <a:cubicBezTo>
                    <a:pt x="18776" y="3878"/>
                    <a:pt x="18737" y="3971"/>
                    <a:pt x="18699" y="4067"/>
                  </a:cubicBezTo>
                  <a:cubicBezTo>
                    <a:pt x="18708" y="4047"/>
                    <a:pt x="18716" y="4030"/>
                    <a:pt x="18725" y="4011"/>
                  </a:cubicBezTo>
                  <a:lnTo>
                    <a:pt x="18725" y="4011"/>
                  </a:lnTo>
                  <a:cubicBezTo>
                    <a:pt x="18500" y="4746"/>
                    <a:pt x="18244" y="5474"/>
                    <a:pt x="17958" y="6186"/>
                  </a:cubicBezTo>
                  <a:cubicBezTo>
                    <a:pt x="17688" y="6858"/>
                    <a:pt x="17391" y="7519"/>
                    <a:pt x="17067" y="8166"/>
                  </a:cubicBezTo>
                  <a:cubicBezTo>
                    <a:pt x="17023" y="8255"/>
                    <a:pt x="16978" y="8344"/>
                    <a:pt x="16931" y="8433"/>
                  </a:cubicBezTo>
                  <a:cubicBezTo>
                    <a:pt x="16920" y="8466"/>
                    <a:pt x="16910" y="8500"/>
                    <a:pt x="16894" y="8533"/>
                  </a:cubicBezTo>
                  <a:cubicBezTo>
                    <a:pt x="16872" y="8582"/>
                    <a:pt x="16844" y="8623"/>
                    <a:pt x="16810" y="8660"/>
                  </a:cubicBezTo>
                  <a:cubicBezTo>
                    <a:pt x="16588" y="9082"/>
                    <a:pt x="16348" y="9494"/>
                    <a:pt x="16067" y="9878"/>
                  </a:cubicBezTo>
                  <a:cubicBezTo>
                    <a:pt x="15787" y="10257"/>
                    <a:pt x="15443" y="10617"/>
                    <a:pt x="15053" y="10908"/>
                  </a:cubicBezTo>
                  <a:cubicBezTo>
                    <a:pt x="15042" y="10900"/>
                    <a:pt x="15035" y="10887"/>
                    <a:pt x="15025" y="10879"/>
                  </a:cubicBezTo>
                  <a:cubicBezTo>
                    <a:pt x="14984" y="10903"/>
                    <a:pt x="14943" y="10928"/>
                    <a:pt x="14898" y="10949"/>
                  </a:cubicBezTo>
                  <a:cubicBezTo>
                    <a:pt x="14919" y="10949"/>
                    <a:pt x="14941" y="10949"/>
                    <a:pt x="14964" y="10949"/>
                  </a:cubicBezTo>
                  <a:cubicBezTo>
                    <a:pt x="14975" y="10949"/>
                    <a:pt x="14986" y="10949"/>
                    <a:pt x="14996" y="10949"/>
                  </a:cubicBezTo>
                  <a:cubicBezTo>
                    <a:pt x="14458" y="11336"/>
                    <a:pt x="13837" y="11592"/>
                    <a:pt x="13185" y="11592"/>
                  </a:cubicBezTo>
                  <a:cubicBezTo>
                    <a:pt x="13050" y="11592"/>
                    <a:pt x="12913" y="11581"/>
                    <a:pt x="12775" y="11558"/>
                  </a:cubicBezTo>
                  <a:cubicBezTo>
                    <a:pt x="12678" y="11569"/>
                    <a:pt x="12581" y="11574"/>
                    <a:pt x="12484" y="11574"/>
                  </a:cubicBezTo>
                  <a:cubicBezTo>
                    <a:pt x="12256" y="11574"/>
                    <a:pt x="12029" y="11544"/>
                    <a:pt x="11808" y="11489"/>
                  </a:cubicBezTo>
                  <a:lnTo>
                    <a:pt x="11808" y="11489"/>
                  </a:lnTo>
                  <a:cubicBezTo>
                    <a:pt x="11869" y="11516"/>
                    <a:pt x="11931" y="11542"/>
                    <a:pt x="11994" y="11565"/>
                  </a:cubicBezTo>
                  <a:cubicBezTo>
                    <a:pt x="12086" y="11599"/>
                    <a:pt x="12177" y="11629"/>
                    <a:pt x="12270" y="11658"/>
                  </a:cubicBezTo>
                  <a:cubicBezTo>
                    <a:pt x="12273" y="11673"/>
                    <a:pt x="12278" y="11687"/>
                    <a:pt x="12286" y="11699"/>
                  </a:cubicBezTo>
                  <a:cubicBezTo>
                    <a:pt x="12132" y="11679"/>
                    <a:pt x="11973" y="11638"/>
                    <a:pt x="11828" y="11599"/>
                  </a:cubicBezTo>
                  <a:cubicBezTo>
                    <a:pt x="11415" y="11486"/>
                    <a:pt x="11026" y="11307"/>
                    <a:pt x="10639" y="11128"/>
                  </a:cubicBezTo>
                  <a:cubicBezTo>
                    <a:pt x="10397" y="11016"/>
                    <a:pt x="10156" y="10906"/>
                    <a:pt x="9924" y="10774"/>
                  </a:cubicBezTo>
                  <a:cubicBezTo>
                    <a:pt x="9788" y="10696"/>
                    <a:pt x="9654" y="10612"/>
                    <a:pt x="9521" y="10527"/>
                  </a:cubicBezTo>
                  <a:cubicBezTo>
                    <a:pt x="9383" y="10439"/>
                    <a:pt x="9303" y="10335"/>
                    <a:pt x="9199" y="10214"/>
                  </a:cubicBezTo>
                  <a:cubicBezTo>
                    <a:pt x="9092" y="10093"/>
                    <a:pt x="8992" y="9965"/>
                    <a:pt x="8897" y="9834"/>
                  </a:cubicBezTo>
                  <a:cubicBezTo>
                    <a:pt x="8707" y="9575"/>
                    <a:pt x="8536" y="9302"/>
                    <a:pt x="8371" y="9026"/>
                  </a:cubicBezTo>
                  <a:cubicBezTo>
                    <a:pt x="7974" y="8363"/>
                    <a:pt x="7609" y="7675"/>
                    <a:pt x="7101" y="7085"/>
                  </a:cubicBezTo>
                  <a:cubicBezTo>
                    <a:pt x="6415" y="6289"/>
                    <a:pt x="5480" y="5708"/>
                    <a:pt x="4460" y="5445"/>
                  </a:cubicBezTo>
                  <a:cubicBezTo>
                    <a:pt x="4037" y="5336"/>
                    <a:pt x="3601" y="5282"/>
                    <a:pt x="3164" y="5282"/>
                  </a:cubicBezTo>
                  <a:cubicBezTo>
                    <a:pt x="2547" y="5282"/>
                    <a:pt x="1930" y="5390"/>
                    <a:pt x="1351" y="5604"/>
                  </a:cubicBezTo>
                  <a:cubicBezTo>
                    <a:pt x="984" y="5741"/>
                    <a:pt x="622" y="5926"/>
                    <a:pt x="370" y="6225"/>
                  </a:cubicBezTo>
                  <a:cubicBezTo>
                    <a:pt x="118" y="6524"/>
                    <a:pt x="0" y="6959"/>
                    <a:pt x="155" y="7315"/>
                  </a:cubicBezTo>
                  <a:cubicBezTo>
                    <a:pt x="352" y="7766"/>
                    <a:pt x="898" y="7955"/>
                    <a:pt x="1392" y="7977"/>
                  </a:cubicBezTo>
                  <a:cubicBezTo>
                    <a:pt x="1447" y="7979"/>
                    <a:pt x="1502" y="7980"/>
                    <a:pt x="1557" y="7980"/>
                  </a:cubicBezTo>
                  <a:cubicBezTo>
                    <a:pt x="1807" y="7980"/>
                    <a:pt x="2057" y="7960"/>
                    <a:pt x="2306" y="7960"/>
                  </a:cubicBezTo>
                  <a:cubicBezTo>
                    <a:pt x="2495" y="7960"/>
                    <a:pt x="2683" y="7972"/>
                    <a:pt x="2868" y="8013"/>
                  </a:cubicBezTo>
                  <a:cubicBezTo>
                    <a:pt x="3077" y="8059"/>
                    <a:pt x="3289" y="8152"/>
                    <a:pt x="3408" y="8327"/>
                  </a:cubicBezTo>
                  <a:cubicBezTo>
                    <a:pt x="3509" y="8476"/>
                    <a:pt x="3529" y="8665"/>
                    <a:pt x="3548" y="8844"/>
                  </a:cubicBezTo>
                  <a:cubicBezTo>
                    <a:pt x="3601" y="9335"/>
                    <a:pt x="3702" y="9874"/>
                    <a:pt x="4097" y="10171"/>
                  </a:cubicBezTo>
                  <a:cubicBezTo>
                    <a:pt x="4324" y="10342"/>
                    <a:pt x="4613" y="10401"/>
                    <a:pt x="4900" y="10401"/>
                  </a:cubicBezTo>
                  <a:cubicBezTo>
                    <a:pt x="4970" y="10401"/>
                    <a:pt x="5039" y="10397"/>
                    <a:pt x="5108" y="10391"/>
                  </a:cubicBezTo>
                  <a:cubicBezTo>
                    <a:pt x="5459" y="10360"/>
                    <a:pt x="5802" y="10266"/>
                    <a:pt x="6155" y="10240"/>
                  </a:cubicBezTo>
                  <a:cubicBezTo>
                    <a:pt x="6229" y="10235"/>
                    <a:pt x="6302" y="10232"/>
                    <a:pt x="6374" y="10232"/>
                  </a:cubicBezTo>
                  <a:cubicBezTo>
                    <a:pt x="7968" y="10232"/>
                    <a:pt x="9231" y="11465"/>
                    <a:pt x="10721" y="11862"/>
                  </a:cubicBezTo>
                  <a:cubicBezTo>
                    <a:pt x="10801" y="11883"/>
                    <a:pt x="10882" y="11903"/>
                    <a:pt x="10962" y="11919"/>
                  </a:cubicBezTo>
                  <a:cubicBezTo>
                    <a:pt x="11272" y="11986"/>
                    <a:pt x="11591" y="12022"/>
                    <a:pt x="11908" y="12022"/>
                  </a:cubicBezTo>
                  <a:cubicBezTo>
                    <a:pt x="12274" y="12022"/>
                    <a:pt x="12638" y="11975"/>
                    <a:pt x="12986" y="11873"/>
                  </a:cubicBezTo>
                  <a:cubicBezTo>
                    <a:pt x="13047" y="11877"/>
                    <a:pt x="13107" y="11879"/>
                    <a:pt x="13168" y="11879"/>
                  </a:cubicBezTo>
                  <a:cubicBezTo>
                    <a:pt x="13954" y="11879"/>
                    <a:pt x="14728" y="11551"/>
                    <a:pt x="15349" y="11060"/>
                  </a:cubicBezTo>
                  <a:lnTo>
                    <a:pt x="15349" y="11060"/>
                  </a:lnTo>
                  <a:cubicBezTo>
                    <a:pt x="15302" y="11138"/>
                    <a:pt x="15257" y="11216"/>
                    <a:pt x="15222" y="11301"/>
                  </a:cubicBezTo>
                  <a:cubicBezTo>
                    <a:pt x="15102" y="11590"/>
                    <a:pt x="15101" y="11909"/>
                    <a:pt x="15107" y="12217"/>
                  </a:cubicBezTo>
                  <a:cubicBezTo>
                    <a:pt x="15113" y="12509"/>
                    <a:pt x="15086" y="12803"/>
                    <a:pt x="15153" y="13087"/>
                  </a:cubicBezTo>
                  <a:cubicBezTo>
                    <a:pt x="15338" y="13868"/>
                    <a:pt x="15928" y="14545"/>
                    <a:pt x="16684" y="14827"/>
                  </a:cubicBezTo>
                  <a:cubicBezTo>
                    <a:pt x="16945" y="14924"/>
                    <a:pt x="17224" y="14971"/>
                    <a:pt x="17504" y="14971"/>
                  </a:cubicBezTo>
                  <a:cubicBezTo>
                    <a:pt x="18030" y="14971"/>
                    <a:pt x="18557" y="14802"/>
                    <a:pt x="18970" y="14477"/>
                  </a:cubicBezTo>
                  <a:cubicBezTo>
                    <a:pt x="19174" y="14317"/>
                    <a:pt x="19348" y="14123"/>
                    <a:pt x="19549" y="13957"/>
                  </a:cubicBezTo>
                  <a:cubicBezTo>
                    <a:pt x="19885" y="13677"/>
                    <a:pt x="20288" y="13476"/>
                    <a:pt x="20715" y="13379"/>
                  </a:cubicBezTo>
                  <a:cubicBezTo>
                    <a:pt x="21029" y="13307"/>
                    <a:pt x="21381" y="13276"/>
                    <a:pt x="21601" y="13044"/>
                  </a:cubicBezTo>
                  <a:cubicBezTo>
                    <a:pt x="21803" y="12830"/>
                    <a:pt x="21828" y="12506"/>
                    <a:pt x="21798" y="12215"/>
                  </a:cubicBezTo>
                  <a:cubicBezTo>
                    <a:pt x="21774" y="11976"/>
                    <a:pt x="21717" y="11735"/>
                    <a:pt x="21597" y="11528"/>
                  </a:cubicBezTo>
                  <a:cubicBezTo>
                    <a:pt x="21328" y="11071"/>
                    <a:pt x="20771" y="10840"/>
                    <a:pt x="20237" y="10840"/>
                  </a:cubicBezTo>
                  <a:cubicBezTo>
                    <a:pt x="20218" y="10840"/>
                    <a:pt x="20198" y="10841"/>
                    <a:pt x="20179" y="10841"/>
                  </a:cubicBezTo>
                  <a:cubicBezTo>
                    <a:pt x="19626" y="10860"/>
                    <a:pt x="19104" y="11086"/>
                    <a:pt x="18617" y="11344"/>
                  </a:cubicBezTo>
                  <a:cubicBezTo>
                    <a:pt x="18129" y="11602"/>
                    <a:pt x="17657" y="11898"/>
                    <a:pt x="17134" y="12074"/>
                  </a:cubicBezTo>
                  <a:cubicBezTo>
                    <a:pt x="16972" y="12130"/>
                    <a:pt x="16798" y="12172"/>
                    <a:pt x="16628" y="12172"/>
                  </a:cubicBezTo>
                  <a:cubicBezTo>
                    <a:pt x="16517" y="12172"/>
                    <a:pt x="16408" y="12154"/>
                    <a:pt x="16305" y="12109"/>
                  </a:cubicBezTo>
                  <a:cubicBezTo>
                    <a:pt x="16029" y="11990"/>
                    <a:pt x="15954" y="11759"/>
                    <a:pt x="15821" y="11522"/>
                  </a:cubicBezTo>
                  <a:cubicBezTo>
                    <a:pt x="15744" y="11383"/>
                    <a:pt x="15658" y="11265"/>
                    <a:pt x="15611" y="11108"/>
                  </a:cubicBezTo>
                  <a:cubicBezTo>
                    <a:pt x="15595" y="11059"/>
                    <a:pt x="15566" y="10974"/>
                    <a:pt x="15550" y="10892"/>
                  </a:cubicBezTo>
                  <a:cubicBezTo>
                    <a:pt x="15570" y="10874"/>
                    <a:pt x="15590" y="10857"/>
                    <a:pt x="15610" y="10839"/>
                  </a:cubicBezTo>
                  <a:cubicBezTo>
                    <a:pt x="15692" y="10763"/>
                    <a:pt x="15770" y="10682"/>
                    <a:pt x="15846" y="10602"/>
                  </a:cubicBezTo>
                  <a:cubicBezTo>
                    <a:pt x="15851" y="10607"/>
                    <a:pt x="15857" y="10612"/>
                    <a:pt x="15862" y="10617"/>
                  </a:cubicBezTo>
                  <a:cubicBezTo>
                    <a:pt x="16057" y="10769"/>
                    <a:pt x="16290" y="10855"/>
                    <a:pt x="16530" y="10876"/>
                  </a:cubicBezTo>
                  <a:cubicBezTo>
                    <a:pt x="16570" y="10879"/>
                    <a:pt x="16610" y="10881"/>
                    <a:pt x="16649" y="10881"/>
                  </a:cubicBezTo>
                  <a:cubicBezTo>
                    <a:pt x="16865" y="10881"/>
                    <a:pt x="17082" y="10831"/>
                    <a:pt x="17276" y="10733"/>
                  </a:cubicBezTo>
                  <a:cubicBezTo>
                    <a:pt x="17505" y="10617"/>
                    <a:pt x="17706" y="10456"/>
                    <a:pt x="17913" y="10304"/>
                  </a:cubicBezTo>
                  <a:cubicBezTo>
                    <a:pt x="18312" y="10007"/>
                    <a:pt x="18741" y="9736"/>
                    <a:pt x="19219" y="9595"/>
                  </a:cubicBezTo>
                  <a:cubicBezTo>
                    <a:pt x="19435" y="9530"/>
                    <a:pt x="19662" y="9494"/>
                    <a:pt x="19887" y="9494"/>
                  </a:cubicBezTo>
                  <a:cubicBezTo>
                    <a:pt x="20161" y="9494"/>
                    <a:pt x="20433" y="9547"/>
                    <a:pt x="20677" y="9669"/>
                  </a:cubicBezTo>
                  <a:cubicBezTo>
                    <a:pt x="20987" y="9823"/>
                    <a:pt x="21236" y="10074"/>
                    <a:pt x="21523" y="10266"/>
                  </a:cubicBezTo>
                  <a:cubicBezTo>
                    <a:pt x="21736" y="10409"/>
                    <a:pt x="21991" y="10520"/>
                    <a:pt x="22241" y="10520"/>
                  </a:cubicBezTo>
                  <a:cubicBezTo>
                    <a:pt x="22329" y="10520"/>
                    <a:pt x="22416" y="10506"/>
                    <a:pt x="22500" y="10475"/>
                  </a:cubicBezTo>
                  <a:cubicBezTo>
                    <a:pt x="22902" y="10330"/>
                    <a:pt x="23082" y="9867"/>
                    <a:pt x="23144" y="9446"/>
                  </a:cubicBezTo>
                  <a:cubicBezTo>
                    <a:pt x="23187" y="9144"/>
                    <a:pt x="23195" y="8840"/>
                    <a:pt x="23167" y="8538"/>
                  </a:cubicBezTo>
                  <a:cubicBezTo>
                    <a:pt x="23137" y="8233"/>
                    <a:pt x="23071" y="7927"/>
                    <a:pt x="22933" y="7652"/>
                  </a:cubicBezTo>
                  <a:cubicBezTo>
                    <a:pt x="22716" y="7216"/>
                    <a:pt x="22326" y="6872"/>
                    <a:pt x="21873" y="6683"/>
                  </a:cubicBezTo>
                  <a:cubicBezTo>
                    <a:pt x="21578" y="6561"/>
                    <a:pt x="21257" y="6502"/>
                    <a:pt x="20936" y="6502"/>
                  </a:cubicBezTo>
                  <a:cubicBezTo>
                    <a:pt x="20767" y="6502"/>
                    <a:pt x="20597" y="6519"/>
                    <a:pt x="20431" y="6551"/>
                  </a:cubicBezTo>
                  <a:cubicBezTo>
                    <a:pt x="20071" y="6620"/>
                    <a:pt x="19726" y="6760"/>
                    <a:pt x="19426" y="6970"/>
                  </a:cubicBezTo>
                  <a:cubicBezTo>
                    <a:pt x="18631" y="7525"/>
                    <a:pt x="18246" y="8478"/>
                    <a:pt x="17724" y="9292"/>
                  </a:cubicBezTo>
                  <a:cubicBezTo>
                    <a:pt x="17520" y="9611"/>
                    <a:pt x="17284" y="9932"/>
                    <a:pt x="16956" y="10129"/>
                  </a:cubicBezTo>
                  <a:cubicBezTo>
                    <a:pt x="16653" y="10310"/>
                    <a:pt x="16313" y="10429"/>
                    <a:pt x="15961" y="10476"/>
                  </a:cubicBezTo>
                  <a:cubicBezTo>
                    <a:pt x="16661" y="9689"/>
                    <a:pt x="17146" y="8713"/>
                    <a:pt x="17586" y="7765"/>
                  </a:cubicBezTo>
                  <a:cubicBezTo>
                    <a:pt x="17747" y="7714"/>
                    <a:pt x="17901" y="7647"/>
                    <a:pt x="18045" y="7565"/>
                  </a:cubicBezTo>
                  <a:cubicBezTo>
                    <a:pt x="18256" y="7444"/>
                    <a:pt x="18406" y="7261"/>
                    <a:pt x="18602" y="7130"/>
                  </a:cubicBezTo>
                  <a:cubicBezTo>
                    <a:pt x="19016" y="6856"/>
                    <a:pt x="19388" y="6517"/>
                    <a:pt x="19838" y="6291"/>
                  </a:cubicBezTo>
                  <a:cubicBezTo>
                    <a:pt x="20154" y="6130"/>
                    <a:pt x="20508" y="6024"/>
                    <a:pt x="20860" y="6024"/>
                  </a:cubicBezTo>
                  <a:cubicBezTo>
                    <a:pt x="20990" y="6024"/>
                    <a:pt x="21120" y="6038"/>
                    <a:pt x="21248" y="6070"/>
                  </a:cubicBezTo>
                  <a:cubicBezTo>
                    <a:pt x="21703" y="6183"/>
                    <a:pt x="22079" y="6497"/>
                    <a:pt x="22518" y="6657"/>
                  </a:cubicBezTo>
                  <a:cubicBezTo>
                    <a:pt x="22617" y="6694"/>
                    <a:pt x="22725" y="6722"/>
                    <a:pt x="22830" y="6722"/>
                  </a:cubicBezTo>
                  <a:cubicBezTo>
                    <a:pt x="22895" y="6722"/>
                    <a:pt x="22959" y="6712"/>
                    <a:pt x="23019" y="6685"/>
                  </a:cubicBezTo>
                  <a:cubicBezTo>
                    <a:pt x="23164" y="6622"/>
                    <a:pt x="23261" y="6477"/>
                    <a:pt x="23303" y="6323"/>
                  </a:cubicBezTo>
                  <a:cubicBezTo>
                    <a:pt x="23344" y="6171"/>
                    <a:pt x="23338" y="6010"/>
                    <a:pt x="23328" y="5853"/>
                  </a:cubicBezTo>
                  <a:cubicBezTo>
                    <a:pt x="23306" y="5531"/>
                    <a:pt x="23267" y="5205"/>
                    <a:pt x="23143" y="4908"/>
                  </a:cubicBezTo>
                  <a:cubicBezTo>
                    <a:pt x="23019" y="4610"/>
                    <a:pt x="22799" y="4340"/>
                    <a:pt x="22502" y="4215"/>
                  </a:cubicBezTo>
                  <a:cubicBezTo>
                    <a:pt x="22408" y="4175"/>
                    <a:pt x="22306" y="4149"/>
                    <a:pt x="22219" y="4092"/>
                  </a:cubicBezTo>
                  <a:cubicBezTo>
                    <a:pt x="22129" y="4034"/>
                    <a:pt x="22063" y="3946"/>
                    <a:pt x="21997" y="3861"/>
                  </a:cubicBezTo>
                  <a:cubicBezTo>
                    <a:pt x="21711" y="3494"/>
                    <a:pt x="21354" y="3115"/>
                    <a:pt x="20889" y="3083"/>
                  </a:cubicBezTo>
                  <a:cubicBezTo>
                    <a:pt x="20868" y="3082"/>
                    <a:pt x="20847" y="3081"/>
                    <a:pt x="20826" y="3081"/>
                  </a:cubicBezTo>
                  <a:cubicBezTo>
                    <a:pt x="20447" y="3081"/>
                    <a:pt x="20093" y="3324"/>
                    <a:pt x="19868" y="3634"/>
                  </a:cubicBezTo>
                  <a:cubicBezTo>
                    <a:pt x="19630" y="3959"/>
                    <a:pt x="19506" y="4350"/>
                    <a:pt x="19376" y="4731"/>
                  </a:cubicBezTo>
                  <a:cubicBezTo>
                    <a:pt x="19294" y="4968"/>
                    <a:pt x="19208" y="5204"/>
                    <a:pt x="19114" y="5438"/>
                  </a:cubicBezTo>
                  <a:cubicBezTo>
                    <a:pt x="18966" y="5808"/>
                    <a:pt x="18801" y="6171"/>
                    <a:pt x="18606" y="6520"/>
                  </a:cubicBezTo>
                  <a:cubicBezTo>
                    <a:pt x="18522" y="6673"/>
                    <a:pt x="18476" y="6839"/>
                    <a:pt x="18373" y="6981"/>
                  </a:cubicBezTo>
                  <a:cubicBezTo>
                    <a:pt x="18277" y="7114"/>
                    <a:pt x="18154" y="7227"/>
                    <a:pt x="18029" y="7331"/>
                  </a:cubicBezTo>
                  <a:cubicBezTo>
                    <a:pt x="17908" y="7431"/>
                    <a:pt x="17783" y="7526"/>
                    <a:pt x="17656" y="7618"/>
                  </a:cubicBezTo>
                  <a:lnTo>
                    <a:pt x="17675" y="7576"/>
                  </a:lnTo>
                  <a:cubicBezTo>
                    <a:pt x="18252" y="6329"/>
                    <a:pt x="18735" y="5039"/>
                    <a:pt x="19119" y="3719"/>
                  </a:cubicBezTo>
                  <a:cubicBezTo>
                    <a:pt x="19303" y="3090"/>
                    <a:pt x="19442" y="2450"/>
                    <a:pt x="19607" y="1817"/>
                  </a:cubicBezTo>
                  <a:cubicBezTo>
                    <a:pt x="19732" y="1339"/>
                    <a:pt x="19904" y="784"/>
                    <a:pt x="20329" y="485"/>
                  </a:cubicBezTo>
                  <a:cubicBezTo>
                    <a:pt x="20515" y="354"/>
                    <a:pt x="20719" y="298"/>
                    <a:pt x="20924" y="298"/>
                  </a:cubicBezTo>
                  <a:cubicBezTo>
                    <a:pt x="21315" y="298"/>
                    <a:pt x="21709" y="503"/>
                    <a:pt x="21986" y="789"/>
                  </a:cubicBezTo>
                  <a:cubicBezTo>
                    <a:pt x="22491" y="1311"/>
                    <a:pt x="22633" y="2083"/>
                    <a:pt x="22770" y="2767"/>
                  </a:cubicBezTo>
                  <a:cubicBezTo>
                    <a:pt x="22785" y="2840"/>
                    <a:pt x="22839" y="2872"/>
                    <a:pt x="22896" y="2872"/>
                  </a:cubicBezTo>
                  <a:cubicBezTo>
                    <a:pt x="22983" y="2872"/>
                    <a:pt x="23076" y="2800"/>
                    <a:pt x="23053" y="2689"/>
                  </a:cubicBezTo>
                  <a:cubicBezTo>
                    <a:pt x="22927" y="2059"/>
                    <a:pt x="22790" y="1401"/>
                    <a:pt x="22420" y="861"/>
                  </a:cubicBezTo>
                  <a:cubicBezTo>
                    <a:pt x="22111" y="412"/>
                    <a:pt x="21625" y="69"/>
                    <a:pt x="21073" y="8"/>
                  </a:cubicBezTo>
                  <a:cubicBezTo>
                    <a:pt x="21025" y="3"/>
                    <a:pt x="20977" y="1"/>
                    <a:pt x="20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5"/>
            <p:cNvSpPr/>
            <p:nvPr/>
          </p:nvSpPr>
          <p:spPr>
            <a:xfrm>
              <a:off x="1924400" y="1572750"/>
              <a:ext cx="314275" cy="295675"/>
            </a:xfrm>
            <a:custGeom>
              <a:avLst/>
              <a:gdLst/>
              <a:ahLst/>
              <a:cxnLst/>
              <a:rect l="l" t="t" r="r" b="b"/>
              <a:pathLst>
                <a:path w="12571" h="11827" extrusionOk="0">
                  <a:moveTo>
                    <a:pt x="757" y="1"/>
                  </a:moveTo>
                  <a:cubicBezTo>
                    <a:pt x="572" y="1"/>
                    <a:pt x="400" y="45"/>
                    <a:pt x="271" y="176"/>
                  </a:cubicBezTo>
                  <a:cubicBezTo>
                    <a:pt x="1" y="455"/>
                    <a:pt x="129" y="913"/>
                    <a:pt x="274" y="1274"/>
                  </a:cubicBezTo>
                  <a:cubicBezTo>
                    <a:pt x="523" y="1894"/>
                    <a:pt x="795" y="2543"/>
                    <a:pt x="1324" y="2949"/>
                  </a:cubicBezTo>
                  <a:cubicBezTo>
                    <a:pt x="1601" y="3162"/>
                    <a:pt x="1929" y="3291"/>
                    <a:pt x="2257" y="3406"/>
                  </a:cubicBezTo>
                  <a:cubicBezTo>
                    <a:pt x="3352" y="3792"/>
                    <a:pt x="4495" y="4043"/>
                    <a:pt x="5651" y="4148"/>
                  </a:cubicBezTo>
                  <a:cubicBezTo>
                    <a:pt x="6088" y="4187"/>
                    <a:pt x="6535" y="4208"/>
                    <a:pt x="6948" y="4359"/>
                  </a:cubicBezTo>
                  <a:cubicBezTo>
                    <a:pt x="7747" y="4648"/>
                    <a:pt x="8311" y="5385"/>
                    <a:pt x="8631" y="6171"/>
                  </a:cubicBezTo>
                  <a:cubicBezTo>
                    <a:pt x="8954" y="6957"/>
                    <a:pt x="9076" y="7808"/>
                    <a:pt x="9273" y="8635"/>
                  </a:cubicBezTo>
                  <a:cubicBezTo>
                    <a:pt x="9469" y="9462"/>
                    <a:pt x="9759" y="10299"/>
                    <a:pt x="10340" y="10917"/>
                  </a:cubicBezTo>
                  <a:cubicBezTo>
                    <a:pt x="10815" y="11421"/>
                    <a:pt x="11475" y="11749"/>
                    <a:pt x="12164" y="11826"/>
                  </a:cubicBezTo>
                  <a:lnTo>
                    <a:pt x="12571" y="11695"/>
                  </a:lnTo>
                  <a:cubicBezTo>
                    <a:pt x="12272" y="11432"/>
                    <a:pt x="12192" y="11004"/>
                    <a:pt x="12155" y="10609"/>
                  </a:cubicBezTo>
                  <a:cubicBezTo>
                    <a:pt x="11959" y="8535"/>
                    <a:pt x="12421" y="6384"/>
                    <a:pt x="11812" y="4391"/>
                  </a:cubicBezTo>
                  <a:cubicBezTo>
                    <a:pt x="11136" y="2173"/>
                    <a:pt x="9065" y="451"/>
                    <a:pt x="6763" y="188"/>
                  </a:cubicBezTo>
                  <a:cubicBezTo>
                    <a:pt x="6485" y="156"/>
                    <a:pt x="6207" y="144"/>
                    <a:pt x="5928" y="144"/>
                  </a:cubicBezTo>
                  <a:cubicBezTo>
                    <a:pt x="4974" y="144"/>
                    <a:pt x="4014" y="288"/>
                    <a:pt x="3058" y="288"/>
                  </a:cubicBezTo>
                  <a:cubicBezTo>
                    <a:pt x="2906" y="288"/>
                    <a:pt x="2754" y="284"/>
                    <a:pt x="2603" y="276"/>
                  </a:cubicBezTo>
                  <a:cubicBezTo>
                    <a:pt x="2176" y="251"/>
                    <a:pt x="1751" y="190"/>
                    <a:pt x="1335" y="91"/>
                  </a:cubicBezTo>
                  <a:cubicBezTo>
                    <a:pt x="1151" y="47"/>
                    <a:pt x="94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5"/>
            <p:cNvSpPr/>
            <p:nvPr/>
          </p:nvSpPr>
          <p:spPr>
            <a:xfrm>
              <a:off x="2301600" y="1582475"/>
              <a:ext cx="79675" cy="178225"/>
            </a:xfrm>
            <a:custGeom>
              <a:avLst/>
              <a:gdLst/>
              <a:ahLst/>
              <a:cxnLst/>
              <a:rect l="l" t="t" r="r" b="b"/>
              <a:pathLst>
                <a:path w="3187" h="7129" extrusionOk="0">
                  <a:moveTo>
                    <a:pt x="1020" y="1"/>
                  </a:moveTo>
                  <a:cubicBezTo>
                    <a:pt x="678" y="1"/>
                    <a:pt x="337" y="29"/>
                    <a:pt x="0" y="85"/>
                  </a:cubicBezTo>
                  <a:cubicBezTo>
                    <a:pt x="393" y="512"/>
                    <a:pt x="792" y="947"/>
                    <a:pt x="1037" y="1471"/>
                  </a:cubicBezTo>
                  <a:cubicBezTo>
                    <a:pt x="1424" y="2301"/>
                    <a:pt x="1384" y="3257"/>
                    <a:pt x="1386" y="4173"/>
                  </a:cubicBezTo>
                  <a:cubicBezTo>
                    <a:pt x="1388" y="4516"/>
                    <a:pt x="1394" y="4869"/>
                    <a:pt x="1436" y="5215"/>
                  </a:cubicBezTo>
                  <a:cubicBezTo>
                    <a:pt x="1455" y="5775"/>
                    <a:pt x="1566" y="6331"/>
                    <a:pt x="1852" y="6808"/>
                  </a:cubicBezTo>
                  <a:cubicBezTo>
                    <a:pt x="1943" y="6958"/>
                    <a:pt x="2070" y="7111"/>
                    <a:pt x="2245" y="7128"/>
                  </a:cubicBezTo>
                  <a:cubicBezTo>
                    <a:pt x="2216" y="6474"/>
                    <a:pt x="2206" y="5817"/>
                    <a:pt x="2216" y="5160"/>
                  </a:cubicBezTo>
                  <a:cubicBezTo>
                    <a:pt x="2488" y="4257"/>
                    <a:pt x="2805" y="3371"/>
                    <a:pt x="3017" y="2445"/>
                  </a:cubicBezTo>
                  <a:cubicBezTo>
                    <a:pt x="3106" y="2053"/>
                    <a:pt x="3186" y="1653"/>
                    <a:pt x="3140" y="1254"/>
                  </a:cubicBezTo>
                  <a:cubicBezTo>
                    <a:pt x="3094" y="856"/>
                    <a:pt x="2899" y="455"/>
                    <a:pt x="2551" y="253"/>
                  </a:cubicBezTo>
                  <a:cubicBezTo>
                    <a:pt x="2370" y="148"/>
                    <a:pt x="2160" y="104"/>
                    <a:pt x="1953" y="72"/>
                  </a:cubicBezTo>
                  <a:cubicBezTo>
                    <a:pt x="1644" y="24"/>
                    <a:pt x="1332" y="1"/>
                    <a:pt x="1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5"/>
            <p:cNvSpPr/>
            <p:nvPr/>
          </p:nvSpPr>
          <p:spPr>
            <a:xfrm>
              <a:off x="2187825" y="1585050"/>
              <a:ext cx="128025" cy="265525"/>
            </a:xfrm>
            <a:custGeom>
              <a:avLst/>
              <a:gdLst/>
              <a:ahLst/>
              <a:cxnLst/>
              <a:rect l="l" t="t" r="r" b="b"/>
              <a:pathLst>
                <a:path w="5121" h="10621" extrusionOk="0">
                  <a:moveTo>
                    <a:pt x="1" y="1"/>
                  </a:moveTo>
                  <a:lnTo>
                    <a:pt x="1" y="1"/>
                  </a:lnTo>
                  <a:cubicBezTo>
                    <a:pt x="170" y="404"/>
                    <a:pt x="536" y="679"/>
                    <a:pt x="856" y="977"/>
                  </a:cubicBezTo>
                  <a:cubicBezTo>
                    <a:pt x="1767" y="1832"/>
                    <a:pt x="2375" y="3004"/>
                    <a:pt x="2548" y="4240"/>
                  </a:cubicBezTo>
                  <a:cubicBezTo>
                    <a:pt x="2626" y="4800"/>
                    <a:pt x="2619" y="5370"/>
                    <a:pt x="2610" y="5936"/>
                  </a:cubicBezTo>
                  <a:cubicBezTo>
                    <a:pt x="2604" y="6412"/>
                    <a:pt x="2596" y="6885"/>
                    <a:pt x="2589" y="7361"/>
                  </a:cubicBezTo>
                  <a:cubicBezTo>
                    <a:pt x="2580" y="8017"/>
                    <a:pt x="2574" y="8698"/>
                    <a:pt x="2835" y="9301"/>
                  </a:cubicBezTo>
                  <a:cubicBezTo>
                    <a:pt x="2917" y="9491"/>
                    <a:pt x="3360" y="10003"/>
                    <a:pt x="3723" y="10223"/>
                  </a:cubicBezTo>
                  <a:lnTo>
                    <a:pt x="3831" y="10327"/>
                  </a:lnTo>
                  <a:cubicBezTo>
                    <a:pt x="3916" y="10408"/>
                    <a:pt x="4006" y="10491"/>
                    <a:pt x="4111" y="10543"/>
                  </a:cubicBezTo>
                  <a:cubicBezTo>
                    <a:pt x="4240" y="10606"/>
                    <a:pt x="4384" y="10620"/>
                    <a:pt x="4529" y="10620"/>
                  </a:cubicBezTo>
                  <a:cubicBezTo>
                    <a:pt x="4583" y="10620"/>
                    <a:pt x="4637" y="10618"/>
                    <a:pt x="4690" y="10616"/>
                  </a:cubicBezTo>
                  <a:cubicBezTo>
                    <a:pt x="4684" y="10483"/>
                    <a:pt x="4630" y="10359"/>
                    <a:pt x="4581" y="10237"/>
                  </a:cubicBezTo>
                  <a:cubicBezTo>
                    <a:pt x="4417" y="9831"/>
                    <a:pt x="4278" y="9417"/>
                    <a:pt x="4160" y="8995"/>
                  </a:cubicBezTo>
                  <a:cubicBezTo>
                    <a:pt x="4160" y="8918"/>
                    <a:pt x="4162" y="8841"/>
                    <a:pt x="4170" y="8764"/>
                  </a:cubicBezTo>
                  <a:cubicBezTo>
                    <a:pt x="4216" y="8338"/>
                    <a:pt x="4310" y="7917"/>
                    <a:pt x="4423" y="7505"/>
                  </a:cubicBezTo>
                  <a:cubicBezTo>
                    <a:pt x="4687" y="6536"/>
                    <a:pt x="5047" y="5580"/>
                    <a:pt x="5100" y="4577"/>
                  </a:cubicBezTo>
                  <a:cubicBezTo>
                    <a:pt x="5121" y="4187"/>
                    <a:pt x="5093" y="3795"/>
                    <a:pt x="5056" y="3406"/>
                  </a:cubicBezTo>
                  <a:cubicBezTo>
                    <a:pt x="4995" y="2776"/>
                    <a:pt x="4897" y="2122"/>
                    <a:pt x="4536" y="1604"/>
                  </a:cubicBezTo>
                  <a:cubicBezTo>
                    <a:pt x="4232" y="1167"/>
                    <a:pt x="3762" y="866"/>
                    <a:pt x="3265" y="673"/>
                  </a:cubicBezTo>
                  <a:cubicBezTo>
                    <a:pt x="2768" y="481"/>
                    <a:pt x="2239" y="389"/>
                    <a:pt x="1715" y="298"/>
                  </a:cubicBezTo>
                  <a:cubicBezTo>
                    <a:pt x="1144" y="199"/>
                    <a:pt x="573" y="10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5"/>
            <p:cNvSpPr/>
            <p:nvPr/>
          </p:nvSpPr>
          <p:spPr>
            <a:xfrm>
              <a:off x="2190600" y="1863025"/>
              <a:ext cx="110900" cy="125875"/>
            </a:xfrm>
            <a:custGeom>
              <a:avLst/>
              <a:gdLst/>
              <a:ahLst/>
              <a:cxnLst/>
              <a:rect l="l" t="t" r="r" b="b"/>
              <a:pathLst>
                <a:path w="4436" h="5035" extrusionOk="0">
                  <a:moveTo>
                    <a:pt x="3698" y="1"/>
                  </a:moveTo>
                  <a:cubicBezTo>
                    <a:pt x="3675" y="1"/>
                    <a:pt x="3636" y="31"/>
                    <a:pt x="3574" y="95"/>
                  </a:cubicBezTo>
                  <a:cubicBezTo>
                    <a:pt x="3374" y="304"/>
                    <a:pt x="3130" y="472"/>
                    <a:pt x="2864" y="587"/>
                  </a:cubicBezTo>
                  <a:cubicBezTo>
                    <a:pt x="2625" y="690"/>
                    <a:pt x="2371" y="751"/>
                    <a:pt x="2120" y="819"/>
                  </a:cubicBezTo>
                  <a:cubicBezTo>
                    <a:pt x="1600" y="961"/>
                    <a:pt x="1088" y="1142"/>
                    <a:pt x="603" y="1380"/>
                  </a:cubicBezTo>
                  <a:cubicBezTo>
                    <a:pt x="454" y="1452"/>
                    <a:pt x="306" y="1532"/>
                    <a:pt x="192" y="1651"/>
                  </a:cubicBezTo>
                  <a:cubicBezTo>
                    <a:pt x="78" y="1769"/>
                    <a:pt x="1" y="1936"/>
                    <a:pt x="25" y="2098"/>
                  </a:cubicBezTo>
                  <a:cubicBezTo>
                    <a:pt x="58" y="2325"/>
                    <a:pt x="270" y="2482"/>
                    <a:pt x="480" y="2580"/>
                  </a:cubicBezTo>
                  <a:cubicBezTo>
                    <a:pt x="774" y="2719"/>
                    <a:pt x="1095" y="2794"/>
                    <a:pt x="1389" y="2932"/>
                  </a:cubicBezTo>
                  <a:cubicBezTo>
                    <a:pt x="1683" y="3071"/>
                    <a:pt x="1961" y="3296"/>
                    <a:pt x="2046" y="3609"/>
                  </a:cubicBezTo>
                  <a:cubicBezTo>
                    <a:pt x="2110" y="3844"/>
                    <a:pt x="2056" y="4093"/>
                    <a:pt x="2052" y="4337"/>
                  </a:cubicBezTo>
                  <a:cubicBezTo>
                    <a:pt x="2048" y="4579"/>
                    <a:pt x="2118" y="4856"/>
                    <a:pt x="2334" y="4970"/>
                  </a:cubicBezTo>
                  <a:cubicBezTo>
                    <a:pt x="2428" y="5021"/>
                    <a:pt x="2538" y="5032"/>
                    <a:pt x="2646" y="5034"/>
                  </a:cubicBezTo>
                  <a:cubicBezTo>
                    <a:pt x="2652" y="5034"/>
                    <a:pt x="2659" y="5034"/>
                    <a:pt x="2665" y="5034"/>
                  </a:cubicBezTo>
                  <a:cubicBezTo>
                    <a:pt x="2874" y="5034"/>
                    <a:pt x="3082" y="5002"/>
                    <a:pt x="3284" y="4944"/>
                  </a:cubicBezTo>
                  <a:cubicBezTo>
                    <a:pt x="3497" y="4883"/>
                    <a:pt x="3707" y="4794"/>
                    <a:pt x="3881" y="4657"/>
                  </a:cubicBezTo>
                  <a:cubicBezTo>
                    <a:pt x="4246" y="4373"/>
                    <a:pt x="4435" y="3900"/>
                    <a:pt x="4424" y="3438"/>
                  </a:cubicBezTo>
                  <a:cubicBezTo>
                    <a:pt x="4412" y="2977"/>
                    <a:pt x="4215" y="2534"/>
                    <a:pt x="3929" y="2171"/>
                  </a:cubicBezTo>
                  <a:cubicBezTo>
                    <a:pt x="3713" y="1899"/>
                    <a:pt x="3429" y="1628"/>
                    <a:pt x="3428" y="1281"/>
                  </a:cubicBezTo>
                  <a:cubicBezTo>
                    <a:pt x="3427" y="1070"/>
                    <a:pt x="3533" y="878"/>
                    <a:pt x="3607" y="680"/>
                  </a:cubicBezTo>
                  <a:cubicBezTo>
                    <a:pt x="3664" y="522"/>
                    <a:pt x="3702" y="357"/>
                    <a:pt x="3718" y="191"/>
                  </a:cubicBezTo>
                  <a:cubicBezTo>
                    <a:pt x="3730" y="66"/>
                    <a:pt x="3731" y="1"/>
                    <a:pt x="3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5"/>
            <p:cNvSpPr/>
            <p:nvPr/>
          </p:nvSpPr>
          <p:spPr>
            <a:xfrm>
              <a:off x="2264750" y="1602750"/>
              <a:ext cx="1550" cy="2450"/>
            </a:xfrm>
            <a:custGeom>
              <a:avLst/>
              <a:gdLst/>
              <a:ahLst/>
              <a:cxnLst/>
              <a:rect l="l" t="t" r="r" b="b"/>
              <a:pathLst>
                <a:path w="62" h="98" extrusionOk="0">
                  <a:moveTo>
                    <a:pt x="1" y="1"/>
                  </a:moveTo>
                  <a:cubicBezTo>
                    <a:pt x="21" y="33"/>
                    <a:pt x="41" y="66"/>
                    <a:pt x="61" y="98"/>
                  </a:cubicBezTo>
                  <a:lnTo>
                    <a:pt x="38" y="28"/>
                  </a:lnTo>
                  <a:cubicBezTo>
                    <a:pt x="26" y="19"/>
                    <a:pt x="14" y="10"/>
                    <a:pt x="1" y="1"/>
                  </a:cubicBezTo>
                  <a:close/>
                </a:path>
              </a:pathLst>
            </a:custGeom>
            <a:solidFill>
              <a:srgbClr val="3D3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5"/>
            <p:cNvSpPr/>
            <p:nvPr/>
          </p:nvSpPr>
          <p:spPr>
            <a:xfrm>
              <a:off x="2152875" y="1982850"/>
              <a:ext cx="268650" cy="163425"/>
            </a:xfrm>
            <a:custGeom>
              <a:avLst/>
              <a:gdLst/>
              <a:ahLst/>
              <a:cxnLst/>
              <a:rect l="l" t="t" r="r" b="b"/>
              <a:pathLst>
                <a:path w="10746" h="6537" fill="none" extrusionOk="0">
                  <a:moveTo>
                    <a:pt x="0" y="6537"/>
                  </a:moveTo>
                  <a:cubicBezTo>
                    <a:pt x="1080" y="5231"/>
                    <a:pt x="2301" y="3983"/>
                    <a:pt x="3833" y="3259"/>
                  </a:cubicBezTo>
                  <a:cubicBezTo>
                    <a:pt x="5707" y="2375"/>
                    <a:pt x="7955" y="2313"/>
                    <a:pt x="9619" y="1081"/>
                  </a:cubicBezTo>
                  <a:cubicBezTo>
                    <a:pt x="10039" y="771"/>
                    <a:pt x="10405" y="395"/>
                    <a:pt x="107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5"/>
            <p:cNvSpPr/>
            <p:nvPr/>
          </p:nvSpPr>
          <p:spPr>
            <a:xfrm>
              <a:off x="2160850" y="2144875"/>
              <a:ext cx="304100" cy="22150"/>
            </a:xfrm>
            <a:custGeom>
              <a:avLst/>
              <a:gdLst/>
              <a:ahLst/>
              <a:cxnLst/>
              <a:rect l="l" t="t" r="r" b="b"/>
              <a:pathLst>
                <a:path w="12164" h="886" fill="none" extrusionOk="0">
                  <a:moveTo>
                    <a:pt x="1" y="558"/>
                  </a:moveTo>
                  <a:cubicBezTo>
                    <a:pt x="2044" y="440"/>
                    <a:pt x="4086" y="703"/>
                    <a:pt x="6130" y="795"/>
                  </a:cubicBezTo>
                  <a:cubicBezTo>
                    <a:pt x="8174" y="885"/>
                    <a:pt x="10278" y="792"/>
                    <a:pt x="1216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5"/>
            <p:cNvSpPr/>
            <p:nvPr/>
          </p:nvSpPr>
          <p:spPr>
            <a:xfrm>
              <a:off x="2058000" y="2120825"/>
              <a:ext cx="31800" cy="43950"/>
            </a:xfrm>
            <a:custGeom>
              <a:avLst/>
              <a:gdLst/>
              <a:ahLst/>
              <a:cxnLst/>
              <a:rect l="l" t="t" r="r" b="b"/>
              <a:pathLst>
                <a:path w="1272" h="1758" fill="none" extrusionOk="0">
                  <a:moveTo>
                    <a:pt x="21" y="0"/>
                  </a:moveTo>
                  <a:cubicBezTo>
                    <a:pt x="1" y="207"/>
                    <a:pt x="14" y="417"/>
                    <a:pt x="52" y="622"/>
                  </a:cubicBezTo>
                  <a:cubicBezTo>
                    <a:pt x="89" y="828"/>
                    <a:pt x="151" y="1032"/>
                    <a:pt x="269" y="1204"/>
                  </a:cubicBezTo>
                  <a:cubicBezTo>
                    <a:pt x="379" y="1366"/>
                    <a:pt x="537" y="1492"/>
                    <a:pt x="712" y="1582"/>
                  </a:cubicBezTo>
                  <a:cubicBezTo>
                    <a:pt x="887" y="1671"/>
                    <a:pt x="1077" y="1726"/>
                    <a:pt x="1271" y="175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5"/>
            <p:cNvSpPr/>
            <p:nvPr/>
          </p:nvSpPr>
          <p:spPr>
            <a:xfrm>
              <a:off x="2094225" y="1986225"/>
              <a:ext cx="107300" cy="146475"/>
            </a:xfrm>
            <a:custGeom>
              <a:avLst/>
              <a:gdLst/>
              <a:ahLst/>
              <a:cxnLst/>
              <a:rect l="l" t="t" r="r" b="b"/>
              <a:pathLst>
                <a:path w="4292" h="5859" fill="none" extrusionOk="0">
                  <a:moveTo>
                    <a:pt x="1" y="5858"/>
                  </a:moveTo>
                  <a:cubicBezTo>
                    <a:pt x="461" y="5740"/>
                    <a:pt x="806" y="5342"/>
                    <a:pt x="1006" y="4911"/>
                  </a:cubicBezTo>
                  <a:cubicBezTo>
                    <a:pt x="1206" y="4477"/>
                    <a:pt x="1291" y="4003"/>
                    <a:pt x="1424" y="3545"/>
                  </a:cubicBezTo>
                  <a:cubicBezTo>
                    <a:pt x="1596" y="2949"/>
                    <a:pt x="1853" y="2378"/>
                    <a:pt x="2183" y="1853"/>
                  </a:cubicBezTo>
                  <a:cubicBezTo>
                    <a:pt x="2357" y="1575"/>
                    <a:pt x="2556" y="1307"/>
                    <a:pt x="2807" y="1096"/>
                  </a:cubicBezTo>
                  <a:cubicBezTo>
                    <a:pt x="3281" y="698"/>
                    <a:pt x="3933" y="505"/>
                    <a:pt x="429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5"/>
            <p:cNvSpPr/>
            <p:nvPr/>
          </p:nvSpPr>
          <p:spPr>
            <a:xfrm>
              <a:off x="2044675" y="1923375"/>
              <a:ext cx="115350" cy="119500"/>
            </a:xfrm>
            <a:custGeom>
              <a:avLst/>
              <a:gdLst/>
              <a:ahLst/>
              <a:cxnLst/>
              <a:rect l="l" t="t" r="r" b="b"/>
              <a:pathLst>
                <a:path w="4614" h="4780" fill="none" extrusionOk="0">
                  <a:moveTo>
                    <a:pt x="0" y="4410"/>
                  </a:moveTo>
                  <a:cubicBezTo>
                    <a:pt x="38" y="4504"/>
                    <a:pt x="79" y="4601"/>
                    <a:pt x="152" y="4671"/>
                  </a:cubicBezTo>
                  <a:cubicBezTo>
                    <a:pt x="226" y="4742"/>
                    <a:pt x="340" y="4779"/>
                    <a:pt x="429" y="4733"/>
                  </a:cubicBezTo>
                  <a:cubicBezTo>
                    <a:pt x="501" y="4696"/>
                    <a:pt x="541" y="4617"/>
                    <a:pt x="572" y="4543"/>
                  </a:cubicBezTo>
                  <a:cubicBezTo>
                    <a:pt x="761" y="4100"/>
                    <a:pt x="859" y="3623"/>
                    <a:pt x="974" y="3156"/>
                  </a:cubicBezTo>
                  <a:cubicBezTo>
                    <a:pt x="1090" y="2688"/>
                    <a:pt x="1224" y="2216"/>
                    <a:pt x="1477" y="1806"/>
                  </a:cubicBezTo>
                  <a:cubicBezTo>
                    <a:pt x="1731" y="1397"/>
                    <a:pt x="2117" y="1048"/>
                    <a:pt x="2586" y="936"/>
                  </a:cubicBezTo>
                  <a:cubicBezTo>
                    <a:pt x="2769" y="892"/>
                    <a:pt x="2957" y="885"/>
                    <a:pt x="3145" y="865"/>
                  </a:cubicBezTo>
                  <a:cubicBezTo>
                    <a:pt x="3447" y="832"/>
                    <a:pt x="3743" y="762"/>
                    <a:pt x="4029" y="659"/>
                  </a:cubicBezTo>
                  <a:cubicBezTo>
                    <a:pt x="4136" y="621"/>
                    <a:pt x="4242" y="577"/>
                    <a:pt x="4328" y="504"/>
                  </a:cubicBezTo>
                  <a:cubicBezTo>
                    <a:pt x="4477" y="378"/>
                    <a:pt x="4549" y="186"/>
                    <a:pt x="4614"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5"/>
            <p:cNvSpPr/>
            <p:nvPr/>
          </p:nvSpPr>
          <p:spPr>
            <a:xfrm>
              <a:off x="1973225" y="2006625"/>
              <a:ext cx="41050" cy="159350"/>
            </a:xfrm>
            <a:custGeom>
              <a:avLst/>
              <a:gdLst/>
              <a:ahLst/>
              <a:cxnLst/>
              <a:rect l="l" t="t" r="r" b="b"/>
              <a:pathLst>
                <a:path w="1642" h="6374" fill="none" extrusionOk="0">
                  <a:moveTo>
                    <a:pt x="1642" y="0"/>
                  </a:moveTo>
                  <a:cubicBezTo>
                    <a:pt x="1323" y="294"/>
                    <a:pt x="925" y="483"/>
                    <a:pt x="569" y="731"/>
                  </a:cubicBezTo>
                  <a:cubicBezTo>
                    <a:pt x="414" y="839"/>
                    <a:pt x="264" y="961"/>
                    <a:pt x="170" y="1126"/>
                  </a:cubicBezTo>
                  <a:cubicBezTo>
                    <a:pt x="63" y="1311"/>
                    <a:pt x="38" y="1533"/>
                    <a:pt x="38" y="1746"/>
                  </a:cubicBezTo>
                  <a:cubicBezTo>
                    <a:pt x="38" y="2046"/>
                    <a:pt x="80" y="2346"/>
                    <a:pt x="163" y="2634"/>
                  </a:cubicBezTo>
                  <a:cubicBezTo>
                    <a:pt x="310" y="3144"/>
                    <a:pt x="582" y="3610"/>
                    <a:pt x="718" y="4121"/>
                  </a:cubicBezTo>
                  <a:cubicBezTo>
                    <a:pt x="805" y="4451"/>
                    <a:pt x="835" y="4797"/>
                    <a:pt x="803" y="5138"/>
                  </a:cubicBezTo>
                  <a:cubicBezTo>
                    <a:pt x="778" y="5397"/>
                    <a:pt x="718" y="5658"/>
                    <a:pt x="587" y="5884"/>
                  </a:cubicBezTo>
                  <a:cubicBezTo>
                    <a:pt x="456" y="6110"/>
                    <a:pt x="250" y="6299"/>
                    <a:pt x="0" y="637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5"/>
            <p:cNvSpPr/>
            <p:nvPr/>
          </p:nvSpPr>
          <p:spPr>
            <a:xfrm>
              <a:off x="1954550" y="1930300"/>
              <a:ext cx="67425" cy="49350"/>
            </a:xfrm>
            <a:custGeom>
              <a:avLst/>
              <a:gdLst/>
              <a:ahLst/>
              <a:cxnLst/>
              <a:rect l="l" t="t" r="r" b="b"/>
              <a:pathLst>
                <a:path w="2697" h="1974" fill="none" extrusionOk="0">
                  <a:moveTo>
                    <a:pt x="2697" y="1617"/>
                  </a:moveTo>
                  <a:cubicBezTo>
                    <a:pt x="2580" y="1709"/>
                    <a:pt x="2461" y="1804"/>
                    <a:pt x="2326" y="1870"/>
                  </a:cubicBezTo>
                  <a:cubicBezTo>
                    <a:pt x="2191" y="1935"/>
                    <a:pt x="2038" y="1973"/>
                    <a:pt x="1890" y="1944"/>
                  </a:cubicBezTo>
                  <a:cubicBezTo>
                    <a:pt x="1700" y="1908"/>
                    <a:pt x="1541" y="1769"/>
                    <a:pt x="1443" y="1600"/>
                  </a:cubicBezTo>
                  <a:cubicBezTo>
                    <a:pt x="1346" y="1434"/>
                    <a:pt x="1300" y="1240"/>
                    <a:pt x="1267" y="1049"/>
                  </a:cubicBezTo>
                  <a:cubicBezTo>
                    <a:pt x="1234" y="858"/>
                    <a:pt x="1211" y="664"/>
                    <a:pt x="1151" y="480"/>
                  </a:cubicBezTo>
                  <a:cubicBezTo>
                    <a:pt x="1112" y="356"/>
                    <a:pt x="1053" y="233"/>
                    <a:pt x="956" y="144"/>
                  </a:cubicBezTo>
                  <a:cubicBezTo>
                    <a:pt x="862" y="53"/>
                    <a:pt x="724" y="0"/>
                    <a:pt x="596" y="28"/>
                  </a:cubicBezTo>
                  <a:cubicBezTo>
                    <a:pt x="523" y="44"/>
                    <a:pt x="460" y="84"/>
                    <a:pt x="395" y="121"/>
                  </a:cubicBezTo>
                  <a:cubicBezTo>
                    <a:pt x="331" y="159"/>
                    <a:pt x="261" y="195"/>
                    <a:pt x="187" y="200"/>
                  </a:cubicBezTo>
                  <a:cubicBezTo>
                    <a:pt x="112" y="206"/>
                    <a:pt x="30" y="172"/>
                    <a:pt x="0" y="1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5"/>
            <p:cNvSpPr/>
            <p:nvPr/>
          </p:nvSpPr>
          <p:spPr>
            <a:xfrm>
              <a:off x="2036375" y="1875875"/>
              <a:ext cx="84125" cy="52450"/>
            </a:xfrm>
            <a:custGeom>
              <a:avLst/>
              <a:gdLst/>
              <a:ahLst/>
              <a:cxnLst/>
              <a:rect l="l" t="t" r="r" b="b"/>
              <a:pathLst>
                <a:path w="3365" h="2098" fill="none" extrusionOk="0">
                  <a:moveTo>
                    <a:pt x="3364" y="125"/>
                  </a:moveTo>
                  <a:cubicBezTo>
                    <a:pt x="3012" y="304"/>
                    <a:pt x="2589" y="242"/>
                    <a:pt x="2202" y="165"/>
                  </a:cubicBezTo>
                  <a:cubicBezTo>
                    <a:pt x="1813" y="88"/>
                    <a:pt x="1402" y="0"/>
                    <a:pt x="1031" y="138"/>
                  </a:cubicBezTo>
                  <a:cubicBezTo>
                    <a:pt x="823" y="215"/>
                    <a:pt x="641" y="363"/>
                    <a:pt x="522" y="550"/>
                  </a:cubicBezTo>
                  <a:cubicBezTo>
                    <a:pt x="331" y="848"/>
                    <a:pt x="309" y="1219"/>
                    <a:pt x="210" y="1560"/>
                  </a:cubicBezTo>
                  <a:cubicBezTo>
                    <a:pt x="157" y="1745"/>
                    <a:pt x="78" y="1921"/>
                    <a:pt x="1" y="209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5"/>
            <p:cNvSpPr/>
            <p:nvPr/>
          </p:nvSpPr>
          <p:spPr>
            <a:xfrm>
              <a:off x="2261825" y="1871225"/>
              <a:ext cx="22225" cy="103350"/>
            </a:xfrm>
            <a:custGeom>
              <a:avLst/>
              <a:gdLst/>
              <a:ahLst/>
              <a:cxnLst/>
              <a:rect l="l" t="t" r="r" b="b"/>
              <a:pathLst>
                <a:path w="889" h="4134" fill="none" extrusionOk="0">
                  <a:moveTo>
                    <a:pt x="714" y="0"/>
                  </a:moveTo>
                  <a:cubicBezTo>
                    <a:pt x="643" y="371"/>
                    <a:pt x="201" y="568"/>
                    <a:pt x="86" y="929"/>
                  </a:cubicBezTo>
                  <a:cubicBezTo>
                    <a:pt x="0" y="1193"/>
                    <a:pt x="111" y="1479"/>
                    <a:pt x="265" y="1708"/>
                  </a:cubicBezTo>
                  <a:cubicBezTo>
                    <a:pt x="417" y="1939"/>
                    <a:pt x="613" y="2142"/>
                    <a:pt x="732" y="2391"/>
                  </a:cubicBezTo>
                  <a:cubicBezTo>
                    <a:pt x="871" y="2685"/>
                    <a:pt x="888" y="3031"/>
                    <a:pt x="796" y="3342"/>
                  </a:cubicBezTo>
                  <a:cubicBezTo>
                    <a:pt x="703" y="3655"/>
                    <a:pt x="506" y="3931"/>
                    <a:pt x="251" y="4134"/>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5"/>
            <p:cNvSpPr/>
            <p:nvPr/>
          </p:nvSpPr>
          <p:spPr>
            <a:xfrm>
              <a:off x="2301700" y="1860425"/>
              <a:ext cx="139075" cy="71775"/>
            </a:xfrm>
            <a:custGeom>
              <a:avLst/>
              <a:gdLst/>
              <a:ahLst/>
              <a:cxnLst/>
              <a:rect l="l" t="t" r="r" b="b"/>
              <a:pathLst>
                <a:path w="5563" h="2871" fill="none" extrusionOk="0">
                  <a:moveTo>
                    <a:pt x="28" y="1"/>
                  </a:moveTo>
                  <a:cubicBezTo>
                    <a:pt x="0" y="392"/>
                    <a:pt x="80" y="782"/>
                    <a:pt x="158" y="1167"/>
                  </a:cubicBezTo>
                  <a:cubicBezTo>
                    <a:pt x="229" y="1516"/>
                    <a:pt x="305" y="1872"/>
                    <a:pt x="502" y="2168"/>
                  </a:cubicBezTo>
                  <a:cubicBezTo>
                    <a:pt x="789" y="2596"/>
                    <a:pt x="1308" y="2832"/>
                    <a:pt x="1822" y="2852"/>
                  </a:cubicBezTo>
                  <a:cubicBezTo>
                    <a:pt x="2335" y="2870"/>
                    <a:pt x="2842" y="2693"/>
                    <a:pt x="3284" y="2429"/>
                  </a:cubicBezTo>
                  <a:cubicBezTo>
                    <a:pt x="3651" y="2210"/>
                    <a:pt x="3981" y="1933"/>
                    <a:pt x="4349" y="1712"/>
                  </a:cubicBezTo>
                  <a:cubicBezTo>
                    <a:pt x="4715" y="1491"/>
                    <a:pt x="5137" y="1326"/>
                    <a:pt x="5562" y="1368"/>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5"/>
            <p:cNvSpPr/>
            <p:nvPr/>
          </p:nvSpPr>
          <p:spPr>
            <a:xfrm>
              <a:off x="2323175" y="1787100"/>
              <a:ext cx="155250" cy="53400"/>
            </a:xfrm>
            <a:custGeom>
              <a:avLst/>
              <a:gdLst/>
              <a:ahLst/>
              <a:cxnLst/>
              <a:rect l="l" t="t" r="r" b="b"/>
              <a:pathLst>
                <a:path w="6210" h="2136" fill="none" extrusionOk="0">
                  <a:moveTo>
                    <a:pt x="1" y="2135"/>
                  </a:moveTo>
                  <a:cubicBezTo>
                    <a:pt x="391" y="2133"/>
                    <a:pt x="803" y="2101"/>
                    <a:pt x="1123" y="1876"/>
                  </a:cubicBezTo>
                  <a:cubicBezTo>
                    <a:pt x="1290" y="1759"/>
                    <a:pt x="1419" y="1596"/>
                    <a:pt x="1554" y="1444"/>
                  </a:cubicBezTo>
                  <a:cubicBezTo>
                    <a:pt x="1913" y="1038"/>
                    <a:pt x="2329" y="683"/>
                    <a:pt x="2787" y="394"/>
                  </a:cubicBezTo>
                  <a:cubicBezTo>
                    <a:pt x="3122" y="182"/>
                    <a:pt x="3497" y="1"/>
                    <a:pt x="3895" y="7"/>
                  </a:cubicBezTo>
                  <a:cubicBezTo>
                    <a:pt x="4340" y="15"/>
                    <a:pt x="4756" y="266"/>
                    <a:pt x="5048" y="602"/>
                  </a:cubicBezTo>
                  <a:cubicBezTo>
                    <a:pt x="5208" y="788"/>
                    <a:pt x="5339" y="1003"/>
                    <a:pt x="5529" y="1161"/>
                  </a:cubicBezTo>
                  <a:cubicBezTo>
                    <a:pt x="5717" y="1319"/>
                    <a:pt x="5989" y="1413"/>
                    <a:pt x="6210" y="1305"/>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5"/>
            <p:cNvSpPr/>
            <p:nvPr/>
          </p:nvSpPr>
          <p:spPr>
            <a:xfrm>
              <a:off x="2386225" y="1704575"/>
              <a:ext cx="109150" cy="42800"/>
            </a:xfrm>
            <a:custGeom>
              <a:avLst/>
              <a:gdLst/>
              <a:ahLst/>
              <a:cxnLst/>
              <a:rect l="l" t="t" r="r" b="b"/>
              <a:pathLst>
                <a:path w="4366" h="1712" fill="none" extrusionOk="0">
                  <a:moveTo>
                    <a:pt x="4365" y="1017"/>
                  </a:moveTo>
                  <a:cubicBezTo>
                    <a:pt x="4041" y="1112"/>
                    <a:pt x="3696" y="952"/>
                    <a:pt x="3426" y="749"/>
                  </a:cubicBezTo>
                  <a:cubicBezTo>
                    <a:pt x="3157" y="546"/>
                    <a:pt x="2919" y="294"/>
                    <a:pt x="2612" y="153"/>
                  </a:cubicBezTo>
                  <a:cubicBezTo>
                    <a:pt x="2306" y="13"/>
                    <a:pt x="1944" y="1"/>
                    <a:pt x="1629" y="117"/>
                  </a:cubicBezTo>
                  <a:cubicBezTo>
                    <a:pt x="1270" y="250"/>
                    <a:pt x="988" y="537"/>
                    <a:pt x="748" y="836"/>
                  </a:cubicBezTo>
                  <a:cubicBezTo>
                    <a:pt x="507" y="1136"/>
                    <a:pt x="290" y="1460"/>
                    <a:pt x="1" y="1712"/>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5"/>
            <p:cNvSpPr/>
            <p:nvPr/>
          </p:nvSpPr>
          <p:spPr>
            <a:xfrm>
              <a:off x="1976475" y="1727650"/>
              <a:ext cx="236800" cy="143100"/>
            </a:xfrm>
            <a:custGeom>
              <a:avLst/>
              <a:gdLst/>
              <a:ahLst/>
              <a:cxnLst/>
              <a:rect l="l" t="t" r="r" b="b"/>
              <a:pathLst>
                <a:path w="9472" h="5724" fill="none" extrusionOk="0">
                  <a:moveTo>
                    <a:pt x="1" y="35"/>
                  </a:moveTo>
                  <a:cubicBezTo>
                    <a:pt x="676" y="1"/>
                    <a:pt x="1356" y="66"/>
                    <a:pt x="2012" y="229"/>
                  </a:cubicBezTo>
                  <a:cubicBezTo>
                    <a:pt x="2358" y="313"/>
                    <a:pt x="2701" y="427"/>
                    <a:pt x="3002" y="617"/>
                  </a:cubicBezTo>
                  <a:cubicBezTo>
                    <a:pt x="3367" y="848"/>
                    <a:pt x="3653" y="1182"/>
                    <a:pt x="3922" y="1520"/>
                  </a:cubicBezTo>
                  <a:cubicBezTo>
                    <a:pt x="4219" y="1892"/>
                    <a:pt x="4502" y="2275"/>
                    <a:pt x="4771" y="2667"/>
                  </a:cubicBezTo>
                  <a:cubicBezTo>
                    <a:pt x="5068" y="3100"/>
                    <a:pt x="5352" y="3551"/>
                    <a:pt x="5742" y="3904"/>
                  </a:cubicBezTo>
                  <a:cubicBezTo>
                    <a:pt x="6045" y="4178"/>
                    <a:pt x="6402" y="4384"/>
                    <a:pt x="6757" y="4588"/>
                  </a:cubicBezTo>
                  <a:cubicBezTo>
                    <a:pt x="7612" y="5081"/>
                    <a:pt x="8495" y="5580"/>
                    <a:pt x="9471" y="5724"/>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5"/>
            <p:cNvSpPr/>
            <p:nvPr/>
          </p:nvSpPr>
          <p:spPr>
            <a:xfrm>
              <a:off x="1995100" y="1620325"/>
              <a:ext cx="218550" cy="229900"/>
            </a:xfrm>
            <a:custGeom>
              <a:avLst/>
              <a:gdLst/>
              <a:ahLst/>
              <a:cxnLst/>
              <a:rect l="l" t="t" r="r" b="b"/>
              <a:pathLst>
                <a:path w="8742" h="9196" fill="none" extrusionOk="0">
                  <a:moveTo>
                    <a:pt x="8742" y="9196"/>
                  </a:moveTo>
                  <a:cubicBezTo>
                    <a:pt x="8364" y="9071"/>
                    <a:pt x="8054" y="8787"/>
                    <a:pt x="7842" y="8450"/>
                  </a:cubicBezTo>
                  <a:cubicBezTo>
                    <a:pt x="7631" y="8113"/>
                    <a:pt x="7508" y="7727"/>
                    <a:pt x="7422" y="7340"/>
                  </a:cubicBezTo>
                  <a:cubicBezTo>
                    <a:pt x="7213" y="6390"/>
                    <a:pt x="7209" y="5408"/>
                    <a:pt x="7055" y="4447"/>
                  </a:cubicBezTo>
                  <a:cubicBezTo>
                    <a:pt x="6900" y="3487"/>
                    <a:pt x="6563" y="2504"/>
                    <a:pt x="5834" y="1861"/>
                  </a:cubicBezTo>
                  <a:cubicBezTo>
                    <a:pt x="5060" y="1176"/>
                    <a:pt x="3977" y="983"/>
                    <a:pt x="2952" y="849"/>
                  </a:cubicBezTo>
                  <a:cubicBezTo>
                    <a:pt x="1927" y="713"/>
                    <a:pt x="849" y="590"/>
                    <a:pt x="0" y="1"/>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5"/>
            <p:cNvSpPr/>
            <p:nvPr/>
          </p:nvSpPr>
          <p:spPr>
            <a:xfrm>
              <a:off x="1986325" y="1614925"/>
              <a:ext cx="575" cy="1100"/>
            </a:xfrm>
            <a:custGeom>
              <a:avLst/>
              <a:gdLst/>
              <a:ahLst/>
              <a:cxnLst/>
              <a:rect l="l" t="t" r="r" b="b"/>
              <a:pathLst>
                <a:path w="23" h="44" fill="none" extrusionOk="0">
                  <a:moveTo>
                    <a:pt x="22" y="43"/>
                  </a:moveTo>
                  <a:cubicBezTo>
                    <a:pt x="14" y="29"/>
                    <a:pt x="7" y="13"/>
                    <a:pt x="1" y="0"/>
                  </a:cubicBezTo>
                </a:path>
              </a:pathLst>
            </a:custGeom>
            <a:noFill/>
            <a:ln w="17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5"/>
            <p:cNvSpPr/>
            <p:nvPr/>
          </p:nvSpPr>
          <p:spPr>
            <a:xfrm>
              <a:off x="2230050" y="1613250"/>
              <a:ext cx="52225" cy="219300"/>
            </a:xfrm>
            <a:custGeom>
              <a:avLst/>
              <a:gdLst/>
              <a:ahLst/>
              <a:cxnLst/>
              <a:rect l="l" t="t" r="r" b="b"/>
              <a:pathLst>
                <a:path w="2089" h="8772" fill="none" extrusionOk="0">
                  <a:moveTo>
                    <a:pt x="0" y="0"/>
                  </a:moveTo>
                  <a:cubicBezTo>
                    <a:pt x="833" y="656"/>
                    <a:pt x="1258" y="1718"/>
                    <a:pt x="1398" y="2768"/>
                  </a:cubicBezTo>
                  <a:cubicBezTo>
                    <a:pt x="1538" y="3819"/>
                    <a:pt x="1430" y="4884"/>
                    <a:pt x="1390" y="5943"/>
                  </a:cubicBezTo>
                  <a:cubicBezTo>
                    <a:pt x="1372" y="6442"/>
                    <a:pt x="1368" y="6944"/>
                    <a:pt x="1462" y="7434"/>
                  </a:cubicBezTo>
                  <a:cubicBezTo>
                    <a:pt x="1556" y="7924"/>
                    <a:pt x="1751" y="8404"/>
                    <a:pt x="2088" y="8772"/>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5"/>
            <p:cNvSpPr/>
            <p:nvPr/>
          </p:nvSpPr>
          <p:spPr>
            <a:xfrm>
              <a:off x="2340550" y="1605600"/>
              <a:ext cx="11875" cy="132100"/>
            </a:xfrm>
            <a:custGeom>
              <a:avLst/>
              <a:gdLst/>
              <a:ahLst/>
              <a:cxnLst/>
              <a:rect l="l" t="t" r="r" b="b"/>
              <a:pathLst>
                <a:path w="475" h="5284" fill="none" extrusionOk="0">
                  <a:moveTo>
                    <a:pt x="400" y="5283"/>
                  </a:moveTo>
                  <a:cubicBezTo>
                    <a:pt x="179" y="4629"/>
                    <a:pt x="102" y="3925"/>
                    <a:pt x="176" y="3237"/>
                  </a:cubicBezTo>
                  <a:cubicBezTo>
                    <a:pt x="237" y="2680"/>
                    <a:pt x="395" y="2136"/>
                    <a:pt x="435" y="1577"/>
                  </a:cubicBezTo>
                  <a:cubicBezTo>
                    <a:pt x="474" y="1017"/>
                    <a:pt x="379" y="414"/>
                    <a:pt x="0" y="0"/>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5" name="Google Shape;3605;p55"/>
          <p:cNvGrpSpPr/>
          <p:nvPr/>
        </p:nvGrpSpPr>
        <p:grpSpPr>
          <a:xfrm>
            <a:off x="5459308" y="1386591"/>
            <a:ext cx="1143003" cy="1142998"/>
            <a:chOff x="2224775" y="597750"/>
            <a:chExt cx="270950" cy="270500"/>
          </a:xfrm>
        </p:grpSpPr>
        <p:sp>
          <p:nvSpPr>
            <p:cNvPr id="3606" name="Google Shape;3606;p55"/>
            <p:cNvSpPr/>
            <p:nvPr/>
          </p:nvSpPr>
          <p:spPr>
            <a:xfrm>
              <a:off x="2265925" y="678750"/>
              <a:ext cx="41900" cy="65950"/>
            </a:xfrm>
            <a:custGeom>
              <a:avLst/>
              <a:gdLst/>
              <a:ahLst/>
              <a:cxnLst/>
              <a:rect l="l" t="t" r="r" b="b"/>
              <a:pathLst>
                <a:path w="1676" h="2638" extrusionOk="0">
                  <a:moveTo>
                    <a:pt x="825" y="1"/>
                  </a:moveTo>
                  <a:cubicBezTo>
                    <a:pt x="492" y="1"/>
                    <a:pt x="170" y="313"/>
                    <a:pt x="111" y="635"/>
                  </a:cubicBezTo>
                  <a:cubicBezTo>
                    <a:pt x="10" y="1173"/>
                    <a:pt x="1" y="1837"/>
                    <a:pt x="371" y="2279"/>
                  </a:cubicBezTo>
                  <a:cubicBezTo>
                    <a:pt x="535" y="2474"/>
                    <a:pt x="822" y="2637"/>
                    <a:pt x="1073" y="2637"/>
                  </a:cubicBezTo>
                  <a:cubicBezTo>
                    <a:pt x="1262" y="2637"/>
                    <a:pt x="1430" y="2544"/>
                    <a:pt x="1506" y="2300"/>
                  </a:cubicBezTo>
                  <a:cubicBezTo>
                    <a:pt x="1675" y="1763"/>
                    <a:pt x="1628" y="1181"/>
                    <a:pt x="1465" y="648"/>
                  </a:cubicBezTo>
                  <a:cubicBezTo>
                    <a:pt x="1398" y="424"/>
                    <a:pt x="1291" y="193"/>
                    <a:pt x="1088" y="73"/>
                  </a:cubicBezTo>
                  <a:cubicBezTo>
                    <a:pt x="1003" y="23"/>
                    <a:pt x="913" y="1"/>
                    <a:pt x="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5"/>
            <p:cNvSpPr/>
            <p:nvPr/>
          </p:nvSpPr>
          <p:spPr>
            <a:xfrm>
              <a:off x="2416150" y="810850"/>
              <a:ext cx="43800" cy="31700"/>
            </a:xfrm>
            <a:custGeom>
              <a:avLst/>
              <a:gdLst/>
              <a:ahLst/>
              <a:cxnLst/>
              <a:rect l="l" t="t" r="r" b="b"/>
              <a:pathLst>
                <a:path w="1752" h="1268" extrusionOk="0">
                  <a:moveTo>
                    <a:pt x="1264" y="1"/>
                  </a:moveTo>
                  <a:cubicBezTo>
                    <a:pt x="698" y="1"/>
                    <a:pt x="0" y="352"/>
                    <a:pt x="110" y="993"/>
                  </a:cubicBezTo>
                  <a:cubicBezTo>
                    <a:pt x="120" y="1052"/>
                    <a:pt x="137" y="1112"/>
                    <a:pt x="177" y="1160"/>
                  </a:cubicBezTo>
                  <a:cubicBezTo>
                    <a:pt x="243" y="1243"/>
                    <a:pt x="352" y="1268"/>
                    <a:pt x="463" y="1268"/>
                  </a:cubicBezTo>
                  <a:cubicBezTo>
                    <a:pt x="506" y="1268"/>
                    <a:pt x="550" y="1264"/>
                    <a:pt x="592" y="1258"/>
                  </a:cubicBezTo>
                  <a:cubicBezTo>
                    <a:pt x="860" y="1224"/>
                    <a:pt x="1128" y="1152"/>
                    <a:pt x="1350" y="996"/>
                  </a:cubicBezTo>
                  <a:cubicBezTo>
                    <a:pt x="1571" y="841"/>
                    <a:pt x="1740" y="594"/>
                    <a:pt x="1750" y="323"/>
                  </a:cubicBezTo>
                  <a:cubicBezTo>
                    <a:pt x="1752" y="264"/>
                    <a:pt x="1746" y="203"/>
                    <a:pt x="1717" y="152"/>
                  </a:cubicBezTo>
                  <a:cubicBezTo>
                    <a:pt x="1667" y="69"/>
                    <a:pt x="1565" y="34"/>
                    <a:pt x="1470" y="18"/>
                  </a:cubicBezTo>
                  <a:cubicBezTo>
                    <a:pt x="1405" y="7"/>
                    <a:pt x="1336" y="1"/>
                    <a:pt x="1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5"/>
            <p:cNvSpPr/>
            <p:nvPr/>
          </p:nvSpPr>
          <p:spPr>
            <a:xfrm>
              <a:off x="2242100" y="739600"/>
              <a:ext cx="111125" cy="127725"/>
            </a:xfrm>
            <a:custGeom>
              <a:avLst/>
              <a:gdLst/>
              <a:ahLst/>
              <a:cxnLst/>
              <a:rect l="l" t="t" r="r" b="b"/>
              <a:pathLst>
                <a:path w="4445" h="5109" extrusionOk="0">
                  <a:moveTo>
                    <a:pt x="2778" y="1"/>
                  </a:moveTo>
                  <a:cubicBezTo>
                    <a:pt x="2581" y="1"/>
                    <a:pt x="2558" y="238"/>
                    <a:pt x="2429" y="351"/>
                  </a:cubicBezTo>
                  <a:cubicBezTo>
                    <a:pt x="2326" y="443"/>
                    <a:pt x="2193" y="471"/>
                    <a:pt x="2055" y="471"/>
                  </a:cubicBezTo>
                  <a:cubicBezTo>
                    <a:pt x="1954" y="471"/>
                    <a:pt x="1851" y="456"/>
                    <a:pt x="1753" y="439"/>
                  </a:cubicBezTo>
                  <a:cubicBezTo>
                    <a:pt x="1711" y="432"/>
                    <a:pt x="1669" y="425"/>
                    <a:pt x="1626" y="425"/>
                  </a:cubicBezTo>
                  <a:cubicBezTo>
                    <a:pt x="1602" y="425"/>
                    <a:pt x="1578" y="427"/>
                    <a:pt x="1554" y="433"/>
                  </a:cubicBezTo>
                  <a:cubicBezTo>
                    <a:pt x="1382" y="479"/>
                    <a:pt x="1321" y="693"/>
                    <a:pt x="1288" y="873"/>
                  </a:cubicBezTo>
                  <a:cubicBezTo>
                    <a:pt x="1192" y="1400"/>
                    <a:pt x="1097" y="1930"/>
                    <a:pt x="1000" y="2458"/>
                  </a:cubicBezTo>
                  <a:cubicBezTo>
                    <a:pt x="912" y="2945"/>
                    <a:pt x="815" y="3453"/>
                    <a:pt x="521" y="3844"/>
                  </a:cubicBezTo>
                  <a:cubicBezTo>
                    <a:pt x="320" y="4112"/>
                    <a:pt x="21" y="4348"/>
                    <a:pt x="2" y="4687"/>
                  </a:cubicBezTo>
                  <a:cubicBezTo>
                    <a:pt x="0" y="4747"/>
                    <a:pt x="6" y="4810"/>
                    <a:pt x="36" y="4862"/>
                  </a:cubicBezTo>
                  <a:cubicBezTo>
                    <a:pt x="88" y="4950"/>
                    <a:pt x="191" y="4987"/>
                    <a:pt x="289" y="5010"/>
                  </a:cubicBezTo>
                  <a:cubicBezTo>
                    <a:pt x="483" y="5052"/>
                    <a:pt x="682" y="5056"/>
                    <a:pt x="881" y="5059"/>
                  </a:cubicBezTo>
                  <a:cubicBezTo>
                    <a:pt x="1770" y="5076"/>
                    <a:pt x="2658" y="5093"/>
                    <a:pt x="3547" y="5108"/>
                  </a:cubicBezTo>
                  <a:cubicBezTo>
                    <a:pt x="3571" y="5109"/>
                    <a:pt x="3595" y="5109"/>
                    <a:pt x="3619" y="5109"/>
                  </a:cubicBezTo>
                  <a:cubicBezTo>
                    <a:pt x="3733" y="5109"/>
                    <a:pt x="3850" y="5101"/>
                    <a:pt x="3952" y="5047"/>
                  </a:cubicBezTo>
                  <a:cubicBezTo>
                    <a:pt x="4183" y="4923"/>
                    <a:pt x="4249" y="4611"/>
                    <a:pt x="4230" y="4344"/>
                  </a:cubicBezTo>
                  <a:cubicBezTo>
                    <a:pt x="4211" y="4076"/>
                    <a:pt x="4133" y="3808"/>
                    <a:pt x="4177" y="3543"/>
                  </a:cubicBezTo>
                  <a:cubicBezTo>
                    <a:pt x="4227" y="3247"/>
                    <a:pt x="4432" y="2986"/>
                    <a:pt x="4440" y="2684"/>
                  </a:cubicBezTo>
                  <a:cubicBezTo>
                    <a:pt x="4445" y="2461"/>
                    <a:pt x="4340" y="2247"/>
                    <a:pt x="4206" y="2072"/>
                  </a:cubicBezTo>
                  <a:cubicBezTo>
                    <a:pt x="4071" y="1898"/>
                    <a:pt x="3903" y="1752"/>
                    <a:pt x="3757" y="1587"/>
                  </a:cubicBezTo>
                  <a:cubicBezTo>
                    <a:pt x="3481" y="1277"/>
                    <a:pt x="3275" y="902"/>
                    <a:pt x="3160" y="499"/>
                  </a:cubicBezTo>
                  <a:cubicBezTo>
                    <a:pt x="3106" y="308"/>
                    <a:pt x="3030" y="6"/>
                    <a:pt x="2783" y="1"/>
                  </a:cubicBezTo>
                  <a:cubicBezTo>
                    <a:pt x="2781" y="1"/>
                    <a:pt x="2780" y="1"/>
                    <a:pt x="2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5"/>
            <p:cNvSpPr/>
            <p:nvPr/>
          </p:nvSpPr>
          <p:spPr>
            <a:xfrm>
              <a:off x="2224775" y="724925"/>
              <a:ext cx="44875" cy="120500"/>
            </a:xfrm>
            <a:custGeom>
              <a:avLst/>
              <a:gdLst/>
              <a:ahLst/>
              <a:cxnLst/>
              <a:rect l="l" t="t" r="r" b="b"/>
              <a:pathLst>
                <a:path w="1795" h="4820" extrusionOk="0">
                  <a:moveTo>
                    <a:pt x="1333" y="1"/>
                  </a:moveTo>
                  <a:cubicBezTo>
                    <a:pt x="1248" y="1"/>
                    <a:pt x="1118" y="106"/>
                    <a:pt x="1014" y="146"/>
                  </a:cubicBezTo>
                  <a:cubicBezTo>
                    <a:pt x="963" y="165"/>
                    <a:pt x="911" y="172"/>
                    <a:pt x="857" y="172"/>
                  </a:cubicBezTo>
                  <a:cubicBezTo>
                    <a:pt x="685" y="172"/>
                    <a:pt x="503" y="96"/>
                    <a:pt x="330" y="96"/>
                  </a:cubicBezTo>
                  <a:cubicBezTo>
                    <a:pt x="280" y="96"/>
                    <a:pt x="231" y="102"/>
                    <a:pt x="182" y="119"/>
                  </a:cubicBezTo>
                  <a:cubicBezTo>
                    <a:pt x="135" y="134"/>
                    <a:pt x="89" y="162"/>
                    <a:pt x="63" y="204"/>
                  </a:cubicBezTo>
                  <a:cubicBezTo>
                    <a:pt x="47" y="233"/>
                    <a:pt x="39" y="266"/>
                    <a:pt x="32" y="300"/>
                  </a:cubicBezTo>
                  <a:cubicBezTo>
                    <a:pt x="13" y="413"/>
                    <a:pt x="12" y="527"/>
                    <a:pt x="12" y="641"/>
                  </a:cubicBezTo>
                  <a:cubicBezTo>
                    <a:pt x="10" y="1307"/>
                    <a:pt x="6" y="1974"/>
                    <a:pt x="3" y="2639"/>
                  </a:cubicBezTo>
                  <a:cubicBezTo>
                    <a:pt x="2" y="2937"/>
                    <a:pt x="13" y="3228"/>
                    <a:pt x="7" y="3528"/>
                  </a:cubicBezTo>
                  <a:cubicBezTo>
                    <a:pt x="1" y="3861"/>
                    <a:pt x="6" y="4195"/>
                    <a:pt x="39" y="4528"/>
                  </a:cubicBezTo>
                  <a:cubicBezTo>
                    <a:pt x="51" y="4642"/>
                    <a:pt x="83" y="4776"/>
                    <a:pt x="191" y="4811"/>
                  </a:cubicBezTo>
                  <a:cubicBezTo>
                    <a:pt x="207" y="4817"/>
                    <a:pt x="223" y="4819"/>
                    <a:pt x="240" y="4819"/>
                  </a:cubicBezTo>
                  <a:cubicBezTo>
                    <a:pt x="321" y="4819"/>
                    <a:pt x="400" y="4758"/>
                    <a:pt x="460" y="4697"/>
                  </a:cubicBezTo>
                  <a:cubicBezTo>
                    <a:pt x="892" y="4262"/>
                    <a:pt x="1107" y="3664"/>
                    <a:pt x="1308" y="3086"/>
                  </a:cubicBezTo>
                  <a:cubicBezTo>
                    <a:pt x="1536" y="2428"/>
                    <a:pt x="1762" y="1758"/>
                    <a:pt x="1791" y="1062"/>
                  </a:cubicBezTo>
                  <a:cubicBezTo>
                    <a:pt x="1794" y="999"/>
                    <a:pt x="1795" y="933"/>
                    <a:pt x="1772" y="872"/>
                  </a:cubicBezTo>
                  <a:cubicBezTo>
                    <a:pt x="1748" y="811"/>
                    <a:pt x="1701" y="761"/>
                    <a:pt x="1659" y="710"/>
                  </a:cubicBezTo>
                  <a:cubicBezTo>
                    <a:pt x="1533" y="558"/>
                    <a:pt x="1429" y="361"/>
                    <a:pt x="1424" y="160"/>
                  </a:cubicBezTo>
                  <a:cubicBezTo>
                    <a:pt x="1422" y="41"/>
                    <a:pt x="1386" y="1"/>
                    <a:pt x="1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5"/>
            <p:cNvSpPr/>
            <p:nvPr/>
          </p:nvSpPr>
          <p:spPr>
            <a:xfrm>
              <a:off x="2225125" y="629325"/>
              <a:ext cx="39025" cy="96075"/>
            </a:xfrm>
            <a:custGeom>
              <a:avLst/>
              <a:gdLst/>
              <a:ahLst/>
              <a:cxnLst/>
              <a:rect l="l" t="t" r="r" b="b"/>
              <a:pathLst>
                <a:path w="1561" h="3843" extrusionOk="0">
                  <a:moveTo>
                    <a:pt x="235" y="0"/>
                  </a:moveTo>
                  <a:cubicBezTo>
                    <a:pt x="185" y="0"/>
                    <a:pt x="135" y="17"/>
                    <a:pt x="101" y="51"/>
                  </a:cubicBezTo>
                  <a:cubicBezTo>
                    <a:pt x="40" y="112"/>
                    <a:pt x="37" y="205"/>
                    <a:pt x="35" y="291"/>
                  </a:cubicBezTo>
                  <a:cubicBezTo>
                    <a:pt x="28" y="982"/>
                    <a:pt x="21" y="1675"/>
                    <a:pt x="13" y="2369"/>
                  </a:cubicBezTo>
                  <a:cubicBezTo>
                    <a:pt x="9" y="2749"/>
                    <a:pt x="6" y="3128"/>
                    <a:pt x="2" y="3508"/>
                  </a:cubicBezTo>
                  <a:cubicBezTo>
                    <a:pt x="1" y="3629"/>
                    <a:pt x="21" y="3695"/>
                    <a:pt x="136" y="3726"/>
                  </a:cubicBezTo>
                  <a:cubicBezTo>
                    <a:pt x="271" y="3762"/>
                    <a:pt x="398" y="3816"/>
                    <a:pt x="538" y="3835"/>
                  </a:cubicBezTo>
                  <a:cubicBezTo>
                    <a:pt x="571" y="3839"/>
                    <a:pt x="604" y="3843"/>
                    <a:pt x="638" y="3843"/>
                  </a:cubicBezTo>
                  <a:cubicBezTo>
                    <a:pt x="697" y="3843"/>
                    <a:pt x="755" y="3832"/>
                    <a:pt x="804" y="3800"/>
                  </a:cubicBezTo>
                  <a:cubicBezTo>
                    <a:pt x="886" y="3748"/>
                    <a:pt x="932" y="3640"/>
                    <a:pt x="1026" y="3614"/>
                  </a:cubicBezTo>
                  <a:cubicBezTo>
                    <a:pt x="1048" y="3607"/>
                    <a:pt x="1071" y="3606"/>
                    <a:pt x="1095" y="3606"/>
                  </a:cubicBezTo>
                  <a:cubicBezTo>
                    <a:pt x="1106" y="3606"/>
                    <a:pt x="1117" y="3606"/>
                    <a:pt x="1128" y="3606"/>
                  </a:cubicBezTo>
                  <a:cubicBezTo>
                    <a:pt x="1135" y="3606"/>
                    <a:pt x="1143" y="3606"/>
                    <a:pt x="1150" y="3606"/>
                  </a:cubicBezTo>
                  <a:cubicBezTo>
                    <a:pt x="1293" y="3597"/>
                    <a:pt x="1338" y="3422"/>
                    <a:pt x="1330" y="3304"/>
                  </a:cubicBezTo>
                  <a:cubicBezTo>
                    <a:pt x="1322" y="3116"/>
                    <a:pt x="1324" y="2916"/>
                    <a:pt x="1407" y="2742"/>
                  </a:cubicBezTo>
                  <a:cubicBezTo>
                    <a:pt x="1465" y="2620"/>
                    <a:pt x="1561" y="2490"/>
                    <a:pt x="1507" y="2367"/>
                  </a:cubicBezTo>
                  <a:cubicBezTo>
                    <a:pt x="1467" y="2283"/>
                    <a:pt x="1371" y="2244"/>
                    <a:pt x="1287" y="2208"/>
                  </a:cubicBezTo>
                  <a:cubicBezTo>
                    <a:pt x="1096" y="2127"/>
                    <a:pt x="911" y="2013"/>
                    <a:pt x="797" y="1841"/>
                  </a:cubicBezTo>
                  <a:cubicBezTo>
                    <a:pt x="638" y="1598"/>
                    <a:pt x="644" y="1286"/>
                    <a:pt x="654" y="994"/>
                  </a:cubicBezTo>
                  <a:cubicBezTo>
                    <a:pt x="662" y="704"/>
                    <a:pt x="660" y="389"/>
                    <a:pt x="487" y="154"/>
                  </a:cubicBezTo>
                  <a:cubicBezTo>
                    <a:pt x="443" y="92"/>
                    <a:pt x="384" y="39"/>
                    <a:pt x="312" y="13"/>
                  </a:cubicBezTo>
                  <a:cubicBezTo>
                    <a:pt x="288" y="5"/>
                    <a:pt x="261" y="0"/>
                    <a:pt x="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5"/>
            <p:cNvSpPr/>
            <p:nvPr/>
          </p:nvSpPr>
          <p:spPr>
            <a:xfrm>
              <a:off x="2227550" y="597775"/>
              <a:ext cx="87375" cy="82400"/>
            </a:xfrm>
            <a:custGeom>
              <a:avLst/>
              <a:gdLst/>
              <a:ahLst/>
              <a:cxnLst/>
              <a:rect l="l" t="t" r="r" b="b"/>
              <a:pathLst>
                <a:path w="3495" h="3296" extrusionOk="0">
                  <a:moveTo>
                    <a:pt x="3143" y="0"/>
                  </a:moveTo>
                  <a:cubicBezTo>
                    <a:pt x="3133" y="0"/>
                    <a:pt x="3123" y="0"/>
                    <a:pt x="3113" y="1"/>
                  </a:cubicBezTo>
                  <a:cubicBezTo>
                    <a:pt x="2595" y="10"/>
                    <a:pt x="2079" y="20"/>
                    <a:pt x="1561" y="30"/>
                  </a:cubicBezTo>
                  <a:cubicBezTo>
                    <a:pt x="1282" y="37"/>
                    <a:pt x="1002" y="42"/>
                    <a:pt x="723" y="47"/>
                  </a:cubicBezTo>
                  <a:cubicBezTo>
                    <a:pt x="553" y="51"/>
                    <a:pt x="383" y="53"/>
                    <a:pt x="213" y="57"/>
                  </a:cubicBezTo>
                  <a:cubicBezTo>
                    <a:pt x="162" y="58"/>
                    <a:pt x="107" y="60"/>
                    <a:pt x="66" y="90"/>
                  </a:cubicBezTo>
                  <a:cubicBezTo>
                    <a:pt x="3" y="137"/>
                    <a:pt x="1" y="232"/>
                    <a:pt x="10" y="310"/>
                  </a:cubicBezTo>
                  <a:cubicBezTo>
                    <a:pt x="26" y="474"/>
                    <a:pt x="60" y="639"/>
                    <a:pt x="107" y="798"/>
                  </a:cubicBezTo>
                  <a:cubicBezTo>
                    <a:pt x="124" y="854"/>
                    <a:pt x="142" y="907"/>
                    <a:pt x="175" y="954"/>
                  </a:cubicBezTo>
                  <a:cubicBezTo>
                    <a:pt x="254" y="1066"/>
                    <a:pt x="395" y="1113"/>
                    <a:pt x="507" y="1191"/>
                  </a:cubicBezTo>
                  <a:cubicBezTo>
                    <a:pt x="742" y="1354"/>
                    <a:pt x="835" y="1652"/>
                    <a:pt x="866" y="1934"/>
                  </a:cubicBezTo>
                  <a:cubicBezTo>
                    <a:pt x="897" y="2215"/>
                    <a:pt x="882" y="2504"/>
                    <a:pt x="968" y="2774"/>
                  </a:cubicBezTo>
                  <a:cubicBezTo>
                    <a:pt x="1032" y="2981"/>
                    <a:pt x="1204" y="3245"/>
                    <a:pt x="1438" y="3290"/>
                  </a:cubicBezTo>
                  <a:cubicBezTo>
                    <a:pt x="1457" y="3294"/>
                    <a:pt x="1474" y="3296"/>
                    <a:pt x="1489" y="3296"/>
                  </a:cubicBezTo>
                  <a:cubicBezTo>
                    <a:pt x="1698" y="3296"/>
                    <a:pt x="1660" y="3002"/>
                    <a:pt x="1822" y="2928"/>
                  </a:cubicBezTo>
                  <a:cubicBezTo>
                    <a:pt x="1842" y="2918"/>
                    <a:pt x="1864" y="2914"/>
                    <a:pt x="1887" y="2914"/>
                  </a:cubicBezTo>
                  <a:cubicBezTo>
                    <a:pt x="1928" y="2914"/>
                    <a:pt x="1970" y="2925"/>
                    <a:pt x="2012" y="2933"/>
                  </a:cubicBezTo>
                  <a:cubicBezTo>
                    <a:pt x="2038" y="2938"/>
                    <a:pt x="2066" y="2941"/>
                    <a:pt x="2093" y="2941"/>
                  </a:cubicBezTo>
                  <a:cubicBezTo>
                    <a:pt x="2157" y="2941"/>
                    <a:pt x="2219" y="2925"/>
                    <a:pt x="2264" y="2880"/>
                  </a:cubicBezTo>
                  <a:cubicBezTo>
                    <a:pt x="2343" y="2801"/>
                    <a:pt x="2326" y="2673"/>
                    <a:pt x="2312" y="2562"/>
                  </a:cubicBezTo>
                  <a:cubicBezTo>
                    <a:pt x="2260" y="2177"/>
                    <a:pt x="2299" y="1780"/>
                    <a:pt x="2444" y="1419"/>
                  </a:cubicBezTo>
                  <a:cubicBezTo>
                    <a:pt x="2589" y="1058"/>
                    <a:pt x="2845" y="738"/>
                    <a:pt x="3179" y="532"/>
                  </a:cubicBezTo>
                  <a:cubicBezTo>
                    <a:pt x="3256" y="485"/>
                    <a:pt x="3340" y="442"/>
                    <a:pt x="3400" y="375"/>
                  </a:cubicBezTo>
                  <a:cubicBezTo>
                    <a:pt x="3461" y="308"/>
                    <a:pt x="3495" y="207"/>
                    <a:pt x="3456" y="126"/>
                  </a:cubicBezTo>
                  <a:cubicBezTo>
                    <a:pt x="3404" y="21"/>
                    <a:pt x="3265" y="0"/>
                    <a:pt x="3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5"/>
            <p:cNvSpPr/>
            <p:nvPr/>
          </p:nvSpPr>
          <p:spPr>
            <a:xfrm>
              <a:off x="2290475" y="597750"/>
              <a:ext cx="204400" cy="101100"/>
            </a:xfrm>
            <a:custGeom>
              <a:avLst/>
              <a:gdLst/>
              <a:ahLst/>
              <a:cxnLst/>
              <a:rect l="l" t="t" r="r" b="b"/>
              <a:pathLst>
                <a:path w="8176" h="4044" extrusionOk="0">
                  <a:moveTo>
                    <a:pt x="5984" y="0"/>
                  </a:moveTo>
                  <a:cubicBezTo>
                    <a:pt x="5481" y="0"/>
                    <a:pt x="4978" y="12"/>
                    <a:pt x="4476" y="36"/>
                  </a:cubicBezTo>
                  <a:cubicBezTo>
                    <a:pt x="3894" y="64"/>
                    <a:pt x="3311" y="108"/>
                    <a:pt x="2728" y="108"/>
                  </a:cubicBezTo>
                  <a:cubicBezTo>
                    <a:pt x="2629" y="108"/>
                    <a:pt x="2529" y="106"/>
                    <a:pt x="2430" y="103"/>
                  </a:cubicBezTo>
                  <a:cubicBezTo>
                    <a:pt x="2384" y="102"/>
                    <a:pt x="2336" y="101"/>
                    <a:pt x="2288" y="101"/>
                  </a:cubicBezTo>
                  <a:cubicBezTo>
                    <a:pt x="2022" y="101"/>
                    <a:pt x="1742" y="135"/>
                    <a:pt x="1603" y="346"/>
                  </a:cubicBezTo>
                  <a:cubicBezTo>
                    <a:pt x="1510" y="486"/>
                    <a:pt x="1447" y="577"/>
                    <a:pt x="1298" y="674"/>
                  </a:cubicBezTo>
                  <a:cubicBezTo>
                    <a:pt x="1167" y="758"/>
                    <a:pt x="1026" y="826"/>
                    <a:pt x="897" y="912"/>
                  </a:cubicBezTo>
                  <a:cubicBezTo>
                    <a:pt x="578" y="1123"/>
                    <a:pt x="345" y="1447"/>
                    <a:pt x="231" y="1805"/>
                  </a:cubicBezTo>
                  <a:cubicBezTo>
                    <a:pt x="178" y="1970"/>
                    <a:pt x="165" y="2130"/>
                    <a:pt x="152" y="2301"/>
                  </a:cubicBezTo>
                  <a:cubicBezTo>
                    <a:pt x="141" y="2451"/>
                    <a:pt x="0" y="2728"/>
                    <a:pt x="110" y="2856"/>
                  </a:cubicBezTo>
                  <a:cubicBezTo>
                    <a:pt x="141" y="2892"/>
                    <a:pt x="244" y="2906"/>
                    <a:pt x="288" y="2948"/>
                  </a:cubicBezTo>
                  <a:cubicBezTo>
                    <a:pt x="337" y="2997"/>
                    <a:pt x="373" y="3063"/>
                    <a:pt x="394" y="3127"/>
                  </a:cubicBezTo>
                  <a:cubicBezTo>
                    <a:pt x="441" y="3272"/>
                    <a:pt x="447" y="3434"/>
                    <a:pt x="535" y="3560"/>
                  </a:cubicBezTo>
                  <a:cubicBezTo>
                    <a:pt x="628" y="3695"/>
                    <a:pt x="800" y="3756"/>
                    <a:pt x="969" y="3756"/>
                  </a:cubicBezTo>
                  <a:cubicBezTo>
                    <a:pt x="1004" y="3756"/>
                    <a:pt x="1039" y="3754"/>
                    <a:pt x="1073" y="3749"/>
                  </a:cubicBezTo>
                  <a:cubicBezTo>
                    <a:pt x="1273" y="3719"/>
                    <a:pt x="1452" y="3620"/>
                    <a:pt x="1629" y="3528"/>
                  </a:cubicBezTo>
                  <a:cubicBezTo>
                    <a:pt x="2178" y="3240"/>
                    <a:pt x="2759" y="2989"/>
                    <a:pt x="3375" y="2914"/>
                  </a:cubicBezTo>
                  <a:cubicBezTo>
                    <a:pt x="3493" y="2900"/>
                    <a:pt x="3613" y="2892"/>
                    <a:pt x="3733" y="2892"/>
                  </a:cubicBezTo>
                  <a:cubicBezTo>
                    <a:pt x="4239" y="2892"/>
                    <a:pt x="4748" y="3026"/>
                    <a:pt x="5139" y="3336"/>
                  </a:cubicBezTo>
                  <a:cubicBezTo>
                    <a:pt x="5310" y="3470"/>
                    <a:pt x="5456" y="3635"/>
                    <a:pt x="5639" y="3755"/>
                  </a:cubicBezTo>
                  <a:cubicBezTo>
                    <a:pt x="5825" y="3878"/>
                    <a:pt x="6041" y="3950"/>
                    <a:pt x="6261" y="3995"/>
                  </a:cubicBezTo>
                  <a:cubicBezTo>
                    <a:pt x="6408" y="4025"/>
                    <a:pt x="6559" y="4044"/>
                    <a:pt x="6709" y="4044"/>
                  </a:cubicBezTo>
                  <a:cubicBezTo>
                    <a:pt x="6846" y="4044"/>
                    <a:pt x="6983" y="4029"/>
                    <a:pt x="7115" y="3993"/>
                  </a:cubicBezTo>
                  <a:cubicBezTo>
                    <a:pt x="7393" y="3918"/>
                    <a:pt x="7650" y="3748"/>
                    <a:pt x="7788" y="3500"/>
                  </a:cubicBezTo>
                  <a:cubicBezTo>
                    <a:pt x="7878" y="3337"/>
                    <a:pt x="7914" y="3152"/>
                    <a:pt x="7944" y="2969"/>
                  </a:cubicBezTo>
                  <a:cubicBezTo>
                    <a:pt x="8078" y="2180"/>
                    <a:pt x="8154" y="1381"/>
                    <a:pt x="8173" y="582"/>
                  </a:cubicBezTo>
                  <a:cubicBezTo>
                    <a:pt x="8176" y="396"/>
                    <a:pt x="8154" y="170"/>
                    <a:pt x="7983" y="89"/>
                  </a:cubicBezTo>
                  <a:cubicBezTo>
                    <a:pt x="7924" y="60"/>
                    <a:pt x="7856" y="55"/>
                    <a:pt x="7789" y="52"/>
                  </a:cubicBezTo>
                  <a:cubicBezTo>
                    <a:pt x="7188" y="17"/>
                    <a:pt x="6586" y="0"/>
                    <a:pt x="5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5"/>
            <p:cNvSpPr/>
            <p:nvPr/>
          </p:nvSpPr>
          <p:spPr>
            <a:xfrm>
              <a:off x="2314600" y="678025"/>
              <a:ext cx="180525" cy="112325"/>
            </a:xfrm>
            <a:custGeom>
              <a:avLst/>
              <a:gdLst/>
              <a:ahLst/>
              <a:cxnLst/>
              <a:rect l="l" t="t" r="r" b="b"/>
              <a:pathLst>
                <a:path w="7221" h="4493" extrusionOk="0">
                  <a:moveTo>
                    <a:pt x="2632" y="1"/>
                  </a:moveTo>
                  <a:cubicBezTo>
                    <a:pt x="2459" y="1"/>
                    <a:pt x="2286" y="23"/>
                    <a:pt x="2118" y="70"/>
                  </a:cubicBezTo>
                  <a:cubicBezTo>
                    <a:pt x="1619" y="210"/>
                    <a:pt x="1170" y="552"/>
                    <a:pt x="651" y="562"/>
                  </a:cubicBezTo>
                  <a:cubicBezTo>
                    <a:pt x="642" y="563"/>
                    <a:pt x="632" y="563"/>
                    <a:pt x="623" y="563"/>
                  </a:cubicBezTo>
                  <a:cubicBezTo>
                    <a:pt x="582" y="563"/>
                    <a:pt x="542" y="561"/>
                    <a:pt x="501" y="561"/>
                  </a:cubicBezTo>
                  <a:cubicBezTo>
                    <a:pt x="441" y="561"/>
                    <a:pt x="381" y="564"/>
                    <a:pt x="323" y="579"/>
                  </a:cubicBezTo>
                  <a:cubicBezTo>
                    <a:pt x="216" y="605"/>
                    <a:pt x="113" y="688"/>
                    <a:pt x="106" y="798"/>
                  </a:cubicBezTo>
                  <a:cubicBezTo>
                    <a:pt x="95" y="927"/>
                    <a:pt x="216" y="1025"/>
                    <a:pt x="284" y="1137"/>
                  </a:cubicBezTo>
                  <a:cubicBezTo>
                    <a:pt x="390" y="1307"/>
                    <a:pt x="368" y="1546"/>
                    <a:pt x="235" y="1695"/>
                  </a:cubicBezTo>
                  <a:cubicBezTo>
                    <a:pt x="152" y="1786"/>
                    <a:pt x="26" y="1858"/>
                    <a:pt x="12" y="1982"/>
                  </a:cubicBezTo>
                  <a:cubicBezTo>
                    <a:pt x="0" y="2080"/>
                    <a:pt x="69" y="2172"/>
                    <a:pt x="149" y="2231"/>
                  </a:cubicBezTo>
                  <a:cubicBezTo>
                    <a:pt x="229" y="2290"/>
                    <a:pt x="323" y="2332"/>
                    <a:pt x="393" y="2402"/>
                  </a:cubicBezTo>
                  <a:cubicBezTo>
                    <a:pt x="616" y="2617"/>
                    <a:pt x="544" y="2985"/>
                    <a:pt x="650" y="3272"/>
                  </a:cubicBezTo>
                  <a:cubicBezTo>
                    <a:pt x="710" y="3437"/>
                    <a:pt x="830" y="3572"/>
                    <a:pt x="946" y="3703"/>
                  </a:cubicBezTo>
                  <a:cubicBezTo>
                    <a:pt x="1111" y="3891"/>
                    <a:pt x="1277" y="4077"/>
                    <a:pt x="1443" y="4264"/>
                  </a:cubicBezTo>
                  <a:cubicBezTo>
                    <a:pt x="1529" y="4362"/>
                    <a:pt x="1658" y="4492"/>
                    <a:pt x="1796" y="4492"/>
                  </a:cubicBezTo>
                  <a:cubicBezTo>
                    <a:pt x="1831" y="4492"/>
                    <a:pt x="1867" y="4484"/>
                    <a:pt x="1903" y="4464"/>
                  </a:cubicBezTo>
                  <a:cubicBezTo>
                    <a:pt x="2076" y="4367"/>
                    <a:pt x="2167" y="4062"/>
                    <a:pt x="2303" y="3917"/>
                  </a:cubicBezTo>
                  <a:cubicBezTo>
                    <a:pt x="2533" y="3675"/>
                    <a:pt x="2860" y="3557"/>
                    <a:pt x="3182" y="3476"/>
                  </a:cubicBezTo>
                  <a:cubicBezTo>
                    <a:pt x="3476" y="3401"/>
                    <a:pt x="3778" y="3352"/>
                    <a:pt x="4081" y="3352"/>
                  </a:cubicBezTo>
                  <a:cubicBezTo>
                    <a:pt x="4145" y="3352"/>
                    <a:pt x="4209" y="3354"/>
                    <a:pt x="4273" y="3359"/>
                  </a:cubicBezTo>
                  <a:cubicBezTo>
                    <a:pt x="4625" y="3384"/>
                    <a:pt x="4964" y="3483"/>
                    <a:pt x="5306" y="3567"/>
                  </a:cubicBezTo>
                  <a:cubicBezTo>
                    <a:pt x="5651" y="3651"/>
                    <a:pt x="5986" y="3716"/>
                    <a:pt x="6326" y="3822"/>
                  </a:cubicBezTo>
                  <a:cubicBezTo>
                    <a:pt x="6452" y="3862"/>
                    <a:pt x="6586" y="3901"/>
                    <a:pt x="6717" y="3901"/>
                  </a:cubicBezTo>
                  <a:cubicBezTo>
                    <a:pt x="6772" y="3901"/>
                    <a:pt x="6827" y="3894"/>
                    <a:pt x="6880" y="3878"/>
                  </a:cubicBezTo>
                  <a:cubicBezTo>
                    <a:pt x="7000" y="3840"/>
                    <a:pt x="7102" y="3749"/>
                    <a:pt x="7156" y="3635"/>
                  </a:cubicBezTo>
                  <a:cubicBezTo>
                    <a:pt x="7213" y="3514"/>
                    <a:pt x="7214" y="3375"/>
                    <a:pt x="7215" y="3242"/>
                  </a:cubicBezTo>
                  <a:cubicBezTo>
                    <a:pt x="7216" y="2788"/>
                    <a:pt x="7219" y="2336"/>
                    <a:pt x="7220" y="1883"/>
                  </a:cubicBezTo>
                  <a:cubicBezTo>
                    <a:pt x="7221" y="1595"/>
                    <a:pt x="7221" y="1303"/>
                    <a:pt x="7148" y="1025"/>
                  </a:cubicBezTo>
                  <a:cubicBezTo>
                    <a:pt x="7136" y="979"/>
                    <a:pt x="7118" y="929"/>
                    <a:pt x="7077" y="906"/>
                  </a:cubicBezTo>
                  <a:cubicBezTo>
                    <a:pt x="7056" y="893"/>
                    <a:pt x="7031" y="890"/>
                    <a:pt x="7007" y="890"/>
                  </a:cubicBezTo>
                  <a:cubicBezTo>
                    <a:pt x="7000" y="890"/>
                    <a:pt x="6994" y="890"/>
                    <a:pt x="6988" y="890"/>
                  </a:cubicBezTo>
                  <a:cubicBezTo>
                    <a:pt x="6750" y="900"/>
                    <a:pt x="6540" y="1044"/>
                    <a:pt x="6308" y="1099"/>
                  </a:cubicBezTo>
                  <a:cubicBezTo>
                    <a:pt x="6234" y="1117"/>
                    <a:pt x="6163" y="1122"/>
                    <a:pt x="6091" y="1122"/>
                  </a:cubicBezTo>
                  <a:cubicBezTo>
                    <a:pt x="5999" y="1122"/>
                    <a:pt x="5907" y="1113"/>
                    <a:pt x="5813" y="1113"/>
                  </a:cubicBezTo>
                  <a:cubicBezTo>
                    <a:pt x="5795" y="1113"/>
                    <a:pt x="5778" y="1114"/>
                    <a:pt x="5761" y="1114"/>
                  </a:cubicBezTo>
                  <a:cubicBezTo>
                    <a:pt x="5672" y="1119"/>
                    <a:pt x="5590" y="1125"/>
                    <a:pt x="5506" y="1125"/>
                  </a:cubicBezTo>
                  <a:cubicBezTo>
                    <a:pt x="5450" y="1125"/>
                    <a:pt x="5393" y="1122"/>
                    <a:pt x="5333" y="1114"/>
                  </a:cubicBezTo>
                  <a:cubicBezTo>
                    <a:pt x="4995" y="1071"/>
                    <a:pt x="4660" y="983"/>
                    <a:pt x="4366" y="804"/>
                  </a:cubicBezTo>
                  <a:cubicBezTo>
                    <a:pt x="4117" y="654"/>
                    <a:pt x="3909" y="445"/>
                    <a:pt x="3662" y="292"/>
                  </a:cubicBezTo>
                  <a:cubicBezTo>
                    <a:pt x="3355" y="100"/>
                    <a:pt x="2993" y="1"/>
                    <a:pt x="2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5"/>
            <p:cNvSpPr/>
            <p:nvPr/>
          </p:nvSpPr>
          <p:spPr>
            <a:xfrm>
              <a:off x="2358525" y="768625"/>
              <a:ext cx="78000" cy="55850"/>
            </a:xfrm>
            <a:custGeom>
              <a:avLst/>
              <a:gdLst/>
              <a:ahLst/>
              <a:cxnLst/>
              <a:rect l="l" t="t" r="r" b="b"/>
              <a:pathLst>
                <a:path w="3120" h="2234" extrusionOk="0">
                  <a:moveTo>
                    <a:pt x="1830" y="0"/>
                  </a:moveTo>
                  <a:cubicBezTo>
                    <a:pt x="1656" y="0"/>
                    <a:pt x="1484" y="31"/>
                    <a:pt x="1314" y="64"/>
                  </a:cubicBezTo>
                  <a:cubicBezTo>
                    <a:pt x="1201" y="85"/>
                    <a:pt x="1085" y="110"/>
                    <a:pt x="983" y="165"/>
                  </a:cubicBezTo>
                  <a:cubicBezTo>
                    <a:pt x="690" y="324"/>
                    <a:pt x="584" y="683"/>
                    <a:pt x="382" y="947"/>
                  </a:cubicBezTo>
                  <a:cubicBezTo>
                    <a:pt x="262" y="1107"/>
                    <a:pt x="96" y="1241"/>
                    <a:pt x="38" y="1433"/>
                  </a:cubicBezTo>
                  <a:cubicBezTo>
                    <a:pt x="14" y="1513"/>
                    <a:pt x="10" y="1598"/>
                    <a:pt x="6" y="1681"/>
                  </a:cubicBezTo>
                  <a:cubicBezTo>
                    <a:pt x="2" y="1762"/>
                    <a:pt x="1" y="1851"/>
                    <a:pt x="52" y="1913"/>
                  </a:cubicBezTo>
                  <a:cubicBezTo>
                    <a:pt x="98" y="1970"/>
                    <a:pt x="177" y="1991"/>
                    <a:pt x="250" y="1991"/>
                  </a:cubicBezTo>
                  <a:cubicBezTo>
                    <a:pt x="252" y="1991"/>
                    <a:pt x="254" y="1991"/>
                    <a:pt x="256" y="1990"/>
                  </a:cubicBezTo>
                  <a:cubicBezTo>
                    <a:pt x="448" y="1988"/>
                    <a:pt x="620" y="1870"/>
                    <a:pt x="808" y="1831"/>
                  </a:cubicBezTo>
                  <a:cubicBezTo>
                    <a:pt x="857" y="1821"/>
                    <a:pt x="906" y="1817"/>
                    <a:pt x="955" y="1817"/>
                  </a:cubicBezTo>
                  <a:cubicBezTo>
                    <a:pt x="1085" y="1817"/>
                    <a:pt x="1214" y="1848"/>
                    <a:pt x="1336" y="1896"/>
                  </a:cubicBezTo>
                  <a:cubicBezTo>
                    <a:pt x="1502" y="1961"/>
                    <a:pt x="1656" y="2055"/>
                    <a:pt x="1814" y="2143"/>
                  </a:cubicBezTo>
                  <a:cubicBezTo>
                    <a:pt x="1896" y="2189"/>
                    <a:pt x="1991" y="2234"/>
                    <a:pt x="2083" y="2234"/>
                  </a:cubicBezTo>
                  <a:cubicBezTo>
                    <a:pt x="2118" y="2234"/>
                    <a:pt x="2153" y="2227"/>
                    <a:pt x="2186" y="2211"/>
                  </a:cubicBezTo>
                  <a:cubicBezTo>
                    <a:pt x="2311" y="2151"/>
                    <a:pt x="2347" y="1995"/>
                    <a:pt x="2420" y="1876"/>
                  </a:cubicBezTo>
                  <a:cubicBezTo>
                    <a:pt x="2543" y="1677"/>
                    <a:pt x="3120" y="1519"/>
                    <a:pt x="2802" y="1239"/>
                  </a:cubicBezTo>
                  <a:cubicBezTo>
                    <a:pt x="2730" y="1177"/>
                    <a:pt x="2637" y="1142"/>
                    <a:pt x="2553" y="1092"/>
                  </a:cubicBezTo>
                  <a:cubicBezTo>
                    <a:pt x="2370" y="984"/>
                    <a:pt x="2229" y="794"/>
                    <a:pt x="2213" y="583"/>
                  </a:cubicBezTo>
                  <a:cubicBezTo>
                    <a:pt x="2205" y="493"/>
                    <a:pt x="2221" y="404"/>
                    <a:pt x="2218" y="314"/>
                  </a:cubicBezTo>
                  <a:cubicBezTo>
                    <a:pt x="2215" y="226"/>
                    <a:pt x="2191" y="129"/>
                    <a:pt x="2123" y="72"/>
                  </a:cubicBezTo>
                  <a:cubicBezTo>
                    <a:pt x="2061" y="18"/>
                    <a:pt x="1977" y="6"/>
                    <a:pt x="1896" y="2"/>
                  </a:cubicBezTo>
                  <a:cubicBezTo>
                    <a:pt x="1874" y="1"/>
                    <a:pt x="1852" y="0"/>
                    <a:pt x="1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5"/>
            <p:cNvSpPr/>
            <p:nvPr/>
          </p:nvSpPr>
          <p:spPr>
            <a:xfrm>
              <a:off x="2349500" y="817825"/>
              <a:ext cx="66450" cy="50425"/>
            </a:xfrm>
            <a:custGeom>
              <a:avLst/>
              <a:gdLst/>
              <a:ahLst/>
              <a:cxnLst/>
              <a:rect l="l" t="t" r="r" b="b"/>
              <a:pathLst>
                <a:path w="2658" h="2017" extrusionOk="0">
                  <a:moveTo>
                    <a:pt x="1286" y="0"/>
                  </a:moveTo>
                  <a:cubicBezTo>
                    <a:pt x="1234" y="0"/>
                    <a:pt x="1182" y="7"/>
                    <a:pt x="1131" y="24"/>
                  </a:cubicBezTo>
                  <a:cubicBezTo>
                    <a:pt x="953" y="79"/>
                    <a:pt x="817" y="238"/>
                    <a:pt x="633" y="273"/>
                  </a:cubicBezTo>
                  <a:cubicBezTo>
                    <a:pt x="593" y="281"/>
                    <a:pt x="552" y="283"/>
                    <a:pt x="510" y="283"/>
                  </a:cubicBezTo>
                  <a:cubicBezTo>
                    <a:pt x="485" y="283"/>
                    <a:pt x="459" y="282"/>
                    <a:pt x="434" y="282"/>
                  </a:cubicBezTo>
                  <a:cubicBezTo>
                    <a:pt x="415" y="282"/>
                    <a:pt x="396" y="282"/>
                    <a:pt x="377" y="284"/>
                  </a:cubicBezTo>
                  <a:cubicBezTo>
                    <a:pt x="292" y="290"/>
                    <a:pt x="201" y="318"/>
                    <a:pt x="155" y="390"/>
                  </a:cubicBezTo>
                  <a:cubicBezTo>
                    <a:pt x="100" y="477"/>
                    <a:pt x="129" y="590"/>
                    <a:pt x="156" y="689"/>
                  </a:cubicBezTo>
                  <a:cubicBezTo>
                    <a:pt x="239" y="1000"/>
                    <a:pt x="269" y="1356"/>
                    <a:pt x="88" y="1624"/>
                  </a:cubicBezTo>
                  <a:cubicBezTo>
                    <a:pt x="54" y="1672"/>
                    <a:pt x="14" y="1718"/>
                    <a:pt x="8" y="1778"/>
                  </a:cubicBezTo>
                  <a:cubicBezTo>
                    <a:pt x="1" y="1848"/>
                    <a:pt x="48" y="1918"/>
                    <a:pt x="110" y="1954"/>
                  </a:cubicBezTo>
                  <a:cubicBezTo>
                    <a:pt x="172" y="1989"/>
                    <a:pt x="245" y="2001"/>
                    <a:pt x="316" y="2006"/>
                  </a:cubicBezTo>
                  <a:cubicBezTo>
                    <a:pt x="425" y="2015"/>
                    <a:pt x="534" y="2016"/>
                    <a:pt x="643" y="2016"/>
                  </a:cubicBezTo>
                  <a:cubicBezTo>
                    <a:pt x="662" y="2016"/>
                    <a:pt x="682" y="2016"/>
                    <a:pt x="702" y="2016"/>
                  </a:cubicBezTo>
                  <a:cubicBezTo>
                    <a:pt x="1005" y="2016"/>
                    <a:pt x="1308" y="2015"/>
                    <a:pt x="1612" y="2015"/>
                  </a:cubicBezTo>
                  <a:cubicBezTo>
                    <a:pt x="1693" y="2015"/>
                    <a:pt x="1777" y="2014"/>
                    <a:pt x="1846" y="1971"/>
                  </a:cubicBezTo>
                  <a:cubicBezTo>
                    <a:pt x="1903" y="1936"/>
                    <a:pt x="1941" y="1876"/>
                    <a:pt x="1974" y="1817"/>
                  </a:cubicBezTo>
                  <a:cubicBezTo>
                    <a:pt x="2080" y="1627"/>
                    <a:pt x="2167" y="1411"/>
                    <a:pt x="2349" y="1290"/>
                  </a:cubicBezTo>
                  <a:cubicBezTo>
                    <a:pt x="2449" y="1221"/>
                    <a:pt x="2583" y="1177"/>
                    <a:pt x="2622" y="1061"/>
                  </a:cubicBezTo>
                  <a:cubicBezTo>
                    <a:pt x="2658" y="953"/>
                    <a:pt x="2589" y="846"/>
                    <a:pt x="2550" y="748"/>
                  </a:cubicBezTo>
                  <a:cubicBezTo>
                    <a:pt x="2519" y="674"/>
                    <a:pt x="2511" y="576"/>
                    <a:pt x="2462" y="511"/>
                  </a:cubicBezTo>
                  <a:cubicBezTo>
                    <a:pt x="2404" y="434"/>
                    <a:pt x="2283" y="398"/>
                    <a:pt x="2200" y="356"/>
                  </a:cubicBezTo>
                  <a:cubicBezTo>
                    <a:pt x="2073" y="294"/>
                    <a:pt x="1945" y="231"/>
                    <a:pt x="1817" y="167"/>
                  </a:cubicBezTo>
                  <a:cubicBezTo>
                    <a:pt x="1651" y="85"/>
                    <a:pt x="1467" y="0"/>
                    <a:pt x="1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5"/>
            <p:cNvSpPr/>
            <p:nvPr/>
          </p:nvSpPr>
          <p:spPr>
            <a:xfrm>
              <a:off x="2401575" y="844075"/>
              <a:ext cx="49725" cy="23475"/>
            </a:xfrm>
            <a:custGeom>
              <a:avLst/>
              <a:gdLst/>
              <a:ahLst/>
              <a:cxnLst/>
              <a:rect l="l" t="t" r="r" b="b"/>
              <a:pathLst>
                <a:path w="1989" h="939" extrusionOk="0">
                  <a:moveTo>
                    <a:pt x="1386" y="0"/>
                  </a:moveTo>
                  <a:cubicBezTo>
                    <a:pt x="1240" y="0"/>
                    <a:pt x="1119" y="94"/>
                    <a:pt x="983" y="138"/>
                  </a:cubicBezTo>
                  <a:cubicBezTo>
                    <a:pt x="877" y="171"/>
                    <a:pt x="766" y="144"/>
                    <a:pt x="661" y="171"/>
                  </a:cubicBezTo>
                  <a:cubicBezTo>
                    <a:pt x="554" y="199"/>
                    <a:pt x="550" y="279"/>
                    <a:pt x="496" y="360"/>
                  </a:cubicBezTo>
                  <a:cubicBezTo>
                    <a:pt x="420" y="474"/>
                    <a:pt x="266" y="510"/>
                    <a:pt x="158" y="585"/>
                  </a:cubicBezTo>
                  <a:cubicBezTo>
                    <a:pt x="72" y="644"/>
                    <a:pt x="0" y="744"/>
                    <a:pt x="21" y="846"/>
                  </a:cubicBezTo>
                  <a:cubicBezTo>
                    <a:pt x="26" y="864"/>
                    <a:pt x="34" y="885"/>
                    <a:pt x="49" y="898"/>
                  </a:cubicBezTo>
                  <a:cubicBezTo>
                    <a:pt x="71" y="918"/>
                    <a:pt x="102" y="919"/>
                    <a:pt x="132" y="919"/>
                  </a:cubicBezTo>
                  <a:cubicBezTo>
                    <a:pt x="725" y="925"/>
                    <a:pt x="1320" y="931"/>
                    <a:pt x="1913" y="938"/>
                  </a:cubicBezTo>
                  <a:cubicBezTo>
                    <a:pt x="1938" y="938"/>
                    <a:pt x="1971" y="934"/>
                    <a:pt x="1979" y="910"/>
                  </a:cubicBezTo>
                  <a:cubicBezTo>
                    <a:pt x="1989" y="888"/>
                    <a:pt x="1971" y="864"/>
                    <a:pt x="1953" y="848"/>
                  </a:cubicBezTo>
                  <a:cubicBezTo>
                    <a:pt x="1877" y="779"/>
                    <a:pt x="1783" y="733"/>
                    <a:pt x="1699" y="674"/>
                  </a:cubicBezTo>
                  <a:cubicBezTo>
                    <a:pt x="1613" y="617"/>
                    <a:pt x="1532" y="542"/>
                    <a:pt x="1502" y="445"/>
                  </a:cubicBezTo>
                  <a:cubicBezTo>
                    <a:pt x="1464" y="320"/>
                    <a:pt x="1514" y="179"/>
                    <a:pt x="1469" y="56"/>
                  </a:cubicBezTo>
                  <a:cubicBezTo>
                    <a:pt x="1464" y="40"/>
                    <a:pt x="1457" y="26"/>
                    <a:pt x="1444" y="16"/>
                  </a:cubicBezTo>
                  <a:cubicBezTo>
                    <a:pt x="1429" y="3"/>
                    <a:pt x="1408" y="0"/>
                    <a:pt x="1388" y="0"/>
                  </a:cubicBezTo>
                  <a:cubicBezTo>
                    <a:pt x="1388" y="0"/>
                    <a:pt x="1387" y="0"/>
                    <a:pt x="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5"/>
            <p:cNvSpPr/>
            <p:nvPr/>
          </p:nvSpPr>
          <p:spPr>
            <a:xfrm>
              <a:off x="2443150" y="826000"/>
              <a:ext cx="52250" cy="40350"/>
            </a:xfrm>
            <a:custGeom>
              <a:avLst/>
              <a:gdLst/>
              <a:ahLst/>
              <a:cxnLst/>
              <a:rect l="l" t="t" r="r" b="b"/>
              <a:pathLst>
                <a:path w="2090" h="1614" extrusionOk="0">
                  <a:moveTo>
                    <a:pt x="1889" y="1"/>
                  </a:moveTo>
                  <a:cubicBezTo>
                    <a:pt x="1872" y="1"/>
                    <a:pt x="1856" y="2"/>
                    <a:pt x="1840" y="4"/>
                  </a:cubicBezTo>
                  <a:cubicBezTo>
                    <a:pt x="1747" y="15"/>
                    <a:pt x="1655" y="46"/>
                    <a:pt x="1573" y="95"/>
                  </a:cubicBezTo>
                  <a:cubicBezTo>
                    <a:pt x="1469" y="156"/>
                    <a:pt x="1383" y="241"/>
                    <a:pt x="1286" y="313"/>
                  </a:cubicBezTo>
                  <a:cubicBezTo>
                    <a:pt x="1195" y="381"/>
                    <a:pt x="1088" y="437"/>
                    <a:pt x="976" y="437"/>
                  </a:cubicBezTo>
                  <a:cubicBezTo>
                    <a:pt x="969" y="437"/>
                    <a:pt x="961" y="437"/>
                    <a:pt x="954" y="436"/>
                  </a:cubicBezTo>
                  <a:cubicBezTo>
                    <a:pt x="877" y="431"/>
                    <a:pt x="804" y="399"/>
                    <a:pt x="727" y="385"/>
                  </a:cubicBezTo>
                  <a:cubicBezTo>
                    <a:pt x="709" y="382"/>
                    <a:pt x="692" y="380"/>
                    <a:pt x="676" y="380"/>
                  </a:cubicBezTo>
                  <a:cubicBezTo>
                    <a:pt x="580" y="380"/>
                    <a:pt x="525" y="434"/>
                    <a:pt x="441" y="490"/>
                  </a:cubicBezTo>
                  <a:cubicBezTo>
                    <a:pt x="337" y="562"/>
                    <a:pt x="216" y="600"/>
                    <a:pt x="95" y="635"/>
                  </a:cubicBezTo>
                  <a:cubicBezTo>
                    <a:pt x="73" y="641"/>
                    <a:pt x="48" y="649"/>
                    <a:pt x="32" y="666"/>
                  </a:cubicBezTo>
                  <a:cubicBezTo>
                    <a:pt x="1" y="696"/>
                    <a:pt x="6" y="748"/>
                    <a:pt x="14" y="791"/>
                  </a:cubicBezTo>
                  <a:cubicBezTo>
                    <a:pt x="27" y="851"/>
                    <a:pt x="42" y="908"/>
                    <a:pt x="58" y="966"/>
                  </a:cubicBezTo>
                  <a:cubicBezTo>
                    <a:pt x="78" y="1027"/>
                    <a:pt x="101" y="1089"/>
                    <a:pt x="146" y="1134"/>
                  </a:cubicBezTo>
                  <a:cubicBezTo>
                    <a:pt x="242" y="1231"/>
                    <a:pt x="422" y="1235"/>
                    <a:pt x="483" y="1356"/>
                  </a:cubicBezTo>
                  <a:cubicBezTo>
                    <a:pt x="510" y="1411"/>
                    <a:pt x="506" y="1478"/>
                    <a:pt x="537" y="1528"/>
                  </a:cubicBezTo>
                  <a:cubicBezTo>
                    <a:pt x="588" y="1605"/>
                    <a:pt x="696" y="1613"/>
                    <a:pt x="788" y="1613"/>
                  </a:cubicBezTo>
                  <a:lnTo>
                    <a:pt x="1928" y="1613"/>
                  </a:lnTo>
                  <a:cubicBezTo>
                    <a:pt x="1945" y="1613"/>
                    <a:pt x="1965" y="1613"/>
                    <a:pt x="1983" y="1607"/>
                  </a:cubicBezTo>
                  <a:cubicBezTo>
                    <a:pt x="2010" y="1597"/>
                    <a:pt x="2031" y="1574"/>
                    <a:pt x="2045" y="1548"/>
                  </a:cubicBezTo>
                  <a:cubicBezTo>
                    <a:pt x="2089" y="1469"/>
                    <a:pt x="2088" y="1374"/>
                    <a:pt x="2087" y="1282"/>
                  </a:cubicBezTo>
                  <a:cubicBezTo>
                    <a:pt x="2079" y="917"/>
                    <a:pt x="2071" y="553"/>
                    <a:pt x="2062" y="187"/>
                  </a:cubicBezTo>
                  <a:cubicBezTo>
                    <a:pt x="2061" y="144"/>
                    <a:pt x="2060" y="99"/>
                    <a:pt x="2037" y="63"/>
                  </a:cubicBezTo>
                  <a:cubicBezTo>
                    <a:pt x="2005" y="16"/>
                    <a:pt x="1947" y="1"/>
                    <a:pt x="1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5"/>
            <p:cNvSpPr/>
            <p:nvPr/>
          </p:nvSpPr>
          <p:spPr>
            <a:xfrm>
              <a:off x="2461100" y="780750"/>
              <a:ext cx="34625" cy="51025"/>
            </a:xfrm>
            <a:custGeom>
              <a:avLst/>
              <a:gdLst/>
              <a:ahLst/>
              <a:cxnLst/>
              <a:rect l="l" t="t" r="r" b="b"/>
              <a:pathLst>
                <a:path w="1385" h="2041" extrusionOk="0">
                  <a:moveTo>
                    <a:pt x="1250" y="1"/>
                  </a:moveTo>
                  <a:cubicBezTo>
                    <a:pt x="1201" y="1"/>
                    <a:pt x="1151" y="27"/>
                    <a:pt x="1109" y="54"/>
                  </a:cubicBezTo>
                  <a:cubicBezTo>
                    <a:pt x="951" y="158"/>
                    <a:pt x="801" y="294"/>
                    <a:pt x="613" y="312"/>
                  </a:cubicBezTo>
                  <a:cubicBezTo>
                    <a:pt x="596" y="314"/>
                    <a:pt x="579" y="314"/>
                    <a:pt x="562" y="314"/>
                  </a:cubicBezTo>
                  <a:cubicBezTo>
                    <a:pt x="504" y="314"/>
                    <a:pt x="443" y="308"/>
                    <a:pt x="385" y="308"/>
                  </a:cubicBezTo>
                  <a:cubicBezTo>
                    <a:pt x="316" y="308"/>
                    <a:pt x="250" y="317"/>
                    <a:pt x="196" y="359"/>
                  </a:cubicBezTo>
                  <a:cubicBezTo>
                    <a:pt x="138" y="403"/>
                    <a:pt x="96" y="494"/>
                    <a:pt x="101" y="569"/>
                  </a:cubicBezTo>
                  <a:cubicBezTo>
                    <a:pt x="103" y="602"/>
                    <a:pt x="115" y="633"/>
                    <a:pt x="116" y="668"/>
                  </a:cubicBezTo>
                  <a:cubicBezTo>
                    <a:pt x="117" y="720"/>
                    <a:pt x="116" y="774"/>
                    <a:pt x="116" y="825"/>
                  </a:cubicBezTo>
                  <a:cubicBezTo>
                    <a:pt x="116" y="874"/>
                    <a:pt x="116" y="926"/>
                    <a:pt x="98" y="972"/>
                  </a:cubicBezTo>
                  <a:cubicBezTo>
                    <a:pt x="75" y="1033"/>
                    <a:pt x="24" y="1083"/>
                    <a:pt x="14" y="1147"/>
                  </a:cubicBezTo>
                  <a:cubicBezTo>
                    <a:pt x="0" y="1232"/>
                    <a:pt x="62" y="1306"/>
                    <a:pt x="97" y="1383"/>
                  </a:cubicBezTo>
                  <a:cubicBezTo>
                    <a:pt x="161" y="1525"/>
                    <a:pt x="162" y="1714"/>
                    <a:pt x="95" y="1850"/>
                  </a:cubicBezTo>
                  <a:cubicBezTo>
                    <a:pt x="80" y="1880"/>
                    <a:pt x="63" y="1910"/>
                    <a:pt x="58" y="1942"/>
                  </a:cubicBezTo>
                  <a:cubicBezTo>
                    <a:pt x="53" y="1976"/>
                    <a:pt x="63" y="2013"/>
                    <a:pt x="92" y="2031"/>
                  </a:cubicBezTo>
                  <a:cubicBezTo>
                    <a:pt x="107" y="2040"/>
                    <a:pt x="126" y="2041"/>
                    <a:pt x="142" y="2041"/>
                  </a:cubicBezTo>
                  <a:cubicBezTo>
                    <a:pt x="251" y="2040"/>
                    <a:pt x="342" y="1963"/>
                    <a:pt x="424" y="1889"/>
                  </a:cubicBezTo>
                  <a:cubicBezTo>
                    <a:pt x="556" y="1768"/>
                    <a:pt x="696" y="1638"/>
                    <a:pt x="873" y="1608"/>
                  </a:cubicBezTo>
                  <a:cubicBezTo>
                    <a:pt x="991" y="1588"/>
                    <a:pt x="1122" y="1613"/>
                    <a:pt x="1226" y="1551"/>
                  </a:cubicBezTo>
                  <a:cubicBezTo>
                    <a:pt x="1296" y="1510"/>
                    <a:pt x="1339" y="1434"/>
                    <a:pt x="1360" y="1355"/>
                  </a:cubicBezTo>
                  <a:cubicBezTo>
                    <a:pt x="1380" y="1277"/>
                    <a:pt x="1380" y="1196"/>
                    <a:pt x="1381" y="1115"/>
                  </a:cubicBezTo>
                  <a:cubicBezTo>
                    <a:pt x="1384" y="820"/>
                    <a:pt x="1384" y="524"/>
                    <a:pt x="1385" y="229"/>
                  </a:cubicBezTo>
                  <a:cubicBezTo>
                    <a:pt x="1385" y="145"/>
                    <a:pt x="1374" y="43"/>
                    <a:pt x="1297" y="10"/>
                  </a:cubicBezTo>
                  <a:cubicBezTo>
                    <a:pt x="1282" y="4"/>
                    <a:pt x="1266"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5"/>
            <p:cNvSpPr/>
            <p:nvPr/>
          </p:nvSpPr>
          <p:spPr>
            <a:xfrm>
              <a:off x="2418375" y="766775"/>
              <a:ext cx="47900" cy="40200"/>
            </a:xfrm>
            <a:custGeom>
              <a:avLst/>
              <a:gdLst/>
              <a:ahLst/>
              <a:cxnLst/>
              <a:rect l="l" t="t" r="r" b="b"/>
              <a:pathLst>
                <a:path w="1916" h="1608" extrusionOk="0">
                  <a:moveTo>
                    <a:pt x="202" y="0"/>
                  </a:moveTo>
                  <a:cubicBezTo>
                    <a:pt x="145" y="0"/>
                    <a:pt x="90" y="13"/>
                    <a:pt x="52" y="54"/>
                  </a:cubicBezTo>
                  <a:cubicBezTo>
                    <a:pt x="0" y="110"/>
                    <a:pt x="0" y="193"/>
                    <a:pt x="2" y="269"/>
                  </a:cubicBezTo>
                  <a:cubicBezTo>
                    <a:pt x="7" y="392"/>
                    <a:pt x="12" y="517"/>
                    <a:pt x="17" y="640"/>
                  </a:cubicBezTo>
                  <a:cubicBezTo>
                    <a:pt x="18" y="675"/>
                    <a:pt x="20" y="711"/>
                    <a:pt x="30" y="745"/>
                  </a:cubicBezTo>
                  <a:cubicBezTo>
                    <a:pt x="64" y="863"/>
                    <a:pt x="191" y="925"/>
                    <a:pt x="307" y="966"/>
                  </a:cubicBezTo>
                  <a:cubicBezTo>
                    <a:pt x="423" y="1007"/>
                    <a:pt x="551" y="1051"/>
                    <a:pt x="613" y="1158"/>
                  </a:cubicBezTo>
                  <a:cubicBezTo>
                    <a:pt x="675" y="1265"/>
                    <a:pt x="611" y="1554"/>
                    <a:pt x="769" y="1554"/>
                  </a:cubicBezTo>
                  <a:cubicBezTo>
                    <a:pt x="788" y="1554"/>
                    <a:pt x="811" y="1550"/>
                    <a:pt x="838" y="1540"/>
                  </a:cubicBezTo>
                  <a:cubicBezTo>
                    <a:pt x="911" y="1515"/>
                    <a:pt x="954" y="1482"/>
                    <a:pt x="1032" y="1482"/>
                  </a:cubicBezTo>
                  <a:cubicBezTo>
                    <a:pt x="1037" y="1482"/>
                    <a:pt x="1043" y="1482"/>
                    <a:pt x="1048" y="1483"/>
                  </a:cubicBezTo>
                  <a:cubicBezTo>
                    <a:pt x="1158" y="1493"/>
                    <a:pt x="1270" y="1531"/>
                    <a:pt x="1371" y="1579"/>
                  </a:cubicBezTo>
                  <a:cubicBezTo>
                    <a:pt x="1400" y="1593"/>
                    <a:pt x="1430" y="1607"/>
                    <a:pt x="1460" y="1607"/>
                  </a:cubicBezTo>
                  <a:cubicBezTo>
                    <a:pt x="1469" y="1607"/>
                    <a:pt x="1478" y="1606"/>
                    <a:pt x="1487" y="1603"/>
                  </a:cubicBezTo>
                  <a:cubicBezTo>
                    <a:pt x="1544" y="1586"/>
                    <a:pt x="1561" y="1515"/>
                    <a:pt x="1563" y="1456"/>
                  </a:cubicBezTo>
                  <a:cubicBezTo>
                    <a:pt x="1566" y="1376"/>
                    <a:pt x="1561" y="1297"/>
                    <a:pt x="1546" y="1218"/>
                  </a:cubicBezTo>
                  <a:cubicBezTo>
                    <a:pt x="1516" y="1069"/>
                    <a:pt x="1455" y="902"/>
                    <a:pt x="1539" y="774"/>
                  </a:cubicBezTo>
                  <a:cubicBezTo>
                    <a:pt x="1605" y="671"/>
                    <a:pt x="1739" y="639"/>
                    <a:pt x="1839" y="565"/>
                  </a:cubicBezTo>
                  <a:cubicBezTo>
                    <a:pt x="1878" y="536"/>
                    <a:pt x="1916" y="495"/>
                    <a:pt x="1916" y="445"/>
                  </a:cubicBezTo>
                  <a:cubicBezTo>
                    <a:pt x="1914" y="359"/>
                    <a:pt x="1810" y="320"/>
                    <a:pt x="1727" y="302"/>
                  </a:cubicBezTo>
                  <a:cubicBezTo>
                    <a:pt x="1261" y="207"/>
                    <a:pt x="797" y="112"/>
                    <a:pt x="331" y="15"/>
                  </a:cubicBezTo>
                  <a:cubicBezTo>
                    <a:pt x="290" y="7"/>
                    <a:pt x="246"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0" name="Google Shape;3620;p55"/>
          <p:cNvGrpSpPr/>
          <p:nvPr/>
        </p:nvGrpSpPr>
        <p:grpSpPr>
          <a:xfrm>
            <a:off x="6675198" y="144718"/>
            <a:ext cx="1142993" cy="1142993"/>
            <a:chOff x="1248950" y="2222850"/>
            <a:chExt cx="604950" cy="603800"/>
          </a:xfrm>
        </p:grpSpPr>
        <p:sp>
          <p:nvSpPr>
            <p:cNvPr id="3621" name="Google Shape;3621;p55"/>
            <p:cNvSpPr/>
            <p:nvPr/>
          </p:nvSpPr>
          <p:spPr>
            <a:xfrm>
              <a:off x="1249600" y="2368450"/>
              <a:ext cx="226750" cy="278325"/>
            </a:xfrm>
            <a:custGeom>
              <a:avLst/>
              <a:gdLst/>
              <a:ahLst/>
              <a:cxnLst/>
              <a:rect l="l" t="t" r="r" b="b"/>
              <a:pathLst>
                <a:path w="9070" h="11133" extrusionOk="0">
                  <a:moveTo>
                    <a:pt x="1648" y="1"/>
                  </a:moveTo>
                  <a:cubicBezTo>
                    <a:pt x="1609" y="1"/>
                    <a:pt x="1569" y="7"/>
                    <a:pt x="1529" y="22"/>
                  </a:cubicBezTo>
                  <a:cubicBezTo>
                    <a:pt x="1379" y="76"/>
                    <a:pt x="1287" y="227"/>
                    <a:pt x="1221" y="373"/>
                  </a:cubicBezTo>
                  <a:cubicBezTo>
                    <a:pt x="1137" y="565"/>
                    <a:pt x="1076" y="768"/>
                    <a:pt x="1015" y="968"/>
                  </a:cubicBezTo>
                  <a:cubicBezTo>
                    <a:pt x="790" y="1718"/>
                    <a:pt x="566" y="2465"/>
                    <a:pt x="341" y="3214"/>
                  </a:cubicBezTo>
                  <a:cubicBezTo>
                    <a:pt x="201" y="3681"/>
                    <a:pt x="59" y="4153"/>
                    <a:pt x="29" y="4638"/>
                  </a:cubicBezTo>
                  <a:cubicBezTo>
                    <a:pt x="1" y="5125"/>
                    <a:pt x="91" y="5634"/>
                    <a:pt x="381" y="6027"/>
                  </a:cubicBezTo>
                  <a:cubicBezTo>
                    <a:pt x="800" y="6600"/>
                    <a:pt x="1549" y="6818"/>
                    <a:pt x="2270" y="6818"/>
                  </a:cubicBezTo>
                  <a:cubicBezTo>
                    <a:pt x="2361" y="6818"/>
                    <a:pt x="2452" y="6815"/>
                    <a:pt x="2542" y="6808"/>
                  </a:cubicBezTo>
                  <a:cubicBezTo>
                    <a:pt x="3081" y="6769"/>
                    <a:pt x="3595" y="6612"/>
                    <a:pt x="4129" y="6545"/>
                  </a:cubicBezTo>
                  <a:cubicBezTo>
                    <a:pt x="4252" y="6530"/>
                    <a:pt x="4375" y="6523"/>
                    <a:pt x="4498" y="6523"/>
                  </a:cubicBezTo>
                  <a:cubicBezTo>
                    <a:pt x="4927" y="6523"/>
                    <a:pt x="5356" y="6605"/>
                    <a:pt x="5768" y="6708"/>
                  </a:cubicBezTo>
                  <a:cubicBezTo>
                    <a:pt x="6041" y="6776"/>
                    <a:pt x="6333" y="6869"/>
                    <a:pt x="6496" y="7100"/>
                  </a:cubicBezTo>
                  <a:cubicBezTo>
                    <a:pt x="6663" y="7337"/>
                    <a:pt x="6653" y="7668"/>
                    <a:pt x="6828" y="7900"/>
                  </a:cubicBezTo>
                  <a:cubicBezTo>
                    <a:pt x="6999" y="8128"/>
                    <a:pt x="7290" y="8200"/>
                    <a:pt x="7547" y="8287"/>
                  </a:cubicBezTo>
                  <a:cubicBezTo>
                    <a:pt x="7663" y="8326"/>
                    <a:pt x="7808" y="8364"/>
                    <a:pt x="7905" y="8439"/>
                  </a:cubicBezTo>
                  <a:cubicBezTo>
                    <a:pt x="8018" y="8526"/>
                    <a:pt x="8109" y="8688"/>
                    <a:pt x="8179" y="8811"/>
                  </a:cubicBezTo>
                  <a:cubicBezTo>
                    <a:pt x="8345" y="9103"/>
                    <a:pt x="8444" y="9428"/>
                    <a:pt x="8475" y="9761"/>
                  </a:cubicBezTo>
                  <a:cubicBezTo>
                    <a:pt x="8502" y="10044"/>
                    <a:pt x="8480" y="10331"/>
                    <a:pt x="8412" y="10604"/>
                  </a:cubicBezTo>
                  <a:cubicBezTo>
                    <a:pt x="8382" y="10725"/>
                    <a:pt x="8343" y="10851"/>
                    <a:pt x="8379" y="10970"/>
                  </a:cubicBezTo>
                  <a:cubicBezTo>
                    <a:pt x="8406" y="11059"/>
                    <a:pt x="8499" y="11133"/>
                    <a:pt x="8586" y="11133"/>
                  </a:cubicBezTo>
                  <a:cubicBezTo>
                    <a:pt x="8614" y="11133"/>
                    <a:pt x="8642" y="11125"/>
                    <a:pt x="8667" y="11107"/>
                  </a:cubicBezTo>
                  <a:cubicBezTo>
                    <a:pt x="8722" y="11068"/>
                    <a:pt x="8741" y="10999"/>
                    <a:pt x="8758" y="10934"/>
                  </a:cubicBezTo>
                  <a:cubicBezTo>
                    <a:pt x="8880" y="10459"/>
                    <a:pt x="8974" y="9977"/>
                    <a:pt x="9042" y="9492"/>
                  </a:cubicBezTo>
                  <a:cubicBezTo>
                    <a:pt x="9070" y="9300"/>
                    <a:pt x="9035" y="9168"/>
                    <a:pt x="9011" y="8983"/>
                  </a:cubicBezTo>
                  <a:cubicBezTo>
                    <a:pt x="8981" y="8744"/>
                    <a:pt x="8952" y="8514"/>
                    <a:pt x="8877" y="8283"/>
                  </a:cubicBezTo>
                  <a:cubicBezTo>
                    <a:pt x="8600" y="7434"/>
                    <a:pt x="8137" y="6659"/>
                    <a:pt x="7628" y="5926"/>
                  </a:cubicBezTo>
                  <a:cubicBezTo>
                    <a:pt x="7352" y="5527"/>
                    <a:pt x="7056" y="5133"/>
                    <a:pt x="6668" y="4840"/>
                  </a:cubicBezTo>
                  <a:cubicBezTo>
                    <a:pt x="6134" y="4436"/>
                    <a:pt x="5470" y="4256"/>
                    <a:pt x="4838" y="4031"/>
                  </a:cubicBezTo>
                  <a:cubicBezTo>
                    <a:pt x="4206" y="3806"/>
                    <a:pt x="3562" y="3506"/>
                    <a:pt x="3182" y="2952"/>
                  </a:cubicBezTo>
                  <a:cubicBezTo>
                    <a:pt x="2874" y="2501"/>
                    <a:pt x="2784" y="1942"/>
                    <a:pt x="2627" y="1420"/>
                  </a:cubicBezTo>
                  <a:cubicBezTo>
                    <a:pt x="2524" y="1073"/>
                    <a:pt x="2387" y="737"/>
                    <a:pt x="2205" y="428"/>
                  </a:cubicBezTo>
                  <a:cubicBezTo>
                    <a:pt x="2081" y="218"/>
                    <a:pt x="1873" y="1"/>
                    <a:pt x="1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5"/>
            <p:cNvSpPr/>
            <p:nvPr/>
          </p:nvSpPr>
          <p:spPr>
            <a:xfrm>
              <a:off x="1323750" y="2222850"/>
              <a:ext cx="273100" cy="453700"/>
            </a:xfrm>
            <a:custGeom>
              <a:avLst/>
              <a:gdLst/>
              <a:ahLst/>
              <a:cxnLst/>
              <a:rect l="l" t="t" r="r" b="b"/>
              <a:pathLst>
                <a:path w="10924" h="18148" extrusionOk="0">
                  <a:moveTo>
                    <a:pt x="6416" y="0"/>
                  </a:moveTo>
                  <a:cubicBezTo>
                    <a:pt x="5998" y="0"/>
                    <a:pt x="5581" y="6"/>
                    <a:pt x="5166" y="52"/>
                  </a:cubicBezTo>
                  <a:cubicBezTo>
                    <a:pt x="3346" y="256"/>
                    <a:pt x="1595" y="1342"/>
                    <a:pt x="798" y="2990"/>
                  </a:cubicBezTo>
                  <a:cubicBezTo>
                    <a:pt x="0" y="4638"/>
                    <a:pt x="301" y="6813"/>
                    <a:pt x="1661" y="8038"/>
                  </a:cubicBezTo>
                  <a:cubicBezTo>
                    <a:pt x="2473" y="8771"/>
                    <a:pt x="3572" y="9136"/>
                    <a:pt x="4353" y="9902"/>
                  </a:cubicBezTo>
                  <a:cubicBezTo>
                    <a:pt x="4836" y="10378"/>
                    <a:pt x="5170" y="10980"/>
                    <a:pt x="5474" y="11586"/>
                  </a:cubicBezTo>
                  <a:cubicBezTo>
                    <a:pt x="5868" y="12368"/>
                    <a:pt x="6223" y="13169"/>
                    <a:pt x="6539" y="13985"/>
                  </a:cubicBezTo>
                  <a:cubicBezTo>
                    <a:pt x="6839" y="14757"/>
                    <a:pt x="7133" y="15503"/>
                    <a:pt x="7168" y="16340"/>
                  </a:cubicBezTo>
                  <a:cubicBezTo>
                    <a:pt x="7180" y="16644"/>
                    <a:pt x="7155" y="16942"/>
                    <a:pt x="7117" y="17243"/>
                  </a:cubicBezTo>
                  <a:cubicBezTo>
                    <a:pt x="7085" y="17495"/>
                    <a:pt x="7096" y="17708"/>
                    <a:pt x="6970" y="17947"/>
                  </a:cubicBezTo>
                  <a:cubicBezTo>
                    <a:pt x="6945" y="17996"/>
                    <a:pt x="6916" y="18046"/>
                    <a:pt x="6901" y="18099"/>
                  </a:cubicBezTo>
                  <a:cubicBezTo>
                    <a:pt x="6898" y="18109"/>
                    <a:pt x="6896" y="18122"/>
                    <a:pt x="6902" y="18129"/>
                  </a:cubicBezTo>
                  <a:cubicBezTo>
                    <a:pt x="6908" y="18135"/>
                    <a:pt x="6918" y="18138"/>
                    <a:pt x="6926" y="18139"/>
                  </a:cubicBezTo>
                  <a:cubicBezTo>
                    <a:pt x="6959" y="18145"/>
                    <a:pt x="6991" y="18147"/>
                    <a:pt x="7023" y="18147"/>
                  </a:cubicBezTo>
                  <a:cubicBezTo>
                    <a:pt x="7290" y="18147"/>
                    <a:pt x="7498" y="17961"/>
                    <a:pt x="7690" y="17775"/>
                  </a:cubicBezTo>
                  <a:cubicBezTo>
                    <a:pt x="7939" y="17536"/>
                    <a:pt x="8088" y="17243"/>
                    <a:pt x="8268" y="16952"/>
                  </a:cubicBezTo>
                  <a:cubicBezTo>
                    <a:pt x="8640" y="16352"/>
                    <a:pt x="8824" y="15642"/>
                    <a:pt x="8920" y="14947"/>
                  </a:cubicBezTo>
                  <a:cubicBezTo>
                    <a:pt x="8961" y="14644"/>
                    <a:pt x="8985" y="14338"/>
                    <a:pt x="8990" y="14033"/>
                  </a:cubicBezTo>
                  <a:cubicBezTo>
                    <a:pt x="9000" y="13346"/>
                    <a:pt x="8902" y="12656"/>
                    <a:pt x="8695" y="12003"/>
                  </a:cubicBezTo>
                  <a:cubicBezTo>
                    <a:pt x="8411" y="11113"/>
                    <a:pt x="7934" y="10294"/>
                    <a:pt x="7633" y="9410"/>
                  </a:cubicBezTo>
                  <a:cubicBezTo>
                    <a:pt x="6793" y="6941"/>
                    <a:pt x="7487" y="4020"/>
                    <a:pt x="9348" y="2192"/>
                  </a:cubicBezTo>
                  <a:cubicBezTo>
                    <a:pt x="9801" y="1747"/>
                    <a:pt x="10317" y="1362"/>
                    <a:pt x="10708" y="863"/>
                  </a:cubicBezTo>
                  <a:cubicBezTo>
                    <a:pt x="10818" y="724"/>
                    <a:pt x="10924" y="550"/>
                    <a:pt x="10885" y="374"/>
                  </a:cubicBezTo>
                  <a:cubicBezTo>
                    <a:pt x="10821" y="76"/>
                    <a:pt x="10429" y="12"/>
                    <a:pt x="10125" y="11"/>
                  </a:cubicBezTo>
                  <a:cubicBezTo>
                    <a:pt x="8956" y="9"/>
                    <a:pt x="7785" y="5"/>
                    <a:pt x="6615" y="0"/>
                  </a:cubicBezTo>
                  <a:cubicBezTo>
                    <a:pt x="6548" y="0"/>
                    <a:pt x="6482" y="0"/>
                    <a:pt x="6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5"/>
            <p:cNvSpPr/>
            <p:nvPr/>
          </p:nvSpPr>
          <p:spPr>
            <a:xfrm>
              <a:off x="1497075" y="2431825"/>
              <a:ext cx="356825" cy="389675"/>
            </a:xfrm>
            <a:custGeom>
              <a:avLst/>
              <a:gdLst/>
              <a:ahLst/>
              <a:cxnLst/>
              <a:rect l="l" t="t" r="r" b="b"/>
              <a:pathLst>
                <a:path w="14273" h="15587" extrusionOk="0">
                  <a:moveTo>
                    <a:pt x="13975" y="1"/>
                  </a:moveTo>
                  <a:cubicBezTo>
                    <a:pt x="13962" y="1"/>
                    <a:pt x="13948" y="1"/>
                    <a:pt x="13934" y="3"/>
                  </a:cubicBezTo>
                  <a:cubicBezTo>
                    <a:pt x="13572" y="40"/>
                    <a:pt x="13243" y="566"/>
                    <a:pt x="13047" y="829"/>
                  </a:cubicBezTo>
                  <a:cubicBezTo>
                    <a:pt x="12616" y="1402"/>
                    <a:pt x="12055" y="1876"/>
                    <a:pt x="11418" y="2204"/>
                  </a:cubicBezTo>
                  <a:cubicBezTo>
                    <a:pt x="10976" y="2431"/>
                    <a:pt x="10492" y="2595"/>
                    <a:pt x="10107" y="2910"/>
                  </a:cubicBezTo>
                  <a:cubicBezTo>
                    <a:pt x="9407" y="3486"/>
                    <a:pt x="9172" y="4452"/>
                    <a:pt x="9100" y="5355"/>
                  </a:cubicBezTo>
                  <a:cubicBezTo>
                    <a:pt x="9029" y="6258"/>
                    <a:pt x="9073" y="7190"/>
                    <a:pt x="8759" y="8041"/>
                  </a:cubicBezTo>
                  <a:cubicBezTo>
                    <a:pt x="8431" y="8931"/>
                    <a:pt x="7739" y="9643"/>
                    <a:pt x="6973" y="10203"/>
                  </a:cubicBezTo>
                  <a:cubicBezTo>
                    <a:pt x="5786" y="11071"/>
                    <a:pt x="4341" y="11639"/>
                    <a:pt x="2877" y="11639"/>
                  </a:cubicBezTo>
                  <a:cubicBezTo>
                    <a:pt x="2704" y="11639"/>
                    <a:pt x="2531" y="11631"/>
                    <a:pt x="2358" y="11615"/>
                  </a:cubicBezTo>
                  <a:cubicBezTo>
                    <a:pt x="1623" y="11546"/>
                    <a:pt x="832" y="11273"/>
                    <a:pt x="473" y="10628"/>
                  </a:cubicBezTo>
                  <a:lnTo>
                    <a:pt x="409" y="10550"/>
                  </a:lnTo>
                  <a:cubicBezTo>
                    <a:pt x="400" y="10551"/>
                    <a:pt x="391" y="10552"/>
                    <a:pt x="381" y="10552"/>
                  </a:cubicBezTo>
                  <a:cubicBezTo>
                    <a:pt x="345" y="10552"/>
                    <a:pt x="309" y="10542"/>
                    <a:pt x="277" y="10525"/>
                  </a:cubicBezTo>
                  <a:cubicBezTo>
                    <a:pt x="206" y="10487"/>
                    <a:pt x="134" y="10449"/>
                    <a:pt x="62" y="10411"/>
                  </a:cubicBezTo>
                  <a:cubicBezTo>
                    <a:pt x="30" y="10511"/>
                    <a:pt x="1" y="10622"/>
                    <a:pt x="1" y="10677"/>
                  </a:cubicBezTo>
                  <a:cubicBezTo>
                    <a:pt x="0" y="10762"/>
                    <a:pt x="0" y="10842"/>
                    <a:pt x="10" y="10927"/>
                  </a:cubicBezTo>
                  <a:cubicBezTo>
                    <a:pt x="31" y="11128"/>
                    <a:pt x="58" y="11328"/>
                    <a:pt x="96" y="11526"/>
                  </a:cubicBezTo>
                  <a:cubicBezTo>
                    <a:pt x="171" y="11923"/>
                    <a:pt x="292" y="12315"/>
                    <a:pt x="503" y="12662"/>
                  </a:cubicBezTo>
                  <a:cubicBezTo>
                    <a:pt x="908" y="13330"/>
                    <a:pt x="1594" y="13767"/>
                    <a:pt x="2256" y="14179"/>
                  </a:cubicBezTo>
                  <a:cubicBezTo>
                    <a:pt x="3227" y="14784"/>
                    <a:pt x="4238" y="15405"/>
                    <a:pt x="5374" y="15552"/>
                  </a:cubicBezTo>
                  <a:cubicBezTo>
                    <a:pt x="5560" y="15576"/>
                    <a:pt x="5745" y="15587"/>
                    <a:pt x="5930" y="15587"/>
                  </a:cubicBezTo>
                  <a:cubicBezTo>
                    <a:pt x="7044" y="15587"/>
                    <a:pt x="8145" y="15182"/>
                    <a:pt x="9199" y="14783"/>
                  </a:cubicBezTo>
                  <a:cubicBezTo>
                    <a:pt x="10122" y="14434"/>
                    <a:pt x="11048" y="14082"/>
                    <a:pt x="11909" y="13603"/>
                  </a:cubicBezTo>
                  <a:cubicBezTo>
                    <a:pt x="12728" y="13147"/>
                    <a:pt x="13518" y="12534"/>
                    <a:pt x="13883" y="11670"/>
                  </a:cubicBezTo>
                  <a:cubicBezTo>
                    <a:pt x="14163" y="11008"/>
                    <a:pt x="14167" y="10267"/>
                    <a:pt x="14167" y="9549"/>
                  </a:cubicBezTo>
                  <a:lnTo>
                    <a:pt x="14163" y="1456"/>
                  </a:lnTo>
                  <a:cubicBezTo>
                    <a:pt x="14163" y="1122"/>
                    <a:pt x="14207" y="832"/>
                    <a:pt x="14245" y="506"/>
                  </a:cubicBezTo>
                  <a:cubicBezTo>
                    <a:pt x="14272" y="280"/>
                    <a:pt x="14233" y="1"/>
                    <a:pt x="1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5"/>
            <p:cNvSpPr/>
            <p:nvPr/>
          </p:nvSpPr>
          <p:spPr>
            <a:xfrm>
              <a:off x="1523700" y="2229225"/>
              <a:ext cx="329075" cy="471300"/>
            </a:xfrm>
            <a:custGeom>
              <a:avLst/>
              <a:gdLst/>
              <a:ahLst/>
              <a:cxnLst/>
              <a:rect l="l" t="t" r="r" b="b"/>
              <a:pathLst>
                <a:path w="13163" h="18852" extrusionOk="0">
                  <a:moveTo>
                    <a:pt x="12181" y="1"/>
                  </a:moveTo>
                  <a:cubicBezTo>
                    <a:pt x="11911" y="1"/>
                    <a:pt x="11643" y="85"/>
                    <a:pt x="11384" y="168"/>
                  </a:cubicBezTo>
                  <a:cubicBezTo>
                    <a:pt x="9508" y="771"/>
                    <a:pt x="7633" y="1372"/>
                    <a:pt x="5757" y="1974"/>
                  </a:cubicBezTo>
                  <a:cubicBezTo>
                    <a:pt x="4777" y="2289"/>
                    <a:pt x="3778" y="2612"/>
                    <a:pt x="2940" y="3210"/>
                  </a:cubicBezTo>
                  <a:cubicBezTo>
                    <a:pt x="1869" y="3974"/>
                    <a:pt x="1128" y="5160"/>
                    <a:pt x="815" y="6439"/>
                  </a:cubicBezTo>
                  <a:cubicBezTo>
                    <a:pt x="501" y="7716"/>
                    <a:pt x="602" y="9080"/>
                    <a:pt x="1007" y="10332"/>
                  </a:cubicBezTo>
                  <a:cubicBezTo>
                    <a:pt x="1371" y="11457"/>
                    <a:pt x="1976" y="12510"/>
                    <a:pt x="2171" y="13677"/>
                  </a:cubicBezTo>
                  <a:cubicBezTo>
                    <a:pt x="2281" y="14339"/>
                    <a:pt x="2250" y="15020"/>
                    <a:pt x="2103" y="15673"/>
                  </a:cubicBezTo>
                  <a:cubicBezTo>
                    <a:pt x="2061" y="15853"/>
                    <a:pt x="2033" y="16069"/>
                    <a:pt x="1943" y="16234"/>
                  </a:cubicBezTo>
                  <a:cubicBezTo>
                    <a:pt x="1866" y="16378"/>
                    <a:pt x="1812" y="16518"/>
                    <a:pt x="1750" y="16672"/>
                  </a:cubicBezTo>
                  <a:cubicBezTo>
                    <a:pt x="1602" y="17042"/>
                    <a:pt x="1401" y="17387"/>
                    <a:pt x="1188" y="17724"/>
                  </a:cubicBezTo>
                  <a:cubicBezTo>
                    <a:pt x="1128" y="17820"/>
                    <a:pt x="1067" y="17916"/>
                    <a:pt x="990" y="18001"/>
                  </a:cubicBezTo>
                  <a:cubicBezTo>
                    <a:pt x="967" y="18026"/>
                    <a:pt x="943" y="18049"/>
                    <a:pt x="919" y="18070"/>
                  </a:cubicBezTo>
                  <a:cubicBezTo>
                    <a:pt x="846" y="18152"/>
                    <a:pt x="764" y="18226"/>
                    <a:pt x="676" y="18291"/>
                  </a:cubicBezTo>
                  <a:cubicBezTo>
                    <a:pt x="493" y="18516"/>
                    <a:pt x="253" y="18691"/>
                    <a:pt x="1" y="18831"/>
                  </a:cubicBezTo>
                  <a:cubicBezTo>
                    <a:pt x="16" y="18833"/>
                    <a:pt x="32" y="18835"/>
                    <a:pt x="47" y="18836"/>
                  </a:cubicBezTo>
                  <a:lnTo>
                    <a:pt x="37" y="18838"/>
                  </a:lnTo>
                  <a:cubicBezTo>
                    <a:pt x="122" y="18847"/>
                    <a:pt x="207" y="18851"/>
                    <a:pt x="292" y="18851"/>
                  </a:cubicBezTo>
                  <a:cubicBezTo>
                    <a:pt x="616" y="18851"/>
                    <a:pt x="941" y="18791"/>
                    <a:pt x="1260" y="18728"/>
                  </a:cubicBezTo>
                  <a:cubicBezTo>
                    <a:pt x="1743" y="18632"/>
                    <a:pt x="2231" y="18536"/>
                    <a:pt x="2711" y="18417"/>
                  </a:cubicBezTo>
                  <a:cubicBezTo>
                    <a:pt x="2835" y="18386"/>
                    <a:pt x="2959" y="18353"/>
                    <a:pt x="3082" y="18317"/>
                  </a:cubicBezTo>
                  <a:lnTo>
                    <a:pt x="3082" y="18317"/>
                  </a:lnTo>
                  <a:lnTo>
                    <a:pt x="3063" y="18320"/>
                  </a:lnTo>
                  <a:cubicBezTo>
                    <a:pt x="3102" y="18310"/>
                    <a:pt x="3139" y="18300"/>
                    <a:pt x="3174" y="18290"/>
                  </a:cubicBezTo>
                  <a:cubicBezTo>
                    <a:pt x="3591" y="18168"/>
                    <a:pt x="3991" y="17924"/>
                    <a:pt x="4362" y="17700"/>
                  </a:cubicBezTo>
                  <a:cubicBezTo>
                    <a:pt x="5687" y="16906"/>
                    <a:pt x="6726" y="15607"/>
                    <a:pt x="7110" y="14100"/>
                  </a:cubicBezTo>
                  <a:cubicBezTo>
                    <a:pt x="7387" y="13006"/>
                    <a:pt x="7349" y="11835"/>
                    <a:pt x="7762" y="10786"/>
                  </a:cubicBezTo>
                  <a:cubicBezTo>
                    <a:pt x="8073" y="9989"/>
                    <a:pt x="8644" y="9296"/>
                    <a:pt x="9365" y="8833"/>
                  </a:cubicBezTo>
                  <a:cubicBezTo>
                    <a:pt x="9963" y="8449"/>
                    <a:pt x="10650" y="8228"/>
                    <a:pt x="11290" y="7921"/>
                  </a:cubicBezTo>
                  <a:cubicBezTo>
                    <a:pt x="11931" y="7613"/>
                    <a:pt x="12558" y="7186"/>
                    <a:pt x="12868" y="6547"/>
                  </a:cubicBezTo>
                  <a:cubicBezTo>
                    <a:pt x="13125" y="6015"/>
                    <a:pt x="13135" y="5404"/>
                    <a:pt x="13139" y="4815"/>
                  </a:cubicBezTo>
                  <a:cubicBezTo>
                    <a:pt x="13152" y="3465"/>
                    <a:pt x="13163" y="2112"/>
                    <a:pt x="12954" y="781"/>
                  </a:cubicBezTo>
                  <a:cubicBezTo>
                    <a:pt x="12917" y="545"/>
                    <a:pt x="12861" y="288"/>
                    <a:pt x="12673" y="140"/>
                  </a:cubicBezTo>
                  <a:cubicBezTo>
                    <a:pt x="12573" y="62"/>
                    <a:pt x="12447" y="23"/>
                    <a:pt x="12321" y="8"/>
                  </a:cubicBezTo>
                  <a:cubicBezTo>
                    <a:pt x="12274" y="3"/>
                    <a:pt x="12227" y="1"/>
                    <a:pt x="12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5"/>
            <p:cNvSpPr/>
            <p:nvPr/>
          </p:nvSpPr>
          <p:spPr>
            <a:xfrm>
              <a:off x="1259000" y="2637775"/>
              <a:ext cx="297850" cy="188875"/>
            </a:xfrm>
            <a:custGeom>
              <a:avLst/>
              <a:gdLst/>
              <a:ahLst/>
              <a:cxnLst/>
              <a:rect l="l" t="t" r="r" b="b"/>
              <a:pathLst>
                <a:path w="11914" h="7555" extrusionOk="0">
                  <a:moveTo>
                    <a:pt x="5294" y="1"/>
                  </a:moveTo>
                  <a:cubicBezTo>
                    <a:pt x="5045" y="1"/>
                    <a:pt x="4795" y="22"/>
                    <a:pt x="4549" y="69"/>
                  </a:cubicBezTo>
                  <a:cubicBezTo>
                    <a:pt x="4322" y="113"/>
                    <a:pt x="4098" y="176"/>
                    <a:pt x="3882" y="263"/>
                  </a:cubicBezTo>
                  <a:cubicBezTo>
                    <a:pt x="2909" y="656"/>
                    <a:pt x="2169" y="1470"/>
                    <a:pt x="1568" y="2331"/>
                  </a:cubicBezTo>
                  <a:cubicBezTo>
                    <a:pt x="1213" y="2838"/>
                    <a:pt x="895" y="3372"/>
                    <a:pt x="635" y="3933"/>
                  </a:cubicBezTo>
                  <a:cubicBezTo>
                    <a:pt x="270" y="4724"/>
                    <a:pt x="25" y="5580"/>
                    <a:pt x="7" y="6453"/>
                  </a:cubicBezTo>
                  <a:cubicBezTo>
                    <a:pt x="1" y="6753"/>
                    <a:pt x="28" y="7075"/>
                    <a:pt x="213" y="7313"/>
                  </a:cubicBezTo>
                  <a:cubicBezTo>
                    <a:pt x="329" y="7460"/>
                    <a:pt x="522" y="7555"/>
                    <a:pt x="705" y="7555"/>
                  </a:cubicBezTo>
                  <a:cubicBezTo>
                    <a:pt x="815" y="7555"/>
                    <a:pt x="922" y="7520"/>
                    <a:pt x="1004" y="7441"/>
                  </a:cubicBezTo>
                  <a:cubicBezTo>
                    <a:pt x="874" y="6139"/>
                    <a:pt x="1105" y="4801"/>
                    <a:pt x="1667" y="3617"/>
                  </a:cubicBezTo>
                  <a:cubicBezTo>
                    <a:pt x="1914" y="3094"/>
                    <a:pt x="2235" y="2590"/>
                    <a:pt x="2695" y="2242"/>
                  </a:cubicBezTo>
                  <a:cubicBezTo>
                    <a:pt x="3075" y="1956"/>
                    <a:pt x="3532" y="1789"/>
                    <a:pt x="3992" y="1670"/>
                  </a:cubicBezTo>
                  <a:cubicBezTo>
                    <a:pt x="4617" y="1507"/>
                    <a:pt x="5264" y="1425"/>
                    <a:pt x="5911" y="1425"/>
                  </a:cubicBezTo>
                  <a:cubicBezTo>
                    <a:pt x="6108" y="1425"/>
                    <a:pt x="6305" y="1432"/>
                    <a:pt x="6501" y="1448"/>
                  </a:cubicBezTo>
                  <a:cubicBezTo>
                    <a:pt x="7314" y="1510"/>
                    <a:pt x="8073" y="1620"/>
                    <a:pt x="8810" y="1994"/>
                  </a:cubicBezTo>
                  <a:cubicBezTo>
                    <a:pt x="9034" y="2107"/>
                    <a:pt x="9249" y="2237"/>
                    <a:pt x="9480" y="2333"/>
                  </a:cubicBezTo>
                  <a:cubicBezTo>
                    <a:pt x="9896" y="2503"/>
                    <a:pt x="10349" y="2551"/>
                    <a:pt x="10799" y="2551"/>
                  </a:cubicBezTo>
                  <a:cubicBezTo>
                    <a:pt x="10851" y="2551"/>
                    <a:pt x="10903" y="2551"/>
                    <a:pt x="10955" y="2549"/>
                  </a:cubicBezTo>
                  <a:cubicBezTo>
                    <a:pt x="11136" y="2545"/>
                    <a:pt x="11321" y="2534"/>
                    <a:pt x="11486" y="2462"/>
                  </a:cubicBezTo>
                  <a:cubicBezTo>
                    <a:pt x="11666" y="2384"/>
                    <a:pt x="11768" y="2241"/>
                    <a:pt x="11844" y="2067"/>
                  </a:cubicBezTo>
                  <a:cubicBezTo>
                    <a:pt x="11887" y="1970"/>
                    <a:pt x="11914" y="1875"/>
                    <a:pt x="11912" y="1767"/>
                  </a:cubicBezTo>
                  <a:cubicBezTo>
                    <a:pt x="11911" y="1733"/>
                    <a:pt x="11885" y="1482"/>
                    <a:pt x="11840" y="1481"/>
                  </a:cubicBezTo>
                  <a:cubicBezTo>
                    <a:pt x="11838" y="1481"/>
                    <a:pt x="11837" y="1481"/>
                    <a:pt x="11836" y="1481"/>
                  </a:cubicBezTo>
                  <a:cubicBezTo>
                    <a:pt x="11670" y="1481"/>
                    <a:pt x="11532" y="1602"/>
                    <a:pt x="11387" y="1682"/>
                  </a:cubicBezTo>
                  <a:cubicBezTo>
                    <a:pt x="11206" y="1782"/>
                    <a:pt x="11001" y="1803"/>
                    <a:pt x="10796" y="1803"/>
                  </a:cubicBezTo>
                  <a:cubicBezTo>
                    <a:pt x="10694" y="1803"/>
                    <a:pt x="10592" y="1798"/>
                    <a:pt x="10492" y="1794"/>
                  </a:cubicBezTo>
                  <a:cubicBezTo>
                    <a:pt x="9910" y="1769"/>
                    <a:pt x="9162" y="1599"/>
                    <a:pt x="8723" y="1201"/>
                  </a:cubicBezTo>
                  <a:cubicBezTo>
                    <a:pt x="8486" y="986"/>
                    <a:pt x="8152" y="832"/>
                    <a:pt x="7873" y="684"/>
                  </a:cubicBezTo>
                  <a:cubicBezTo>
                    <a:pt x="7856" y="677"/>
                    <a:pt x="7839" y="669"/>
                    <a:pt x="7822" y="659"/>
                  </a:cubicBezTo>
                  <a:cubicBezTo>
                    <a:pt x="7535" y="510"/>
                    <a:pt x="7238" y="381"/>
                    <a:pt x="6931" y="279"/>
                  </a:cubicBezTo>
                  <a:cubicBezTo>
                    <a:pt x="6405" y="107"/>
                    <a:pt x="5849" y="1"/>
                    <a:pt x="5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5"/>
            <p:cNvSpPr/>
            <p:nvPr/>
          </p:nvSpPr>
          <p:spPr>
            <a:xfrm>
              <a:off x="1248950" y="2557975"/>
              <a:ext cx="185825" cy="85850"/>
            </a:xfrm>
            <a:custGeom>
              <a:avLst/>
              <a:gdLst/>
              <a:ahLst/>
              <a:cxnLst/>
              <a:rect l="l" t="t" r="r" b="b"/>
              <a:pathLst>
                <a:path w="7433" h="3434" extrusionOk="0">
                  <a:moveTo>
                    <a:pt x="322" y="0"/>
                  </a:moveTo>
                  <a:cubicBezTo>
                    <a:pt x="319" y="0"/>
                    <a:pt x="316" y="0"/>
                    <a:pt x="312" y="1"/>
                  </a:cubicBezTo>
                  <a:cubicBezTo>
                    <a:pt x="260" y="5"/>
                    <a:pt x="214" y="36"/>
                    <a:pt x="177" y="72"/>
                  </a:cubicBezTo>
                  <a:cubicBezTo>
                    <a:pt x="11" y="233"/>
                    <a:pt x="1" y="491"/>
                    <a:pt x="1" y="722"/>
                  </a:cubicBezTo>
                  <a:lnTo>
                    <a:pt x="1" y="2038"/>
                  </a:lnTo>
                  <a:cubicBezTo>
                    <a:pt x="1" y="2258"/>
                    <a:pt x="2" y="2485"/>
                    <a:pt x="76" y="2691"/>
                  </a:cubicBezTo>
                  <a:cubicBezTo>
                    <a:pt x="235" y="3131"/>
                    <a:pt x="712" y="3397"/>
                    <a:pt x="1179" y="3429"/>
                  </a:cubicBezTo>
                  <a:cubicBezTo>
                    <a:pt x="1219" y="3432"/>
                    <a:pt x="1259" y="3433"/>
                    <a:pt x="1299" y="3433"/>
                  </a:cubicBezTo>
                  <a:cubicBezTo>
                    <a:pt x="1724" y="3433"/>
                    <a:pt x="2140" y="3285"/>
                    <a:pt x="2529" y="3107"/>
                  </a:cubicBezTo>
                  <a:cubicBezTo>
                    <a:pt x="3071" y="2861"/>
                    <a:pt x="3590" y="2554"/>
                    <a:pt x="4160" y="2385"/>
                  </a:cubicBezTo>
                  <a:cubicBezTo>
                    <a:pt x="4409" y="2311"/>
                    <a:pt x="4675" y="2266"/>
                    <a:pt x="4937" y="2266"/>
                  </a:cubicBezTo>
                  <a:cubicBezTo>
                    <a:pt x="5273" y="2266"/>
                    <a:pt x="5604" y="2340"/>
                    <a:pt x="5887" y="2519"/>
                  </a:cubicBezTo>
                  <a:cubicBezTo>
                    <a:pt x="6149" y="2684"/>
                    <a:pt x="6544" y="3204"/>
                    <a:pt x="6906" y="3204"/>
                  </a:cubicBezTo>
                  <a:cubicBezTo>
                    <a:pt x="6943" y="3204"/>
                    <a:pt x="6980" y="3198"/>
                    <a:pt x="7016" y="3187"/>
                  </a:cubicBezTo>
                  <a:cubicBezTo>
                    <a:pt x="7432" y="3053"/>
                    <a:pt x="7239" y="2207"/>
                    <a:pt x="7126" y="1928"/>
                  </a:cubicBezTo>
                  <a:cubicBezTo>
                    <a:pt x="6856" y="1260"/>
                    <a:pt x="6121" y="905"/>
                    <a:pt x="5417" y="750"/>
                  </a:cubicBezTo>
                  <a:cubicBezTo>
                    <a:pt x="5019" y="662"/>
                    <a:pt x="4612" y="617"/>
                    <a:pt x="4205" y="617"/>
                  </a:cubicBezTo>
                  <a:cubicBezTo>
                    <a:pt x="4006" y="617"/>
                    <a:pt x="3807" y="628"/>
                    <a:pt x="3609" y="649"/>
                  </a:cubicBezTo>
                  <a:cubicBezTo>
                    <a:pt x="3247" y="688"/>
                    <a:pt x="2885" y="762"/>
                    <a:pt x="2523" y="762"/>
                  </a:cubicBezTo>
                  <a:cubicBezTo>
                    <a:pt x="2452" y="762"/>
                    <a:pt x="2381" y="759"/>
                    <a:pt x="2310" y="753"/>
                  </a:cubicBezTo>
                  <a:cubicBezTo>
                    <a:pt x="1646" y="693"/>
                    <a:pt x="1057" y="321"/>
                    <a:pt x="453" y="39"/>
                  </a:cubicBezTo>
                  <a:cubicBezTo>
                    <a:pt x="411" y="20"/>
                    <a:pt x="368"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5"/>
            <p:cNvSpPr/>
            <p:nvPr/>
          </p:nvSpPr>
          <p:spPr>
            <a:xfrm>
              <a:off x="1400650" y="2691725"/>
              <a:ext cx="103000" cy="134750"/>
            </a:xfrm>
            <a:custGeom>
              <a:avLst/>
              <a:gdLst/>
              <a:ahLst/>
              <a:cxnLst/>
              <a:rect l="l" t="t" r="r" b="b"/>
              <a:pathLst>
                <a:path w="4120" h="5390" extrusionOk="0">
                  <a:moveTo>
                    <a:pt x="2915" y="0"/>
                  </a:moveTo>
                  <a:cubicBezTo>
                    <a:pt x="2674" y="0"/>
                    <a:pt x="1831" y="811"/>
                    <a:pt x="1685" y="931"/>
                  </a:cubicBezTo>
                  <a:cubicBezTo>
                    <a:pt x="1452" y="1122"/>
                    <a:pt x="1220" y="1314"/>
                    <a:pt x="1016" y="1535"/>
                  </a:cubicBezTo>
                  <a:cubicBezTo>
                    <a:pt x="293" y="2321"/>
                    <a:pt x="0" y="3480"/>
                    <a:pt x="265" y="4513"/>
                  </a:cubicBezTo>
                  <a:cubicBezTo>
                    <a:pt x="311" y="4688"/>
                    <a:pt x="378" y="4869"/>
                    <a:pt x="519" y="4979"/>
                  </a:cubicBezTo>
                  <a:cubicBezTo>
                    <a:pt x="614" y="5051"/>
                    <a:pt x="732" y="5083"/>
                    <a:pt x="846" y="5111"/>
                  </a:cubicBezTo>
                  <a:cubicBezTo>
                    <a:pt x="1593" y="5296"/>
                    <a:pt x="2362" y="5390"/>
                    <a:pt x="3131" y="5390"/>
                  </a:cubicBezTo>
                  <a:cubicBezTo>
                    <a:pt x="3207" y="5390"/>
                    <a:pt x="3284" y="5389"/>
                    <a:pt x="3360" y="5387"/>
                  </a:cubicBezTo>
                  <a:cubicBezTo>
                    <a:pt x="3474" y="5385"/>
                    <a:pt x="3590" y="5380"/>
                    <a:pt x="3697" y="5339"/>
                  </a:cubicBezTo>
                  <a:cubicBezTo>
                    <a:pt x="3986" y="5227"/>
                    <a:pt x="4119" y="4868"/>
                    <a:pt x="4065" y="4563"/>
                  </a:cubicBezTo>
                  <a:cubicBezTo>
                    <a:pt x="4011" y="4257"/>
                    <a:pt x="3811" y="3999"/>
                    <a:pt x="3598" y="3772"/>
                  </a:cubicBezTo>
                  <a:cubicBezTo>
                    <a:pt x="3385" y="3546"/>
                    <a:pt x="3148" y="3337"/>
                    <a:pt x="2989" y="3071"/>
                  </a:cubicBezTo>
                  <a:cubicBezTo>
                    <a:pt x="2743" y="2662"/>
                    <a:pt x="2706" y="2156"/>
                    <a:pt x="2758" y="1681"/>
                  </a:cubicBezTo>
                  <a:cubicBezTo>
                    <a:pt x="2808" y="1205"/>
                    <a:pt x="2937" y="742"/>
                    <a:pt x="3002" y="268"/>
                  </a:cubicBezTo>
                  <a:cubicBezTo>
                    <a:pt x="3014" y="182"/>
                    <a:pt x="3020" y="84"/>
                    <a:pt x="2963" y="19"/>
                  </a:cubicBezTo>
                  <a:cubicBezTo>
                    <a:pt x="2952" y="6"/>
                    <a:pt x="2936" y="0"/>
                    <a:pt x="29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5"/>
            <p:cNvSpPr/>
            <p:nvPr/>
          </p:nvSpPr>
          <p:spPr>
            <a:xfrm>
              <a:off x="1308000" y="2684250"/>
              <a:ext cx="138325" cy="140875"/>
            </a:xfrm>
            <a:custGeom>
              <a:avLst/>
              <a:gdLst/>
              <a:ahLst/>
              <a:cxnLst/>
              <a:rect l="l" t="t" r="r" b="b"/>
              <a:pathLst>
                <a:path w="5533" h="5635" extrusionOk="0">
                  <a:moveTo>
                    <a:pt x="3769" y="0"/>
                  </a:moveTo>
                  <a:cubicBezTo>
                    <a:pt x="3616" y="0"/>
                    <a:pt x="3463" y="6"/>
                    <a:pt x="3309" y="22"/>
                  </a:cubicBezTo>
                  <a:cubicBezTo>
                    <a:pt x="2712" y="87"/>
                    <a:pt x="2114" y="264"/>
                    <a:pt x="1631" y="619"/>
                  </a:cubicBezTo>
                  <a:cubicBezTo>
                    <a:pt x="1126" y="992"/>
                    <a:pt x="773" y="1541"/>
                    <a:pt x="542" y="2124"/>
                  </a:cubicBezTo>
                  <a:cubicBezTo>
                    <a:pt x="311" y="2708"/>
                    <a:pt x="194" y="3327"/>
                    <a:pt x="86" y="3947"/>
                  </a:cubicBezTo>
                  <a:cubicBezTo>
                    <a:pt x="42" y="4195"/>
                    <a:pt x="0" y="4445"/>
                    <a:pt x="10" y="4694"/>
                  </a:cubicBezTo>
                  <a:cubicBezTo>
                    <a:pt x="16" y="4859"/>
                    <a:pt x="47" y="5031"/>
                    <a:pt x="152" y="5160"/>
                  </a:cubicBezTo>
                  <a:cubicBezTo>
                    <a:pt x="266" y="5301"/>
                    <a:pt x="447" y="5366"/>
                    <a:pt x="621" y="5417"/>
                  </a:cubicBezTo>
                  <a:cubicBezTo>
                    <a:pt x="1121" y="5561"/>
                    <a:pt x="1642" y="5635"/>
                    <a:pt x="2162" y="5635"/>
                  </a:cubicBezTo>
                  <a:cubicBezTo>
                    <a:pt x="2297" y="5635"/>
                    <a:pt x="2440" y="5628"/>
                    <a:pt x="2559" y="5564"/>
                  </a:cubicBezTo>
                  <a:cubicBezTo>
                    <a:pt x="2680" y="5499"/>
                    <a:pt x="2763" y="5383"/>
                    <a:pt x="2835" y="5267"/>
                  </a:cubicBezTo>
                  <a:cubicBezTo>
                    <a:pt x="3001" y="4992"/>
                    <a:pt x="3129" y="4694"/>
                    <a:pt x="3210" y="4384"/>
                  </a:cubicBezTo>
                  <a:cubicBezTo>
                    <a:pt x="3354" y="3831"/>
                    <a:pt x="3353" y="3248"/>
                    <a:pt x="3504" y="2697"/>
                  </a:cubicBezTo>
                  <a:cubicBezTo>
                    <a:pt x="3720" y="1915"/>
                    <a:pt x="4255" y="1228"/>
                    <a:pt x="4961" y="828"/>
                  </a:cubicBezTo>
                  <a:cubicBezTo>
                    <a:pt x="5076" y="762"/>
                    <a:pt x="5195" y="704"/>
                    <a:pt x="5295" y="614"/>
                  </a:cubicBezTo>
                  <a:cubicBezTo>
                    <a:pt x="5440" y="484"/>
                    <a:pt x="5533" y="249"/>
                    <a:pt x="5379" y="85"/>
                  </a:cubicBezTo>
                  <a:cubicBezTo>
                    <a:pt x="5317" y="17"/>
                    <a:pt x="5250" y="0"/>
                    <a:pt x="5178" y="0"/>
                  </a:cubicBezTo>
                  <a:cubicBezTo>
                    <a:pt x="5113" y="0"/>
                    <a:pt x="5045" y="14"/>
                    <a:pt x="4971" y="17"/>
                  </a:cubicBezTo>
                  <a:cubicBezTo>
                    <a:pt x="4884" y="22"/>
                    <a:pt x="4797" y="24"/>
                    <a:pt x="4709" y="24"/>
                  </a:cubicBezTo>
                  <a:cubicBezTo>
                    <a:pt x="4396" y="24"/>
                    <a:pt x="4083"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5"/>
            <p:cNvSpPr/>
            <p:nvPr/>
          </p:nvSpPr>
          <p:spPr>
            <a:xfrm>
              <a:off x="1251725" y="2225750"/>
              <a:ext cx="140825" cy="139550"/>
            </a:xfrm>
            <a:custGeom>
              <a:avLst/>
              <a:gdLst/>
              <a:ahLst/>
              <a:cxnLst/>
              <a:rect l="l" t="t" r="r" b="b"/>
              <a:pathLst>
                <a:path w="5633" h="5582" extrusionOk="0">
                  <a:moveTo>
                    <a:pt x="1013" y="1"/>
                  </a:moveTo>
                  <a:cubicBezTo>
                    <a:pt x="864" y="1"/>
                    <a:pt x="713" y="11"/>
                    <a:pt x="579" y="76"/>
                  </a:cubicBezTo>
                  <a:cubicBezTo>
                    <a:pt x="244" y="238"/>
                    <a:pt x="149" y="664"/>
                    <a:pt x="111" y="1035"/>
                  </a:cubicBezTo>
                  <a:cubicBezTo>
                    <a:pt x="1" y="2071"/>
                    <a:pt x="16" y="3115"/>
                    <a:pt x="32" y="4158"/>
                  </a:cubicBezTo>
                  <a:cubicBezTo>
                    <a:pt x="37" y="4484"/>
                    <a:pt x="42" y="4813"/>
                    <a:pt x="90" y="5137"/>
                  </a:cubicBezTo>
                  <a:cubicBezTo>
                    <a:pt x="117" y="5326"/>
                    <a:pt x="196" y="5550"/>
                    <a:pt x="385" y="5579"/>
                  </a:cubicBezTo>
                  <a:cubicBezTo>
                    <a:pt x="398" y="5581"/>
                    <a:pt x="411" y="5582"/>
                    <a:pt x="424" y="5582"/>
                  </a:cubicBezTo>
                  <a:cubicBezTo>
                    <a:pt x="579" y="5582"/>
                    <a:pt x="706" y="5433"/>
                    <a:pt x="782" y="5291"/>
                  </a:cubicBezTo>
                  <a:cubicBezTo>
                    <a:pt x="864" y="5137"/>
                    <a:pt x="938" y="4957"/>
                    <a:pt x="1098" y="4888"/>
                  </a:cubicBezTo>
                  <a:cubicBezTo>
                    <a:pt x="1146" y="4868"/>
                    <a:pt x="1194" y="4859"/>
                    <a:pt x="1242" y="4859"/>
                  </a:cubicBezTo>
                  <a:cubicBezTo>
                    <a:pt x="1460" y="4859"/>
                    <a:pt x="1688" y="5030"/>
                    <a:pt x="1919" y="5030"/>
                  </a:cubicBezTo>
                  <a:cubicBezTo>
                    <a:pt x="1932" y="5030"/>
                    <a:pt x="1945" y="5029"/>
                    <a:pt x="1958" y="5028"/>
                  </a:cubicBezTo>
                  <a:cubicBezTo>
                    <a:pt x="2534" y="4981"/>
                    <a:pt x="2518" y="4147"/>
                    <a:pt x="2615" y="3744"/>
                  </a:cubicBezTo>
                  <a:cubicBezTo>
                    <a:pt x="2758" y="3157"/>
                    <a:pt x="2966" y="2582"/>
                    <a:pt x="3233" y="2038"/>
                  </a:cubicBezTo>
                  <a:cubicBezTo>
                    <a:pt x="3331" y="1841"/>
                    <a:pt x="3437" y="1645"/>
                    <a:pt x="3584" y="1478"/>
                  </a:cubicBezTo>
                  <a:cubicBezTo>
                    <a:pt x="3801" y="1234"/>
                    <a:pt x="4094" y="1067"/>
                    <a:pt x="4396" y="942"/>
                  </a:cubicBezTo>
                  <a:cubicBezTo>
                    <a:pt x="4697" y="818"/>
                    <a:pt x="5015" y="728"/>
                    <a:pt x="5319" y="610"/>
                  </a:cubicBezTo>
                  <a:cubicBezTo>
                    <a:pt x="5446" y="562"/>
                    <a:pt x="5585" y="491"/>
                    <a:pt x="5614" y="358"/>
                  </a:cubicBezTo>
                  <a:cubicBezTo>
                    <a:pt x="5633" y="271"/>
                    <a:pt x="5593" y="176"/>
                    <a:pt x="5525" y="119"/>
                  </a:cubicBezTo>
                  <a:cubicBezTo>
                    <a:pt x="5452" y="56"/>
                    <a:pt x="5354" y="42"/>
                    <a:pt x="5253" y="42"/>
                  </a:cubicBezTo>
                  <a:cubicBezTo>
                    <a:pt x="5166" y="42"/>
                    <a:pt x="5078" y="52"/>
                    <a:pt x="5001" y="52"/>
                  </a:cubicBezTo>
                  <a:cubicBezTo>
                    <a:pt x="4974" y="52"/>
                    <a:pt x="4948" y="52"/>
                    <a:pt x="4922" y="52"/>
                  </a:cubicBezTo>
                  <a:cubicBezTo>
                    <a:pt x="4761" y="52"/>
                    <a:pt x="4598" y="50"/>
                    <a:pt x="4437" y="49"/>
                  </a:cubicBezTo>
                  <a:cubicBezTo>
                    <a:pt x="3937" y="45"/>
                    <a:pt x="3437" y="38"/>
                    <a:pt x="2938" y="29"/>
                  </a:cubicBezTo>
                  <a:cubicBezTo>
                    <a:pt x="2403" y="22"/>
                    <a:pt x="1866" y="9"/>
                    <a:pt x="1331" y="3"/>
                  </a:cubicBezTo>
                  <a:cubicBezTo>
                    <a:pt x="1308" y="3"/>
                    <a:pt x="1286" y="3"/>
                    <a:pt x="1264" y="3"/>
                  </a:cubicBezTo>
                  <a:cubicBezTo>
                    <a:pt x="1210" y="3"/>
                    <a:pt x="1156" y="2"/>
                    <a:pt x="1103" y="2"/>
                  </a:cubicBezTo>
                  <a:cubicBezTo>
                    <a:pt x="1073" y="1"/>
                    <a:pt x="1043" y="1"/>
                    <a:pt x="1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5"/>
            <p:cNvSpPr/>
            <p:nvPr/>
          </p:nvSpPr>
          <p:spPr>
            <a:xfrm>
              <a:off x="1501375" y="2510850"/>
              <a:ext cx="346250" cy="287000"/>
            </a:xfrm>
            <a:custGeom>
              <a:avLst/>
              <a:gdLst/>
              <a:ahLst/>
              <a:cxnLst/>
              <a:rect l="l" t="t" r="r" b="b"/>
              <a:pathLst>
                <a:path w="13850" h="11480" fill="none" extrusionOk="0">
                  <a:moveTo>
                    <a:pt x="1" y="7391"/>
                  </a:moveTo>
                  <a:cubicBezTo>
                    <a:pt x="106" y="8303"/>
                    <a:pt x="633" y="9136"/>
                    <a:pt x="1263" y="9801"/>
                  </a:cubicBezTo>
                  <a:cubicBezTo>
                    <a:pt x="2100" y="10687"/>
                    <a:pt x="3296" y="11178"/>
                    <a:pt x="4504" y="11329"/>
                  </a:cubicBezTo>
                  <a:cubicBezTo>
                    <a:pt x="5713" y="11479"/>
                    <a:pt x="6942" y="11309"/>
                    <a:pt x="8127" y="11023"/>
                  </a:cubicBezTo>
                  <a:cubicBezTo>
                    <a:pt x="9310" y="10738"/>
                    <a:pt x="10522" y="10301"/>
                    <a:pt x="11326" y="9388"/>
                  </a:cubicBezTo>
                  <a:cubicBezTo>
                    <a:pt x="11820" y="8825"/>
                    <a:pt x="12124" y="8119"/>
                    <a:pt x="12352" y="7404"/>
                  </a:cubicBezTo>
                  <a:cubicBezTo>
                    <a:pt x="12654" y="6461"/>
                    <a:pt x="12839" y="5487"/>
                    <a:pt x="13023" y="4513"/>
                  </a:cubicBezTo>
                  <a:cubicBezTo>
                    <a:pt x="13214" y="3504"/>
                    <a:pt x="13716" y="1814"/>
                    <a:pt x="13849"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5"/>
            <p:cNvSpPr/>
            <p:nvPr/>
          </p:nvSpPr>
          <p:spPr>
            <a:xfrm>
              <a:off x="1556950" y="2317275"/>
              <a:ext cx="289325" cy="373550"/>
            </a:xfrm>
            <a:custGeom>
              <a:avLst/>
              <a:gdLst/>
              <a:ahLst/>
              <a:cxnLst/>
              <a:rect l="l" t="t" r="r" b="b"/>
              <a:pathLst>
                <a:path w="11573" h="14942" fill="none" extrusionOk="0">
                  <a:moveTo>
                    <a:pt x="1" y="14942"/>
                  </a:moveTo>
                  <a:cubicBezTo>
                    <a:pt x="884" y="14545"/>
                    <a:pt x="1820" y="14230"/>
                    <a:pt x="2591" y="13641"/>
                  </a:cubicBezTo>
                  <a:cubicBezTo>
                    <a:pt x="3698" y="12794"/>
                    <a:pt x="4351" y="11457"/>
                    <a:pt x="4665" y="10092"/>
                  </a:cubicBezTo>
                  <a:cubicBezTo>
                    <a:pt x="4903" y="9062"/>
                    <a:pt x="4969" y="7999"/>
                    <a:pt x="5221" y="6972"/>
                  </a:cubicBezTo>
                  <a:cubicBezTo>
                    <a:pt x="5473" y="5945"/>
                    <a:pt x="5948" y="4921"/>
                    <a:pt x="6802" y="4307"/>
                  </a:cubicBezTo>
                  <a:cubicBezTo>
                    <a:pt x="7311" y="3942"/>
                    <a:pt x="7917" y="3749"/>
                    <a:pt x="8486" y="3493"/>
                  </a:cubicBezTo>
                  <a:cubicBezTo>
                    <a:pt x="9957" y="2833"/>
                    <a:pt x="11296" y="1602"/>
                    <a:pt x="11573"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5"/>
            <p:cNvSpPr/>
            <p:nvPr/>
          </p:nvSpPr>
          <p:spPr>
            <a:xfrm>
              <a:off x="1467675" y="2243525"/>
              <a:ext cx="85175" cy="424175"/>
            </a:xfrm>
            <a:custGeom>
              <a:avLst/>
              <a:gdLst/>
              <a:ahLst/>
              <a:cxnLst/>
              <a:rect l="l" t="t" r="r" b="b"/>
              <a:pathLst>
                <a:path w="3407" h="16967" fill="none" extrusionOk="0">
                  <a:moveTo>
                    <a:pt x="1604" y="16967"/>
                  </a:moveTo>
                  <a:cubicBezTo>
                    <a:pt x="2808" y="15086"/>
                    <a:pt x="2950" y="12574"/>
                    <a:pt x="1969" y="10568"/>
                  </a:cubicBezTo>
                  <a:cubicBezTo>
                    <a:pt x="1741" y="10103"/>
                    <a:pt x="1459" y="9666"/>
                    <a:pt x="1198" y="9219"/>
                  </a:cubicBezTo>
                  <a:cubicBezTo>
                    <a:pt x="764" y="8473"/>
                    <a:pt x="383" y="7681"/>
                    <a:pt x="231" y="6831"/>
                  </a:cubicBezTo>
                  <a:cubicBezTo>
                    <a:pt x="1" y="5541"/>
                    <a:pt x="323" y="4195"/>
                    <a:pt x="939" y="3038"/>
                  </a:cubicBezTo>
                  <a:cubicBezTo>
                    <a:pt x="1554" y="1880"/>
                    <a:pt x="2449" y="895"/>
                    <a:pt x="3406"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5"/>
            <p:cNvSpPr/>
            <p:nvPr/>
          </p:nvSpPr>
          <p:spPr>
            <a:xfrm>
              <a:off x="1290225" y="2405275"/>
              <a:ext cx="175925" cy="177650"/>
            </a:xfrm>
            <a:custGeom>
              <a:avLst/>
              <a:gdLst/>
              <a:ahLst/>
              <a:cxnLst/>
              <a:rect l="l" t="t" r="r" b="b"/>
              <a:pathLst>
                <a:path w="7037" h="7106" fill="none" extrusionOk="0">
                  <a:moveTo>
                    <a:pt x="124" y="0"/>
                  </a:moveTo>
                  <a:cubicBezTo>
                    <a:pt x="0" y="1049"/>
                    <a:pt x="520" y="2149"/>
                    <a:pt x="1409" y="2719"/>
                  </a:cubicBezTo>
                  <a:cubicBezTo>
                    <a:pt x="2040" y="3124"/>
                    <a:pt x="2798" y="3262"/>
                    <a:pt x="3524" y="3447"/>
                  </a:cubicBezTo>
                  <a:cubicBezTo>
                    <a:pt x="4250" y="3631"/>
                    <a:pt x="5000" y="3894"/>
                    <a:pt x="5485" y="4464"/>
                  </a:cubicBezTo>
                  <a:cubicBezTo>
                    <a:pt x="5612" y="4612"/>
                    <a:pt x="5715" y="4777"/>
                    <a:pt x="5819" y="4939"/>
                  </a:cubicBezTo>
                  <a:cubicBezTo>
                    <a:pt x="6027" y="5266"/>
                    <a:pt x="6232" y="5591"/>
                    <a:pt x="6439" y="5918"/>
                  </a:cubicBezTo>
                  <a:cubicBezTo>
                    <a:pt x="6677" y="6294"/>
                    <a:pt x="6919" y="6676"/>
                    <a:pt x="7037" y="7106"/>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5"/>
            <p:cNvSpPr/>
            <p:nvPr/>
          </p:nvSpPr>
          <p:spPr>
            <a:xfrm>
              <a:off x="1533550" y="2757000"/>
              <a:ext cx="11075" cy="20475"/>
            </a:xfrm>
            <a:custGeom>
              <a:avLst/>
              <a:gdLst/>
              <a:ahLst/>
              <a:cxnLst/>
              <a:rect l="l" t="t" r="r" b="b"/>
              <a:pathLst>
                <a:path w="443" h="819" fill="none" extrusionOk="0">
                  <a:moveTo>
                    <a:pt x="1" y="0"/>
                  </a:moveTo>
                  <a:cubicBezTo>
                    <a:pt x="108" y="293"/>
                    <a:pt x="225" y="595"/>
                    <a:pt x="442" y="81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5"/>
            <p:cNvSpPr/>
            <p:nvPr/>
          </p:nvSpPr>
          <p:spPr>
            <a:xfrm>
              <a:off x="1602000" y="2792450"/>
              <a:ext cx="57100" cy="16850"/>
            </a:xfrm>
            <a:custGeom>
              <a:avLst/>
              <a:gdLst/>
              <a:ahLst/>
              <a:cxnLst/>
              <a:rect l="l" t="t" r="r" b="b"/>
              <a:pathLst>
                <a:path w="2284" h="674" fill="none" extrusionOk="0">
                  <a:moveTo>
                    <a:pt x="0" y="0"/>
                  </a:moveTo>
                  <a:cubicBezTo>
                    <a:pt x="254" y="168"/>
                    <a:pt x="511" y="335"/>
                    <a:pt x="797" y="441"/>
                  </a:cubicBezTo>
                  <a:cubicBezTo>
                    <a:pt x="950" y="498"/>
                    <a:pt x="1109" y="535"/>
                    <a:pt x="1269" y="572"/>
                  </a:cubicBezTo>
                  <a:cubicBezTo>
                    <a:pt x="1402" y="603"/>
                    <a:pt x="1536" y="632"/>
                    <a:pt x="1672" y="643"/>
                  </a:cubicBezTo>
                  <a:cubicBezTo>
                    <a:pt x="1877" y="658"/>
                    <a:pt x="2083" y="628"/>
                    <a:pt x="2284" y="67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5"/>
            <p:cNvSpPr/>
            <p:nvPr/>
          </p:nvSpPr>
          <p:spPr>
            <a:xfrm>
              <a:off x="1708875" y="2777175"/>
              <a:ext cx="56775" cy="9250"/>
            </a:xfrm>
            <a:custGeom>
              <a:avLst/>
              <a:gdLst/>
              <a:ahLst/>
              <a:cxnLst/>
              <a:rect l="l" t="t" r="r" b="b"/>
              <a:pathLst>
                <a:path w="2271" h="370" fill="none" extrusionOk="0">
                  <a:moveTo>
                    <a:pt x="1" y="344"/>
                  </a:moveTo>
                  <a:cubicBezTo>
                    <a:pt x="369" y="332"/>
                    <a:pt x="742" y="370"/>
                    <a:pt x="1107" y="319"/>
                  </a:cubicBezTo>
                  <a:cubicBezTo>
                    <a:pt x="1356" y="284"/>
                    <a:pt x="1596" y="211"/>
                    <a:pt x="1835" y="137"/>
                  </a:cubicBezTo>
                  <a:lnTo>
                    <a:pt x="2271" y="1"/>
                  </a:ln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5"/>
            <p:cNvSpPr/>
            <p:nvPr/>
          </p:nvSpPr>
          <p:spPr>
            <a:xfrm>
              <a:off x="1557050" y="2713175"/>
              <a:ext cx="105600" cy="64475"/>
            </a:xfrm>
            <a:custGeom>
              <a:avLst/>
              <a:gdLst/>
              <a:ahLst/>
              <a:cxnLst/>
              <a:rect l="l" t="t" r="r" b="b"/>
              <a:pathLst>
                <a:path w="4224" h="2579" fill="none" extrusionOk="0">
                  <a:moveTo>
                    <a:pt x="1" y="2489"/>
                  </a:moveTo>
                  <a:cubicBezTo>
                    <a:pt x="290" y="2568"/>
                    <a:pt x="593" y="2570"/>
                    <a:pt x="893" y="2573"/>
                  </a:cubicBezTo>
                  <a:cubicBezTo>
                    <a:pt x="1192" y="2575"/>
                    <a:pt x="1495" y="2578"/>
                    <a:pt x="1782" y="2493"/>
                  </a:cubicBezTo>
                  <a:cubicBezTo>
                    <a:pt x="2025" y="2421"/>
                    <a:pt x="2247" y="2288"/>
                    <a:pt x="2466" y="2157"/>
                  </a:cubicBezTo>
                  <a:cubicBezTo>
                    <a:pt x="2693" y="2019"/>
                    <a:pt x="2921" y="1882"/>
                    <a:pt x="3125" y="1712"/>
                  </a:cubicBezTo>
                  <a:cubicBezTo>
                    <a:pt x="3654" y="1275"/>
                    <a:pt x="4005" y="653"/>
                    <a:pt x="4224"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5"/>
            <p:cNvSpPr/>
            <p:nvPr/>
          </p:nvSpPr>
          <p:spPr>
            <a:xfrm>
              <a:off x="1754700" y="2586875"/>
              <a:ext cx="34200" cy="160975"/>
            </a:xfrm>
            <a:custGeom>
              <a:avLst/>
              <a:gdLst/>
              <a:ahLst/>
              <a:cxnLst/>
              <a:rect l="l" t="t" r="r" b="b"/>
              <a:pathLst>
                <a:path w="1368" h="6439" fill="none" extrusionOk="0">
                  <a:moveTo>
                    <a:pt x="1" y="1"/>
                  </a:moveTo>
                  <a:cubicBezTo>
                    <a:pt x="985" y="1976"/>
                    <a:pt x="1368" y="4249"/>
                    <a:pt x="1081" y="6438"/>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5"/>
            <p:cNvSpPr/>
            <p:nvPr/>
          </p:nvSpPr>
          <p:spPr>
            <a:xfrm>
              <a:off x="1812150" y="2630675"/>
              <a:ext cx="34225" cy="60350"/>
            </a:xfrm>
            <a:custGeom>
              <a:avLst/>
              <a:gdLst/>
              <a:ahLst/>
              <a:cxnLst/>
              <a:rect l="l" t="t" r="r" b="b"/>
              <a:pathLst>
                <a:path w="1369" h="2414" fill="none" extrusionOk="0">
                  <a:moveTo>
                    <a:pt x="1" y="2413"/>
                  </a:moveTo>
                  <a:cubicBezTo>
                    <a:pt x="758" y="1840"/>
                    <a:pt x="1266" y="945"/>
                    <a:pt x="1369"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5"/>
            <p:cNvSpPr/>
            <p:nvPr/>
          </p:nvSpPr>
          <p:spPr>
            <a:xfrm>
              <a:off x="1596750" y="2538425"/>
              <a:ext cx="24400" cy="132375"/>
            </a:xfrm>
            <a:custGeom>
              <a:avLst/>
              <a:gdLst/>
              <a:ahLst/>
              <a:cxnLst/>
              <a:rect l="l" t="t" r="r" b="b"/>
              <a:pathLst>
                <a:path w="976" h="5295" fill="none" extrusionOk="0">
                  <a:moveTo>
                    <a:pt x="227" y="5294"/>
                  </a:moveTo>
                  <a:cubicBezTo>
                    <a:pt x="483" y="5090"/>
                    <a:pt x="610" y="4754"/>
                    <a:pt x="674" y="4432"/>
                  </a:cubicBezTo>
                  <a:cubicBezTo>
                    <a:pt x="976" y="2937"/>
                    <a:pt x="733" y="1338"/>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5"/>
            <p:cNvSpPr/>
            <p:nvPr/>
          </p:nvSpPr>
          <p:spPr>
            <a:xfrm>
              <a:off x="1657525" y="2569800"/>
              <a:ext cx="36600" cy="44975"/>
            </a:xfrm>
            <a:custGeom>
              <a:avLst/>
              <a:gdLst/>
              <a:ahLst/>
              <a:cxnLst/>
              <a:rect l="l" t="t" r="r" b="b"/>
              <a:pathLst>
                <a:path w="1464" h="1799" fill="none" extrusionOk="0">
                  <a:moveTo>
                    <a:pt x="0" y="1799"/>
                  </a:moveTo>
                  <a:cubicBezTo>
                    <a:pt x="738" y="1480"/>
                    <a:pt x="1301" y="788"/>
                    <a:pt x="1464"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5"/>
            <p:cNvSpPr/>
            <p:nvPr/>
          </p:nvSpPr>
          <p:spPr>
            <a:xfrm>
              <a:off x="1601725" y="2346425"/>
              <a:ext cx="69375" cy="232750"/>
            </a:xfrm>
            <a:custGeom>
              <a:avLst/>
              <a:gdLst/>
              <a:ahLst/>
              <a:cxnLst/>
              <a:rect l="l" t="t" r="r" b="b"/>
              <a:pathLst>
                <a:path w="2775" h="9310" fill="none" extrusionOk="0">
                  <a:moveTo>
                    <a:pt x="290" y="1"/>
                  </a:moveTo>
                  <a:cubicBezTo>
                    <a:pt x="0" y="1196"/>
                    <a:pt x="77" y="2477"/>
                    <a:pt x="509" y="3628"/>
                  </a:cubicBezTo>
                  <a:cubicBezTo>
                    <a:pt x="839" y="4506"/>
                    <a:pt x="1362" y="5296"/>
                    <a:pt x="1779" y="6135"/>
                  </a:cubicBezTo>
                  <a:cubicBezTo>
                    <a:pt x="2276" y="7134"/>
                    <a:pt x="2593" y="8208"/>
                    <a:pt x="2775" y="9309"/>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5"/>
            <p:cNvSpPr/>
            <p:nvPr/>
          </p:nvSpPr>
          <p:spPr>
            <a:xfrm>
              <a:off x="1703100" y="2410500"/>
              <a:ext cx="105250" cy="43625"/>
            </a:xfrm>
            <a:custGeom>
              <a:avLst/>
              <a:gdLst/>
              <a:ahLst/>
              <a:cxnLst/>
              <a:rect l="l" t="t" r="r" b="b"/>
              <a:pathLst>
                <a:path w="4210" h="1745" fill="none" extrusionOk="0">
                  <a:moveTo>
                    <a:pt x="0" y="1745"/>
                  </a:moveTo>
                  <a:cubicBezTo>
                    <a:pt x="1222" y="832"/>
                    <a:pt x="2825" y="639"/>
                    <a:pt x="421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5"/>
            <p:cNvSpPr/>
            <p:nvPr/>
          </p:nvSpPr>
          <p:spPr>
            <a:xfrm>
              <a:off x="1728050" y="2253425"/>
              <a:ext cx="45725" cy="170825"/>
            </a:xfrm>
            <a:custGeom>
              <a:avLst/>
              <a:gdLst/>
              <a:ahLst/>
              <a:cxnLst/>
              <a:rect l="l" t="t" r="r" b="b"/>
              <a:pathLst>
                <a:path w="1829" h="6833" fill="none" extrusionOk="0">
                  <a:moveTo>
                    <a:pt x="0" y="6832"/>
                  </a:moveTo>
                  <a:cubicBezTo>
                    <a:pt x="350" y="6368"/>
                    <a:pt x="474" y="5772"/>
                    <a:pt x="503" y="5193"/>
                  </a:cubicBezTo>
                  <a:cubicBezTo>
                    <a:pt x="529" y="4614"/>
                    <a:pt x="469" y="4032"/>
                    <a:pt x="492" y="3452"/>
                  </a:cubicBezTo>
                  <a:cubicBezTo>
                    <a:pt x="527" y="2547"/>
                    <a:pt x="769" y="1649"/>
                    <a:pt x="1192" y="847"/>
                  </a:cubicBezTo>
                  <a:cubicBezTo>
                    <a:pt x="1358" y="533"/>
                    <a:pt x="1556" y="227"/>
                    <a:pt x="1828"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5"/>
            <p:cNvSpPr/>
            <p:nvPr/>
          </p:nvSpPr>
          <p:spPr>
            <a:xfrm>
              <a:off x="1495650" y="2555500"/>
              <a:ext cx="26975" cy="89850"/>
            </a:xfrm>
            <a:custGeom>
              <a:avLst/>
              <a:gdLst/>
              <a:ahLst/>
              <a:cxnLst/>
              <a:rect l="l" t="t" r="r" b="b"/>
              <a:pathLst>
                <a:path w="1079" h="3594" fill="none" extrusionOk="0">
                  <a:moveTo>
                    <a:pt x="951" y="3594"/>
                  </a:moveTo>
                  <a:cubicBezTo>
                    <a:pt x="1079" y="2978"/>
                    <a:pt x="911" y="2340"/>
                    <a:pt x="679" y="1756"/>
                  </a:cubicBezTo>
                  <a:cubicBezTo>
                    <a:pt x="448" y="1173"/>
                    <a:pt x="150" y="610"/>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5"/>
            <p:cNvSpPr/>
            <p:nvPr/>
          </p:nvSpPr>
          <p:spPr>
            <a:xfrm>
              <a:off x="1521625" y="2492075"/>
              <a:ext cx="8950" cy="51275"/>
            </a:xfrm>
            <a:custGeom>
              <a:avLst/>
              <a:gdLst/>
              <a:ahLst/>
              <a:cxnLst/>
              <a:rect l="l" t="t" r="r" b="b"/>
              <a:pathLst>
                <a:path w="358" h="2051" fill="none" extrusionOk="0">
                  <a:moveTo>
                    <a:pt x="319" y="2051"/>
                  </a:moveTo>
                  <a:cubicBezTo>
                    <a:pt x="294" y="1659"/>
                    <a:pt x="357" y="1264"/>
                    <a:pt x="297" y="876"/>
                  </a:cubicBezTo>
                  <a:cubicBezTo>
                    <a:pt x="247" y="571"/>
                    <a:pt x="124" y="284"/>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5"/>
            <p:cNvSpPr/>
            <p:nvPr/>
          </p:nvSpPr>
          <p:spPr>
            <a:xfrm>
              <a:off x="1387200" y="2398100"/>
              <a:ext cx="129500" cy="109600"/>
            </a:xfrm>
            <a:custGeom>
              <a:avLst/>
              <a:gdLst/>
              <a:ahLst/>
              <a:cxnLst/>
              <a:rect l="l" t="t" r="r" b="b"/>
              <a:pathLst>
                <a:path w="5180" h="4384" fill="none" extrusionOk="0">
                  <a:moveTo>
                    <a:pt x="1" y="0"/>
                  </a:moveTo>
                  <a:cubicBezTo>
                    <a:pt x="278" y="528"/>
                    <a:pt x="634" y="1027"/>
                    <a:pt x="1113" y="1382"/>
                  </a:cubicBezTo>
                  <a:cubicBezTo>
                    <a:pt x="1789" y="1881"/>
                    <a:pt x="2670" y="2063"/>
                    <a:pt x="3309" y="2610"/>
                  </a:cubicBezTo>
                  <a:cubicBezTo>
                    <a:pt x="3639" y="2892"/>
                    <a:pt x="3886" y="3258"/>
                    <a:pt x="4163" y="3594"/>
                  </a:cubicBezTo>
                  <a:cubicBezTo>
                    <a:pt x="4440" y="3929"/>
                    <a:pt x="4765" y="4249"/>
                    <a:pt x="5179" y="4383"/>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5"/>
            <p:cNvSpPr/>
            <p:nvPr/>
          </p:nvSpPr>
          <p:spPr>
            <a:xfrm>
              <a:off x="1474350" y="2318575"/>
              <a:ext cx="40750" cy="100300"/>
            </a:xfrm>
            <a:custGeom>
              <a:avLst/>
              <a:gdLst/>
              <a:ahLst/>
              <a:cxnLst/>
              <a:rect l="l" t="t" r="r" b="b"/>
              <a:pathLst>
                <a:path w="1630" h="4012" fill="none" extrusionOk="0">
                  <a:moveTo>
                    <a:pt x="1" y="4012"/>
                  </a:moveTo>
                  <a:cubicBezTo>
                    <a:pt x="31" y="3625"/>
                    <a:pt x="104" y="3242"/>
                    <a:pt x="175" y="2861"/>
                  </a:cubicBezTo>
                  <a:cubicBezTo>
                    <a:pt x="263" y="2403"/>
                    <a:pt x="350" y="1943"/>
                    <a:pt x="529" y="1513"/>
                  </a:cubicBezTo>
                  <a:cubicBezTo>
                    <a:pt x="661" y="1197"/>
                    <a:pt x="836" y="903"/>
                    <a:pt x="1027" y="619"/>
                  </a:cubicBezTo>
                  <a:cubicBezTo>
                    <a:pt x="1190" y="378"/>
                    <a:pt x="1372" y="134"/>
                    <a:pt x="163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5"/>
            <p:cNvSpPr/>
            <p:nvPr/>
          </p:nvSpPr>
          <p:spPr>
            <a:xfrm>
              <a:off x="1415975" y="2234250"/>
              <a:ext cx="55625" cy="161675"/>
            </a:xfrm>
            <a:custGeom>
              <a:avLst/>
              <a:gdLst/>
              <a:ahLst/>
              <a:cxnLst/>
              <a:rect l="l" t="t" r="r" b="b"/>
              <a:pathLst>
                <a:path w="2225" h="6467" fill="none" extrusionOk="0">
                  <a:moveTo>
                    <a:pt x="1060" y="1"/>
                  </a:moveTo>
                  <a:cubicBezTo>
                    <a:pt x="869" y="200"/>
                    <a:pt x="724" y="437"/>
                    <a:pt x="598" y="683"/>
                  </a:cubicBezTo>
                  <a:cubicBezTo>
                    <a:pt x="269" y="1320"/>
                    <a:pt x="52" y="2022"/>
                    <a:pt x="27" y="2740"/>
                  </a:cubicBezTo>
                  <a:cubicBezTo>
                    <a:pt x="1" y="3456"/>
                    <a:pt x="173" y="4188"/>
                    <a:pt x="567" y="4787"/>
                  </a:cubicBezTo>
                  <a:cubicBezTo>
                    <a:pt x="998" y="5441"/>
                    <a:pt x="1652" y="5935"/>
                    <a:pt x="2225" y="6467"/>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5"/>
            <p:cNvSpPr/>
            <p:nvPr/>
          </p:nvSpPr>
          <p:spPr>
            <a:xfrm>
              <a:off x="1400700" y="2521675"/>
              <a:ext cx="56075" cy="40325"/>
            </a:xfrm>
            <a:custGeom>
              <a:avLst/>
              <a:gdLst/>
              <a:ahLst/>
              <a:cxnLst/>
              <a:rect l="l" t="t" r="r" b="b"/>
              <a:pathLst>
                <a:path w="2243" h="1613" fill="none" extrusionOk="0">
                  <a:moveTo>
                    <a:pt x="2243" y="1613"/>
                  </a:moveTo>
                  <a:cubicBezTo>
                    <a:pt x="1893" y="1580"/>
                    <a:pt x="1561" y="1402"/>
                    <a:pt x="1341" y="1130"/>
                  </a:cubicBezTo>
                  <a:cubicBezTo>
                    <a:pt x="1223" y="986"/>
                    <a:pt x="1137" y="820"/>
                    <a:pt x="1030" y="669"/>
                  </a:cubicBezTo>
                  <a:cubicBezTo>
                    <a:pt x="915" y="507"/>
                    <a:pt x="775" y="364"/>
                    <a:pt x="614" y="246"/>
                  </a:cubicBezTo>
                  <a:cubicBezTo>
                    <a:pt x="434" y="114"/>
                    <a:pt x="223" y="11"/>
                    <a:pt x="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5"/>
            <p:cNvSpPr/>
            <p:nvPr/>
          </p:nvSpPr>
          <p:spPr>
            <a:xfrm>
              <a:off x="1357200" y="2473600"/>
              <a:ext cx="41650" cy="24275"/>
            </a:xfrm>
            <a:custGeom>
              <a:avLst/>
              <a:gdLst/>
              <a:ahLst/>
              <a:cxnLst/>
              <a:rect l="l" t="t" r="r" b="b"/>
              <a:pathLst>
                <a:path w="1666" h="971" fill="none" extrusionOk="0">
                  <a:moveTo>
                    <a:pt x="1665" y="971"/>
                  </a:moveTo>
                  <a:cubicBezTo>
                    <a:pt x="1190" y="536"/>
                    <a:pt x="589" y="266"/>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5"/>
            <p:cNvSpPr/>
            <p:nvPr/>
          </p:nvSpPr>
          <p:spPr>
            <a:xfrm>
              <a:off x="1278450" y="2472200"/>
              <a:ext cx="93075" cy="25400"/>
            </a:xfrm>
            <a:custGeom>
              <a:avLst/>
              <a:gdLst/>
              <a:ahLst/>
              <a:cxnLst/>
              <a:rect l="l" t="t" r="r" b="b"/>
              <a:pathLst>
                <a:path w="3723" h="1016" fill="none" extrusionOk="0">
                  <a:moveTo>
                    <a:pt x="3723" y="698"/>
                  </a:moveTo>
                  <a:cubicBezTo>
                    <a:pt x="3098" y="697"/>
                    <a:pt x="2485" y="847"/>
                    <a:pt x="1869" y="954"/>
                  </a:cubicBezTo>
                  <a:cubicBezTo>
                    <a:pt x="1680" y="986"/>
                    <a:pt x="1488" y="1016"/>
                    <a:pt x="1298" y="993"/>
                  </a:cubicBezTo>
                  <a:cubicBezTo>
                    <a:pt x="1104" y="971"/>
                    <a:pt x="920" y="899"/>
                    <a:pt x="745" y="817"/>
                  </a:cubicBezTo>
                  <a:cubicBezTo>
                    <a:pt x="570" y="735"/>
                    <a:pt x="397" y="640"/>
                    <a:pt x="258" y="507"/>
                  </a:cubicBezTo>
                  <a:cubicBezTo>
                    <a:pt x="119" y="371"/>
                    <a:pt x="14" y="193"/>
                    <a:pt x="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5"/>
            <p:cNvSpPr/>
            <p:nvPr/>
          </p:nvSpPr>
          <p:spPr>
            <a:xfrm>
              <a:off x="1302200" y="2406175"/>
              <a:ext cx="6125" cy="47650"/>
            </a:xfrm>
            <a:custGeom>
              <a:avLst/>
              <a:gdLst/>
              <a:ahLst/>
              <a:cxnLst/>
              <a:rect l="l" t="t" r="r" b="b"/>
              <a:pathLst>
                <a:path w="245" h="1906" fill="none" extrusionOk="0">
                  <a:moveTo>
                    <a:pt x="157" y="1905"/>
                  </a:moveTo>
                  <a:cubicBezTo>
                    <a:pt x="0" y="1623"/>
                    <a:pt x="26" y="1275"/>
                    <a:pt x="88" y="959"/>
                  </a:cubicBezTo>
                  <a:cubicBezTo>
                    <a:pt x="149" y="641"/>
                    <a:pt x="245" y="323"/>
                    <a:pt x="21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5"/>
            <p:cNvSpPr/>
            <p:nvPr/>
          </p:nvSpPr>
          <p:spPr>
            <a:xfrm>
              <a:off x="1429650" y="2702800"/>
              <a:ext cx="35525" cy="104300"/>
            </a:xfrm>
            <a:custGeom>
              <a:avLst/>
              <a:gdLst/>
              <a:ahLst/>
              <a:cxnLst/>
              <a:rect l="l" t="t" r="r" b="b"/>
              <a:pathLst>
                <a:path w="1421" h="4172" fill="none" extrusionOk="0">
                  <a:moveTo>
                    <a:pt x="1421" y="1"/>
                  </a:moveTo>
                  <a:cubicBezTo>
                    <a:pt x="1305" y="25"/>
                    <a:pt x="1218" y="121"/>
                    <a:pt x="1144" y="211"/>
                  </a:cubicBezTo>
                  <a:cubicBezTo>
                    <a:pt x="948" y="453"/>
                    <a:pt x="766" y="708"/>
                    <a:pt x="605" y="972"/>
                  </a:cubicBezTo>
                  <a:cubicBezTo>
                    <a:pt x="566" y="1035"/>
                    <a:pt x="477" y="1191"/>
                    <a:pt x="445" y="1258"/>
                  </a:cubicBezTo>
                  <a:cubicBezTo>
                    <a:pt x="410" y="1326"/>
                    <a:pt x="339" y="1467"/>
                    <a:pt x="312" y="1538"/>
                  </a:cubicBezTo>
                  <a:cubicBezTo>
                    <a:pt x="1" y="2347"/>
                    <a:pt x="49" y="3340"/>
                    <a:pt x="293" y="417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5"/>
            <p:cNvSpPr/>
            <p:nvPr/>
          </p:nvSpPr>
          <p:spPr>
            <a:xfrm>
              <a:off x="1328775" y="2688125"/>
              <a:ext cx="101800" cy="103850"/>
            </a:xfrm>
            <a:custGeom>
              <a:avLst/>
              <a:gdLst/>
              <a:ahLst/>
              <a:cxnLst/>
              <a:rect l="l" t="t" r="r" b="b"/>
              <a:pathLst>
                <a:path w="4072" h="4154" fill="none" extrusionOk="0">
                  <a:moveTo>
                    <a:pt x="4072" y="83"/>
                  </a:moveTo>
                  <a:cubicBezTo>
                    <a:pt x="3188" y="1"/>
                    <a:pt x="2286" y="314"/>
                    <a:pt x="1602" y="879"/>
                  </a:cubicBezTo>
                  <a:cubicBezTo>
                    <a:pt x="916" y="1442"/>
                    <a:pt x="442" y="2241"/>
                    <a:pt x="210" y="3098"/>
                  </a:cubicBezTo>
                  <a:cubicBezTo>
                    <a:pt x="115" y="3444"/>
                    <a:pt x="57" y="3799"/>
                    <a:pt x="1" y="415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5"/>
            <p:cNvSpPr/>
            <p:nvPr/>
          </p:nvSpPr>
          <p:spPr>
            <a:xfrm>
              <a:off x="1283375" y="2583300"/>
              <a:ext cx="139075" cy="40775"/>
            </a:xfrm>
            <a:custGeom>
              <a:avLst/>
              <a:gdLst/>
              <a:ahLst/>
              <a:cxnLst/>
              <a:rect l="l" t="t" r="r" b="b"/>
              <a:pathLst>
                <a:path w="5563" h="1631" fill="none" extrusionOk="0">
                  <a:moveTo>
                    <a:pt x="5563" y="1631"/>
                  </a:moveTo>
                  <a:cubicBezTo>
                    <a:pt x="5553" y="1456"/>
                    <a:pt x="5469" y="1297"/>
                    <a:pt x="5388" y="1142"/>
                  </a:cubicBezTo>
                  <a:cubicBezTo>
                    <a:pt x="5239" y="858"/>
                    <a:pt x="5084" y="566"/>
                    <a:pt x="4836" y="364"/>
                  </a:cubicBezTo>
                  <a:cubicBezTo>
                    <a:pt x="4447" y="43"/>
                    <a:pt x="3899" y="1"/>
                    <a:pt x="3399" y="52"/>
                  </a:cubicBezTo>
                  <a:cubicBezTo>
                    <a:pt x="2289" y="168"/>
                    <a:pt x="1080" y="345"/>
                    <a:pt x="1" y="56"/>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5"/>
            <p:cNvSpPr/>
            <p:nvPr/>
          </p:nvSpPr>
          <p:spPr>
            <a:xfrm>
              <a:off x="1449225" y="2719675"/>
              <a:ext cx="17675" cy="62875"/>
            </a:xfrm>
            <a:custGeom>
              <a:avLst/>
              <a:gdLst/>
              <a:ahLst/>
              <a:cxnLst/>
              <a:rect l="l" t="t" r="r" b="b"/>
              <a:pathLst>
                <a:path w="707" h="2515" fill="none" extrusionOk="0">
                  <a:moveTo>
                    <a:pt x="23" y="1"/>
                  </a:moveTo>
                  <a:cubicBezTo>
                    <a:pt x="1" y="439"/>
                    <a:pt x="83" y="877"/>
                    <a:pt x="214" y="1296"/>
                  </a:cubicBezTo>
                  <a:cubicBezTo>
                    <a:pt x="346" y="1714"/>
                    <a:pt x="527" y="2115"/>
                    <a:pt x="707" y="2515"/>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5"/>
            <p:cNvSpPr/>
            <p:nvPr/>
          </p:nvSpPr>
          <p:spPr>
            <a:xfrm>
              <a:off x="1415975" y="2744175"/>
              <a:ext cx="20775" cy="49950"/>
            </a:xfrm>
            <a:custGeom>
              <a:avLst/>
              <a:gdLst/>
              <a:ahLst/>
              <a:cxnLst/>
              <a:rect l="l" t="t" r="r" b="b"/>
              <a:pathLst>
                <a:path w="831" h="1998" fill="none" extrusionOk="0">
                  <a:moveTo>
                    <a:pt x="1" y="1997"/>
                  </a:moveTo>
                  <a:cubicBezTo>
                    <a:pt x="69" y="1634"/>
                    <a:pt x="123" y="1268"/>
                    <a:pt x="239" y="918"/>
                  </a:cubicBezTo>
                  <a:cubicBezTo>
                    <a:pt x="356" y="569"/>
                    <a:pt x="542" y="232"/>
                    <a:pt x="830"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5"/>
            <p:cNvSpPr/>
            <p:nvPr/>
          </p:nvSpPr>
          <p:spPr>
            <a:xfrm>
              <a:off x="1384150" y="2694700"/>
              <a:ext cx="12975" cy="65600"/>
            </a:xfrm>
            <a:custGeom>
              <a:avLst/>
              <a:gdLst/>
              <a:ahLst/>
              <a:cxnLst/>
              <a:rect l="l" t="t" r="r" b="b"/>
              <a:pathLst>
                <a:path w="519" h="2624" fill="none" extrusionOk="0">
                  <a:moveTo>
                    <a:pt x="519" y="0"/>
                  </a:moveTo>
                  <a:cubicBezTo>
                    <a:pt x="120" y="805"/>
                    <a:pt x="1" y="1745"/>
                    <a:pt x="186" y="262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5"/>
            <p:cNvSpPr/>
            <p:nvPr/>
          </p:nvSpPr>
          <p:spPr>
            <a:xfrm>
              <a:off x="1322350" y="2725900"/>
              <a:ext cx="30975" cy="33675"/>
            </a:xfrm>
            <a:custGeom>
              <a:avLst/>
              <a:gdLst/>
              <a:ahLst/>
              <a:cxnLst/>
              <a:rect l="l" t="t" r="r" b="b"/>
              <a:pathLst>
                <a:path w="1239" h="1347" fill="none" extrusionOk="0">
                  <a:moveTo>
                    <a:pt x="1" y="1347"/>
                  </a:moveTo>
                  <a:cubicBezTo>
                    <a:pt x="145" y="1089"/>
                    <a:pt x="305" y="841"/>
                    <a:pt x="483" y="603"/>
                  </a:cubicBezTo>
                  <a:cubicBezTo>
                    <a:pt x="558" y="502"/>
                    <a:pt x="637" y="402"/>
                    <a:pt x="731" y="318"/>
                  </a:cubicBezTo>
                  <a:cubicBezTo>
                    <a:pt x="880" y="185"/>
                    <a:pt x="1059" y="92"/>
                    <a:pt x="1238"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5"/>
            <p:cNvSpPr/>
            <p:nvPr/>
          </p:nvSpPr>
          <p:spPr>
            <a:xfrm>
              <a:off x="1346825" y="2598925"/>
              <a:ext cx="66600" cy="9625"/>
            </a:xfrm>
            <a:custGeom>
              <a:avLst/>
              <a:gdLst/>
              <a:ahLst/>
              <a:cxnLst/>
              <a:rect l="l" t="t" r="r" b="b"/>
              <a:pathLst>
                <a:path w="2664" h="385" fill="none" extrusionOk="0">
                  <a:moveTo>
                    <a:pt x="2663" y="171"/>
                  </a:moveTo>
                  <a:cubicBezTo>
                    <a:pt x="2312" y="48"/>
                    <a:pt x="1935" y="1"/>
                    <a:pt x="1564" y="11"/>
                  </a:cubicBezTo>
                  <a:cubicBezTo>
                    <a:pt x="1191" y="21"/>
                    <a:pt x="822" y="89"/>
                    <a:pt x="465" y="188"/>
                  </a:cubicBezTo>
                  <a:cubicBezTo>
                    <a:pt x="301" y="233"/>
                    <a:pt x="138" y="286"/>
                    <a:pt x="0" y="38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5"/>
            <p:cNvSpPr/>
            <p:nvPr/>
          </p:nvSpPr>
          <p:spPr>
            <a:xfrm>
              <a:off x="1324125" y="2580900"/>
              <a:ext cx="19925" cy="6100"/>
            </a:xfrm>
            <a:custGeom>
              <a:avLst/>
              <a:gdLst/>
              <a:ahLst/>
              <a:cxnLst/>
              <a:rect l="l" t="t" r="r" b="b"/>
              <a:pathLst>
                <a:path w="797" h="244" fill="none" extrusionOk="0">
                  <a:moveTo>
                    <a:pt x="796" y="244"/>
                  </a:moveTo>
                  <a:cubicBezTo>
                    <a:pt x="531" y="206"/>
                    <a:pt x="273" y="131"/>
                    <a:pt x="31" y="20"/>
                  </a:cubicBezTo>
                  <a:cubicBezTo>
                    <a:pt x="23" y="18"/>
                    <a:pt x="6" y="4"/>
                    <a:pt x="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5"/>
            <p:cNvSpPr/>
            <p:nvPr/>
          </p:nvSpPr>
          <p:spPr>
            <a:xfrm>
              <a:off x="1275625" y="2588550"/>
              <a:ext cx="46150" cy="22100"/>
            </a:xfrm>
            <a:custGeom>
              <a:avLst/>
              <a:gdLst/>
              <a:ahLst/>
              <a:cxnLst/>
              <a:rect l="l" t="t" r="r" b="b"/>
              <a:pathLst>
                <a:path w="1846" h="884" fill="none" extrusionOk="0">
                  <a:moveTo>
                    <a:pt x="1845" y="1"/>
                  </a:moveTo>
                  <a:cubicBezTo>
                    <a:pt x="1637" y="32"/>
                    <a:pt x="1449" y="150"/>
                    <a:pt x="1282" y="279"/>
                  </a:cubicBezTo>
                  <a:cubicBezTo>
                    <a:pt x="1114" y="409"/>
                    <a:pt x="955" y="554"/>
                    <a:pt x="769" y="655"/>
                  </a:cubicBezTo>
                  <a:cubicBezTo>
                    <a:pt x="543" y="779"/>
                    <a:pt x="286" y="830"/>
                    <a:pt x="35" y="881"/>
                  </a:cubicBezTo>
                  <a:cubicBezTo>
                    <a:pt x="26" y="881"/>
                    <a:pt x="10" y="883"/>
                    <a:pt x="1" y="883"/>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64" name="Google Shape;3664;p55"/>
          <p:cNvPicPr preferRelativeResize="0">
            <a:picLocks noGrp="1"/>
          </p:cNvPicPr>
          <p:nvPr>
            <p:ph type="pic" idx="6"/>
          </p:nvPr>
        </p:nvPicPr>
        <p:blipFill rotWithShape="1">
          <a:blip r:embed="rId4">
            <a:alphaModFix/>
          </a:blip>
          <a:srcRect l="36436" r="36439"/>
          <a:stretch/>
        </p:blipFill>
        <p:spPr>
          <a:xfrm>
            <a:off x="7891100" y="159313"/>
            <a:ext cx="1143000" cy="2370300"/>
          </a:xfrm>
          <a:prstGeom prst="roundRect">
            <a:avLst>
              <a:gd name="adj" fmla="val 16667"/>
            </a:avLst>
          </a:prstGeom>
        </p:spPr>
      </p:pic>
    </p:spTree>
    <p:extLst>
      <p:ext uri="{BB962C8B-B14F-4D97-AF65-F5344CB8AC3E}">
        <p14:creationId xmlns:p14="http://schemas.microsoft.com/office/powerpoint/2010/main" val="385509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grpSp>
        <p:nvGrpSpPr>
          <p:cNvPr id="3515" name="Google Shape;3515;p55"/>
          <p:cNvGrpSpPr/>
          <p:nvPr/>
        </p:nvGrpSpPr>
        <p:grpSpPr>
          <a:xfrm>
            <a:off x="7909590" y="2621194"/>
            <a:ext cx="1143018" cy="1142988"/>
            <a:chOff x="1248025" y="1572675"/>
            <a:chExt cx="604100" cy="600025"/>
          </a:xfrm>
        </p:grpSpPr>
        <p:sp>
          <p:nvSpPr>
            <p:cNvPr id="3516" name="Google Shape;3516;p55"/>
            <p:cNvSpPr/>
            <p:nvPr/>
          </p:nvSpPr>
          <p:spPr>
            <a:xfrm>
              <a:off x="1249225" y="1831125"/>
              <a:ext cx="309550" cy="341575"/>
            </a:xfrm>
            <a:custGeom>
              <a:avLst/>
              <a:gdLst/>
              <a:ahLst/>
              <a:cxnLst/>
              <a:rect l="l" t="t" r="r" b="b"/>
              <a:pathLst>
                <a:path w="12382" h="13663" extrusionOk="0">
                  <a:moveTo>
                    <a:pt x="10038" y="0"/>
                  </a:moveTo>
                  <a:cubicBezTo>
                    <a:pt x="9690" y="0"/>
                    <a:pt x="9448" y="393"/>
                    <a:pt x="9141" y="479"/>
                  </a:cubicBezTo>
                  <a:cubicBezTo>
                    <a:pt x="8697" y="602"/>
                    <a:pt x="8335" y="662"/>
                    <a:pt x="7957" y="960"/>
                  </a:cubicBezTo>
                  <a:cubicBezTo>
                    <a:pt x="7579" y="1259"/>
                    <a:pt x="7286" y="1651"/>
                    <a:pt x="7036" y="2060"/>
                  </a:cubicBezTo>
                  <a:cubicBezTo>
                    <a:pt x="6845" y="2372"/>
                    <a:pt x="6675" y="2702"/>
                    <a:pt x="6580" y="3058"/>
                  </a:cubicBezTo>
                  <a:cubicBezTo>
                    <a:pt x="6445" y="3577"/>
                    <a:pt x="6478" y="4123"/>
                    <a:pt x="6388" y="4651"/>
                  </a:cubicBezTo>
                  <a:cubicBezTo>
                    <a:pt x="6244" y="5494"/>
                    <a:pt x="5760" y="6288"/>
                    <a:pt x="5034" y="6740"/>
                  </a:cubicBezTo>
                  <a:cubicBezTo>
                    <a:pt x="4373" y="7154"/>
                    <a:pt x="3573" y="7264"/>
                    <a:pt x="2808" y="7416"/>
                  </a:cubicBezTo>
                  <a:cubicBezTo>
                    <a:pt x="2042" y="7567"/>
                    <a:pt x="1244" y="7796"/>
                    <a:pt x="712" y="8369"/>
                  </a:cubicBezTo>
                  <a:cubicBezTo>
                    <a:pt x="330" y="8783"/>
                    <a:pt x="130" y="9340"/>
                    <a:pt x="64" y="9899"/>
                  </a:cubicBezTo>
                  <a:cubicBezTo>
                    <a:pt x="0" y="10458"/>
                    <a:pt x="62" y="11024"/>
                    <a:pt x="150" y="11580"/>
                  </a:cubicBezTo>
                  <a:cubicBezTo>
                    <a:pt x="232" y="12093"/>
                    <a:pt x="289" y="12687"/>
                    <a:pt x="479" y="13172"/>
                  </a:cubicBezTo>
                  <a:cubicBezTo>
                    <a:pt x="630" y="13561"/>
                    <a:pt x="1091" y="13504"/>
                    <a:pt x="1450" y="13515"/>
                  </a:cubicBezTo>
                  <a:cubicBezTo>
                    <a:pt x="2572" y="13552"/>
                    <a:pt x="3697" y="13589"/>
                    <a:pt x="4821" y="13627"/>
                  </a:cubicBezTo>
                  <a:cubicBezTo>
                    <a:pt x="5357" y="13645"/>
                    <a:pt x="5896" y="13662"/>
                    <a:pt x="6434" y="13662"/>
                  </a:cubicBezTo>
                  <a:cubicBezTo>
                    <a:pt x="7331" y="13662"/>
                    <a:pt x="8225" y="13614"/>
                    <a:pt x="9101" y="13437"/>
                  </a:cubicBezTo>
                  <a:cubicBezTo>
                    <a:pt x="9686" y="13320"/>
                    <a:pt x="10288" y="13126"/>
                    <a:pt x="10688" y="12684"/>
                  </a:cubicBezTo>
                  <a:cubicBezTo>
                    <a:pt x="11344" y="11958"/>
                    <a:pt x="11236" y="10839"/>
                    <a:pt x="11572" y="9919"/>
                  </a:cubicBezTo>
                  <a:cubicBezTo>
                    <a:pt x="11803" y="9281"/>
                    <a:pt x="12262" y="8710"/>
                    <a:pt x="12308" y="8033"/>
                  </a:cubicBezTo>
                  <a:cubicBezTo>
                    <a:pt x="12382" y="6954"/>
                    <a:pt x="11413" y="6096"/>
                    <a:pt x="11128" y="5053"/>
                  </a:cubicBezTo>
                  <a:cubicBezTo>
                    <a:pt x="11123" y="5036"/>
                    <a:pt x="11120" y="5017"/>
                    <a:pt x="11110" y="4994"/>
                  </a:cubicBezTo>
                  <a:cubicBezTo>
                    <a:pt x="10932" y="4268"/>
                    <a:pt x="11112" y="3526"/>
                    <a:pt x="11274" y="2815"/>
                  </a:cubicBezTo>
                  <a:cubicBezTo>
                    <a:pt x="11390" y="2304"/>
                    <a:pt x="11763" y="1209"/>
                    <a:pt x="11341" y="754"/>
                  </a:cubicBezTo>
                  <a:cubicBezTo>
                    <a:pt x="11255" y="662"/>
                    <a:pt x="11136" y="615"/>
                    <a:pt x="11014" y="574"/>
                  </a:cubicBezTo>
                  <a:cubicBezTo>
                    <a:pt x="10983" y="826"/>
                    <a:pt x="10876" y="1070"/>
                    <a:pt x="10735" y="1282"/>
                  </a:cubicBezTo>
                  <a:cubicBezTo>
                    <a:pt x="10562" y="1543"/>
                    <a:pt x="10337" y="1765"/>
                    <a:pt x="10111" y="1979"/>
                  </a:cubicBezTo>
                  <a:cubicBezTo>
                    <a:pt x="9948" y="2133"/>
                    <a:pt x="9784" y="2285"/>
                    <a:pt x="9601" y="2413"/>
                  </a:cubicBezTo>
                  <a:cubicBezTo>
                    <a:pt x="9398" y="2555"/>
                    <a:pt x="9170" y="2671"/>
                    <a:pt x="9026" y="2872"/>
                  </a:cubicBezTo>
                  <a:cubicBezTo>
                    <a:pt x="8895" y="3059"/>
                    <a:pt x="8854" y="3293"/>
                    <a:pt x="8819" y="3519"/>
                  </a:cubicBezTo>
                  <a:cubicBezTo>
                    <a:pt x="8630" y="4711"/>
                    <a:pt x="8485" y="5969"/>
                    <a:pt x="7791" y="6957"/>
                  </a:cubicBezTo>
                  <a:cubicBezTo>
                    <a:pt x="7751" y="7014"/>
                    <a:pt x="7689" y="7074"/>
                    <a:pt x="7628" y="7074"/>
                  </a:cubicBezTo>
                  <a:cubicBezTo>
                    <a:pt x="7613" y="7074"/>
                    <a:pt x="7599" y="7070"/>
                    <a:pt x="7584" y="7062"/>
                  </a:cubicBezTo>
                  <a:cubicBezTo>
                    <a:pt x="7525" y="7031"/>
                    <a:pt x="7523" y="6944"/>
                    <a:pt x="7535" y="6877"/>
                  </a:cubicBezTo>
                  <a:cubicBezTo>
                    <a:pt x="7600" y="6547"/>
                    <a:pt x="7842" y="6281"/>
                    <a:pt x="7980" y="5973"/>
                  </a:cubicBezTo>
                  <a:cubicBezTo>
                    <a:pt x="8326" y="5191"/>
                    <a:pt x="7942" y="4265"/>
                    <a:pt x="8143" y="3434"/>
                  </a:cubicBezTo>
                  <a:cubicBezTo>
                    <a:pt x="8328" y="2665"/>
                    <a:pt x="8969" y="2110"/>
                    <a:pt x="9518" y="1539"/>
                  </a:cubicBezTo>
                  <a:cubicBezTo>
                    <a:pt x="9892" y="1149"/>
                    <a:pt x="10232" y="734"/>
                    <a:pt x="10565" y="311"/>
                  </a:cubicBezTo>
                  <a:cubicBezTo>
                    <a:pt x="10416" y="174"/>
                    <a:pt x="10270" y="27"/>
                    <a:pt x="10098" y="4"/>
                  </a:cubicBezTo>
                  <a:cubicBezTo>
                    <a:pt x="10078" y="2"/>
                    <a:pt x="10058" y="0"/>
                    <a:pt x="10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5"/>
            <p:cNvSpPr/>
            <p:nvPr/>
          </p:nvSpPr>
          <p:spPr>
            <a:xfrm>
              <a:off x="1537350" y="1854575"/>
              <a:ext cx="185975" cy="308125"/>
            </a:xfrm>
            <a:custGeom>
              <a:avLst/>
              <a:gdLst/>
              <a:ahLst/>
              <a:cxnLst/>
              <a:rect l="l" t="t" r="r" b="b"/>
              <a:pathLst>
                <a:path w="7439" h="12325" extrusionOk="0">
                  <a:moveTo>
                    <a:pt x="1260" y="0"/>
                  </a:moveTo>
                  <a:lnTo>
                    <a:pt x="1260" y="0"/>
                  </a:lnTo>
                  <a:cubicBezTo>
                    <a:pt x="900" y="129"/>
                    <a:pt x="803" y="747"/>
                    <a:pt x="725" y="1038"/>
                  </a:cubicBezTo>
                  <a:cubicBezTo>
                    <a:pt x="450" y="2072"/>
                    <a:pt x="1" y="3148"/>
                    <a:pt x="253" y="4232"/>
                  </a:cubicBezTo>
                  <a:cubicBezTo>
                    <a:pt x="409" y="4902"/>
                    <a:pt x="823" y="5482"/>
                    <a:pt x="1051" y="6130"/>
                  </a:cubicBezTo>
                  <a:cubicBezTo>
                    <a:pt x="1332" y="6917"/>
                    <a:pt x="1332" y="7801"/>
                    <a:pt x="1049" y="8587"/>
                  </a:cubicBezTo>
                  <a:cubicBezTo>
                    <a:pt x="725" y="9491"/>
                    <a:pt x="38" y="10308"/>
                    <a:pt x="78" y="11268"/>
                  </a:cubicBezTo>
                  <a:cubicBezTo>
                    <a:pt x="86" y="11485"/>
                    <a:pt x="136" y="11707"/>
                    <a:pt x="258" y="11889"/>
                  </a:cubicBezTo>
                  <a:cubicBezTo>
                    <a:pt x="511" y="12270"/>
                    <a:pt x="897" y="12324"/>
                    <a:pt x="1295" y="12324"/>
                  </a:cubicBezTo>
                  <a:cubicBezTo>
                    <a:pt x="1432" y="12324"/>
                    <a:pt x="1570" y="12318"/>
                    <a:pt x="1705" y="12316"/>
                  </a:cubicBezTo>
                  <a:cubicBezTo>
                    <a:pt x="2390" y="12307"/>
                    <a:pt x="3077" y="12282"/>
                    <a:pt x="3755" y="12175"/>
                  </a:cubicBezTo>
                  <a:cubicBezTo>
                    <a:pt x="4591" y="12042"/>
                    <a:pt x="5422" y="11774"/>
                    <a:pt x="6113" y="11286"/>
                  </a:cubicBezTo>
                  <a:cubicBezTo>
                    <a:pt x="6311" y="11149"/>
                    <a:pt x="6497" y="10991"/>
                    <a:pt x="6642" y="10799"/>
                  </a:cubicBezTo>
                  <a:cubicBezTo>
                    <a:pt x="6789" y="10605"/>
                    <a:pt x="6888" y="10380"/>
                    <a:pt x="6977" y="10154"/>
                  </a:cubicBezTo>
                  <a:cubicBezTo>
                    <a:pt x="7121" y="9783"/>
                    <a:pt x="7234" y="9399"/>
                    <a:pt x="7309" y="9007"/>
                  </a:cubicBezTo>
                  <a:cubicBezTo>
                    <a:pt x="7412" y="8453"/>
                    <a:pt x="7438" y="7886"/>
                    <a:pt x="7361" y="7328"/>
                  </a:cubicBezTo>
                  <a:cubicBezTo>
                    <a:pt x="7227" y="6375"/>
                    <a:pt x="6776" y="5453"/>
                    <a:pt x="6038" y="4837"/>
                  </a:cubicBezTo>
                  <a:cubicBezTo>
                    <a:pt x="5584" y="4459"/>
                    <a:pt x="5042" y="4206"/>
                    <a:pt x="4541" y="3888"/>
                  </a:cubicBezTo>
                  <a:cubicBezTo>
                    <a:pt x="3804" y="3420"/>
                    <a:pt x="3161" y="2804"/>
                    <a:pt x="2655" y="2092"/>
                  </a:cubicBezTo>
                  <a:cubicBezTo>
                    <a:pt x="2396" y="1726"/>
                    <a:pt x="2203" y="1336"/>
                    <a:pt x="1997" y="941"/>
                  </a:cubicBezTo>
                  <a:cubicBezTo>
                    <a:pt x="1854" y="664"/>
                    <a:pt x="1861" y="137"/>
                    <a:pt x="1524" y="1"/>
                  </a:cubicBezTo>
                  <a:cubicBezTo>
                    <a:pt x="1488" y="314"/>
                    <a:pt x="1453" y="626"/>
                    <a:pt x="1419" y="940"/>
                  </a:cubicBezTo>
                  <a:cubicBezTo>
                    <a:pt x="1371" y="1366"/>
                    <a:pt x="1323" y="1803"/>
                    <a:pt x="1431" y="2219"/>
                  </a:cubicBezTo>
                  <a:cubicBezTo>
                    <a:pt x="1607" y="2898"/>
                    <a:pt x="2164" y="3412"/>
                    <a:pt x="2427" y="4063"/>
                  </a:cubicBezTo>
                  <a:cubicBezTo>
                    <a:pt x="2707" y="4757"/>
                    <a:pt x="2626" y="5538"/>
                    <a:pt x="2529" y="6280"/>
                  </a:cubicBezTo>
                  <a:cubicBezTo>
                    <a:pt x="2496" y="6520"/>
                    <a:pt x="2464" y="6759"/>
                    <a:pt x="2431" y="6998"/>
                  </a:cubicBezTo>
                  <a:cubicBezTo>
                    <a:pt x="2419" y="7080"/>
                    <a:pt x="2371" y="7186"/>
                    <a:pt x="2298" y="7186"/>
                  </a:cubicBezTo>
                  <a:cubicBezTo>
                    <a:pt x="2289" y="7186"/>
                    <a:pt x="2279" y="7184"/>
                    <a:pt x="2269" y="7180"/>
                  </a:cubicBezTo>
                  <a:cubicBezTo>
                    <a:pt x="2243" y="7170"/>
                    <a:pt x="2224" y="7146"/>
                    <a:pt x="2208" y="7121"/>
                  </a:cubicBezTo>
                  <a:cubicBezTo>
                    <a:pt x="2129" y="6992"/>
                    <a:pt x="2128" y="6833"/>
                    <a:pt x="2129" y="6680"/>
                  </a:cubicBezTo>
                  <a:cubicBezTo>
                    <a:pt x="2130" y="6255"/>
                    <a:pt x="2133" y="5831"/>
                    <a:pt x="2134" y="5404"/>
                  </a:cubicBezTo>
                  <a:cubicBezTo>
                    <a:pt x="2136" y="4913"/>
                    <a:pt x="2125" y="4379"/>
                    <a:pt x="1821" y="3994"/>
                  </a:cubicBezTo>
                  <a:cubicBezTo>
                    <a:pt x="1728" y="3880"/>
                    <a:pt x="1616" y="3785"/>
                    <a:pt x="1523" y="3672"/>
                  </a:cubicBezTo>
                  <a:cubicBezTo>
                    <a:pt x="1292" y="3390"/>
                    <a:pt x="1201" y="3017"/>
                    <a:pt x="1148" y="2656"/>
                  </a:cubicBezTo>
                  <a:cubicBezTo>
                    <a:pt x="1015" y="1774"/>
                    <a:pt x="1054" y="868"/>
                    <a:pt x="1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5"/>
            <p:cNvSpPr/>
            <p:nvPr/>
          </p:nvSpPr>
          <p:spPr>
            <a:xfrm>
              <a:off x="1589950" y="1834025"/>
              <a:ext cx="238975" cy="322550"/>
            </a:xfrm>
            <a:custGeom>
              <a:avLst/>
              <a:gdLst/>
              <a:ahLst/>
              <a:cxnLst/>
              <a:rect l="l" t="t" r="r" b="b"/>
              <a:pathLst>
                <a:path w="9559" h="12902" extrusionOk="0">
                  <a:moveTo>
                    <a:pt x="381" y="0"/>
                  </a:moveTo>
                  <a:cubicBezTo>
                    <a:pt x="343" y="0"/>
                    <a:pt x="303" y="5"/>
                    <a:pt x="260" y="14"/>
                  </a:cubicBezTo>
                  <a:cubicBezTo>
                    <a:pt x="397" y="343"/>
                    <a:pt x="550" y="671"/>
                    <a:pt x="689" y="1001"/>
                  </a:cubicBezTo>
                  <a:cubicBezTo>
                    <a:pt x="854" y="1395"/>
                    <a:pt x="1062" y="1785"/>
                    <a:pt x="1396" y="2047"/>
                  </a:cubicBezTo>
                  <a:cubicBezTo>
                    <a:pt x="1620" y="2224"/>
                    <a:pt x="1886" y="2330"/>
                    <a:pt x="2151" y="2435"/>
                  </a:cubicBezTo>
                  <a:cubicBezTo>
                    <a:pt x="2836" y="2707"/>
                    <a:pt x="3521" y="2980"/>
                    <a:pt x="4207" y="3253"/>
                  </a:cubicBezTo>
                  <a:cubicBezTo>
                    <a:pt x="4431" y="3341"/>
                    <a:pt x="4660" y="3434"/>
                    <a:pt x="4847" y="3586"/>
                  </a:cubicBezTo>
                  <a:cubicBezTo>
                    <a:pt x="5036" y="3738"/>
                    <a:pt x="5181" y="3961"/>
                    <a:pt x="5180" y="4203"/>
                  </a:cubicBezTo>
                  <a:cubicBezTo>
                    <a:pt x="4988" y="4190"/>
                    <a:pt x="4832" y="4048"/>
                    <a:pt x="4672" y="3937"/>
                  </a:cubicBezTo>
                  <a:cubicBezTo>
                    <a:pt x="4001" y="3475"/>
                    <a:pt x="3110" y="3526"/>
                    <a:pt x="2331" y="3289"/>
                  </a:cubicBezTo>
                  <a:cubicBezTo>
                    <a:pt x="2165" y="3239"/>
                    <a:pt x="2003" y="3175"/>
                    <a:pt x="1859" y="3077"/>
                  </a:cubicBezTo>
                  <a:cubicBezTo>
                    <a:pt x="1674" y="2951"/>
                    <a:pt x="1528" y="2775"/>
                    <a:pt x="1396" y="2594"/>
                  </a:cubicBezTo>
                  <a:cubicBezTo>
                    <a:pt x="1067" y="2147"/>
                    <a:pt x="802" y="1658"/>
                    <a:pt x="538" y="1171"/>
                  </a:cubicBezTo>
                  <a:cubicBezTo>
                    <a:pt x="365" y="854"/>
                    <a:pt x="195" y="539"/>
                    <a:pt x="24" y="221"/>
                  </a:cubicBezTo>
                  <a:lnTo>
                    <a:pt x="24" y="221"/>
                  </a:lnTo>
                  <a:cubicBezTo>
                    <a:pt x="0" y="338"/>
                    <a:pt x="47" y="479"/>
                    <a:pt x="71" y="600"/>
                  </a:cubicBezTo>
                  <a:cubicBezTo>
                    <a:pt x="184" y="1150"/>
                    <a:pt x="397" y="1685"/>
                    <a:pt x="682" y="2169"/>
                  </a:cubicBezTo>
                  <a:cubicBezTo>
                    <a:pt x="1235" y="3114"/>
                    <a:pt x="2077" y="3897"/>
                    <a:pt x="3081" y="4345"/>
                  </a:cubicBezTo>
                  <a:cubicBezTo>
                    <a:pt x="3641" y="4595"/>
                    <a:pt x="4254" y="4752"/>
                    <a:pt x="4744" y="5118"/>
                  </a:cubicBezTo>
                  <a:cubicBezTo>
                    <a:pt x="5690" y="5827"/>
                    <a:pt x="5956" y="7128"/>
                    <a:pt x="5966" y="8310"/>
                  </a:cubicBezTo>
                  <a:cubicBezTo>
                    <a:pt x="5975" y="9491"/>
                    <a:pt x="5807" y="10707"/>
                    <a:pt x="6165" y="11832"/>
                  </a:cubicBezTo>
                  <a:cubicBezTo>
                    <a:pt x="6264" y="12146"/>
                    <a:pt x="6412" y="12456"/>
                    <a:pt x="6663" y="12670"/>
                  </a:cubicBezTo>
                  <a:cubicBezTo>
                    <a:pt x="6831" y="12812"/>
                    <a:pt x="7053" y="12902"/>
                    <a:pt x="7271" y="12902"/>
                  </a:cubicBezTo>
                  <a:cubicBezTo>
                    <a:pt x="7378" y="12902"/>
                    <a:pt x="7485" y="12880"/>
                    <a:pt x="7583" y="12831"/>
                  </a:cubicBezTo>
                  <a:cubicBezTo>
                    <a:pt x="7922" y="12665"/>
                    <a:pt x="8056" y="12258"/>
                    <a:pt x="8128" y="11888"/>
                  </a:cubicBezTo>
                  <a:cubicBezTo>
                    <a:pt x="8312" y="10961"/>
                    <a:pt x="8321" y="10007"/>
                    <a:pt x="8515" y="9082"/>
                  </a:cubicBezTo>
                  <a:cubicBezTo>
                    <a:pt x="8684" y="8278"/>
                    <a:pt x="8992" y="7515"/>
                    <a:pt x="9196" y="6720"/>
                  </a:cubicBezTo>
                  <a:cubicBezTo>
                    <a:pt x="9222" y="6621"/>
                    <a:pt x="9254" y="6523"/>
                    <a:pt x="9286" y="6425"/>
                  </a:cubicBezTo>
                  <a:cubicBezTo>
                    <a:pt x="9369" y="6175"/>
                    <a:pt x="9464" y="5928"/>
                    <a:pt x="9502" y="5660"/>
                  </a:cubicBezTo>
                  <a:cubicBezTo>
                    <a:pt x="9559" y="5300"/>
                    <a:pt x="9556" y="4930"/>
                    <a:pt x="9486" y="4571"/>
                  </a:cubicBezTo>
                  <a:cubicBezTo>
                    <a:pt x="9357" y="3906"/>
                    <a:pt x="9006" y="3286"/>
                    <a:pt x="8500" y="2834"/>
                  </a:cubicBezTo>
                  <a:cubicBezTo>
                    <a:pt x="8307" y="2659"/>
                    <a:pt x="8091" y="2510"/>
                    <a:pt x="7893" y="2338"/>
                  </a:cubicBezTo>
                  <a:cubicBezTo>
                    <a:pt x="7545" y="2037"/>
                    <a:pt x="7256" y="1668"/>
                    <a:pt x="6897" y="1376"/>
                  </a:cubicBezTo>
                  <a:cubicBezTo>
                    <a:pt x="6526" y="1073"/>
                    <a:pt x="6083" y="858"/>
                    <a:pt x="5616" y="754"/>
                  </a:cubicBezTo>
                  <a:cubicBezTo>
                    <a:pt x="5239" y="669"/>
                    <a:pt x="4852" y="655"/>
                    <a:pt x="4465" y="655"/>
                  </a:cubicBezTo>
                  <a:cubicBezTo>
                    <a:pt x="4376" y="655"/>
                    <a:pt x="4287" y="656"/>
                    <a:pt x="4197" y="657"/>
                  </a:cubicBezTo>
                  <a:cubicBezTo>
                    <a:pt x="3585" y="662"/>
                    <a:pt x="2973" y="667"/>
                    <a:pt x="2360" y="672"/>
                  </a:cubicBezTo>
                  <a:cubicBezTo>
                    <a:pt x="2312" y="673"/>
                    <a:pt x="2263" y="673"/>
                    <a:pt x="2215" y="673"/>
                  </a:cubicBezTo>
                  <a:cubicBezTo>
                    <a:pt x="2003" y="673"/>
                    <a:pt x="1791" y="664"/>
                    <a:pt x="1587" y="609"/>
                  </a:cubicBezTo>
                  <a:cubicBezTo>
                    <a:pt x="1311" y="533"/>
                    <a:pt x="1065" y="375"/>
                    <a:pt x="839" y="203"/>
                  </a:cubicBezTo>
                  <a:cubicBezTo>
                    <a:pt x="690" y="89"/>
                    <a:pt x="556"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5"/>
            <p:cNvSpPr/>
            <p:nvPr/>
          </p:nvSpPr>
          <p:spPr>
            <a:xfrm>
              <a:off x="1248025" y="1797725"/>
              <a:ext cx="230075" cy="223075"/>
            </a:xfrm>
            <a:custGeom>
              <a:avLst/>
              <a:gdLst/>
              <a:ahLst/>
              <a:cxnLst/>
              <a:rect l="l" t="t" r="r" b="b"/>
              <a:pathLst>
                <a:path w="9203" h="8923" extrusionOk="0">
                  <a:moveTo>
                    <a:pt x="3939" y="0"/>
                  </a:moveTo>
                  <a:cubicBezTo>
                    <a:pt x="3890" y="0"/>
                    <a:pt x="3840" y="4"/>
                    <a:pt x="3791" y="11"/>
                  </a:cubicBezTo>
                  <a:cubicBezTo>
                    <a:pt x="3339" y="79"/>
                    <a:pt x="3006" y="472"/>
                    <a:pt x="2578" y="634"/>
                  </a:cubicBezTo>
                  <a:cubicBezTo>
                    <a:pt x="2152" y="795"/>
                    <a:pt x="1665" y="712"/>
                    <a:pt x="1231" y="852"/>
                  </a:cubicBezTo>
                  <a:cubicBezTo>
                    <a:pt x="718" y="1019"/>
                    <a:pt x="339" y="1482"/>
                    <a:pt x="169" y="1993"/>
                  </a:cubicBezTo>
                  <a:cubicBezTo>
                    <a:pt x="1" y="2505"/>
                    <a:pt x="15" y="3061"/>
                    <a:pt x="92" y="3594"/>
                  </a:cubicBezTo>
                  <a:cubicBezTo>
                    <a:pt x="169" y="4127"/>
                    <a:pt x="306" y="4651"/>
                    <a:pt x="374" y="5186"/>
                  </a:cubicBezTo>
                  <a:cubicBezTo>
                    <a:pt x="446" y="5748"/>
                    <a:pt x="479" y="6358"/>
                    <a:pt x="427" y="6924"/>
                  </a:cubicBezTo>
                  <a:cubicBezTo>
                    <a:pt x="381" y="7426"/>
                    <a:pt x="301" y="7881"/>
                    <a:pt x="426" y="8391"/>
                  </a:cubicBezTo>
                  <a:cubicBezTo>
                    <a:pt x="463" y="8542"/>
                    <a:pt x="517" y="8700"/>
                    <a:pt x="633" y="8803"/>
                  </a:cubicBezTo>
                  <a:cubicBezTo>
                    <a:pt x="729" y="8889"/>
                    <a:pt x="845" y="8923"/>
                    <a:pt x="969" y="8923"/>
                  </a:cubicBezTo>
                  <a:cubicBezTo>
                    <a:pt x="1179" y="8923"/>
                    <a:pt x="1410" y="8824"/>
                    <a:pt x="1596" y="8712"/>
                  </a:cubicBezTo>
                  <a:cubicBezTo>
                    <a:pt x="2081" y="8419"/>
                    <a:pt x="2541" y="8044"/>
                    <a:pt x="3097" y="7937"/>
                  </a:cubicBezTo>
                  <a:cubicBezTo>
                    <a:pt x="3521" y="7854"/>
                    <a:pt x="3973" y="7937"/>
                    <a:pt x="4383" y="7800"/>
                  </a:cubicBezTo>
                  <a:cubicBezTo>
                    <a:pt x="4881" y="7633"/>
                    <a:pt x="5226" y="7166"/>
                    <a:pt x="5403" y="6673"/>
                  </a:cubicBezTo>
                  <a:cubicBezTo>
                    <a:pt x="5580" y="6180"/>
                    <a:pt x="5621" y="5649"/>
                    <a:pt x="5707" y="5133"/>
                  </a:cubicBezTo>
                  <a:cubicBezTo>
                    <a:pt x="5784" y="4663"/>
                    <a:pt x="5898" y="4199"/>
                    <a:pt x="6054" y="3748"/>
                  </a:cubicBezTo>
                  <a:cubicBezTo>
                    <a:pt x="6179" y="3386"/>
                    <a:pt x="6333" y="3030"/>
                    <a:pt x="6571" y="2730"/>
                  </a:cubicBezTo>
                  <a:cubicBezTo>
                    <a:pt x="6828" y="2406"/>
                    <a:pt x="7168" y="2159"/>
                    <a:pt x="7520" y="1944"/>
                  </a:cubicBezTo>
                  <a:cubicBezTo>
                    <a:pt x="7860" y="1736"/>
                    <a:pt x="8215" y="1554"/>
                    <a:pt x="8580" y="1398"/>
                  </a:cubicBezTo>
                  <a:cubicBezTo>
                    <a:pt x="8805" y="1301"/>
                    <a:pt x="9110" y="1224"/>
                    <a:pt x="9203" y="982"/>
                  </a:cubicBezTo>
                  <a:lnTo>
                    <a:pt x="9203" y="982"/>
                  </a:lnTo>
                  <a:cubicBezTo>
                    <a:pt x="9121" y="1026"/>
                    <a:pt x="9033" y="1064"/>
                    <a:pt x="8946" y="1096"/>
                  </a:cubicBezTo>
                  <a:cubicBezTo>
                    <a:pt x="8690" y="1184"/>
                    <a:pt x="8422" y="1221"/>
                    <a:pt x="8156" y="1270"/>
                  </a:cubicBezTo>
                  <a:cubicBezTo>
                    <a:pt x="7390" y="1411"/>
                    <a:pt x="6639" y="1652"/>
                    <a:pt x="5862" y="1681"/>
                  </a:cubicBezTo>
                  <a:cubicBezTo>
                    <a:pt x="5795" y="1684"/>
                    <a:pt x="5728" y="1685"/>
                    <a:pt x="5661" y="1685"/>
                  </a:cubicBezTo>
                  <a:cubicBezTo>
                    <a:pt x="5471" y="1685"/>
                    <a:pt x="5281" y="1677"/>
                    <a:pt x="5091" y="1677"/>
                  </a:cubicBezTo>
                  <a:cubicBezTo>
                    <a:pt x="4961" y="1677"/>
                    <a:pt x="4830" y="1681"/>
                    <a:pt x="4700" y="1693"/>
                  </a:cubicBezTo>
                  <a:cubicBezTo>
                    <a:pt x="4232" y="1736"/>
                    <a:pt x="3772" y="1889"/>
                    <a:pt x="3371" y="2136"/>
                  </a:cubicBezTo>
                  <a:cubicBezTo>
                    <a:pt x="3258" y="2206"/>
                    <a:pt x="3143" y="2285"/>
                    <a:pt x="3010" y="2305"/>
                  </a:cubicBezTo>
                  <a:cubicBezTo>
                    <a:pt x="2968" y="2187"/>
                    <a:pt x="3038" y="2053"/>
                    <a:pt x="3139" y="1981"/>
                  </a:cubicBezTo>
                  <a:cubicBezTo>
                    <a:pt x="3238" y="1904"/>
                    <a:pt x="3363" y="1873"/>
                    <a:pt x="3482" y="1830"/>
                  </a:cubicBezTo>
                  <a:cubicBezTo>
                    <a:pt x="3778" y="1722"/>
                    <a:pt x="4043" y="1538"/>
                    <a:pt x="4337" y="1417"/>
                  </a:cubicBezTo>
                  <a:cubicBezTo>
                    <a:pt x="5000" y="1150"/>
                    <a:pt x="5743" y="1236"/>
                    <a:pt x="6455" y="1196"/>
                  </a:cubicBezTo>
                  <a:cubicBezTo>
                    <a:pt x="7308" y="1150"/>
                    <a:pt x="8148" y="914"/>
                    <a:pt x="8901" y="510"/>
                  </a:cubicBezTo>
                  <a:cubicBezTo>
                    <a:pt x="8952" y="482"/>
                    <a:pt x="9000" y="454"/>
                    <a:pt x="9042" y="415"/>
                  </a:cubicBezTo>
                  <a:cubicBezTo>
                    <a:pt x="8951" y="331"/>
                    <a:pt x="8756" y="314"/>
                    <a:pt x="8564" y="314"/>
                  </a:cubicBezTo>
                  <a:cubicBezTo>
                    <a:pt x="8424" y="314"/>
                    <a:pt x="8286" y="323"/>
                    <a:pt x="8191" y="323"/>
                  </a:cubicBezTo>
                  <a:cubicBezTo>
                    <a:pt x="8182" y="323"/>
                    <a:pt x="8172" y="323"/>
                    <a:pt x="8164" y="323"/>
                  </a:cubicBezTo>
                  <a:cubicBezTo>
                    <a:pt x="8135" y="322"/>
                    <a:pt x="8106" y="322"/>
                    <a:pt x="8077" y="322"/>
                  </a:cubicBezTo>
                  <a:cubicBezTo>
                    <a:pt x="7715" y="322"/>
                    <a:pt x="7354" y="369"/>
                    <a:pt x="7004" y="464"/>
                  </a:cubicBezTo>
                  <a:cubicBezTo>
                    <a:pt x="6824" y="512"/>
                    <a:pt x="6645" y="574"/>
                    <a:pt x="6462" y="602"/>
                  </a:cubicBezTo>
                  <a:cubicBezTo>
                    <a:pt x="6375" y="616"/>
                    <a:pt x="6289" y="622"/>
                    <a:pt x="6203" y="622"/>
                  </a:cubicBezTo>
                  <a:cubicBezTo>
                    <a:pt x="5697" y="622"/>
                    <a:pt x="5199" y="409"/>
                    <a:pt x="4725" y="210"/>
                  </a:cubicBezTo>
                  <a:cubicBezTo>
                    <a:pt x="4474" y="105"/>
                    <a:pt x="4208" y="0"/>
                    <a:pt x="3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5"/>
            <p:cNvSpPr/>
            <p:nvPr/>
          </p:nvSpPr>
          <p:spPr>
            <a:xfrm>
              <a:off x="1249500" y="1645950"/>
              <a:ext cx="237725" cy="168825"/>
            </a:xfrm>
            <a:custGeom>
              <a:avLst/>
              <a:gdLst/>
              <a:ahLst/>
              <a:cxnLst/>
              <a:rect l="l" t="t" r="r" b="b"/>
              <a:pathLst>
                <a:path w="9509" h="6753" extrusionOk="0">
                  <a:moveTo>
                    <a:pt x="1791" y="1"/>
                  </a:moveTo>
                  <a:cubicBezTo>
                    <a:pt x="1765" y="1"/>
                    <a:pt x="1739" y="2"/>
                    <a:pt x="1713" y="4"/>
                  </a:cubicBezTo>
                  <a:cubicBezTo>
                    <a:pt x="1500" y="20"/>
                    <a:pt x="1292" y="113"/>
                    <a:pt x="1138" y="261"/>
                  </a:cubicBezTo>
                  <a:cubicBezTo>
                    <a:pt x="724" y="658"/>
                    <a:pt x="758" y="1318"/>
                    <a:pt x="801" y="1892"/>
                  </a:cubicBezTo>
                  <a:cubicBezTo>
                    <a:pt x="832" y="2307"/>
                    <a:pt x="849" y="2722"/>
                    <a:pt x="854" y="3136"/>
                  </a:cubicBezTo>
                  <a:cubicBezTo>
                    <a:pt x="860" y="3551"/>
                    <a:pt x="849" y="3979"/>
                    <a:pt x="685" y="4361"/>
                  </a:cubicBezTo>
                  <a:cubicBezTo>
                    <a:pt x="541" y="4693"/>
                    <a:pt x="288" y="4969"/>
                    <a:pt x="150" y="5303"/>
                  </a:cubicBezTo>
                  <a:cubicBezTo>
                    <a:pt x="12" y="5641"/>
                    <a:pt x="0" y="6027"/>
                    <a:pt x="120" y="6371"/>
                  </a:cubicBezTo>
                  <a:cubicBezTo>
                    <a:pt x="156" y="6473"/>
                    <a:pt x="205" y="6576"/>
                    <a:pt x="289" y="6643"/>
                  </a:cubicBezTo>
                  <a:cubicBezTo>
                    <a:pt x="380" y="6713"/>
                    <a:pt x="498" y="6737"/>
                    <a:pt x="612" y="6746"/>
                  </a:cubicBezTo>
                  <a:cubicBezTo>
                    <a:pt x="658" y="6750"/>
                    <a:pt x="703" y="6752"/>
                    <a:pt x="749" y="6752"/>
                  </a:cubicBezTo>
                  <a:cubicBezTo>
                    <a:pt x="984" y="6752"/>
                    <a:pt x="1219" y="6702"/>
                    <a:pt x="1434" y="6607"/>
                  </a:cubicBezTo>
                  <a:cubicBezTo>
                    <a:pt x="2154" y="6287"/>
                    <a:pt x="2884" y="5830"/>
                    <a:pt x="3687" y="5732"/>
                  </a:cubicBezTo>
                  <a:cubicBezTo>
                    <a:pt x="3772" y="5721"/>
                    <a:pt x="3857" y="5717"/>
                    <a:pt x="3942" y="5717"/>
                  </a:cubicBezTo>
                  <a:cubicBezTo>
                    <a:pt x="4583" y="5717"/>
                    <a:pt x="5213" y="5986"/>
                    <a:pt x="5859" y="6032"/>
                  </a:cubicBezTo>
                  <a:cubicBezTo>
                    <a:pt x="5925" y="6037"/>
                    <a:pt x="5990" y="6039"/>
                    <a:pt x="6056" y="6039"/>
                  </a:cubicBezTo>
                  <a:cubicBezTo>
                    <a:pt x="6363" y="6039"/>
                    <a:pt x="6671" y="5989"/>
                    <a:pt x="6962" y="5891"/>
                  </a:cubicBezTo>
                  <a:cubicBezTo>
                    <a:pt x="7380" y="5749"/>
                    <a:pt x="7786" y="5508"/>
                    <a:pt x="8220" y="5508"/>
                  </a:cubicBezTo>
                  <a:cubicBezTo>
                    <a:pt x="8251" y="5508"/>
                    <a:pt x="8283" y="5509"/>
                    <a:pt x="8314" y="5512"/>
                  </a:cubicBezTo>
                  <a:cubicBezTo>
                    <a:pt x="8378" y="5517"/>
                    <a:pt x="8444" y="5529"/>
                    <a:pt x="8507" y="5542"/>
                  </a:cubicBezTo>
                  <a:cubicBezTo>
                    <a:pt x="8640" y="5571"/>
                    <a:pt x="8773" y="5609"/>
                    <a:pt x="8909" y="5621"/>
                  </a:cubicBezTo>
                  <a:cubicBezTo>
                    <a:pt x="8935" y="5623"/>
                    <a:pt x="8961" y="5624"/>
                    <a:pt x="8987" y="5624"/>
                  </a:cubicBezTo>
                  <a:cubicBezTo>
                    <a:pt x="9126" y="5624"/>
                    <a:pt x="9269" y="5591"/>
                    <a:pt x="9370" y="5507"/>
                  </a:cubicBezTo>
                  <a:cubicBezTo>
                    <a:pt x="8830" y="5457"/>
                    <a:pt x="8298" y="5184"/>
                    <a:pt x="7746" y="5131"/>
                  </a:cubicBezTo>
                  <a:cubicBezTo>
                    <a:pt x="7676" y="5124"/>
                    <a:pt x="7606" y="5121"/>
                    <a:pt x="7536" y="5121"/>
                  </a:cubicBezTo>
                  <a:cubicBezTo>
                    <a:pt x="7186" y="5121"/>
                    <a:pt x="6835" y="5202"/>
                    <a:pt x="6505" y="5324"/>
                  </a:cubicBezTo>
                  <a:cubicBezTo>
                    <a:pt x="6228" y="5427"/>
                    <a:pt x="5953" y="5560"/>
                    <a:pt x="5658" y="5570"/>
                  </a:cubicBezTo>
                  <a:cubicBezTo>
                    <a:pt x="5647" y="5570"/>
                    <a:pt x="5637" y="5570"/>
                    <a:pt x="5627" y="5570"/>
                  </a:cubicBezTo>
                  <a:cubicBezTo>
                    <a:pt x="5248" y="5570"/>
                    <a:pt x="4894" y="5373"/>
                    <a:pt x="4524" y="5287"/>
                  </a:cubicBezTo>
                  <a:cubicBezTo>
                    <a:pt x="4370" y="5250"/>
                    <a:pt x="4213" y="5233"/>
                    <a:pt x="4061" y="5189"/>
                  </a:cubicBezTo>
                  <a:cubicBezTo>
                    <a:pt x="3979" y="5165"/>
                    <a:pt x="3892" y="5128"/>
                    <a:pt x="3846" y="5056"/>
                  </a:cubicBezTo>
                  <a:cubicBezTo>
                    <a:pt x="3798" y="4985"/>
                    <a:pt x="3809" y="4871"/>
                    <a:pt x="3885" y="4832"/>
                  </a:cubicBezTo>
                  <a:cubicBezTo>
                    <a:pt x="3905" y="4821"/>
                    <a:pt x="3925" y="4818"/>
                    <a:pt x="3947" y="4814"/>
                  </a:cubicBezTo>
                  <a:cubicBezTo>
                    <a:pt x="4011" y="4804"/>
                    <a:pt x="4075" y="4799"/>
                    <a:pt x="4139" y="4799"/>
                  </a:cubicBezTo>
                  <a:cubicBezTo>
                    <a:pt x="4704" y="4799"/>
                    <a:pt x="5252" y="5166"/>
                    <a:pt x="5824" y="5166"/>
                  </a:cubicBezTo>
                  <a:cubicBezTo>
                    <a:pt x="5854" y="5166"/>
                    <a:pt x="5885" y="5165"/>
                    <a:pt x="5916" y="5163"/>
                  </a:cubicBezTo>
                  <a:cubicBezTo>
                    <a:pt x="6240" y="5139"/>
                    <a:pt x="6539" y="4988"/>
                    <a:pt x="6841" y="4867"/>
                  </a:cubicBezTo>
                  <a:cubicBezTo>
                    <a:pt x="7054" y="4780"/>
                    <a:pt x="7285" y="4708"/>
                    <a:pt x="7513" y="4708"/>
                  </a:cubicBezTo>
                  <a:cubicBezTo>
                    <a:pt x="7606" y="4708"/>
                    <a:pt x="7699" y="4720"/>
                    <a:pt x="7789" y="4749"/>
                  </a:cubicBezTo>
                  <a:cubicBezTo>
                    <a:pt x="7946" y="4796"/>
                    <a:pt x="8084" y="4891"/>
                    <a:pt x="8238" y="4952"/>
                  </a:cubicBezTo>
                  <a:cubicBezTo>
                    <a:pt x="8434" y="5030"/>
                    <a:pt x="8648" y="5051"/>
                    <a:pt x="8859" y="5058"/>
                  </a:cubicBezTo>
                  <a:cubicBezTo>
                    <a:pt x="8952" y="5061"/>
                    <a:pt x="9056" y="5068"/>
                    <a:pt x="9159" y="5068"/>
                  </a:cubicBezTo>
                  <a:cubicBezTo>
                    <a:pt x="9282" y="5068"/>
                    <a:pt x="9405" y="5058"/>
                    <a:pt x="9509" y="5022"/>
                  </a:cubicBezTo>
                  <a:cubicBezTo>
                    <a:pt x="9432" y="4704"/>
                    <a:pt x="9089" y="4370"/>
                    <a:pt x="8820" y="4196"/>
                  </a:cubicBezTo>
                  <a:cubicBezTo>
                    <a:pt x="8604" y="4055"/>
                    <a:pt x="8357" y="3961"/>
                    <a:pt x="8162" y="3791"/>
                  </a:cubicBezTo>
                  <a:cubicBezTo>
                    <a:pt x="7671" y="3356"/>
                    <a:pt x="7690" y="2599"/>
                    <a:pt x="7481" y="1977"/>
                  </a:cubicBezTo>
                  <a:cubicBezTo>
                    <a:pt x="7242" y="1268"/>
                    <a:pt x="6649" y="688"/>
                    <a:pt x="5932" y="467"/>
                  </a:cubicBezTo>
                  <a:cubicBezTo>
                    <a:pt x="5596" y="363"/>
                    <a:pt x="5247" y="336"/>
                    <a:pt x="4894" y="336"/>
                  </a:cubicBezTo>
                  <a:cubicBezTo>
                    <a:pt x="4514" y="336"/>
                    <a:pt x="4129" y="367"/>
                    <a:pt x="3749" y="367"/>
                  </a:cubicBezTo>
                  <a:cubicBezTo>
                    <a:pt x="3413" y="367"/>
                    <a:pt x="3081" y="343"/>
                    <a:pt x="2759" y="251"/>
                  </a:cubicBezTo>
                  <a:cubicBezTo>
                    <a:pt x="2437" y="160"/>
                    <a:pt x="2122" y="1"/>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5"/>
            <p:cNvSpPr/>
            <p:nvPr/>
          </p:nvSpPr>
          <p:spPr>
            <a:xfrm>
              <a:off x="1262675" y="1572675"/>
              <a:ext cx="589450" cy="337450"/>
            </a:xfrm>
            <a:custGeom>
              <a:avLst/>
              <a:gdLst/>
              <a:ahLst/>
              <a:cxnLst/>
              <a:rect l="l" t="t" r="r" b="b"/>
              <a:pathLst>
                <a:path w="23578" h="13498" extrusionOk="0">
                  <a:moveTo>
                    <a:pt x="7078" y="1"/>
                  </a:moveTo>
                  <a:cubicBezTo>
                    <a:pt x="6734" y="1"/>
                    <a:pt x="6388" y="44"/>
                    <a:pt x="6052" y="115"/>
                  </a:cubicBezTo>
                  <a:cubicBezTo>
                    <a:pt x="5581" y="213"/>
                    <a:pt x="5124" y="362"/>
                    <a:pt x="4651" y="445"/>
                  </a:cubicBezTo>
                  <a:cubicBezTo>
                    <a:pt x="4362" y="495"/>
                    <a:pt x="4069" y="521"/>
                    <a:pt x="3776" y="521"/>
                  </a:cubicBezTo>
                  <a:cubicBezTo>
                    <a:pt x="3474" y="521"/>
                    <a:pt x="3172" y="494"/>
                    <a:pt x="2875" y="439"/>
                  </a:cubicBezTo>
                  <a:cubicBezTo>
                    <a:pt x="2294" y="335"/>
                    <a:pt x="1729" y="129"/>
                    <a:pt x="1139" y="111"/>
                  </a:cubicBezTo>
                  <a:cubicBezTo>
                    <a:pt x="1121" y="110"/>
                    <a:pt x="1102" y="110"/>
                    <a:pt x="1083" y="110"/>
                  </a:cubicBezTo>
                  <a:cubicBezTo>
                    <a:pt x="782" y="110"/>
                    <a:pt x="464" y="174"/>
                    <a:pt x="256" y="390"/>
                  </a:cubicBezTo>
                  <a:cubicBezTo>
                    <a:pt x="67" y="583"/>
                    <a:pt x="1" y="878"/>
                    <a:pt x="61" y="1140"/>
                  </a:cubicBezTo>
                  <a:cubicBezTo>
                    <a:pt x="121" y="1402"/>
                    <a:pt x="297" y="1630"/>
                    <a:pt x="522" y="1781"/>
                  </a:cubicBezTo>
                  <a:cubicBezTo>
                    <a:pt x="676" y="1883"/>
                    <a:pt x="851" y="1950"/>
                    <a:pt x="1013" y="2037"/>
                  </a:cubicBezTo>
                  <a:cubicBezTo>
                    <a:pt x="1478" y="2284"/>
                    <a:pt x="1853" y="2683"/>
                    <a:pt x="2327" y="2911"/>
                  </a:cubicBezTo>
                  <a:cubicBezTo>
                    <a:pt x="2725" y="3103"/>
                    <a:pt x="3159" y="3161"/>
                    <a:pt x="3603" y="3161"/>
                  </a:cubicBezTo>
                  <a:cubicBezTo>
                    <a:pt x="4022" y="3161"/>
                    <a:pt x="4451" y="3109"/>
                    <a:pt x="4867" y="3068"/>
                  </a:cubicBezTo>
                  <a:cubicBezTo>
                    <a:pt x="4995" y="3056"/>
                    <a:pt x="5121" y="3048"/>
                    <a:pt x="5244" y="3048"/>
                  </a:cubicBezTo>
                  <a:cubicBezTo>
                    <a:pt x="5626" y="3048"/>
                    <a:pt x="5982" y="3122"/>
                    <a:pt x="6318" y="3358"/>
                  </a:cubicBezTo>
                  <a:cubicBezTo>
                    <a:pt x="6670" y="3608"/>
                    <a:pt x="6911" y="3983"/>
                    <a:pt x="7111" y="4359"/>
                  </a:cubicBezTo>
                  <a:cubicBezTo>
                    <a:pt x="7511" y="5109"/>
                    <a:pt x="7778" y="6035"/>
                    <a:pt x="8508" y="6546"/>
                  </a:cubicBezTo>
                  <a:cubicBezTo>
                    <a:pt x="8550" y="6575"/>
                    <a:pt x="8594" y="6604"/>
                    <a:pt x="8637" y="6629"/>
                  </a:cubicBezTo>
                  <a:cubicBezTo>
                    <a:pt x="8928" y="6798"/>
                    <a:pt x="9259" y="6878"/>
                    <a:pt x="9588" y="6944"/>
                  </a:cubicBezTo>
                  <a:cubicBezTo>
                    <a:pt x="10015" y="7030"/>
                    <a:pt x="10449" y="7094"/>
                    <a:pt x="10883" y="7137"/>
                  </a:cubicBezTo>
                  <a:cubicBezTo>
                    <a:pt x="11024" y="7151"/>
                    <a:pt x="11171" y="7160"/>
                    <a:pt x="11317" y="7160"/>
                  </a:cubicBezTo>
                  <a:cubicBezTo>
                    <a:pt x="11575" y="7160"/>
                    <a:pt x="11832" y="7130"/>
                    <a:pt x="12060" y="7040"/>
                  </a:cubicBezTo>
                  <a:lnTo>
                    <a:pt x="12060" y="7040"/>
                  </a:lnTo>
                  <a:cubicBezTo>
                    <a:pt x="11869" y="7536"/>
                    <a:pt x="11634" y="7993"/>
                    <a:pt x="11222" y="8323"/>
                  </a:cubicBezTo>
                  <a:cubicBezTo>
                    <a:pt x="11156" y="8376"/>
                    <a:pt x="11084" y="8396"/>
                    <a:pt x="11007" y="8396"/>
                  </a:cubicBezTo>
                  <a:cubicBezTo>
                    <a:pt x="10780" y="8396"/>
                    <a:pt x="10517" y="8221"/>
                    <a:pt x="10273" y="8221"/>
                  </a:cubicBezTo>
                  <a:cubicBezTo>
                    <a:pt x="10217" y="8221"/>
                    <a:pt x="10162" y="8230"/>
                    <a:pt x="10108" y="8253"/>
                  </a:cubicBezTo>
                  <a:cubicBezTo>
                    <a:pt x="9820" y="8376"/>
                    <a:pt x="9687" y="8730"/>
                    <a:pt x="9730" y="9039"/>
                  </a:cubicBezTo>
                  <a:cubicBezTo>
                    <a:pt x="9771" y="9348"/>
                    <a:pt x="9951" y="9622"/>
                    <a:pt x="10142" y="9870"/>
                  </a:cubicBezTo>
                  <a:cubicBezTo>
                    <a:pt x="10269" y="10034"/>
                    <a:pt x="10405" y="10195"/>
                    <a:pt x="10578" y="10310"/>
                  </a:cubicBezTo>
                  <a:cubicBezTo>
                    <a:pt x="10775" y="10444"/>
                    <a:pt x="11010" y="10514"/>
                    <a:pt x="11246" y="10558"/>
                  </a:cubicBezTo>
                  <a:cubicBezTo>
                    <a:pt x="11355" y="10580"/>
                    <a:pt x="11469" y="10597"/>
                    <a:pt x="11581" y="10597"/>
                  </a:cubicBezTo>
                  <a:cubicBezTo>
                    <a:pt x="11708" y="10597"/>
                    <a:pt x="11832" y="10576"/>
                    <a:pt x="11944" y="10518"/>
                  </a:cubicBezTo>
                  <a:cubicBezTo>
                    <a:pt x="12287" y="10341"/>
                    <a:pt x="12386" y="9866"/>
                    <a:pt x="12245" y="9508"/>
                  </a:cubicBezTo>
                  <a:cubicBezTo>
                    <a:pt x="12137" y="9231"/>
                    <a:pt x="11862" y="8875"/>
                    <a:pt x="11998" y="8578"/>
                  </a:cubicBezTo>
                  <a:cubicBezTo>
                    <a:pt x="12014" y="8541"/>
                    <a:pt x="12038" y="8506"/>
                    <a:pt x="12069" y="8471"/>
                  </a:cubicBezTo>
                  <a:cubicBezTo>
                    <a:pt x="12225" y="8293"/>
                    <a:pt x="12383" y="8148"/>
                    <a:pt x="12501" y="7936"/>
                  </a:cubicBezTo>
                  <a:cubicBezTo>
                    <a:pt x="12623" y="7722"/>
                    <a:pt x="12715" y="7493"/>
                    <a:pt x="12818" y="7269"/>
                  </a:cubicBezTo>
                  <a:cubicBezTo>
                    <a:pt x="12989" y="6899"/>
                    <a:pt x="13163" y="6568"/>
                    <a:pt x="13322" y="6188"/>
                  </a:cubicBezTo>
                  <a:cubicBezTo>
                    <a:pt x="13421" y="5949"/>
                    <a:pt x="13540" y="5715"/>
                    <a:pt x="13698" y="5508"/>
                  </a:cubicBezTo>
                  <a:lnTo>
                    <a:pt x="13698" y="5508"/>
                  </a:lnTo>
                  <a:cubicBezTo>
                    <a:pt x="13668" y="6283"/>
                    <a:pt x="13673" y="7061"/>
                    <a:pt x="13683" y="7837"/>
                  </a:cubicBezTo>
                  <a:cubicBezTo>
                    <a:pt x="13688" y="8177"/>
                    <a:pt x="13694" y="8522"/>
                    <a:pt x="13801" y="8846"/>
                  </a:cubicBezTo>
                  <a:cubicBezTo>
                    <a:pt x="13943" y="9271"/>
                    <a:pt x="14250" y="9626"/>
                    <a:pt x="14602" y="9903"/>
                  </a:cubicBezTo>
                  <a:cubicBezTo>
                    <a:pt x="14858" y="10104"/>
                    <a:pt x="15143" y="10272"/>
                    <a:pt x="15455" y="10362"/>
                  </a:cubicBezTo>
                  <a:cubicBezTo>
                    <a:pt x="15831" y="10470"/>
                    <a:pt x="16230" y="10459"/>
                    <a:pt x="16621" y="10461"/>
                  </a:cubicBezTo>
                  <a:cubicBezTo>
                    <a:pt x="16903" y="10461"/>
                    <a:pt x="17184" y="10468"/>
                    <a:pt x="17464" y="10487"/>
                  </a:cubicBezTo>
                  <a:cubicBezTo>
                    <a:pt x="18069" y="10526"/>
                    <a:pt x="18677" y="10618"/>
                    <a:pt x="19249" y="10822"/>
                  </a:cubicBezTo>
                  <a:cubicBezTo>
                    <a:pt x="19745" y="10998"/>
                    <a:pt x="20096" y="11323"/>
                    <a:pt x="20498" y="11652"/>
                  </a:cubicBezTo>
                  <a:cubicBezTo>
                    <a:pt x="21298" y="12308"/>
                    <a:pt x="22014" y="13167"/>
                    <a:pt x="23040" y="13474"/>
                  </a:cubicBezTo>
                  <a:cubicBezTo>
                    <a:pt x="23083" y="13486"/>
                    <a:pt x="23129" y="13498"/>
                    <a:pt x="23174" y="13498"/>
                  </a:cubicBezTo>
                  <a:cubicBezTo>
                    <a:pt x="23193" y="13498"/>
                    <a:pt x="23213" y="13496"/>
                    <a:pt x="23232" y="13490"/>
                  </a:cubicBezTo>
                  <a:cubicBezTo>
                    <a:pt x="23347" y="13457"/>
                    <a:pt x="23396" y="13325"/>
                    <a:pt x="23421" y="13207"/>
                  </a:cubicBezTo>
                  <a:cubicBezTo>
                    <a:pt x="23578" y="12441"/>
                    <a:pt x="23250" y="11594"/>
                    <a:pt x="22615" y="11135"/>
                  </a:cubicBezTo>
                  <a:cubicBezTo>
                    <a:pt x="22221" y="10848"/>
                    <a:pt x="21731" y="10706"/>
                    <a:pt x="21356" y="10397"/>
                  </a:cubicBezTo>
                  <a:cubicBezTo>
                    <a:pt x="20780" y="9920"/>
                    <a:pt x="20574" y="9142"/>
                    <a:pt x="20295" y="8447"/>
                  </a:cubicBezTo>
                  <a:cubicBezTo>
                    <a:pt x="20093" y="7941"/>
                    <a:pt x="19812" y="7430"/>
                    <a:pt x="19339" y="7158"/>
                  </a:cubicBezTo>
                  <a:cubicBezTo>
                    <a:pt x="19036" y="6985"/>
                    <a:pt x="18684" y="6928"/>
                    <a:pt x="18332" y="6928"/>
                  </a:cubicBezTo>
                  <a:cubicBezTo>
                    <a:pt x="18226" y="6928"/>
                    <a:pt x="18119" y="6933"/>
                    <a:pt x="18014" y="6942"/>
                  </a:cubicBezTo>
                  <a:cubicBezTo>
                    <a:pt x="17562" y="6979"/>
                    <a:pt x="17114" y="7075"/>
                    <a:pt x="16658" y="7077"/>
                  </a:cubicBezTo>
                  <a:cubicBezTo>
                    <a:pt x="16652" y="7077"/>
                    <a:pt x="16645" y="7077"/>
                    <a:pt x="16638" y="7077"/>
                  </a:cubicBezTo>
                  <a:cubicBezTo>
                    <a:pt x="16010" y="7077"/>
                    <a:pt x="15383" y="6888"/>
                    <a:pt x="14854" y="6547"/>
                  </a:cubicBezTo>
                  <a:cubicBezTo>
                    <a:pt x="14600" y="6383"/>
                    <a:pt x="14466" y="6253"/>
                    <a:pt x="14355" y="5977"/>
                  </a:cubicBezTo>
                  <a:cubicBezTo>
                    <a:pt x="14314" y="5875"/>
                    <a:pt x="14074" y="5130"/>
                    <a:pt x="14181" y="5063"/>
                  </a:cubicBezTo>
                  <a:cubicBezTo>
                    <a:pt x="14348" y="4958"/>
                    <a:pt x="14530" y="4879"/>
                    <a:pt x="14716" y="4811"/>
                  </a:cubicBezTo>
                  <a:cubicBezTo>
                    <a:pt x="15229" y="4626"/>
                    <a:pt x="15766" y="4529"/>
                    <a:pt x="16308" y="4476"/>
                  </a:cubicBezTo>
                  <a:lnTo>
                    <a:pt x="16308" y="4476"/>
                  </a:lnTo>
                  <a:cubicBezTo>
                    <a:pt x="16296" y="4879"/>
                    <a:pt x="16402" y="5297"/>
                    <a:pt x="16702" y="5559"/>
                  </a:cubicBezTo>
                  <a:cubicBezTo>
                    <a:pt x="16848" y="5686"/>
                    <a:pt x="17028" y="5767"/>
                    <a:pt x="17215" y="5821"/>
                  </a:cubicBezTo>
                  <a:cubicBezTo>
                    <a:pt x="18008" y="6053"/>
                    <a:pt x="18933" y="5843"/>
                    <a:pt x="19625" y="6294"/>
                  </a:cubicBezTo>
                  <a:cubicBezTo>
                    <a:pt x="20131" y="6624"/>
                    <a:pt x="20376" y="7224"/>
                    <a:pt x="20639" y="7767"/>
                  </a:cubicBezTo>
                  <a:cubicBezTo>
                    <a:pt x="20710" y="7913"/>
                    <a:pt x="20787" y="8060"/>
                    <a:pt x="20916" y="8157"/>
                  </a:cubicBezTo>
                  <a:cubicBezTo>
                    <a:pt x="20989" y="8212"/>
                    <a:pt x="21083" y="8245"/>
                    <a:pt x="21173" y="8245"/>
                  </a:cubicBezTo>
                  <a:cubicBezTo>
                    <a:pt x="21243" y="8245"/>
                    <a:pt x="21310" y="8226"/>
                    <a:pt x="21363" y="8181"/>
                  </a:cubicBezTo>
                  <a:cubicBezTo>
                    <a:pt x="21429" y="8127"/>
                    <a:pt x="21466" y="8046"/>
                    <a:pt x="21487" y="7964"/>
                  </a:cubicBezTo>
                  <a:cubicBezTo>
                    <a:pt x="21616" y="7462"/>
                    <a:pt x="21227" y="6954"/>
                    <a:pt x="21283" y="6439"/>
                  </a:cubicBezTo>
                  <a:cubicBezTo>
                    <a:pt x="21301" y="6292"/>
                    <a:pt x="21352" y="6152"/>
                    <a:pt x="21360" y="6006"/>
                  </a:cubicBezTo>
                  <a:cubicBezTo>
                    <a:pt x="21375" y="5756"/>
                    <a:pt x="21257" y="5509"/>
                    <a:pt x="21085" y="5326"/>
                  </a:cubicBezTo>
                  <a:cubicBezTo>
                    <a:pt x="20911" y="5144"/>
                    <a:pt x="20685" y="5021"/>
                    <a:pt x="20453" y="4924"/>
                  </a:cubicBezTo>
                  <a:cubicBezTo>
                    <a:pt x="20050" y="4759"/>
                    <a:pt x="19616" y="4668"/>
                    <a:pt x="19180" y="4662"/>
                  </a:cubicBezTo>
                  <a:cubicBezTo>
                    <a:pt x="19163" y="4662"/>
                    <a:pt x="19145" y="4662"/>
                    <a:pt x="19128" y="4662"/>
                  </a:cubicBezTo>
                  <a:cubicBezTo>
                    <a:pt x="18848" y="4662"/>
                    <a:pt x="18569" y="4692"/>
                    <a:pt x="18290" y="4692"/>
                  </a:cubicBezTo>
                  <a:cubicBezTo>
                    <a:pt x="18229" y="4692"/>
                    <a:pt x="18168" y="4690"/>
                    <a:pt x="18106" y="4687"/>
                  </a:cubicBezTo>
                  <a:cubicBezTo>
                    <a:pt x="17812" y="4670"/>
                    <a:pt x="17508" y="4595"/>
                    <a:pt x="17270" y="4427"/>
                  </a:cubicBezTo>
                  <a:cubicBezTo>
                    <a:pt x="17383" y="4426"/>
                    <a:pt x="17496" y="4426"/>
                    <a:pt x="17609" y="4426"/>
                  </a:cubicBezTo>
                  <a:cubicBezTo>
                    <a:pt x="17692" y="4426"/>
                    <a:pt x="17774" y="4427"/>
                    <a:pt x="17857" y="4427"/>
                  </a:cubicBezTo>
                  <a:cubicBezTo>
                    <a:pt x="18701" y="4427"/>
                    <a:pt x="19553" y="4397"/>
                    <a:pt x="20379" y="4214"/>
                  </a:cubicBezTo>
                  <a:cubicBezTo>
                    <a:pt x="20594" y="4167"/>
                    <a:pt x="20808" y="4107"/>
                    <a:pt x="21016" y="4035"/>
                  </a:cubicBezTo>
                  <a:cubicBezTo>
                    <a:pt x="21078" y="4235"/>
                    <a:pt x="21271" y="4391"/>
                    <a:pt x="21477" y="4455"/>
                  </a:cubicBezTo>
                  <a:cubicBezTo>
                    <a:pt x="21651" y="4507"/>
                    <a:pt x="21842" y="4514"/>
                    <a:pt x="21996" y="4610"/>
                  </a:cubicBezTo>
                  <a:cubicBezTo>
                    <a:pt x="22380" y="4843"/>
                    <a:pt x="22294" y="5460"/>
                    <a:pt x="22166" y="5814"/>
                  </a:cubicBezTo>
                  <a:cubicBezTo>
                    <a:pt x="22071" y="6079"/>
                    <a:pt x="21934" y="6330"/>
                    <a:pt x="21864" y="6604"/>
                  </a:cubicBezTo>
                  <a:cubicBezTo>
                    <a:pt x="21790" y="6896"/>
                    <a:pt x="21799" y="7209"/>
                    <a:pt x="21888" y="7498"/>
                  </a:cubicBezTo>
                  <a:cubicBezTo>
                    <a:pt x="21979" y="7787"/>
                    <a:pt x="22150" y="8060"/>
                    <a:pt x="22150" y="8365"/>
                  </a:cubicBezTo>
                  <a:cubicBezTo>
                    <a:pt x="22150" y="8691"/>
                    <a:pt x="21951" y="8988"/>
                    <a:pt x="21918" y="9313"/>
                  </a:cubicBezTo>
                  <a:cubicBezTo>
                    <a:pt x="21872" y="9759"/>
                    <a:pt x="22139" y="10171"/>
                    <a:pt x="22403" y="10531"/>
                  </a:cubicBezTo>
                  <a:cubicBezTo>
                    <a:pt x="22467" y="10617"/>
                    <a:pt x="22547" y="10710"/>
                    <a:pt x="22651" y="10710"/>
                  </a:cubicBezTo>
                  <a:cubicBezTo>
                    <a:pt x="22654" y="10710"/>
                    <a:pt x="22656" y="10710"/>
                    <a:pt x="22658" y="10710"/>
                  </a:cubicBezTo>
                  <a:cubicBezTo>
                    <a:pt x="22793" y="10704"/>
                    <a:pt x="22865" y="10549"/>
                    <a:pt x="22888" y="10416"/>
                  </a:cubicBezTo>
                  <a:cubicBezTo>
                    <a:pt x="22986" y="9842"/>
                    <a:pt x="22737" y="9224"/>
                    <a:pt x="22952" y="8684"/>
                  </a:cubicBezTo>
                  <a:cubicBezTo>
                    <a:pt x="23013" y="8530"/>
                    <a:pt x="23107" y="8393"/>
                    <a:pt x="23183" y="8247"/>
                  </a:cubicBezTo>
                  <a:cubicBezTo>
                    <a:pt x="23456" y="7723"/>
                    <a:pt x="23477" y="7107"/>
                    <a:pt x="23490" y="6516"/>
                  </a:cubicBezTo>
                  <a:cubicBezTo>
                    <a:pt x="23500" y="6029"/>
                    <a:pt x="23507" y="5542"/>
                    <a:pt x="23515" y="5057"/>
                  </a:cubicBezTo>
                  <a:cubicBezTo>
                    <a:pt x="23520" y="4682"/>
                    <a:pt x="23498" y="4246"/>
                    <a:pt x="23095" y="4077"/>
                  </a:cubicBezTo>
                  <a:cubicBezTo>
                    <a:pt x="22909" y="3999"/>
                    <a:pt x="22696" y="4021"/>
                    <a:pt x="22495" y="4015"/>
                  </a:cubicBezTo>
                  <a:cubicBezTo>
                    <a:pt x="22182" y="4005"/>
                    <a:pt x="21873" y="3926"/>
                    <a:pt x="21593" y="3788"/>
                  </a:cubicBezTo>
                  <a:cubicBezTo>
                    <a:pt x="21619" y="3774"/>
                    <a:pt x="21643" y="3762"/>
                    <a:pt x="21668" y="3748"/>
                  </a:cubicBezTo>
                  <a:cubicBezTo>
                    <a:pt x="22107" y="3504"/>
                    <a:pt x="22365" y="3135"/>
                    <a:pt x="22613" y="2705"/>
                  </a:cubicBezTo>
                  <a:cubicBezTo>
                    <a:pt x="22901" y="2208"/>
                    <a:pt x="23178" y="1683"/>
                    <a:pt x="23234" y="1110"/>
                  </a:cubicBezTo>
                  <a:cubicBezTo>
                    <a:pt x="23255" y="885"/>
                    <a:pt x="23224" y="624"/>
                    <a:pt x="23039" y="495"/>
                  </a:cubicBezTo>
                  <a:cubicBezTo>
                    <a:pt x="22969" y="446"/>
                    <a:pt x="22885" y="420"/>
                    <a:pt x="22806" y="420"/>
                  </a:cubicBezTo>
                  <a:cubicBezTo>
                    <a:pt x="22680" y="420"/>
                    <a:pt x="22569" y="486"/>
                    <a:pt x="22552" y="624"/>
                  </a:cubicBezTo>
                  <a:cubicBezTo>
                    <a:pt x="22444" y="1537"/>
                    <a:pt x="21964" y="2420"/>
                    <a:pt x="21192" y="2918"/>
                  </a:cubicBezTo>
                  <a:cubicBezTo>
                    <a:pt x="20741" y="3209"/>
                    <a:pt x="20214" y="3361"/>
                    <a:pt x="19684" y="3443"/>
                  </a:cubicBezTo>
                  <a:cubicBezTo>
                    <a:pt x="19469" y="3476"/>
                    <a:pt x="19253" y="3499"/>
                    <a:pt x="19038" y="3512"/>
                  </a:cubicBezTo>
                  <a:cubicBezTo>
                    <a:pt x="19013" y="3362"/>
                    <a:pt x="19079" y="3202"/>
                    <a:pt x="19187" y="3090"/>
                  </a:cubicBezTo>
                  <a:cubicBezTo>
                    <a:pt x="19326" y="2944"/>
                    <a:pt x="19546" y="2836"/>
                    <a:pt x="19727" y="2747"/>
                  </a:cubicBezTo>
                  <a:cubicBezTo>
                    <a:pt x="19957" y="2634"/>
                    <a:pt x="20203" y="2551"/>
                    <a:pt x="20454" y="2500"/>
                  </a:cubicBezTo>
                  <a:cubicBezTo>
                    <a:pt x="20768" y="2437"/>
                    <a:pt x="21117" y="2415"/>
                    <a:pt x="21355" y="2201"/>
                  </a:cubicBezTo>
                  <a:cubicBezTo>
                    <a:pt x="21468" y="2099"/>
                    <a:pt x="21544" y="1966"/>
                    <a:pt x="21618" y="1834"/>
                  </a:cubicBezTo>
                  <a:cubicBezTo>
                    <a:pt x="21682" y="1722"/>
                    <a:pt x="21745" y="1610"/>
                    <a:pt x="21790" y="1491"/>
                  </a:cubicBezTo>
                  <a:cubicBezTo>
                    <a:pt x="21868" y="1281"/>
                    <a:pt x="21889" y="1055"/>
                    <a:pt x="21893" y="832"/>
                  </a:cubicBezTo>
                  <a:cubicBezTo>
                    <a:pt x="21895" y="656"/>
                    <a:pt x="21867" y="450"/>
                    <a:pt x="21714" y="365"/>
                  </a:cubicBezTo>
                  <a:cubicBezTo>
                    <a:pt x="21653" y="331"/>
                    <a:pt x="21582" y="324"/>
                    <a:pt x="21513" y="320"/>
                  </a:cubicBezTo>
                  <a:cubicBezTo>
                    <a:pt x="21464" y="317"/>
                    <a:pt x="21415" y="316"/>
                    <a:pt x="21366" y="316"/>
                  </a:cubicBezTo>
                  <a:cubicBezTo>
                    <a:pt x="20977" y="316"/>
                    <a:pt x="20587" y="397"/>
                    <a:pt x="20199" y="397"/>
                  </a:cubicBezTo>
                  <a:cubicBezTo>
                    <a:pt x="20130" y="397"/>
                    <a:pt x="20060" y="394"/>
                    <a:pt x="19991" y="388"/>
                  </a:cubicBezTo>
                  <a:cubicBezTo>
                    <a:pt x="19563" y="352"/>
                    <a:pt x="19157" y="187"/>
                    <a:pt x="18733" y="125"/>
                  </a:cubicBezTo>
                  <a:cubicBezTo>
                    <a:pt x="18691" y="119"/>
                    <a:pt x="18646" y="114"/>
                    <a:pt x="18602" y="114"/>
                  </a:cubicBezTo>
                  <a:cubicBezTo>
                    <a:pt x="18510" y="114"/>
                    <a:pt x="18420" y="134"/>
                    <a:pt x="18355" y="197"/>
                  </a:cubicBezTo>
                  <a:cubicBezTo>
                    <a:pt x="18282" y="269"/>
                    <a:pt x="18265" y="383"/>
                    <a:pt x="18285" y="485"/>
                  </a:cubicBezTo>
                  <a:cubicBezTo>
                    <a:pt x="18306" y="586"/>
                    <a:pt x="18357" y="678"/>
                    <a:pt x="18409" y="766"/>
                  </a:cubicBezTo>
                  <a:cubicBezTo>
                    <a:pt x="18554" y="1016"/>
                    <a:pt x="18698" y="1269"/>
                    <a:pt x="18842" y="1518"/>
                  </a:cubicBezTo>
                  <a:cubicBezTo>
                    <a:pt x="18907" y="1630"/>
                    <a:pt x="18972" y="1744"/>
                    <a:pt x="19012" y="1866"/>
                  </a:cubicBezTo>
                  <a:cubicBezTo>
                    <a:pt x="19124" y="2206"/>
                    <a:pt x="19018" y="2609"/>
                    <a:pt x="18754" y="2850"/>
                  </a:cubicBezTo>
                  <a:cubicBezTo>
                    <a:pt x="18686" y="2913"/>
                    <a:pt x="18609" y="2965"/>
                    <a:pt x="18549" y="3034"/>
                  </a:cubicBezTo>
                  <a:cubicBezTo>
                    <a:pt x="18527" y="3062"/>
                    <a:pt x="18296" y="3536"/>
                    <a:pt x="18399" y="3536"/>
                  </a:cubicBezTo>
                  <a:cubicBezTo>
                    <a:pt x="18399" y="3536"/>
                    <a:pt x="18399" y="3536"/>
                    <a:pt x="18399" y="3536"/>
                  </a:cubicBezTo>
                  <a:lnTo>
                    <a:pt x="18399" y="3536"/>
                  </a:lnTo>
                  <a:cubicBezTo>
                    <a:pt x="18309" y="3537"/>
                    <a:pt x="18219" y="3538"/>
                    <a:pt x="18130" y="3538"/>
                  </a:cubicBezTo>
                  <a:cubicBezTo>
                    <a:pt x="17836" y="3538"/>
                    <a:pt x="17543" y="3533"/>
                    <a:pt x="17248" y="3532"/>
                  </a:cubicBezTo>
                  <a:cubicBezTo>
                    <a:pt x="17238" y="3362"/>
                    <a:pt x="17243" y="3187"/>
                    <a:pt x="17341" y="3052"/>
                  </a:cubicBezTo>
                  <a:cubicBezTo>
                    <a:pt x="17437" y="2916"/>
                    <a:pt x="17603" y="2854"/>
                    <a:pt x="17749" y="2777"/>
                  </a:cubicBezTo>
                  <a:cubicBezTo>
                    <a:pt x="18112" y="2587"/>
                    <a:pt x="18411" y="2251"/>
                    <a:pt x="18488" y="1850"/>
                  </a:cubicBezTo>
                  <a:cubicBezTo>
                    <a:pt x="18565" y="1449"/>
                    <a:pt x="18383" y="991"/>
                    <a:pt x="18015" y="809"/>
                  </a:cubicBezTo>
                  <a:cubicBezTo>
                    <a:pt x="17858" y="732"/>
                    <a:pt x="17690" y="709"/>
                    <a:pt x="17516" y="709"/>
                  </a:cubicBezTo>
                  <a:cubicBezTo>
                    <a:pt x="17263" y="709"/>
                    <a:pt x="16999" y="758"/>
                    <a:pt x="16742" y="758"/>
                  </a:cubicBezTo>
                  <a:cubicBezTo>
                    <a:pt x="16609" y="758"/>
                    <a:pt x="16478" y="744"/>
                    <a:pt x="16351" y="705"/>
                  </a:cubicBezTo>
                  <a:cubicBezTo>
                    <a:pt x="16057" y="612"/>
                    <a:pt x="15811" y="378"/>
                    <a:pt x="15503" y="351"/>
                  </a:cubicBezTo>
                  <a:cubicBezTo>
                    <a:pt x="15490" y="350"/>
                    <a:pt x="15476" y="349"/>
                    <a:pt x="15462" y="349"/>
                  </a:cubicBezTo>
                  <a:cubicBezTo>
                    <a:pt x="15427" y="349"/>
                    <a:pt x="15392" y="354"/>
                    <a:pt x="15358" y="365"/>
                  </a:cubicBezTo>
                  <a:cubicBezTo>
                    <a:pt x="15291" y="392"/>
                    <a:pt x="15240" y="453"/>
                    <a:pt x="15210" y="520"/>
                  </a:cubicBezTo>
                  <a:cubicBezTo>
                    <a:pt x="15116" y="730"/>
                    <a:pt x="15203" y="987"/>
                    <a:pt x="15364" y="1153"/>
                  </a:cubicBezTo>
                  <a:cubicBezTo>
                    <a:pt x="15523" y="1320"/>
                    <a:pt x="15743" y="1414"/>
                    <a:pt x="15956" y="1501"/>
                  </a:cubicBezTo>
                  <a:cubicBezTo>
                    <a:pt x="16169" y="1587"/>
                    <a:pt x="16390" y="1673"/>
                    <a:pt x="16562" y="1829"/>
                  </a:cubicBezTo>
                  <a:cubicBezTo>
                    <a:pt x="16632" y="1892"/>
                    <a:pt x="16693" y="1966"/>
                    <a:pt x="16726" y="2055"/>
                  </a:cubicBezTo>
                  <a:cubicBezTo>
                    <a:pt x="16761" y="2145"/>
                    <a:pt x="16764" y="2247"/>
                    <a:pt x="16755" y="2345"/>
                  </a:cubicBezTo>
                  <a:cubicBezTo>
                    <a:pt x="16735" y="2566"/>
                    <a:pt x="16657" y="2776"/>
                    <a:pt x="16612" y="2992"/>
                  </a:cubicBezTo>
                  <a:cubicBezTo>
                    <a:pt x="16575" y="3171"/>
                    <a:pt x="16560" y="3362"/>
                    <a:pt x="16612" y="3535"/>
                  </a:cubicBezTo>
                  <a:cubicBezTo>
                    <a:pt x="16435" y="3538"/>
                    <a:pt x="16257" y="3546"/>
                    <a:pt x="16079" y="3558"/>
                  </a:cubicBezTo>
                  <a:cubicBezTo>
                    <a:pt x="15779" y="3581"/>
                    <a:pt x="15473" y="3622"/>
                    <a:pt x="15172" y="3687"/>
                  </a:cubicBezTo>
                  <a:cubicBezTo>
                    <a:pt x="15271" y="3442"/>
                    <a:pt x="15336" y="3183"/>
                    <a:pt x="15359" y="2921"/>
                  </a:cubicBezTo>
                  <a:cubicBezTo>
                    <a:pt x="15380" y="2702"/>
                    <a:pt x="15372" y="2472"/>
                    <a:pt x="15282" y="2271"/>
                  </a:cubicBezTo>
                  <a:cubicBezTo>
                    <a:pt x="15178" y="2031"/>
                    <a:pt x="14968" y="1851"/>
                    <a:pt x="14737" y="1728"/>
                  </a:cubicBezTo>
                  <a:cubicBezTo>
                    <a:pt x="13856" y="1259"/>
                    <a:pt x="12731" y="1559"/>
                    <a:pt x="11819" y="1151"/>
                  </a:cubicBezTo>
                  <a:cubicBezTo>
                    <a:pt x="11667" y="1082"/>
                    <a:pt x="11523" y="993"/>
                    <a:pt x="11392" y="890"/>
                  </a:cubicBezTo>
                  <a:cubicBezTo>
                    <a:pt x="11221" y="753"/>
                    <a:pt x="11061" y="583"/>
                    <a:pt x="10847" y="540"/>
                  </a:cubicBezTo>
                  <a:cubicBezTo>
                    <a:pt x="10816" y="534"/>
                    <a:pt x="10785" y="531"/>
                    <a:pt x="10754" y="531"/>
                  </a:cubicBezTo>
                  <a:cubicBezTo>
                    <a:pt x="10547" y="531"/>
                    <a:pt x="10342" y="663"/>
                    <a:pt x="10266" y="858"/>
                  </a:cubicBezTo>
                  <a:cubicBezTo>
                    <a:pt x="10144" y="1171"/>
                    <a:pt x="10352" y="1518"/>
                    <a:pt x="10601" y="1745"/>
                  </a:cubicBezTo>
                  <a:cubicBezTo>
                    <a:pt x="10852" y="1971"/>
                    <a:pt x="11159" y="2147"/>
                    <a:pt x="11331" y="2436"/>
                  </a:cubicBezTo>
                  <a:cubicBezTo>
                    <a:pt x="11429" y="2601"/>
                    <a:pt x="11475" y="2795"/>
                    <a:pt x="11462" y="2985"/>
                  </a:cubicBezTo>
                  <a:cubicBezTo>
                    <a:pt x="11448" y="3208"/>
                    <a:pt x="11356" y="3438"/>
                    <a:pt x="11432" y="3649"/>
                  </a:cubicBezTo>
                  <a:cubicBezTo>
                    <a:pt x="11528" y="3920"/>
                    <a:pt x="11852" y="4030"/>
                    <a:pt x="12140" y="4047"/>
                  </a:cubicBezTo>
                  <a:cubicBezTo>
                    <a:pt x="12182" y="4049"/>
                    <a:pt x="12225" y="4050"/>
                    <a:pt x="12268" y="4050"/>
                  </a:cubicBezTo>
                  <a:cubicBezTo>
                    <a:pt x="12791" y="4050"/>
                    <a:pt x="13304" y="3873"/>
                    <a:pt x="13818" y="3759"/>
                  </a:cubicBezTo>
                  <a:cubicBezTo>
                    <a:pt x="13910" y="3739"/>
                    <a:pt x="14006" y="3720"/>
                    <a:pt x="14099" y="3720"/>
                  </a:cubicBezTo>
                  <a:cubicBezTo>
                    <a:pt x="14155" y="3720"/>
                    <a:pt x="14210" y="3727"/>
                    <a:pt x="14264" y="3743"/>
                  </a:cubicBezTo>
                  <a:cubicBezTo>
                    <a:pt x="14345" y="3768"/>
                    <a:pt x="14419" y="3824"/>
                    <a:pt x="14467" y="3895"/>
                  </a:cubicBezTo>
                  <a:cubicBezTo>
                    <a:pt x="13847" y="4126"/>
                    <a:pt x="13291" y="4486"/>
                    <a:pt x="12910" y="5025"/>
                  </a:cubicBezTo>
                  <a:cubicBezTo>
                    <a:pt x="12657" y="5382"/>
                    <a:pt x="12495" y="5799"/>
                    <a:pt x="12347" y="6223"/>
                  </a:cubicBezTo>
                  <a:cubicBezTo>
                    <a:pt x="12320" y="6225"/>
                    <a:pt x="12292" y="6226"/>
                    <a:pt x="12265" y="6226"/>
                  </a:cubicBezTo>
                  <a:cubicBezTo>
                    <a:pt x="11927" y="6226"/>
                    <a:pt x="11580" y="6088"/>
                    <a:pt x="11319" y="5866"/>
                  </a:cubicBezTo>
                  <a:cubicBezTo>
                    <a:pt x="10919" y="5526"/>
                    <a:pt x="10687" y="5028"/>
                    <a:pt x="10537" y="4527"/>
                  </a:cubicBezTo>
                  <a:cubicBezTo>
                    <a:pt x="10194" y="3387"/>
                    <a:pt x="10067" y="2134"/>
                    <a:pt x="9411" y="1110"/>
                  </a:cubicBezTo>
                  <a:cubicBezTo>
                    <a:pt x="9075" y="587"/>
                    <a:pt x="8505" y="241"/>
                    <a:pt x="7902" y="94"/>
                  </a:cubicBezTo>
                  <a:cubicBezTo>
                    <a:pt x="7632" y="29"/>
                    <a:pt x="7355" y="1"/>
                    <a:pt x="7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5"/>
            <p:cNvSpPr/>
            <p:nvPr/>
          </p:nvSpPr>
          <p:spPr>
            <a:xfrm>
              <a:off x="1613800" y="1724400"/>
              <a:ext cx="151800" cy="114275"/>
            </a:xfrm>
            <a:custGeom>
              <a:avLst/>
              <a:gdLst/>
              <a:ahLst/>
              <a:cxnLst/>
              <a:rect l="l" t="t" r="r" b="b"/>
              <a:pathLst>
                <a:path w="6072" h="4571" fill="none" extrusionOk="0">
                  <a:moveTo>
                    <a:pt x="49" y="0"/>
                  </a:moveTo>
                  <a:cubicBezTo>
                    <a:pt x="0" y="484"/>
                    <a:pt x="49" y="973"/>
                    <a:pt x="132" y="1453"/>
                  </a:cubicBezTo>
                  <a:cubicBezTo>
                    <a:pt x="224" y="1995"/>
                    <a:pt x="371" y="2555"/>
                    <a:pt x="743" y="2960"/>
                  </a:cubicBezTo>
                  <a:cubicBezTo>
                    <a:pt x="1008" y="3249"/>
                    <a:pt x="1372" y="3435"/>
                    <a:pt x="1752" y="3531"/>
                  </a:cubicBezTo>
                  <a:cubicBezTo>
                    <a:pt x="2133" y="3628"/>
                    <a:pt x="2529" y="3639"/>
                    <a:pt x="2920" y="3615"/>
                  </a:cubicBezTo>
                  <a:cubicBezTo>
                    <a:pt x="3254" y="3594"/>
                    <a:pt x="3587" y="3548"/>
                    <a:pt x="3921" y="3555"/>
                  </a:cubicBezTo>
                  <a:cubicBezTo>
                    <a:pt x="4158" y="3560"/>
                    <a:pt x="4394" y="3591"/>
                    <a:pt x="4626" y="3642"/>
                  </a:cubicBezTo>
                  <a:cubicBezTo>
                    <a:pt x="5201" y="3772"/>
                    <a:pt x="5773" y="4064"/>
                    <a:pt x="6072" y="457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5"/>
            <p:cNvSpPr/>
            <p:nvPr/>
          </p:nvSpPr>
          <p:spPr>
            <a:xfrm>
              <a:off x="1385850" y="1630025"/>
              <a:ext cx="168625" cy="112750"/>
            </a:xfrm>
            <a:custGeom>
              <a:avLst/>
              <a:gdLst/>
              <a:ahLst/>
              <a:cxnLst/>
              <a:rect l="l" t="t" r="r" b="b"/>
              <a:pathLst>
                <a:path w="6745" h="4510" fill="none" extrusionOk="0">
                  <a:moveTo>
                    <a:pt x="6744" y="4362"/>
                  </a:moveTo>
                  <a:cubicBezTo>
                    <a:pt x="5995" y="4510"/>
                    <a:pt x="5208" y="4281"/>
                    <a:pt x="4561" y="3877"/>
                  </a:cubicBezTo>
                  <a:cubicBezTo>
                    <a:pt x="4300" y="3713"/>
                    <a:pt x="4055" y="3518"/>
                    <a:pt x="3878" y="3267"/>
                  </a:cubicBezTo>
                  <a:cubicBezTo>
                    <a:pt x="3667" y="2969"/>
                    <a:pt x="3564" y="2613"/>
                    <a:pt x="3431" y="2274"/>
                  </a:cubicBezTo>
                  <a:cubicBezTo>
                    <a:pt x="3237" y="1780"/>
                    <a:pt x="2968" y="1310"/>
                    <a:pt x="2606" y="923"/>
                  </a:cubicBezTo>
                  <a:cubicBezTo>
                    <a:pt x="2244" y="537"/>
                    <a:pt x="1780" y="235"/>
                    <a:pt x="1267" y="105"/>
                  </a:cubicBezTo>
                  <a:cubicBezTo>
                    <a:pt x="855" y="0"/>
                    <a:pt x="425" y="8"/>
                    <a:pt x="0" y="19"/>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5"/>
            <p:cNvSpPr/>
            <p:nvPr/>
          </p:nvSpPr>
          <p:spPr>
            <a:xfrm>
              <a:off x="1546175" y="1616650"/>
              <a:ext cx="82750" cy="47750"/>
            </a:xfrm>
            <a:custGeom>
              <a:avLst/>
              <a:gdLst/>
              <a:ahLst/>
              <a:cxnLst/>
              <a:rect l="l" t="t" r="r" b="b"/>
              <a:pathLst>
                <a:path w="3310" h="1910" fill="none" extrusionOk="0">
                  <a:moveTo>
                    <a:pt x="3309" y="1909"/>
                  </a:moveTo>
                  <a:cubicBezTo>
                    <a:pt x="2979" y="1601"/>
                    <a:pt x="2505" y="1457"/>
                    <a:pt x="2059" y="1531"/>
                  </a:cubicBezTo>
                  <a:cubicBezTo>
                    <a:pt x="1792" y="1576"/>
                    <a:pt x="1524" y="1695"/>
                    <a:pt x="1262" y="1629"/>
                  </a:cubicBezTo>
                  <a:cubicBezTo>
                    <a:pt x="1172" y="1607"/>
                    <a:pt x="1084" y="1561"/>
                    <a:pt x="1033" y="1484"/>
                  </a:cubicBezTo>
                  <a:cubicBezTo>
                    <a:pt x="982" y="1409"/>
                    <a:pt x="970" y="1315"/>
                    <a:pt x="956" y="1227"/>
                  </a:cubicBezTo>
                  <a:cubicBezTo>
                    <a:pt x="928" y="1049"/>
                    <a:pt x="886" y="877"/>
                    <a:pt x="830" y="707"/>
                  </a:cubicBezTo>
                  <a:cubicBezTo>
                    <a:pt x="779" y="555"/>
                    <a:pt x="714" y="402"/>
                    <a:pt x="601" y="287"/>
                  </a:cubicBezTo>
                  <a:cubicBezTo>
                    <a:pt x="445" y="126"/>
                    <a:pt x="217" y="6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5"/>
            <p:cNvSpPr/>
            <p:nvPr/>
          </p:nvSpPr>
          <p:spPr>
            <a:xfrm>
              <a:off x="1685200" y="1686750"/>
              <a:ext cx="102250" cy="79775"/>
            </a:xfrm>
            <a:custGeom>
              <a:avLst/>
              <a:gdLst/>
              <a:ahLst/>
              <a:cxnLst/>
              <a:rect l="l" t="t" r="r" b="b"/>
              <a:pathLst>
                <a:path w="4090" h="3191" fill="none" extrusionOk="0">
                  <a:moveTo>
                    <a:pt x="4089" y="3190"/>
                  </a:moveTo>
                  <a:cubicBezTo>
                    <a:pt x="3893" y="2932"/>
                    <a:pt x="3789" y="2617"/>
                    <a:pt x="3666" y="2317"/>
                  </a:cubicBezTo>
                  <a:cubicBezTo>
                    <a:pt x="3542" y="2016"/>
                    <a:pt x="3387" y="1713"/>
                    <a:pt x="3123" y="1523"/>
                  </a:cubicBezTo>
                  <a:cubicBezTo>
                    <a:pt x="2895" y="1358"/>
                    <a:pt x="2611" y="1295"/>
                    <a:pt x="2335" y="1238"/>
                  </a:cubicBezTo>
                  <a:cubicBezTo>
                    <a:pt x="2074" y="1182"/>
                    <a:pt x="1813" y="1127"/>
                    <a:pt x="1551" y="1071"/>
                  </a:cubicBezTo>
                  <a:cubicBezTo>
                    <a:pt x="1224" y="1003"/>
                    <a:pt x="890" y="931"/>
                    <a:pt x="597" y="767"/>
                  </a:cubicBezTo>
                  <a:cubicBezTo>
                    <a:pt x="304" y="604"/>
                    <a:pt x="53" y="33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5"/>
            <p:cNvSpPr/>
            <p:nvPr/>
          </p:nvSpPr>
          <p:spPr>
            <a:xfrm>
              <a:off x="1653250" y="1597325"/>
              <a:ext cx="39250" cy="57700"/>
            </a:xfrm>
            <a:custGeom>
              <a:avLst/>
              <a:gdLst/>
              <a:ahLst/>
              <a:cxnLst/>
              <a:rect l="l" t="t" r="r" b="b"/>
              <a:pathLst>
                <a:path w="1570" h="2308" fill="none" extrusionOk="0">
                  <a:moveTo>
                    <a:pt x="1244" y="2307"/>
                  </a:moveTo>
                  <a:cubicBezTo>
                    <a:pt x="1220" y="2073"/>
                    <a:pt x="1253" y="1836"/>
                    <a:pt x="1338" y="1617"/>
                  </a:cubicBezTo>
                  <a:cubicBezTo>
                    <a:pt x="1425" y="1391"/>
                    <a:pt x="1570" y="1165"/>
                    <a:pt x="1524" y="927"/>
                  </a:cubicBezTo>
                  <a:cubicBezTo>
                    <a:pt x="1485" y="725"/>
                    <a:pt x="1307" y="572"/>
                    <a:pt x="1117" y="489"/>
                  </a:cubicBezTo>
                  <a:cubicBezTo>
                    <a:pt x="927" y="407"/>
                    <a:pt x="717" y="378"/>
                    <a:pt x="519" y="322"/>
                  </a:cubicBezTo>
                  <a:cubicBezTo>
                    <a:pt x="319" y="265"/>
                    <a:pt x="118" y="172"/>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5"/>
            <p:cNvSpPr/>
            <p:nvPr/>
          </p:nvSpPr>
          <p:spPr>
            <a:xfrm>
              <a:off x="1739625" y="1598400"/>
              <a:ext cx="9475" cy="35500"/>
            </a:xfrm>
            <a:custGeom>
              <a:avLst/>
              <a:gdLst/>
              <a:ahLst/>
              <a:cxnLst/>
              <a:rect l="l" t="t" r="r" b="b"/>
              <a:pathLst>
                <a:path w="379" h="1420" fill="none" extrusionOk="0">
                  <a:moveTo>
                    <a:pt x="1" y="0"/>
                  </a:moveTo>
                  <a:cubicBezTo>
                    <a:pt x="40" y="180"/>
                    <a:pt x="81" y="361"/>
                    <a:pt x="164" y="524"/>
                  </a:cubicBezTo>
                  <a:cubicBezTo>
                    <a:pt x="203" y="597"/>
                    <a:pt x="249" y="667"/>
                    <a:pt x="286" y="740"/>
                  </a:cubicBezTo>
                  <a:cubicBezTo>
                    <a:pt x="342" y="848"/>
                    <a:pt x="379" y="969"/>
                    <a:pt x="376" y="1091"/>
                  </a:cubicBezTo>
                  <a:cubicBezTo>
                    <a:pt x="374" y="1213"/>
                    <a:pt x="329" y="1336"/>
                    <a:pt x="240" y="142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5"/>
            <p:cNvSpPr/>
            <p:nvPr/>
          </p:nvSpPr>
          <p:spPr>
            <a:xfrm>
              <a:off x="1798900" y="1677150"/>
              <a:ext cx="30550" cy="53650"/>
            </a:xfrm>
            <a:custGeom>
              <a:avLst/>
              <a:gdLst/>
              <a:ahLst/>
              <a:cxnLst/>
              <a:rect l="l" t="t" r="r" b="b"/>
              <a:pathLst>
                <a:path w="1222" h="2146" fill="none" extrusionOk="0">
                  <a:moveTo>
                    <a:pt x="1" y="0"/>
                  </a:moveTo>
                  <a:cubicBezTo>
                    <a:pt x="223" y="127"/>
                    <a:pt x="480" y="170"/>
                    <a:pt x="731" y="215"/>
                  </a:cubicBezTo>
                  <a:cubicBezTo>
                    <a:pt x="840" y="236"/>
                    <a:pt x="958" y="260"/>
                    <a:pt x="1033" y="341"/>
                  </a:cubicBezTo>
                  <a:cubicBezTo>
                    <a:pt x="1088" y="404"/>
                    <a:pt x="1113" y="487"/>
                    <a:pt x="1127" y="568"/>
                  </a:cubicBezTo>
                  <a:cubicBezTo>
                    <a:pt x="1221" y="1086"/>
                    <a:pt x="1052" y="1620"/>
                    <a:pt x="1101" y="2146"/>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9" name="Google Shape;3529;p55"/>
          <p:cNvGrpSpPr/>
          <p:nvPr/>
        </p:nvGrpSpPr>
        <p:grpSpPr>
          <a:xfrm>
            <a:off x="7909604" y="3855768"/>
            <a:ext cx="1142980" cy="1143013"/>
            <a:chOff x="1891375" y="2217650"/>
            <a:chExt cx="612825" cy="608925"/>
          </a:xfrm>
        </p:grpSpPr>
        <p:sp>
          <p:nvSpPr>
            <p:cNvPr id="3530" name="Google Shape;3530;p55"/>
            <p:cNvSpPr/>
            <p:nvPr/>
          </p:nvSpPr>
          <p:spPr>
            <a:xfrm>
              <a:off x="2056525" y="2226150"/>
              <a:ext cx="105850" cy="284750"/>
            </a:xfrm>
            <a:custGeom>
              <a:avLst/>
              <a:gdLst/>
              <a:ahLst/>
              <a:cxnLst/>
              <a:rect l="l" t="t" r="r" b="b"/>
              <a:pathLst>
                <a:path w="4234" h="11390" extrusionOk="0">
                  <a:moveTo>
                    <a:pt x="2302" y="0"/>
                  </a:moveTo>
                  <a:cubicBezTo>
                    <a:pt x="2180" y="0"/>
                    <a:pt x="2046" y="93"/>
                    <a:pt x="1911" y="325"/>
                  </a:cubicBezTo>
                  <a:cubicBezTo>
                    <a:pt x="1676" y="726"/>
                    <a:pt x="1603" y="1190"/>
                    <a:pt x="1409" y="1606"/>
                  </a:cubicBezTo>
                  <a:cubicBezTo>
                    <a:pt x="1245" y="2005"/>
                    <a:pt x="1080" y="2402"/>
                    <a:pt x="916" y="2799"/>
                  </a:cubicBezTo>
                  <a:cubicBezTo>
                    <a:pt x="646" y="3557"/>
                    <a:pt x="253" y="4305"/>
                    <a:pt x="128" y="5114"/>
                  </a:cubicBezTo>
                  <a:cubicBezTo>
                    <a:pt x="0" y="5934"/>
                    <a:pt x="154" y="6780"/>
                    <a:pt x="446" y="7559"/>
                  </a:cubicBezTo>
                  <a:cubicBezTo>
                    <a:pt x="739" y="8336"/>
                    <a:pt x="1166" y="9055"/>
                    <a:pt x="1599" y="9764"/>
                  </a:cubicBezTo>
                  <a:cubicBezTo>
                    <a:pt x="1809" y="10105"/>
                    <a:pt x="1974" y="10470"/>
                    <a:pt x="2204" y="10802"/>
                  </a:cubicBezTo>
                  <a:cubicBezTo>
                    <a:pt x="2336" y="10994"/>
                    <a:pt x="2485" y="11187"/>
                    <a:pt x="2670" y="11333"/>
                  </a:cubicBezTo>
                  <a:cubicBezTo>
                    <a:pt x="2692" y="11351"/>
                    <a:pt x="2716" y="11369"/>
                    <a:pt x="2743" y="11390"/>
                  </a:cubicBezTo>
                  <a:cubicBezTo>
                    <a:pt x="2985" y="11295"/>
                    <a:pt x="3236" y="11230"/>
                    <a:pt x="3483" y="11198"/>
                  </a:cubicBezTo>
                  <a:cubicBezTo>
                    <a:pt x="3495" y="11144"/>
                    <a:pt x="3503" y="11089"/>
                    <a:pt x="3493" y="11027"/>
                  </a:cubicBezTo>
                  <a:cubicBezTo>
                    <a:pt x="3454" y="10741"/>
                    <a:pt x="3276" y="10484"/>
                    <a:pt x="3256" y="10197"/>
                  </a:cubicBezTo>
                  <a:cubicBezTo>
                    <a:pt x="3213" y="9608"/>
                    <a:pt x="3384" y="9019"/>
                    <a:pt x="3588" y="8472"/>
                  </a:cubicBezTo>
                  <a:cubicBezTo>
                    <a:pt x="3870" y="7717"/>
                    <a:pt x="4230" y="6962"/>
                    <a:pt x="4232" y="6156"/>
                  </a:cubicBezTo>
                  <a:cubicBezTo>
                    <a:pt x="4233" y="5264"/>
                    <a:pt x="3799" y="4441"/>
                    <a:pt x="3495" y="3603"/>
                  </a:cubicBezTo>
                  <a:cubicBezTo>
                    <a:pt x="3158" y="2669"/>
                    <a:pt x="2979" y="1687"/>
                    <a:pt x="2799" y="711"/>
                  </a:cubicBezTo>
                  <a:cubicBezTo>
                    <a:pt x="2732" y="353"/>
                    <a:pt x="2540"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5"/>
            <p:cNvSpPr/>
            <p:nvPr/>
          </p:nvSpPr>
          <p:spPr>
            <a:xfrm>
              <a:off x="2150300" y="2228250"/>
              <a:ext cx="97875" cy="277700"/>
            </a:xfrm>
            <a:custGeom>
              <a:avLst/>
              <a:gdLst/>
              <a:ahLst/>
              <a:cxnLst/>
              <a:rect l="l" t="t" r="r" b="b"/>
              <a:pathLst>
                <a:path w="3915" h="11108" extrusionOk="0">
                  <a:moveTo>
                    <a:pt x="3060" y="1"/>
                  </a:moveTo>
                  <a:cubicBezTo>
                    <a:pt x="3055" y="1"/>
                    <a:pt x="3051" y="1"/>
                    <a:pt x="3046" y="1"/>
                  </a:cubicBezTo>
                  <a:cubicBezTo>
                    <a:pt x="2657" y="15"/>
                    <a:pt x="2336" y="293"/>
                    <a:pt x="2021" y="523"/>
                  </a:cubicBezTo>
                  <a:cubicBezTo>
                    <a:pt x="1420" y="965"/>
                    <a:pt x="690" y="1322"/>
                    <a:pt x="376" y="1999"/>
                  </a:cubicBezTo>
                  <a:cubicBezTo>
                    <a:pt x="179" y="2427"/>
                    <a:pt x="181" y="2920"/>
                    <a:pt x="240" y="3388"/>
                  </a:cubicBezTo>
                  <a:cubicBezTo>
                    <a:pt x="303" y="3903"/>
                    <a:pt x="430" y="4410"/>
                    <a:pt x="613" y="4896"/>
                  </a:cubicBezTo>
                  <a:cubicBezTo>
                    <a:pt x="803" y="5397"/>
                    <a:pt x="1057" y="5877"/>
                    <a:pt x="1203" y="6392"/>
                  </a:cubicBezTo>
                  <a:cubicBezTo>
                    <a:pt x="1348" y="6909"/>
                    <a:pt x="1376" y="7487"/>
                    <a:pt x="1125" y="7961"/>
                  </a:cubicBezTo>
                  <a:cubicBezTo>
                    <a:pt x="842" y="8495"/>
                    <a:pt x="238" y="8839"/>
                    <a:pt x="67" y="9420"/>
                  </a:cubicBezTo>
                  <a:cubicBezTo>
                    <a:pt x="0" y="9646"/>
                    <a:pt x="9" y="9888"/>
                    <a:pt x="27" y="10123"/>
                  </a:cubicBezTo>
                  <a:cubicBezTo>
                    <a:pt x="37" y="10245"/>
                    <a:pt x="71" y="10660"/>
                    <a:pt x="184" y="10945"/>
                  </a:cubicBezTo>
                  <a:cubicBezTo>
                    <a:pt x="211" y="11013"/>
                    <a:pt x="274" y="11058"/>
                    <a:pt x="346" y="11070"/>
                  </a:cubicBezTo>
                  <a:cubicBezTo>
                    <a:pt x="411" y="11080"/>
                    <a:pt x="476" y="11093"/>
                    <a:pt x="540" y="11108"/>
                  </a:cubicBezTo>
                  <a:cubicBezTo>
                    <a:pt x="622" y="11075"/>
                    <a:pt x="682" y="11053"/>
                    <a:pt x="764" y="11021"/>
                  </a:cubicBezTo>
                  <a:cubicBezTo>
                    <a:pt x="998" y="10648"/>
                    <a:pt x="901" y="9872"/>
                    <a:pt x="1057" y="9502"/>
                  </a:cubicBezTo>
                  <a:cubicBezTo>
                    <a:pt x="1197" y="9171"/>
                    <a:pt x="1460" y="8909"/>
                    <a:pt x="1718" y="8660"/>
                  </a:cubicBezTo>
                  <a:cubicBezTo>
                    <a:pt x="2254" y="8145"/>
                    <a:pt x="2804" y="7634"/>
                    <a:pt x="3220" y="7017"/>
                  </a:cubicBezTo>
                  <a:cubicBezTo>
                    <a:pt x="3637" y="6401"/>
                    <a:pt x="3915" y="5659"/>
                    <a:pt x="3835" y="4921"/>
                  </a:cubicBezTo>
                  <a:cubicBezTo>
                    <a:pt x="3768" y="4301"/>
                    <a:pt x="3459" y="3739"/>
                    <a:pt x="3199" y="3172"/>
                  </a:cubicBezTo>
                  <a:cubicBezTo>
                    <a:pt x="2938" y="2606"/>
                    <a:pt x="2714" y="1984"/>
                    <a:pt x="2831" y="1371"/>
                  </a:cubicBezTo>
                  <a:cubicBezTo>
                    <a:pt x="2910" y="946"/>
                    <a:pt x="3150" y="553"/>
                    <a:pt x="3160" y="121"/>
                  </a:cubicBezTo>
                  <a:cubicBezTo>
                    <a:pt x="3161" y="86"/>
                    <a:pt x="3159" y="45"/>
                    <a:pt x="3133" y="22"/>
                  </a:cubicBezTo>
                  <a:cubicBezTo>
                    <a:pt x="3113" y="4"/>
                    <a:pt x="3086" y="1"/>
                    <a:pt x="3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5"/>
            <p:cNvSpPr/>
            <p:nvPr/>
          </p:nvSpPr>
          <p:spPr>
            <a:xfrm>
              <a:off x="2179850" y="2233150"/>
              <a:ext cx="176150" cy="293575"/>
            </a:xfrm>
            <a:custGeom>
              <a:avLst/>
              <a:gdLst/>
              <a:ahLst/>
              <a:cxnLst/>
              <a:rect l="l" t="t" r="r" b="b"/>
              <a:pathLst>
                <a:path w="7046" h="11743" extrusionOk="0">
                  <a:moveTo>
                    <a:pt x="4597" y="0"/>
                  </a:moveTo>
                  <a:cubicBezTo>
                    <a:pt x="4589" y="0"/>
                    <a:pt x="4580" y="1"/>
                    <a:pt x="4571" y="3"/>
                  </a:cubicBezTo>
                  <a:cubicBezTo>
                    <a:pt x="4295" y="56"/>
                    <a:pt x="4057" y="304"/>
                    <a:pt x="3859" y="534"/>
                  </a:cubicBezTo>
                  <a:cubicBezTo>
                    <a:pt x="3396" y="1079"/>
                    <a:pt x="2920" y="1667"/>
                    <a:pt x="2799" y="2388"/>
                  </a:cubicBezTo>
                  <a:cubicBezTo>
                    <a:pt x="2689" y="3027"/>
                    <a:pt x="2877" y="3680"/>
                    <a:pt x="3103" y="4284"/>
                  </a:cubicBezTo>
                  <a:cubicBezTo>
                    <a:pt x="3330" y="4887"/>
                    <a:pt x="3601" y="5485"/>
                    <a:pt x="3674" y="6130"/>
                  </a:cubicBezTo>
                  <a:cubicBezTo>
                    <a:pt x="3808" y="7318"/>
                    <a:pt x="3172" y="8560"/>
                    <a:pt x="2158" y="9094"/>
                  </a:cubicBezTo>
                  <a:cubicBezTo>
                    <a:pt x="1771" y="9298"/>
                    <a:pt x="1341" y="9403"/>
                    <a:pt x="949" y="9596"/>
                  </a:cubicBezTo>
                  <a:cubicBezTo>
                    <a:pt x="555" y="9788"/>
                    <a:pt x="179" y="10100"/>
                    <a:pt x="60" y="10538"/>
                  </a:cubicBezTo>
                  <a:cubicBezTo>
                    <a:pt x="0" y="10757"/>
                    <a:pt x="10" y="10983"/>
                    <a:pt x="13" y="11208"/>
                  </a:cubicBezTo>
                  <a:cubicBezTo>
                    <a:pt x="13" y="11241"/>
                    <a:pt x="11" y="11278"/>
                    <a:pt x="8" y="11317"/>
                  </a:cubicBezTo>
                  <a:cubicBezTo>
                    <a:pt x="67" y="11357"/>
                    <a:pt x="124" y="11401"/>
                    <a:pt x="179" y="11448"/>
                  </a:cubicBezTo>
                  <a:cubicBezTo>
                    <a:pt x="263" y="11523"/>
                    <a:pt x="339" y="11605"/>
                    <a:pt x="410" y="11691"/>
                  </a:cubicBezTo>
                  <a:cubicBezTo>
                    <a:pt x="439" y="11725"/>
                    <a:pt x="480" y="11743"/>
                    <a:pt x="520" y="11743"/>
                  </a:cubicBezTo>
                  <a:cubicBezTo>
                    <a:pt x="565" y="11743"/>
                    <a:pt x="610" y="11721"/>
                    <a:pt x="637" y="11678"/>
                  </a:cubicBezTo>
                  <a:cubicBezTo>
                    <a:pt x="653" y="11653"/>
                    <a:pt x="667" y="11628"/>
                    <a:pt x="679" y="11606"/>
                  </a:cubicBezTo>
                  <a:cubicBezTo>
                    <a:pt x="967" y="11046"/>
                    <a:pt x="1288" y="10456"/>
                    <a:pt x="1822" y="10159"/>
                  </a:cubicBezTo>
                  <a:cubicBezTo>
                    <a:pt x="2132" y="9988"/>
                    <a:pt x="2466" y="9938"/>
                    <a:pt x="2812" y="9938"/>
                  </a:cubicBezTo>
                  <a:cubicBezTo>
                    <a:pt x="3305" y="9938"/>
                    <a:pt x="3820" y="10039"/>
                    <a:pt x="4323" y="10039"/>
                  </a:cubicBezTo>
                  <a:cubicBezTo>
                    <a:pt x="4498" y="10039"/>
                    <a:pt x="4671" y="10027"/>
                    <a:pt x="4841" y="9994"/>
                  </a:cubicBezTo>
                  <a:cubicBezTo>
                    <a:pt x="5761" y="9815"/>
                    <a:pt x="6510" y="9000"/>
                    <a:pt x="6778" y="8052"/>
                  </a:cubicBezTo>
                  <a:cubicBezTo>
                    <a:pt x="7046" y="7105"/>
                    <a:pt x="6878" y="6058"/>
                    <a:pt x="6452" y="5178"/>
                  </a:cubicBezTo>
                  <a:cubicBezTo>
                    <a:pt x="6103" y="4459"/>
                    <a:pt x="5594" y="3842"/>
                    <a:pt x="5188" y="3158"/>
                  </a:cubicBezTo>
                  <a:cubicBezTo>
                    <a:pt x="4780" y="2472"/>
                    <a:pt x="4471" y="1669"/>
                    <a:pt x="4589" y="872"/>
                  </a:cubicBezTo>
                  <a:cubicBezTo>
                    <a:pt x="4624" y="635"/>
                    <a:pt x="4697" y="403"/>
                    <a:pt x="4734" y="165"/>
                  </a:cubicBezTo>
                  <a:cubicBezTo>
                    <a:pt x="4748" y="79"/>
                    <a:pt x="4680" y="0"/>
                    <a:pt x="4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5"/>
            <p:cNvSpPr/>
            <p:nvPr/>
          </p:nvSpPr>
          <p:spPr>
            <a:xfrm>
              <a:off x="1951350" y="2220000"/>
              <a:ext cx="158150" cy="306700"/>
            </a:xfrm>
            <a:custGeom>
              <a:avLst/>
              <a:gdLst/>
              <a:ahLst/>
              <a:cxnLst/>
              <a:rect l="l" t="t" r="r" b="b"/>
              <a:pathLst>
                <a:path w="6326" h="12268" extrusionOk="0">
                  <a:moveTo>
                    <a:pt x="4128" y="0"/>
                  </a:moveTo>
                  <a:cubicBezTo>
                    <a:pt x="4042" y="0"/>
                    <a:pt x="3966" y="63"/>
                    <a:pt x="3904" y="125"/>
                  </a:cubicBezTo>
                  <a:cubicBezTo>
                    <a:pt x="2922" y="1094"/>
                    <a:pt x="2654" y="2579"/>
                    <a:pt x="1838" y="3692"/>
                  </a:cubicBezTo>
                  <a:cubicBezTo>
                    <a:pt x="1432" y="4246"/>
                    <a:pt x="897" y="4698"/>
                    <a:pt x="530" y="5279"/>
                  </a:cubicBezTo>
                  <a:cubicBezTo>
                    <a:pt x="164" y="5859"/>
                    <a:pt x="1" y="6652"/>
                    <a:pt x="391" y="7215"/>
                  </a:cubicBezTo>
                  <a:cubicBezTo>
                    <a:pt x="669" y="7615"/>
                    <a:pt x="1152" y="7803"/>
                    <a:pt x="1594" y="8008"/>
                  </a:cubicBezTo>
                  <a:cubicBezTo>
                    <a:pt x="3099" y="8710"/>
                    <a:pt x="4427" y="9883"/>
                    <a:pt x="5096" y="11403"/>
                  </a:cubicBezTo>
                  <a:cubicBezTo>
                    <a:pt x="5186" y="11605"/>
                    <a:pt x="5265" y="11816"/>
                    <a:pt x="5399" y="11994"/>
                  </a:cubicBezTo>
                  <a:cubicBezTo>
                    <a:pt x="5486" y="12107"/>
                    <a:pt x="5606" y="12204"/>
                    <a:pt x="5737" y="12257"/>
                  </a:cubicBezTo>
                  <a:cubicBezTo>
                    <a:pt x="5755" y="12264"/>
                    <a:pt x="5774" y="12268"/>
                    <a:pt x="5792" y="12268"/>
                  </a:cubicBezTo>
                  <a:cubicBezTo>
                    <a:pt x="5844" y="12268"/>
                    <a:pt x="5895" y="12239"/>
                    <a:pt x="5929" y="12195"/>
                  </a:cubicBezTo>
                  <a:cubicBezTo>
                    <a:pt x="6020" y="12073"/>
                    <a:pt x="6127" y="11963"/>
                    <a:pt x="6247" y="11862"/>
                  </a:cubicBezTo>
                  <a:cubicBezTo>
                    <a:pt x="6315" y="11805"/>
                    <a:pt x="6325" y="11707"/>
                    <a:pt x="6275" y="11634"/>
                  </a:cubicBezTo>
                  <a:cubicBezTo>
                    <a:pt x="6220" y="11553"/>
                    <a:pt x="6153" y="11474"/>
                    <a:pt x="6093" y="11397"/>
                  </a:cubicBezTo>
                  <a:cubicBezTo>
                    <a:pt x="5636" y="10811"/>
                    <a:pt x="5327" y="10127"/>
                    <a:pt x="4965" y="9481"/>
                  </a:cubicBezTo>
                  <a:cubicBezTo>
                    <a:pt x="4454" y="8568"/>
                    <a:pt x="3815" y="7687"/>
                    <a:pt x="3656" y="6654"/>
                  </a:cubicBezTo>
                  <a:cubicBezTo>
                    <a:pt x="3456" y="5344"/>
                    <a:pt x="4063" y="4065"/>
                    <a:pt x="4342" y="2770"/>
                  </a:cubicBezTo>
                  <a:cubicBezTo>
                    <a:pt x="4463" y="2207"/>
                    <a:pt x="4523" y="1630"/>
                    <a:pt x="4520" y="1055"/>
                  </a:cubicBezTo>
                  <a:cubicBezTo>
                    <a:pt x="4519" y="752"/>
                    <a:pt x="4495" y="437"/>
                    <a:pt x="4348" y="172"/>
                  </a:cubicBezTo>
                  <a:cubicBezTo>
                    <a:pt x="4304" y="93"/>
                    <a:pt x="4238" y="12"/>
                    <a:pt x="4147" y="1"/>
                  </a:cubicBezTo>
                  <a:cubicBezTo>
                    <a:pt x="4140" y="1"/>
                    <a:pt x="4134" y="0"/>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5"/>
            <p:cNvSpPr/>
            <p:nvPr/>
          </p:nvSpPr>
          <p:spPr>
            <a:xfrm>
              <a:off x="1895950" y="2321850"/>
              <a:ext cx="198125" cy="229775"/>
            </a:xfrm>
            <a:custGeom>
              <a:avLst/>
              <a:gdLst/>
              <a:ahLst/>
              <a:cxnLst/>
              <a:rect l="l" t="t" r="r" b="b"/>
              <a:pathLst>
                <a:path w="7925" h="9191" extrusionOk="0">
                  <a:moveTo>
                    <a:pt x="1075" y="0"/>
                  </a:moveTo>
                  <a:cubicBezTo>
                    <a:pt x="833" y="0"/>
                    <a:pt x="649" y="241"/>
                    <a:pt x="553" y="471"/>
                  </a:cubicBezTo>
                  <a:cubicBezTo>
                    <a:pt x="274" y="1132"/>
                    <a:pt x="298" y="1877"/>
                    <a:pt x="324" y="2593"/>
                  </a:cubicBezTo>
                  <a:cubicBezTo>
                    <a:pt x="360" y="3605"/>
                    <a:pt x="387" y="4631"/>
                    <a:pt x="165" y="5620"/>
                  </a:cubicBezTo>
                  <a:cubicBezTo>
                    <a:pt x="103" y="5896"/>
                    <a:pt x="21" y="6172"/>
                    <a:pt x="10" y="6455"/>
                  </a:cubicBezTo>
                  <a:cubicBezTo>
                    <a:pt x="0" y="6739"/>
                    <a:pt x="73" y="7040"/>
                    <a:pt x="277" y="7237"/>
                  </a:cubicBezTo>
                  <a:cubicBezTo>
                    <a:pt x="501" y="7456"/>
                    <a:pt x="838" y="7507"/>
                    <a:pt x="1150" y="7522"/>
                  </a:cubicBezTo>
                  <a:cubicBezTo>
                    <a:pt x="1276" y="7528"/>
                    <a:pt x="1403" y="7531"/>
                    <a:pt x="1530" y="7531"/>
                  </a:cubicBezTo>
                  <a:cubicBezTo>
                    <a:pt x="1958" y="7531"/>
                    <a:pt x="2389" y="7503"/>
                    <a:pt x="2816" y="7503"/>
                  </a:cubicBezTo>
                  <a:cubicBezTo>
                    <a:pt x="3256" y="7503"/>
                    <a:pt x="3690" y="7532"/>
                    <a:pt x="4112" y="7653"/>
                  </a:cubicBezTo>
                  <a:cubicBezTo>
                    <a:pt x="4955" y="7895"/>
                    <a:pt x="5644" y="8462"/>
                    <a:pt x="6425" y="8836"/>
                  </a:cubicBezTo>
                  <a:cubicBezTo>
                    <a:pt x="6649" y="8943"/>
                    <a:pt x="7134" y="9191"/>
                    <a:pt x="7462" y="9191"/>
                  </a:cubicBezTo>
                  <a:cubicBezTo>
                    <a:pt x="7526" y="9191"/>
                    <a:pt x="7584" y="9182"/>
                    <a:pt x="7633" y="9160"/>
                  </a:cubicBezTo>
                  <a:cubicBezTo>
                    <a:pt x="7925" y="9034"/>
                    <a:pt x="7643" y="8634"/>
                    <a:pt x="7514" y="8472"/>
                  </a:cubicBezTo>
                  <a:cubicBezTo>
                    <a:pt x="7180" y="8059"/>
                    <a:pt x="6830" y="7752"/>
                    <a:pt x="6593" y="7262"/>
                  </a:cubicBezTo>
                  <a:cubicBezTo>
                    <a:pt x="6313" y="6686"/>
                    <a:pt x="6108" y="6058"/>
                    <a:pt x="5683" y="5578"/>
                  </a:cubicBezTo>
                  <a:cubicBezTo>
                    <a:pt x="5195" y="5028"/>
                    <a:pt x="4476" y="4739"/>
                    <a:pt x="3761" y="4564"/>
                  </a:cubicBezTo>
                  <a:cubicBezTo>
                    <a:pt x="3138" y="4411"/>
                    <a:pt x="2441" y="4299"/>
                    <a:pt x="2027" y="3809"/>
                  </a:cubicBezTo>
                  <a:cubicBezTo>
                    <a:pt x="1653" y="3364"/>
                    <a:pt x="1619" y="2731"/>
                    <a:pt x="1651" y="2150"/>
                  </a:cubicBezTo>
                  <a:cubicBezTo>
                    <a:pt x="1682" y="1569"/>
                    <a:pt x="1759" y="966"/>
                    <a:pt x="1547" y="425"/>
                  </a:cubicBezTo>
                  <a:cubicBezTo>
                    <a:pt x="1470" y="227"/>
                    <a:pt x="1326" y="25"/>
                    <a:pt x="1114" y="2"/>
                  </a:cubicBezTo>
                  <a:cubicBezTo>
                    <a:pt x="1101" y="1"/>
                    <a:pt x="1088"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5"/>
            <p:cNvSpPr/>
            <p:nvPr/>
          </p:nvSpPr>
          <p:spPr>
            <a:xfrm>
              <a:off x="1901575" y="2523300"/>
              <a:ext cx="198650" cy="73475"/>
            </a:xfrm>
            <a:custGeom>
              <a:avLst/>
              <a:gdLst/>
              <a:ahLst/>
              <a:cxnLst/>
              <a:rect l="l" t="t" r="r" b="b"/>
              <a:pathLst>
                <a:path w="7946" h="2939" extrusionOk="0">
                  <a:moveTo>
                    <a:pt x="3200" y="0"/>
                  </a:moveTo>
                  <a:cubicBezTo>
                    <a:pt x="2964" y="0"/>
                    <a:pt x="2728" y="35"/>
                    <a:pt x="2506" y="115"/>
                  </a:cubicBezTo>
                  <a:cubicBezTo>
                    <a:pt x="2161" y="240"/>
                    <a:pt x="1857" y="468"/>
                    <a:pt x="1502" y="554"/>
                  </a:cubicBezTo>
                  <a:cubicBezTo>
                    <a:pt x="1376" y="584"/>
                    <a:pt x="1248" y="596"/>
                    <a:pt x="1119" y="596"/>
                  </a:cubicBezTo>
                  <a:cubicBezTo>
                    <a:pt x="928" y="596"/>
                    <a:pt x="736" y="570"/>
                    <a:pt x="547" y="540"/>
                  </a:cubicBezTo>
                  <a:cubicBezTo>
                    <a:pt x="488" y="530"/>
                    <a:pt x="423" y="522"/>
                    <a:pt x="360" y="522"/>
                  </a:cubicBezTo>
                  <a:cubicBezTo>
                    <a:pt x="234" y="522"/>
                    <a:pt x="115" y="553"/>
                    <a:pt x="58" y="658"/>
                  </a:cubicBezTo>
                  <a:cubicBezTo>
                    <a:pt x="0" y="763"/>
                    <a:pt x="43" y="901"/>
                    <a:pt x="126" y="988"/>
                  </a:cubicBezTo>
                  <a:cubicBezTo>
                    <a:pt x="209" y="1075"/>
                    <a:pt x="324" y="1123"/>
                    <a:pt x="434" y="1169"/>
                  </a:cubicBezTo>
                  <a:cubicBezTo>
                    <a:pt x="967" y="1393"/>
                    <a:pt x="1512" y="1640"/>
                    <a:pt x="1896" y="2072"/>
                  </a:cubicBezTo>
                  <a:cubicBezTo>
                    <a:pt x="2017" y="2207"/>
                    <a:pt x="2119" y="2360"/>
                    <a:pt x="2260" y="2475"/>
                  </a:cubicBezTo>
                  <a:cubicBezTo>
                    <a:pt x="2404" y="2595"/>
                    <a:pt x="2580" y="2669"/>
                    <a:pt x="2756" y="2730"/>
                  </a:cubicBezTo>
                  <a:cubicBezTo>
                    <a:pt x="3123" y="2854"/>
                    <a:pt x="3507" y="2924"/>
                    <a:pt x="3894" y="2936"/>
                  </a:cubicBezTo>
                  <a:cubicBezTo>
                    <a:pt x="3940" y="2938"/>
                    <a:pt x="3985" y="2939"/>
                    <a:pt x="4031" y="2939"/>
                  </a:cubicBezTo>
                  <a:cubicBezTo>
                    <a:pt x="4377" y="2939"/>
                    <a:pt x="4722" y="2895"/>
                    <a:pt x="5063" y="2834"/>
                  </a:cubicBezTo>
                  <a:cubicBezTo>
                    <a:pt x="5461" y="2764"/>
                    <a:pt x="5857" y="2667"/>
                    <a:pt x="6238" y="2534"/>
                  </a:cubicBezTo>
                  <a:cubicBezTo>
                    <a:pt x="6516" y="2436"/>
                    <a:pt x="6788" y="2319"/>
                    <a:pt x="7080" y="2276"/>
                  </a:cubicBezTo>
                  <a:cubicBezTo>
                    <a:pt x="7330" y="2238"/>
                    <a:pt x="7587" y="2257"/>
                    <a:pt x="7835" y="2217"/>
                  </a:cubicBezTo>
                  <a:cubicBezTo>
                    <a:pt x="7882" y="2140"/>
                    <a:pt x="7899" y="2112"/>
                    <a:pt x="7945" y="2035"/>
                  </a:cubicBezTo>
                  <a:cubicBezTo>
                    <a:pt x="7898" y="1883"/>
                    <a:pt x="7857" y="1728"/>
                    <a:pt x="7826" y="1572"/>
                  </a:cubicBezTo>
                  <a:cubicBezTo>
                    <a:pt x="7798" y="1566"/>
                    <a:pt x="7771" y="1563"/>
                    <a:pt x="7746" y="1563"/>
                  </a:cubicBezTo>
                  <a:cubicBezTo>
                    <a:pt x="7742" y="1563"/>
                    <a:pt x="7737" y="1563"/>
                    <a:pt x="7733" y="1563"/>
                  </a:cubicBezTo>
                  <a:cubicBezTo>
                    <a:pt x="7685" y="1565"/>
                    <a:pt x="7638" y="1566"/>
                    <a:pt x="7591" y="1566"/>
                  </a:cubicBezTo>
                  <a:cubicBezTo>
                    <a:pt x="7207" y="1566"/>
                    <a:pt x="6854" y="1511"/>
                    <a:pt x="6487" y="1364"/>
                  </a:cubicBezTo>
                  <a:cubicBezTo>
                    <a:pt x="6037" y="1184"/>
                    <a:pt x="5625" y="921"/>
                    <a:pt x="5205" y="680"/>
                  </a:cubicBezTo>
                  <a:cubicBezTo>
                    <a:pt x="4794" y="442"/>
                    <a:pt x="4368" y="221"/>
                    <a:pt x="3909" y="98"/>
                  </a:cubicBezTo>
                  <a:cubicBezTo>
                    <a:pt x="3679" y="36"/>
                    <a:pt x="3439"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5"/>
            <p:cNvSpPr/>
            <p:nvPr/>
          </p:nvSpPr>
          <p:spPr>
            <a:xfrm>
              <a:off x="1906875" y="2402350"/>
              <a:ext cx="597325" cy="424225"/>
            </a:xfrm>
            <a:custGeom>
              <a:avLst/>
              <a:gdLst/>
              <a:ahLst/>
              <a:cxnLst/>
              <a:rect l="l" t="t" r="r" b="b"/>
              <a:pathLst>
                <a:path w="23893" h="16969" extrusionOk="0">
                  <a:moveTo>
                    <a:pt x="19752" y="1"/>
                  </a:moveTo>
                  <a:cubicBezTo>
                    <a:pt x="19704" y="1"/>
                    <a:pt x="19656" y="10"/>
                    <a:pt x="19612" y="29"/>
                  </a:cubicBezTo>
                  <a:cubicBezTo>
                    <a:pt x="19484" y="83"/>
                    <a:pt x="19390" y="196"/>
                    <a:pt x="19310" y="312"/>
                  </a:cubicBezTo>
                  <a:cubicBezTo>
                    <a:pt x="18812" y="1034"/>
                    <a:pt x="18648" y="1979"/>
                    <a:pt x="18016" y="2590"/>
                  </a:cubicBezTo>
                  <a:cubicBezTo>
                    <a:pt x="17629" y="2964"/>
                    <a:pt x="17106" y="3165"/>
                    <a:pt x="16583" y="3299"/>
                  </a:cubicBezTo>
                  <a:cubicBezTo>
                    <a:pt x="16061" y="3431"/>
                    <a:pt x="15522" y="3505"/>
                    <a:pt x="14983" y="3518"/>
                  </a:cubicBezTo>
                  <a:cubicBezTo>
                    <a:pt x="14899" y="3520"/>
                    <a:pt x="14814" y="3520"/>
                    <a:pt x="14730" y="3520"/>
                  </a:cubicBezTo>
                  <a:cubicBezTo>
                    <a:pt x="14677" y="3520"/>
                    <a:pt x="14623" y="3520"/>
                    <a:pt x="14570" y="3520"/>
                  </a:cubicBezTo>
                  <a:cubicBezTo>
                    <a:pt x="14329" y="3520"/>
                    <a:pt x="14088" y="3523"/>
                    <a:pt x="13849" y="3555"/>
                  </a:cubicBezTo>
                  <a:cubicBezTo>
                    <a:pt x="13474" y="3605"/>
                    <a:pt x="13097" y="3736"/>
                    <a:pt x="12830" y="4003"/>
                  </a:cubicBezTo>
                  <a:cubicBezTo>
                    <a:pt x="12487" y="4343"/>
                    <a:pt x="12376" y="4851"/>
                    <a:pt x="12342" y="5332"/>
                  </a:cubicBezTo>
                  <a:cubicBezTo>
                    <a:pt x="12325" y="5601"/>
                    <a:pt x="12322" y="5884"/>
                    <a:pt x="12186" y="6118"/>
                  </a:cubicBezTo>
                  <a:cubicBezTo>
                    <a:pt x="12059" y="6335"/>
                    <a:pt x="11834" y="6474"/>
                    <a:pt x="11679" y="6671"/>
                  </a:cubicBezTo>
                  <a:cubicBezTo>
                    <a:pt x="11444" y="6968"/>
                    <a:pt x="11390" y="7366"/>
                    <a:pt x="11391" y="7744"/>
                  </a:cubicBezTo>
                  <a:cubicBezTo>
                    <a:pt x="11393" y="8269"/>
                    <a:pt x="11509" y="8826"/>
                    <a:pt x="11835" y="9227"/>
                  </a:cubicBezTo>
                  <a:cubicBezTo>
                    <a:pt x="11798" y="9211"/>
                    <a:pt x="11762" y="9194"/>
                    <a:pt x="11726" y="9175"/>
                  </a:cubicBezTo>
                  <a:cubicBezTo>
                    <a:pt x="11166" y="8875"/>
                    <a:pt x="10956" y="8184"/>
                    <a:pt x="10858" y="7557"/>
                  </a:cubicBezTo>
                  <a:cubicBezTo>
                    <a:pt x="10823" y="7322"/>
                    <a:pt x="10807" y="7048"/>
                    <a:pt x="10980" y="6885"/>
                  </a:cubicBezTo>
                  <a:cubicBezTo>
                    <a:pt x="11057" y="6813"/>
                    <a:pt x="11162" y="6773"/>
                    <a:pt x="11228" y="6693"/>
                  </a:cubicBezTo>
                  <a:cubicBezTo>
                    <a:pt x="11364" y="6529"/>
                    <a:pt x="11280" y="6283"/>
                    <a:pt x="11191" y="6090"/>
                  </a:cubicBezTo>
                  <a:cubicBezTo>
                    <a:pt x="11036" y="5749"/>
                    <a:pt x="10877" y="5400"/>
                    <a:pt x="10630" y="5118"/>
                  </a:cubicBezTo>
                  <a:cubicBezTo>
                    <a:pt x="10385" y="4835"/>
                    <a:pt x="10037" y="4620"/>
                    <a:pt x="9663" y="4620"/>
                  </a:cubicBezTo>
                  <a:cubicBezTo>
                    <a:pt x="9662" y="4620"/>
                    <a:pt x="9660" y="4620"/>
                    <a:pt x="9658" y="4620"/>
                  </a:cubicBezTo>
                  <a:cubicBezTo>
                    <a:pt x="9338" y="4623"/>
                    <a:pt x="9039" y="4780"/>
                    <a:pt x="8779" y="4964"/>
                  </a:cubicBezTo>
                  <a:cubicBezTo>
                    <a:pt x="8572" y="5109"/>
                    <a:pt x="8374" y="5281"/>
                    <a:pt x="8272" y="5512"/>
                  </a:cubicBezTo>
                  <a:cubicBezTo>
                    <a:pt x="8024" y="6077"/>
                    <a:pt x="8464" y="6823"/>
                    <a:pt x="8889" y="7183"/>
                  </a:cubicBezTo>
                  <a:cubicBezTo>
                    <a:pt x="9022" y="7297"/>
                    <a:pt x="9171" y="7389"/>
                    <a:pt x="9298" y="7510"/>
                  </a:cubicBezTo>
                  <a:cubicBezTo>
                    <a:pt x="9424" y="7629"/>
                    <a:pt x="9527" y="7770"/>
                    <a:pt x="9617" y="7919"/>
                  </a:cubicBezTo>
                  <a:cubicBezTo>
                    <a:pt x="9785" y="8197"/>
                    <a:pt x="9900" y="8485"/>
                    <a:pt x="10065" y="8761"/>
                  </a:cubicBezTo>
                  <a:cubicBezTo>
                    <a:pt x="10414" y="9340"/>
                    <a:pt x="10910" y="9885"/>
                    <a:pt x="11568" y="10074"/>
                  </a:cubicBezTo>
                  <a:cubicBezTo>
                    <a:pt x="11857" y="10157"/>
                    <a:pt x="12157" y="10194"/>
                    <a:pt x="12458" y="10194"/>
                  </a:cubicBezTo>
                  <a:cubicBezTo>
                    <a:pt x="12650" y="10194"/>
                    <a:pt x="12843" y="10179"/>
                    <a:pt x="13034" y="10151"/>
                  </a:cubicBezTo>
                  <a:lnTo>
                    <a:pt x="13034" y="10151"/>
                  </a:lnTo>
                  <a:cubicBezTo>
                    <a:pt x="12798" y="10432"/>
                    <a:pt x="12446" y="10629"/>
                    <a:pt x="12081" y="10706"/>
                  </a:cubicBezTo>
                  <a:cubicBezTo>
                    <a:pt x="11927" y="10739"/>
                    <a:pt x="11772" y="10753"/>
                    <a:pt x="11615" y="10753"/>
                  </a:cubicBezTo>
                  <a:cubicBezTo>
                    <a:pt x="11211" y="10753"/>
                    <a:pt x="10804" y="10658"/>
                    <a:pt x="10417" y="10533"/>
                  </a:cubicBezTo>
                  <a:cubicBezTo>
                    <a:pt x="8901" y="10045"/>
                    <a:pt x="7503" y="9094"/>
                    <a:pt x="5914" y="9007"/>
                  </a:cubicBezTo>
                  <a:cubicBezTo>
                    <a:pt x="5844" y="9003"/>
                    <a:pt x="5774" y="9000"/>
                    <a:pt x="5703" y="9000"/>
                  </a:cubicBezTo>
                  <a:cubicBezTo>
                    <a:pt x="5443" y="9000"/>
                    <a:pt x="5182" y="9030"/>
                    <a:pt x="4934" y="9109"/>
                  </a:cubicBezTo>
                  <a:cubicBezTo>
                    <a:pt x="3961" y="9419"/>
                    <a:pt x="3380" y="10398"/>
                    <a:pt x="2557" y="11001"/>
                  </a:cubicBezTo>
                  <a:cubicBezTo>
                    <a:pt x="1853" y="11516"/>
                    <a:pt x="979" y="11751"/>
                    <a:pt x="253" y="12235"/>
                  </a:cubicBezTo>
                  <a:cubicBezTo>
                    <a:pt x="132" y="12315"/>
                    <a:pt x="1" y="12430"/>
                    <a:pt x="77" y="12594"/>
                  </a:cubicBezTo>
                  <a:cubicBezTo>
                    <a:pt x="122" y="12692"/>
                    <a:pt x="226" y="12748"/>
                    <a:pt x="334" y="12752"/>
                  </a:cubicBezTo>
                  <a:cubicBezTo>
                    <a:pt x="410" y="12753"/>
                    <a:pt x="487" y="12754"/>
                    <a:pt x="564" y="12754"/>
                  </a:cubicBezTo>
                  <a:cubicBezTo>
                    <a:pt x="891" y="12754"/>
                    <a:pt x="1219" y="12735"/>
                    <a:pt x="1535" y="12657"/>
                  </a:cubicBezTo>
                  <a:cubicBezTo>
                    <a:pt x="1928" y="12561"/>
                    <a:pt x="2293" y="12376"/>
                    <a:pt x="2654" y="12192"/>
                  </a:cubicBezTo>
                  <a:cubicBezTo>
                    <a:pt x="3227" y="11902"/>
                    <a:pt x="3800" y="11611"/>
                    <a:pt x="4374" y="11320"/>
                  </a:cubicBezTo>
                  <a:cubicBezTo>
                    <a:pt x="4797" y="11105"/>
                    <a:pt x="5224" y="10889"/>
                    <a:pt x="5678" y="10755"/>
                  </a:cubicBezTo>
                  <a:cubicBezTo>
                    <a:pt x="6055" y="10644"/>
                    <a:pt x="6447" y="10591"/>
                    <a:pt x="6839" y="10591"/>
                  </a:cubicBezTo>
                  <a:cubicBezTo>
                    <a:pt x="7227" y="10591"/>
                    <a:pt x="7616" y="10642"/>
                    <a:pt x="7991" y="10739"/>
                  </a:cubicBezTo>
                  <a:cubicBezTo>
                    <a:pt x="8606" y="10898"/>
                    <a:pt x="9183" y="11174"/>
                    <a:pt x="9784" y="11382"/>
                  </a:cubicBezTo>
                  <a:cubicBezTo>
                    <a:pt x="10228" y="11536"/>
                    <a:pt x="10698" y="11653"/>
                    <a:pt x="11165" y="11653"/>
                  </a:cubicBezTo>
                  <a:cubicBezTo>
                    <a:pt x="11328" y="11653"/>
                    <a:pt x="11491" y="11639"/>
                    <a:pt x="11652" y="11607"/>
                  </a:cubicBezTo>
                  <a:cubicBezTo>
                    <a:pt x="12528" y="11432"/>
                    <a:pt x="13211" y="10764"/>
                    <a:pt x="13708" y="10004"/>
                  </a:cubicBezTo>
                  <a:cubicBezTo>
                    <a:pt x="13726" y="9999"/>
                    <a:pt x="13745" y="9994"/>
                    <a:pt x="13764" y="9989"/>
                  </a:cubicBezTo>
                  <a:cubicBezTo>
                    <a:pt x="14531" y="9753"/>
                    <a:pt x="15239" y="9361"/>
                    <a:pt x="15951" y="8988"/>
                  </a:cubicBezTo>
                  <a:lnTo>
                    <a:pt x="15951" y="8988"/>
                  </a:lnTo>
                  <a:cubicBezTo>
                    <a:pt x="16217" y="9471"/>
                    <a:pt x="16148" y="10091"/>
                    <a:pt x="15907" y="10591"/>
                  </a:cubicBezTo>
                  <a:cubicBezTo>
                    <a:pt x="15655" y="11115"/>
                    <a:pt x="15244" y="11541"/>
                    <a:pt x="14856" y="11976"/>
                  </a:cubicBezTo>
                  <a:cubicBezTo>
                    <a:pt x="14664" y="12191"/>
                    <a:pt x="14475" y="12413"/>
                    <a:pt x="14249" y="12595"/>
                  </a:cubicBezTo>
                  <a:cubicBezTo>
                    <a:pt x="14065" y="12744"/>
                    <a:pt x="13859" y="12866"/>
                    <a:pt x="13646" y="12967"/>
                  </a:cubicBezTo>
                  <a:cubicBezTo>
                    <a:pt x="13177" y="13191"/>
                    <a:pt x="12654" y="13325"/>
                    <a:pt x="12137" y="13325"/>
                  </a:cubicBezTo>
                  <a:cubicBezTo>
                    <a:pt x="11844" y="13325"/>
                    <a:pt x="11553" y="13282"/>
                    <a:pt x="11275" y="13188"/>
                  </a:cubicBezTo>
                  <a:cubicBezTo>
                    <a:pt x="11090" y="13125"/>
                    <a:pt x="10913" y="13041"/>
                    <a:pt x="10729" y="12975"/>
                  </a:cubicBezTo>
                  <a:cubicBezTo>
                    <a:pt x="10166" y="12769"/>
                    <a:pt x="9528" y="12710"/>
                    <a:pt x="8910" y="12710"/>
                  </a:cubicBezTo>
                  <a:cubicBezTo>
                    <a:pt x="8693" y="12710"/>
                    <a:pt x="8477" y="12717"/>
                    <a:pt x="8269" y="12728"/>
                  </a:cubicBezTo>
                  <a:cubicBezTo>
                    <a:pt x="7430" y="12772"/>
                    <a:pt x="6664" y="13731"/>
                    <a:pt x="6159" y="14306"/>
                  </a:cubicBezTo>
                  <a:cubicBezTo>
                    <a:pt x="5573" y="14972"/>
                    <a:pt x="4973" y="15702"/>
                    <a:pt x="4121" y="16031"/>
                  </a:cubicBezTo>
                  <a:cubicBezTo>
                    <a:pt x="3610" y="16228"/>
                    <a:pt x="3052" y="16259"/>
                    <a:pt x="2506" y="16295"/>
                  </a:cubicBezTo>
                  <a:cubicBezTo>
                    <a:pt x="2246" y="16312"/>
                    <a:pt x="1964" y="16344"/>
                    <a:pt x="1738" y="16457"/>
                  </a:cubicBezTo>
                  <a:cubicBezTo>
                    <a:pt x="1603" y="16525"/>
                    <a:pt x="1637" y="16729"/>
                    <a:pt x="1786" y="16752"/>
                  </a:cubicBezTo>
                  <a:cubicBezTo>
                    <a:pt x="2490" y="16868"/>
                    <a:pt x="3199" y="16969"/>
                    <a:pt x="3911" y="16969"/>
                  </a:cubicBezTo>
                  <a:cubicBezTo>
                    <a:pt x="3945" y="16969"/>
                    <a:pt x="3979" y="16969"/>
                    <a:pt x="4013" y="16968"/>
                  </a:cubicBezTo>
                  <a:cubicBezTo>
                    <a:pt x="4874" y="16956"/>
                    <a:pt x="5749" y="16778"/>
                    <a:pt x="6480" y="16325"/>
                  </a:cubicBezTo>
                  <a:cubicBezTo>
                    <a:pt x="6986" y="16010"/>
                    <a:pt x="7423" y="15564"/>
                    <a:pt x="7988" y="15375"/>
                  </a:cubicBezTo>
                  <a:cubicBezTo>
                    <a:pt x="8209" y="15302"/>
                    <a:pt x="8432" y="15272"/>
                    <a:pt x="8656" y="15272"/>
                  </a:cubicBezTo>
                  <a:cubicBezTo>
                    <a:pt x="9459" y="15272"/>
                    <a:pt x="10283" y="15657"/>
                    <a:pt x="11097" y="15832"/>
                  </a:cubicBezTo>
                  <a:cubicBezTo>
                    <a:pt x="11418" y="15901"/>
                    <a:pt x="11746" y="15934"/>
                    <a:pt x="12075" y="15934"/>
                  </a:cubicBezTo>
                  <a:cubicBezTo>
                    <a:pt x="13200" y="15934"/>
                    <a:pt x="14327" y="15538"/>
                    <a:pt x="15189" y="14813"/>
                  </a:cubicBezTo>
                  <a:cubicBezTo>
                    <a:pt x="16303" y="13877"/>
                    <a:pt x="16951" y="12409"/>
                    <a:pt x="16894" y="10955"/>
                  </a:cubicBezTo>
                  <a:cubicBezTo>
                    <a:pt x="16864" y="10199"/>
                    <a:pt x="16657" y="9463"/>
                    <a:pt x="16446" y="8734"/>
                  </a:cubicBezTo>
                  <a:cubicBezTo>
                    <a:pt x="17298" y="8316"/>
                    <a:pt x="18173" y="8027"/>
                    <a:pt x="19122" y="8027"/>
                  </a:cubicBezTo>
                  <a:cubicBezTo>
                    <a:pt x="19173" y="8027"/>
                    <a:pt x="19223" y="8028"/>
                    <a:pt x="19274" y="8029"/>
                  </a:cubicBezTo>
                  <a:cubicBezTo>
                    <a:pt x="19853" y="8047"/>
                    <a:pt x="20354" y="8513"/>
                    <a:pt x="20541" y="9063"/>
                  </a:cubicBezTo>
                  <a:cubicBezTo>
                    <a:pt x="20471" y="9096"/>
                    <a:pt x="20393" y="9115"/>
                    <a:pt x="20316" y="9115"/>
                  </a:cubicBezTo>
                  <a:cubicBezTo>
                    <a:pt x="20305" y="9115"/>
                    <a:pt x="20293" y="9114"/>
                    <a:pt x="20282" y="9113"/>
                  </a:cubicBezTo>
                  <a:cubicBezTo>
                    <a:pt x="20082" y="9098"/>
                    <a:pt x="19901" y="8988"/>
                    <a:pt x="19726" y="8889"/>
                  </a:cubicBezTo>
                  <a:cubicBezTo>
                    <a:pt x="19418" y="8716"/>
                    <a:pt x="19088" y="8560"/>
                    <a:pt x="18735" y="8531"/>
                  </a:cubicBezTo>
                  <a:cubicBezTo>
                    <a:pt x="18702" y="8528"/>
                    <a:pt x="18669" y="8527"/>
                    <a:pt x="18637" y="8527"/>
                  </a:cubicBezTo>
                  <a:cubicBezTo>
                    <a:pt x="18312" y="8527"/>
                    <a:pt x="17980" y="8652"/>
                    <a:pt x="17794" y="8914"/>
                  </a:cubicBezTo>
                  <a:cubicBezTo>
                    <a:pt x="17645" y="9125"/>
                    <a:pt x="17607" y="9396"/>
                    <a:pt x="17625" y="9653"/>
                  </a:cubicBezTo>
                  <a:cubicBezTo>
                    <a:pt x="17644" y="9910"/>
                    <a:pt x="17715" y="10160"/>
                    <a:pt x="17768" y="10411"/>
                  </a:cubicBezTo>
                  <a:cubicBezTo>
                    <a:pt x="17872" y="10923"/>
                    <a:pt x="17901" y="11458"/>
                    <a:pt x="17784" y="11967"/>
                  </a:cubicBezTo>
                  <a:cubicBezTo>
                    <a:pt x="17667" y="12476"/>
                    <a:pt x="17399" y="12960"/>
                    <a:pt x="16987" y="13282"/>
                  </a:cubicBezTo>
                  <a:cubicBezTo>
                    <a:pt x="16817" y="13414"/>
                    <a:pt x="16621" y="13522"/>
                    <a:pt x="16528" y="13730"/>
                  </a:cubicBezTo>
                  <a:cubicBezTo>
                    <a:pt x="16484" y="13829"/>
                    <a:pt x="16478" y="13946"/>
                    <a:pt x="16529" y="14041"/>
                  </a:cubicBezTo>
                  <a:cubicBezTo>
                    <a:pt x="16594" y="14162"/>
                    <a:pt x="16713" y="14206"/>
                    <a:pt x="16843" y="14206"/>
                  </a:cubicBezTo>
                  <a:cubicBezTo>
                    <a:pt x="16940" y="14206"/>
                    <a:pt x="17042" y="14182"/>
                    <a:pt x="17132" y="14147"/>
                  </a:cubicBezTo>
                  <a:cubicBezTo>
                    <a:pt x="17727" y="13916"/>
                    <a:pt x="18183" y="13360"/>
                    <a:pt x="18293" y="12732"/>
                  </a:cubicBezTo>
                  <a:cubicBezTo>
                    <a:pt x="18359" y="12361"/>
                    <a:pt x="18311" y="11981"/>
                    <a:pt x="18318" y="11604"/>
                  </a:cubicBezTo>
                  <a:cubicBezTo>
                    <a:pt x="18327" y="11254"/>
                    <a:pt x="18385" y="10899"/>
                    <a:pt x="18553" y="10591"/>
                  </a:cubicBezTo>
                  <a:cubicBezTo>
                    <a:pt x="18719" y="10285"/>
                    <a:pt x="19008" y="10031"/>
                    <a:pt x="19351" y="9964"/>
                  </a:cubicBezTo>
                  <a:cubicBezTo>
                    <a:pt x="19442" y="9947"/>
                    <a:pt x="19534" y="9942"/>
                    <a:pt x="19627" y="9942"/>
                  </a:cubicBezTo>
                  <a:cubicBezTo>
                    <a:pt x="19724" y="9942"/>
                    <a:pt x="19821" y="9947"/>
                    <a:pt x="19918" y="9947"/>
                  </a:cubicBezTo>
                  <a:cubicBezTo>
                    <a:pt x="20017" y="9947"/>
                    <a:pt x="20116" y="9942"/>
                    <a:pt x="20214" y="9921"/>
                  </a:cubicBezTo>
                  <a:cubicBezTo>
                    <a:pt x="20356" y="9890"/>
                    <a:pt x="20487" y="9823"/>
                    <a:pt x="20600" y="9731"/>
                  </a:cubicBezTo>
                  <a:lnTo>
                    <a:pt x="20600" y="9731"/>
                  </a:lnTo>
                  <a:cubicBezTo>
                    <a:pt x="20552" y="10029"/>
                    <a:pt x="20420" y="10309"/>
                    <a:pt x="20272" y="10574"/>
                  </a:cubicBezTo>
                  <a:cubicBezTo>
                    <a:pt x="19900" y="11236"/>
                    <a:pt x="19412" y="11829"/>
                    <a:pt x="19052" y="12498"/>
                  </a:cubicBezTo>
                  <a:cubicBezTo>
                    <a:pt x="18693" y="13168"/>
                    <a:pt x="18463" y="13956"/>
                    <a:pt x="18668" y="14689"/>
                  </a:cubicBezTo>
                  <a:cubicBezTo>
                    <a:pt x="18668" y="14690"/>
                    <a:pt x="18669" y="14692"/>
                    <a:pt x="18669" y="14694"/>
                  </a:cubicBezTo>
                  <a:cubicBezTo>
                    <a:pt x="18510" y="14921"/>
                    <a:pt x="18265" y="15092"/>
                    <a:pt x="17990" y="15142"/>
                  </a:cubicBezTo>
                  <a:cubicBezTo>
                    <a:pt x="17915" y="15156"/>
                    <a:pt x="17840" y="15162"/>
                    <a:pt x="17765" y="15162"/>
                  </a:cubicBezTo>
                  <a:cubicBezTo>
                    <a:pt x="17449" y="15162"/>
                    <a:pt x="17131" y="15057"/>
                    <a:pt x="16813" y="15016"/>
                  </a:cubicBezTo>
                  <a:cubicBezTo>
                    <a:pt x="16710" y="15002"/>
                    <a:pt x="16605" y="14996"/>
                    <a:pt x="16501" y="14996"/>
                  </a:cubicBezTo>
                  <a:cubicBezTo>
                    <a:pt x="16442" y="14996"/>
                    <a:pt x="16383" y="14998"/>
                    <a:pt x="16325" y="15002"/>
                  </a:cubicBezTo>
                  <a:cubicBezTo>
                    <a:pt x="16282" y="15004"/>
                    <a:pt x="16236" y="15009"/>
                    <a:pt x="16200" y="15034"/>
                  </a:cubicBezTo>
                  <a:cubicBezTo>
                    <a:pt x="16165" y="15057"/>
                    <a:pt x="16144" y="15095"/>
                    <a:pt x="16124" y="15131"/>
                  </a:cubicBezTo>
                  <a:cubicBezTo>
                    <a:pt x="16043" y="15281"/>
                    <a:pt x="15975" y="15439"/>
                    <a:pt x="15922" y="15601"/>
                  </a:cubicBezTo>
                  <a:cubicBezTo>
                    <a:pt x="15876" y="15742"/>
                    <a:pt x="15837" y="15891"/>
                    <a:pt x="15740" y="16002"/>
                  </a:cubicBezTo>
                  <a:cubicBezTo>
                    <a:pt x="15580" y="16186"/>
                    <a:pt x="15318" y="16213"/>
                    <a:pt x="15066" y="16213"/>
                  </a:cubicBezTo>
                  <a:cubicBezTo>
                    <a:pt x="15019" y="16213"/>
                    <a:pt x="14972" y="16212"/>
                    <a:pt x="14926" y="16211"/>
                  </a:cubicBezTo>
                  <a:cubicBezTo>
                    <a:pt x="14911" y="16210"/>
                    <a:pt x="14896" y="16210"/>
                    <a:pt x="14881" y="16210"/>
                  </a:cubicBezTo>
                  <a:cubicBezTo>
                    <a:pt x="14601" y="16210"/>
                    <a:pt x="14284" y="16260"/>
                    <a:pt x="14155" y="16504"/>
                  </a:cubicBezTo>
                  <a:cubicBezTo>
                    <a:pt x="14565" y="16700"/>
                    <a:pt x="15019" y="16806"/>
                    <a:pt x="15473" y="16806"/>
                  </a:cubicBezTo>
                  <a:cubicBezTo>
                    <a:pt x="15663" y="16806"/>
                    <a:pt x="15871" y="16782"/>
                    <a:pt x="16009" y="16652"/>
                  </a:cubicBezTo>
                  <a:cubicBezTo>
                    <a:pt x="16186" y="16484"/>
                    <a:pt x="16208" y="16182"/>
                    <a:pt x="16416" y="16053"/>
                  </a:cubicBezTo>
                  <a:cubicBezTo>
                    <a:pt x="16481" y="16014"/>
                    <a:pt x="16554" y="15998"/>
                    <a:pt x="16629" y="15998"/>
                  </a:cubicBezTo>
                  <a:cubicBezTo>
                    <a:pt x="16739" y="15998"/>
                    <a:pt x="16855" y="16033"/>
                    <a:pt x="16957" y="16078"/>
                  </a:cubicBezTo>
                  <a:cubicBezTo>
                    <a:pt x="17129" y="16153"/>
                    <a:pt x="17299" y="16254"/>
                    <a:pt x="17486" y="16259"/>
                  </a:cubicBezTo>
                  <a:cubicBezTo>
                    <a:pt x="17491" y="16259"/>
                    <a:pt x="17495" y="16259"/>
                    <a:pt x="17500" y="16259"/>
                  </a:cubicBezTo>
                  <a:cubicBezTo>
                    <a:pt x="17785" y="16259"/>
                    <a:pt x="18022" y="16038"/>
                    <a:pt x="18201" y="15814"/>
                  </a:cubicBezTo>
                  <a:cubicBezTo>
                    <a:pt x="18419" y="15545"/>
                    <a:pt x="18605" y="15251"/>
                    <a:pt x="18758" y="14941"/>
                  </a:cubicBezTo>
                  <a:cubicBezTo>
                    <a:pt x="18946" y="15373"/>
                    <a:pt x="19290" y="15739"/>
                    <a:pt x="19714" y="15948"/>
                  </a:cubicBezTo>
                  <a:cubicBezTo>
                    <a:pt x="20024" y="16099"/>
                    <a:pt x="20368" y="16169"/>
                    <a:pt x="20706" y="16235"/>
                  </a:cubicBezTo>
                  <a:cubicBezTo>
                    <a:pt x="21453" y="16384"/>
                    <a:pt x="22201" y="16531"/>
                    <a:pt x="22948" y="16680"/>
                  </a:cubicBezTo>
                  <a:cubicBezTo>
                    <a:pt x="23064" y="16703"/>
                    <a:pt x="23389" y="16822"/>
                    <a:pt x="23605" y="16822"/>
                  </a:cubicBezTo>
                  <a:cubicBezTo>
                    <a:pt x="23679" y="16822"/>
                    <a:pt x="23739" y="16808"/>
                    <a:pt x="23774" y="16772"/>
                  </a:cubicBezTo>
                  <a:cubicBezTo>
                    <a:pt x="23893" y="16658"/>
                    <a:pt x="23751" y="16428"/>
                    <a:pt x="23656" y="16348"/>
                  </a:cubicBezTo>
                  <a:cubicBezTo>
                    <a:pt x="23514" y="16229"/>
                    <a:pt x="23326" y="16186"/>
                    <a:pt x="23145" y="16148"/>
                  </a:cubicBezTo>
                  <a:cubicBezTo>
                    <a:pt x="22620" y="16035"/>
                    <a:pt x="22096" y="15921"/>
                    <a:pt x="21571" y="15808"/>
                  </a:cubicBezTo>
                  <a:cubicBezTo>
                    <a:pt x="20734" y="15626"/>
                    <a:pt x="19796" y="15381"/>
                    <a:pt x="19592" y="14367"/>
                  </a:cubicBezTo>
                  <a:cubicBezTo>
                    <a:pt x="19545" y="14134"/>
                    <a:pt x="19551" y="13892"/>
                    <a:pt x="19596" y="13658"/>
                  </a:cubicBezTo>
                  <a:cubicBezTo>
                    <a:pt x="19747" y="12865"/>
                    <a:pt x="20257" y="12249"/>
                    <a:pt x="20690" y="11597"/>
                  </a:cubicBezTo>
                  <a:cubicBezTo>
                    <a:pt x="20963" y="11188"/>
                    <a:pt x="21207" y="10749"/>
                    <a:pt x="21365" y="10284"/>
                  </a:cubicBezTo>
                  <a:cubicBezTo>
                    <a:pt x="21394" y="10320"/>
                    <a:pt x="21421" y="10358"/>
                    <a:pt x="21441" y="10399"/>
                  </a:cubicBezTo>
                  <a:cubicBezTo>
                    <a:pt x="21528" y="10588"/>
                    <a:pt x="21507" y="10811"/>
                    <a:pt x="21437" y="11006"/>
                  </a:cubicBezTo>
                  <a:cubicBezTo>
                    <a:pt x="21366" y="11202"/>
                    <a:pt x="21250" y="11379"/>
                    <a:pt x="21145" y="11556"/>
                  </a:cubicBezTo>
                  <a:cubicBezTo>
                    <a:pt x="20758" y="12213"/>
                    <a:pt x="20496" y="12993"/>
                    <a:pt x="20667" y="13735"/>
                  </a:cubicBezTo>
                  <a:cubicBezTo>
                    <a:pt x="20704" y="13896"/>
                    <a:pt x="20763" y="14056"/>
                    <a:pt x="20868" y="14181"/>
                  </a:cubicBezTo>
                  <a:cubicBezTo>
                    <a:pt x="21068" y="14416"/>
                    <a:pt x="21386" y="14483"/>
                    <a:pt x="21680" y="14483"/>
                  </a:cubicBezTo>
                  <a:cubicBezTo>
                    <a:pt x="21800" y="14483"/>
                    <a:pt x="21912" y="14504"/>
                    <a:pt x="22029" y="14504"/>
                  </a:cubicBezTo>
                  <a:cubicBezTo>
                    <a:pt x="22067" y="14504"/>
                    <a:pt x="22107" y="14502"/>
                    <a:pt x="22147" y="14496"/>
                  </a:cubicBezTo>
                  <a:cubicBezTo>
                    <a:pt x="22295" y="14474"/>
                    <a:pt x="22442" y="14430"/>
                    <a:pt x="22593" y="14430"/>
                  </a:cubicBezTo>
                  <a:cubicBezTo>
                    <a:pt x="22609" y="14430"/>
                    <a:pt x="22624" y="14431"/>
                    <a:pt x="22639" y="14432"/>
                  </a:cubicBezTo>
                  <a:cubicBezTo>
                    <a:pt x="22959" y="14452"/>
                    <a:pt x="23219" y="14693"/>
                    <a:pt x="23427" y="14935"/>
                  </a:cubicBezTo>
                  <a:cubicBezTo>
                    <a:pt x="23467" y="14982"/>
                    <a:pt x="23508" y="15029"/>
                    <a:pt x="23565" y="15053"/>
                  </a:cubicBezTo>
                  <a:cubicBezTo>
                    <a:pt x="23582" y="15059"/>
                    <a:pt x="23601" y="15063"/>
                    <a:pt x="23620" y="15063"/>
                  </a:cubicBezTo>
                  <a:cubicBezTo>
                    <a:pt x="23663" y="15063"/>
                    <a:pt x="23706" y="15045"/>
                    <a:pt x="23724" y="15007"/>
                  </a:cubicBezTo>
                  <a:cubicBezTo>
                    <a:pt x="23738" y="14983"/>
                    <a:pt x="23738" y="14955"/>
                    <a:pt x="23739" y="14926"/>
                  </a:cubicBezTo>
                  <a:cubicBezTo>
                    <a:pt x="23741" y="14737"/>
                    <a:pt x="23734" y="14544"/>
                    <a:pt x="23671" y="14364"/>
                  </a:cubicBezTo>
                  <a:cubicBezTo>
                    <a:pt x="23645" y="14290"/>
                    <a:pt x="23605" y="14195"/>
                    <a:pt x="23550" y="14138"/>
                  </a:cubicBezTo>
                  <a:cubicBezTo>
                    <a:pt x="23489" y="14072"/>
                    <a:pt x="23365" y="14033"/>
                    <a:pt x="23283" y="14000"/>
                  </a:cubicBezTo>
                  <a:cubicBezTo>
                    <a:pt x="23216" y="13971"/>
                    <a:pt x="23149" y="13948"/>
                    <a:pt x="23077" y="13933"/>
                  </a:cubicBezTo>
                  <a:cubicBezTo>
                    <a:pt x="22994" y="13916"/>
                    <a:pt x="22909" y="13913"/>
                    <a:pt x="22824" y="13913"/>
                  </a:cubicBezTo>
                  <a:cubicBezTo>
                    <a:pt x="22778" y="13913"/>
                    <a:pt x="22732" y="13914"/>
                    <a:pt x="22685" y="13914"/>
                  </a:cubicBezTo>
                  <a:cubicBezTo>
                    <a:pt x="22621" y="13914"/>
                    <a:pt x="22556" y="13912"/>
                    <a:pt x="22492" y="13904"/>
                  </a:cubicBezTo>
                  <a:cubicBezTo>
                    <a:pt x="22317" y="13881"/>
                    <a:pt x="22152" y="13810"/>
                    <a:pt x="22002" y="13717"/>
                  </a:cubicBezTo>
                  <a:cubicBezTo>
                    <a:pt x="21910" y="13660"/>
                    <a:pt x="21823" y="13592"/>
                    <a:pt x="21759" y="13506"/>
                  </a:cubicBezTo>
                  <a:cubicBezTo>
                    <a:pt x="21636" y="13336"/>
                    <a:pt x="21687" y="13152"/>
                    <a:pt x="21729" y="12963"/>
                  </a:cubicBezTo>
                  <a:cubicBezTo>
                    <a:pt x="21773" y="12768"/>
                    <a:pt x="21870" y="12584"/>
                    <a:pt x="22012" y="12442"/>
                  </a:cubicBezTo>
                  <a:cubicBezTo>
                    <a:pt x="22204" y="12248"/>
                    <a:pt x="22465" y="12132"/>
                    <a:pt x="22659" y="11940"/>
                  </a:cubicBezTo>
                  <a:cubicBezTo>
                    <a:pt x="22697" y="11903"/>
                    <a:pt x="22733" y="11859"/>
                    <a:pt x="22750" y="11808"/>
                  </a:cubicBezTo>
                  <a:cubicBezTo>
                    <a:pt x="22801" y="11650"/>
                    <a:pt x="22653" y="11502"/>
                    <a:pt x="22625" y="11338"/>
                  </a:cubicBezTo>
                  <a:cubicBezTo>
                    <a:pt x="22595" y="11169"/>
                    <a:pt x="22697" y="11008"/>
                    <a:pt x="22770" y="10851"/>
                  </a:cubicBezTo>
                  <a:cubicBezTo>
                    <a:pt x="22865" y="10650"/>
                    <a:pt x="22911" y="10428"/>
                    <a:pt x="22908" y="10205"/>
                  </a:cubicBezTo>
                  <a:cubicBezTo>
                    <a:pt x="22906" y="10059"/>
                    <a:pt x="22876" y="9902"/>
                    <a:pt x="22770" y="9799"/>
                  </a:cubicBezTo>
                  <a:cubicBezTo>
                    <a:pt x="22695" y="9726"/>
                    <a:pt x="22591" y="9691"/>
                    <a:pt x="22490" y="9665"/>
                  </a:cubicBezTo>
                  <a:cubicBezTo>
                    <a:pt x="22317" y="9622"/>
                    <a:pt x="22145" y="9595"/>
                    <a:pt x="21975" y="9595"/>
                  </a:cubicBezTo>
                  <a:cubicBezTo>
                    <a:pt x="21820" y="9595"/>
                    <a:pt x="21665" y="9617"/>
                    <a:pt x="21512" y="9669"/>
                  </a:cubicBezTo>
                  <a:cubicBezTo>
                    <a:pt x="21520" y="9612"/>
                    <a:pt x="21530" y="9552"/>
                    <a:pt x="21534" y="9494"/>
                  </a:cubicBezTo>
                  <a:cubicBezTo>
                    <a:pt x="21593" y="8733"/>
                    <a:pt x="21293" y="7907"/>
                    <a:pt x="20640" y="7511"/>
                  </a:cubicBezTo>
                  <a:cubicBezTo>
                    <a:pt x="20513" y="7434"/>
                    <a:pt x="20375" y="7377"/>
                    <a:pt x="20234" y="7329"/>
                  </a:cubicBezTo>
                  <a:lnTo>
                    <a:pt x="20234" y="7329"/>
                  </a:lnTo>
                  <a:cubicBezTo>
                    <a:pt x="20478" y="7338"/>
                    <a:pt x="20723" y="7388"/>
                    <a:pt x="20959" y="7451"/>
                  </a:cubicBezTo>
                  <a:cubicBezTo>
                    <a:pt x="21427" y="7577"/>
                    <a:pt x="21890" y="7756"/>
                    <a:pt x="22374" y="7768"/>
                  </a:cubicBezTo>
                  <a:cubicBezTo>
                    <a:pt x="22389" y="7769"/>
                    <a:pt x="22404" y="7769"/>
                    <a:pt x="22419" y="7769"/>
                  </a:cubicBezTo>
                  <a:cubicBezTo>
                    <a:pt x="22892" y="7769"/>
                    <a:pt x="23397" y="7567"/>
                    <a:pt x="23600" y="7142"/>
                  </a:cubicBezTo>
                  <a:cubicBezTo>
                    <a:pt x="23674" y="6987"/>
                    <a:pt x="23703" y="6816"/>
                    <a:pt x="23720" y="6644"/>
                  </a:cubicBezTo>
                  <a:cubicBezTo>
                    <a:pt x="23787" y="6022"/>
                    <a:pt x="23724" y="5387"/>
                    <a:pt x="23536" y="4790"/>
                  </a:cubicBezTo>
                  <a:cubicBezTo>
                    <a:pt x="23518" y="4727"/>
                    <a:pt x="23489" y="4657"/>
                    <a:pt x="23426" y="4633"/>
                  </a:cubicBezTo>
                  <a:cubicBezTo>
                    <a:pt x="23412" y="4627"/>
                    <a:pt x="23398" y="4625"/>
                    <a:pt x="23384" y="4625"/>
                  </a:cubicBezTo>
                  <a:cubicBezTo>
                    <a:pt x="23304" y="4625"/>
                    <a:pt x="23232" y="4709"/>
                    <a:pt x="23186" y="4784"/>
                  </a:cubicBezTo>
                  <a:cubicBezTo>
                    <a:pt x="22998" y="5098"/>
                    <a:pt x="22834" y="5430"/>
                    <a:pt x="22701" y="5773"/>
                  </a:cubicBezTo>
                  <a:cubicBezTo>
                    <a:pt x="22553" y="6152"/>
                    <a:pt x="22431" y="6561"/>
                    <a:pt x="22140" y="6845"/>
                  </a:cubicBezTo>
                  <a:cubicBezTo>
                    <a:pt x="21924" y="7059"/>
                    <a:pt x="21620" y="7179"/>
                    <a:pt x="21316" y="7179"/>
                  </a:cubicBezTo>
                  <a:cubicBezTo>
                    <a:pt x="21266" y="7179"/>
                    <a:pt x="21216" y="7176"/>
                    <a:pt x="21166" y="7169"/>
                  </a:cubicBezTo>
                  <a:cubicBezTo>
                    <a:pt x="20986" y="7145"/>
                    <a:pt x="20815" y="7080"/>
                    <a:pt x="20638" y="7038"/>
                  </a:cubicBezTo>
                  <a:cubicBezTo>
                    <a:pt x="20478" y="6999"/>
                    <a:pt x="20313" y="6980"/>
                    <a:pt x="20148" y="6980"/>
                  </a:cubicBezTo>
                  <a:cubicBezTo>
                    <a:pt x="19865" y="6980"/>
                    <a:pt x="19581" y="7036"/>
                    <a:pt x="19319" y="7145"/>
                  </a:cubicBezTo>
                  <a:cubicBezTo>
                    <a:pt x="19188" y="7134"/>
                    <a:pt x="19056" y="7129"/>
                    <a:pt x="18925" y="7129"/>
                  </a:cubicBezTo>
                  <a:cubicBezTo>
                    <a:pt x="17598" y="7129"/>
                    <a:pt x="16268" y="7681"/>
                    <a:pt x="15082" y="8332"/>
                  </a:cubicBezTo>
                  <a:cubicBezTo>
                    <a:pt x="14912" y="8426"/>
                    <a:pt x="14741" y="8523"/>
                    <a:pt x="14568" y="8616"/>
                  </a:cubicBezTo>
                  <a:cubicBezTo>
                    <a:pt x="14531" y="8602"/>
                    <a:pt x="14494" y="8577"/>
                    <a:pt x="14465" y="8551"/>
                  </a:cubicBezTo>
                  <a:cubicBezTo>
                    <a:pt x="14275" y="8392"/>
                    <a:pt x="14061" y="8142"/>
                    <a:pt x="14259" y="7924"/>
                  </a:cubicBezTo>
                  <a:cubicBezTo>
                    <a:pt x="14325" y="7852"/>
                    <a:pt x="14417" y="7806"/>
                    <a:pt x="14515" y="7793"/>
                  </a:cubicBezTo>
                  <a:cubicBezTo>
                    <a:pt x="14849" y="7745"/>
                    <a:pt x="15137" y="7492"/>
                    <a:pt x="15240" y="7173"/>
                  </a:cubicBezTo>
                  <a:cubicBezTo>
                    <a:pt x="15324" y="6909"/>
                    <a:pt x="15298" y="6587"/>
                    <a:pt x="15496" y="6392"/>
                  </a:cubicBezTo>
                  <a:cubicBezTo>
                    <a:pt x="15590" y="6300"/>
                    <a:pt x="15718" y="6254"/>
                    <a:pt x="15846" y="6226"/>
                  </a:cubicBezTo>
                  <a:cubicBezTo>
                    <a:pt x="16000" y="6191"/>
                    <a:pt x="16155" y="6177"/>
                    <a:pt x="16311" y="6177"/>
                  </a:cubicBezTo>
                  <a:cubicBezTo>
                    <a:pt x="16830" y="6177"/>
                    <a:pt x="17358" y="6332"/>
                    <a:pt x="17884" y="6373"/>
                  </a:cubicBezTo>
                  <a:cubicBezTo>
                    <a:pt x="17988" y="6381"/>
                    <a:pt x="18093" y="6385"/>
                    <a:pt x="18197" y="6385"/>
                  </a:cubicBezTo>
                  <a:cubicBezTo>
                    <a:pt x="18622" y="6385"/>
                    <a:pt x="19047" y="6321"/>
                    <a:pt x="19464" y="6239"/>
                  </a:cubicBezTo>
                  <a:cubicBezTo>
                    <a:pt x="20266" y="6083"/>
                    <a:pt x="21094" y="5835"/>
                    <a:pt x="21661" y="5247"/>
                  </a:cubicBezTo>
                  <a:cubicBezTo>
                    <a:pt x="21983" y="4912"/>
                    <a:pt x="22199" y="4489"/>
                    <a:pt x="22365" y="4054"/>
                  </a:cubicBezTo>
                  <a:cubicBezTo>
                    <a:pt x="22769" y="2996"/>
                    <a:pt x="22902" y="1829"/>
                    <a:pt x="22691" y="714"/>
                  </a:cubicBezTo>
                  <a:cubicBezTo>
                    <a:pt x="22668" y="592"/>
                    <a:pt x="22591" y="481"/>
                    <a:pt x="22477" y="430"/>
                  </a:cubicBezTo>
                  <a:cubicBezTo>
                    <a:pt x="22433" y="411"/>
                    <a:pt x="22392" y="402"/>
                    <a:pt x="22355" y="402"/>
                  </a:cubicBezTo>
                  <a:cubicBezTo>
                    <a:pt x="22224" y="402"/>
                    <a:pt x="22126" y="505"/>
                    <a:pt x="22045" y="602"/>
                  </a:cubicBezTo>
                  <a:cubicBezTo>
                    <a:pt x="21377" y="1411"/>
                    <a:pt x="20955" y="2390"/>
                    <a:pt x="20595" y="3376"/>
                  </a:cubicBezTo>
                  <a:cubicBezTo>
                    <a:pt x="20408" y="3888"/>
                    <a:pt x="20225" y="4423"/>
                    <a:pt x="19848" y="4816"/>
                  </a:cubicBezTo>
                  <a:cubicBezTo>
                    <a:pt x="19305" y="5380"/>
                    <a:pt x="18466" y="5542"/>
                    <a:pt x="17684" y="5545"/>
                  </a:cubicBezTo>
                  <a:cubicBezTo>
                    <a:pt x="17675" y="5545"/>
                    <a:pt x="17665" y="5545"/>
                    <a:pt x="17655" y="5545"/>
                  </a:cubicBezTo>
                  <a:cubicBezTo>
                    <a:pt x="17129" y="5545"/>
                    <a:pt x="16602" y="5490"/>
                    <a:pt x="16077" y="5490"/>
                  </a:cubicBezTo>
                  <a:cubicBezTo>
                    <a:pt x="15831" y="5490"/>
                    <a:pt x="15586" y="5502"/>
                    <a:pt x="15341" y="5538"/>
                  </a:cubicBezTo>
                  <a:cubicBezTo>
                    <a:pt x="15120" y="5570"/>
                    <a:pt x="14886" y="5632"/>
                    <a:pt x="14741" y="5800"/>
                  </a:cubicBezTo>
                  <a:cubicBezTo>
                    <a:pt x="14538" y="6036"/>
                    <a:pt x="14574" y="6386"/>
                    <a:pt x="14612" y="6694"/>
                  </a:cubicBezTo>
                  <a:cubicBezTo>
                    <a:pt x="14649" y="7003"/>
                    <a:pt x="14659" y="7363"/>
                    <a:pt x="14427" y="7570"/>
                  </a:cubicBezTo>
                  <a:cubicBezTo>
                    <a:pt x="14250" y="7727"/>
                    <a:pt x="13986" y="7744"/>
                    <a:pt x="13796" y="7882"/>
                  </a:cubicBezTo>
                  <a:cubicBezTo>
                    <a:pt x="13590" y="8032"/>
                    <a:pt x="13504" y="8328"/>
                    <a:pt x="13597" y="8566"/>
                  </a:cubicBezTo>
                  <a:cubicBezTo>
                    <a:pt x="13666" y="8736"/>
                    <a:pt x="13822" y="8864"/>
                    <a:pt x="14000" y="8911"/>
                  </a:cubicBezTo>
                  <a:cubicBezTo>
                    <a:pt x="13566" y="9119"/>
                    <a:pt x="13118" y="9279"/>
                    <a:pt x="12642" y="9321"/>
                  </a:cubicBezTo>
                  <a:cubicBezTo>
                    <a:pt x="12575" y="9328"/>
                    <a:pt x="12506" y="9331"/>
                    <a:pt x="12438" y="9331"/>
                  </a:cubicBezTo>
                  <a:cubicBezTo>
                    <a:pt x="12425" y="9331"/>
                    <a:pt x="12413" y="9330"/>
                    <a:pt x="12400" y="9330"/>
                  </a:cubicBezTo>
                  <a:cubicBezTo>
                    <a:pt x="12152" y="8908"/>
                    <a:pt x="12015" y="8421"/>
                    <a:pt x="12010" y="7930"/>
                  </a:cubicBezTo>
                  <a:cubicBezTo>
                    <a:pt x="12007" y="7650"/>
                    <a:pt x="12058" y="7346"/>
                    <a:pt x="12264" y="7158"/>
                  </a:cubicBezTo>
                  <a:cubicBezTo>
                    <a:pt x="12517" y="6927"/>
                    <a:pt x="12913" y="6946"/>
                    <a:pt x="13205" y="6766"/>
                  </a:cubicBezTo>
                  <a:cubicBezTo>
                    <a:pt x="13700" y="6458"/>
                    <a:pt x="13702" y="5722"/>
                    <a:pt x="14089" y="5285"/>
                  </a:cubicBezTo>
                  <a:cubicBezTo>
                    <a:pt x="14376" y="4959"/>
                    <a:pt x="14835" y="4849"/>
                    <a:pt x="15275" y="4849"/>
                  </a:cubicBezTo>
                  <a:cubicBezTo>
                    <a:pt x="15306" y="4849"/>
                    <a:pt x="15338" y="4849"/>
                    <a:pt x="15369" y="4851"/>
                  </a:cubicBezTo>
                  <a:cubicBezTo>
                    <a:pt x="15815" y="4866"/>
                    <a:pt x="16255" y="4969"/>
                    <a:pt x="16700" y="4969"/>
                  </a:cubicBezTo>
                  <a:cubicBezTo>
                    <a:pt x="16721" y="4969"/>
                    <a:pt x="16741" y="4969"/>
                    <a:pt x="16762" y="4969"/>
                  </a:cubicBezTo>
                  <a:cubicBezTo>
                    <a:pt x="17815" y="4946"/>
                    <a:pt x="18787" y="4275"/>
                    <a:pt x="19345" y="3381"/>
                  </a:cubicBezTo>
                  <a:cubicBezTo>
                    <a:pt x="19902" y="2487"/>
                    <a:pt x="20084" y="1399"/>
                    <a:pt x="20041" y="347"/>
                  </a:cubicBezTo>
                  <a:cubicBezTo>
                    <a:pt x="20038" y="266"/>
                    <a:pt x="20033" y="181"/>
                    <a:pt x="19988" y="114"/>
                  </a:cubicBezTo>
                  <a:cubicBezTo>
                    <a:pt x="19938" y="37"/>
                    <a:pt x="19846" y="1"/>
                    <a:pt x="197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5"/>
            <p:cNvSpPr/>
            <p:nvPr/>
          </p:nvSpPr>
          <p:spPr>
            <a:xfrm>
              <a:off x="2306575" y="2220650"/>
              <a:ext cx="82525" cy="173750"/>
            </a:xfrm>
            <a:custGeom>
              <a:avLst/>
              <a:gdLst/>
              <a:ahLst/>
              <a:cxnLst/>
              <a:rect l="l" t="t" r="r" b="b"/>
              <a:pathLst>
                <a:path w="3301" h="6950" extrusionOk="0">
                  <a:moveTo>
                    <a:pt x="715" y="0"/>
                  </a:moveTo>
                  <a:cubicBezTo>
                    <a:pt x="504" y="0"/>
                    <a:pt x="585" y="522"/>
                    <a:pt x="541" y="688"/>
                  </a:cubicBezTo>
                  <a:cubicBezTo>
                    <a:pt x="450" y="1023"/>
                    <a:pt x="219" y="1305"/>
                    <a:pt x="124" y="1639"/>
                  </a:cubicBezTo>
                  <a:cubicBezTo>
                    <a:pt x="1" y="2072"/>
                    <a:pt x="121" y="2538"/>
                    <a:pt x="304" y="2951"/>
                  </a:cubicBezTo>
                  <a:cubicBezTo>
                    <a:pt x="594" y="3607"/>
                    <a:pt x="1035" y="4185"/>
                    <a:pt x="1498" y="4734"/>
                  </a:cubicBezTo>
                  <a:cubicBezTo>
                    <a:pt x="1694" y="4966"/>
                    <a:pt x="1898" y="5196"/>
                    <a:pt x="2054" y="5458"/>
                  </a:cubicBezTo>
                  <a:cubicBezTo>
                    <a:pt x="2211" y="5720"/>
                    <a:pt x="2320" y="6018"/>
                    <a:pt x="2309" y="6322"/>
                  </a:cubicBezTo>
                  <a:cubicBezTo>
                    <a:pt x="2304" y="6455"/>
                    <a:pt x="2278" y="6592"/>
                    <a:pt x="2310" y="6720"/>
                  </a:cubicBezTo>
                  <a:cubicBezTo>
                    <a:pt x="2339" y="6838"/>
                    <a:pt x="2442" y="6949"/>
                    <a:pt x="2560" y="6949"/>
                  </a:cubicBezTo>
                  <a:cubicBezTo>
                    <a:pt x="2570" y="6949"/>
                    <a:pt x="2581" y="6948"/>
                    <a:pt x="2593" y="6946"/>
                  </a:cubicBezTo>
                  <a:cubicBezTo>
                    <a:pt x="2761" y="6913"/>
                    <a:pt x="2799" y="6698"/>
                    <a:pt x="2830" y="6530"/>
                  </a:cubicBezTo>
                  <a:cubicBezTo>
                    <a:pt x="2879" y="6268"/>
                    <a:pt x="2996" y="6022"/>
                    <a:pt x="3071" y="5766"/>
                  </a:cubicBezTo>
                  <a:cubicBezTo>
                    <a:pt x="3301" y="4991"/>
                    <a:pt x="3117" y="4106"/>
                    <a:pt x="2598" y="3485"/>
                  </a:cubicBezTo>
                  <a:cubicBezTo>
                    <a:pt x="2342" y="3180"/>
                    <a:pt x="2018" y="2940"/>
                    <a:pt x="1730" y="2666"/>
                  </a:cubicBezTo>
                  <a:cubicBezTo>
                    <a:pt x="1443" y="2390"/>
                    <a:pt x="1184" y="2060"/>
                    <a:pt x="1114" y="1667"/>
                  </a:cubicBezTo>
                  <a:cubicBezTo>
                    <a:pt x="1059" y="1352"/>
                    <a:pt x="1131" y="1029"/>
                    <a:pt x="1114" y="709"/>
                  </a:cubicBezTo>
                  <a:cubicBezTo>
                    <a:pt x="1102" y="497"/>
                    <a:pt x="1014" y="110"/>
                    <a:pt x="787" y="16"/>
                  </a:cubicBezTo>
                  <a:cubicBezTo>
                    <a:pt x="760" y="5"/>
                    <a:pt x="736" y="0"/>
                    <a:pt x="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5"/>
            <p:cNvSpPr/>
            <p:nvPr/>
          </p:nvSpPr>
          <p:spPr>
            <a:xfrm>
              <a:off x="2342875" y="2221375"/>
              <a:ext cx="132550" cy="177675"/>
            </a:xfrm>
            <a:custGeom>
              <a:avLst/>
              <a:gdLst/>
              <a:ahLst/>
              <a:cxnLst/>
              <a:rect l="l" t="t" r="r" b="b"/>
              <a:pathLst>
                <a:path w="5302" h="7107" extrusionOk="0">
                  <a:moveTo>
                    <a:pt x="417" y="0"/>
                  </a:moveTo>
                  <a:cubicBezTo>
                    <a:pt x="321" y="0"/>
                    <a:pt x="233" y="69"/>
                    <a:pt x="162" y="253"/>
                  </a:cubicBezTo>
                  <a:cubicBezTo>
                    <a:pt x="1" y="670"/>
                    <a:pt x="308" y="1308"/>
                    <a:pt x="591" y="1610"/>
                  </a:cubicBezTo>
                  <a:cubicBezTo>
                    <a:pt x="1165" y="2222"/>
                    <a:pt x="2169" y="2234"/>
                    <a:pt x="2779" y="2812"/>
                  </a:cubicBezTo>
                  <a:cubicBezTo>
                    <a:pt x="3041" y="3059"/>
                    <a:pt x="3206" y="3393"/>
                    <a:pt x="3322" y="3734"/>
                  </a:cubicBezTo>
                  <a:cubicBezTo>
                    <a:pt x="3444" y="4092"/>
                    <a:pt x="3520" y="4467"/>
                    <a:pt x="3513" y="4843"/>
                  </a:cubicBezTo>
                  <a:cubicBezTo>
                    <a:pt x="3502" y="5525"/>
                    <a:pt x="3228" y="6191"/>
                    <a:pt x="3287" y="6869"/>
                  </a:cubicBezTo>
                  <a:cubicBezTo>
                    <a:pt x="3293" y="6934"/>
                    <a:pt x="3304" y="7003"/>
                    <a:pt x="3346" y="7051"/>
                  </a:cubicBezTo>
                  <a:cubicBezTo>
                    <a:pt x="3381" y="7090"/>
                    <a:pt x="3428" y="7106"/>
                    <a:pt x="3478" y="7106"/>
                  </a:cubicBezTo>
                  <a:cubicBezTo>
                    <a:pt x="3569" y="7106"/>
                    <a:pt x="3671" y="7053"/>
                    <a:pt x="3740" y="6987"/>
                  </a:cubicBezTo>
                  <a:cubicBezTo>
                    <a:pt x="3998" y="6739"/>
                    <a:pt x="4090" y="6365"/>
                    <a:pt x="4122" y="6010"/>
                  </a:cubicBezTo>
                  <a:cubicBezTo>
                    <a:pt x="4155" y="5654"/>
                    <a:pt x="4139" y="5289"/>
                    <a:pt x="4234" y="4945"/>
                  </a:cubicBezTo>
                  <a:cubicBezTo>
                    <a:pt x="4382" y="4404"/>
                    <a:pt x="4780" y="3970"/>
                    <a:pt x="5023" y="3465"/>
                  </a:cubicBezTo>
                  <a:cubicBezTo>
                    <a:pt x="5172" y="3154"/>
                    <a:pt x="5262" y="2815"/>
                    <a:pt x="5286" y="2470"/>
                  </a:cubicBezTo>
                  <a:cubicBezTo>
                    <a:pt x="5302" y="2247"/>
                    <a:pt x="5288" y="2017"/>
                    <a:pt x="5196" y="1813"/>
                  </a:cubicBezTo>
                  <a:cubicBezTo>
                    <a:pt x="5024" y="1434"/>
                    <a:pt x="4608" y="1221"/>
                    <a:pt x="4199" y="1148"/>
                  </a:cubicBezTo>
                  <a:cubicBezTo>
                    <a:pt x="3791" y="1073"/>
                    <a:pt x="3370" y="1111"/>
                    <a:pt x="2955" y="1080"/>
                  </a:cubicBezTo>
                  <a:cubicBezTo>
                    <a:pt x="2557" y="1050"/>
                    <a:pt x="2164" y="958"/>
                    <a:pt x="1774" y="866"/>
                  </a:cubicBezTo>
                  <a:cubicBezTo>
                    <a:pt x="1524" y="808"/>
                    <a:pt x="1259" y="742"/>
                    <a:pt x="1075" y="562"/>
                  </a:cubicBezTo>
                  <a:cubicBezTo>
                    <a:pt x="924" y="415"/>
                    <a:pt x="650"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5"/>
            <p:cNvSpPr/>
            <p:nvPr/>
          </p:nvSpPr>
          <p:spPr>
            <a:xfrm>
              <a:off x="1898650" y="2217650"/>
              <a:ext cx="123850" cy="100175"/>
            </a:xfrm>
            <a:custGeom>
              <a:avLst/>
              <a:gdLst/>
              <a:ahLst/>
              <a:cxnLst/>
              <a:rect l="l" t="t" r="r" b="b"/>
              <a:pathLst>
                <a:path w="4954" h="4007" extrusionOk="0">
                  <a:moveTo>
                    <a:pt x="4681" y="1"/>
                  </a:moveTo>
                  <a:cubicBezTo>
                    <a:pt x="4497" y="1"/>
                    <a:pt x="4307" y="376"/>
                    <a:pt x="4224" y="500"/>
                  </a:cubicBezTo>
                  <a:cubicBezTo>
                    <a:pt x="3981" y="866"/>
                    <a:pt x="3740" y="1231"/>
                    <a:pt x="3498" y="1597"/>
                  </a:cubicBezTo>
                  <a:cubicBezTo>
                    <a:pt x="3372" y="1787"/>
                    <a:pt x="3246" y="1980"/>
                    <a:pt x="3081" y="2138"/>
                  </a:cubicBezTo>
                  <a:cubicBezTo>
                    <a:pt x="2917" y="2298"/>
                    <a:pt x="2709" y="2421"/>
                    <a:pt x="2483" y="2447"/>
                  </a:cubicBezTo>
                  <a:cubicBezTo>
                    <a:pt x="2452" y="2450"/>
                    <a:pt x="2421" y="2452"/>
                    <a:pt x="2391" y="2452"/>
                  </a:cubicBezTo>
                  <a:cubicBezTo>
                    <a:pt x="1948" y="2452"/>
                    <a:pt x="1535" y="2112"/>
                    <a:pt x="1090" y="2112"/>
                  </a:cubicBezTo>
                  <a:cubicBezTo>
                    <a:pt x="1063" y="2112"/>
                    <a:pt x="1035" y="2113"/>
                    <a:pt x="1008" y="2116"/>
                  </a:cubicBezTo>
                  <a:cubicBezTo>
                    <a:pt x="635" y="2152"/>
                    <a:pt x="334" y="2450"/>
                    <a:pt x="162" y="2783"/>
                  </a:cubicBezTo>
                  <a:cubicBezTo>
                    <a:pt x="67" y="2968"/>
                    <a:pt x="0" y="3172"/>
                    <a:pt x="10" y="3379"/>
                  </a:cubicBezTo>
                  <a:cubicBezTo>
                    <a:pt x="11" y="3413"/>
                    <a:pt x="17" y="3450"/>
                    <a:pt x="41" y="3472"/>
                  </a:cubicBezTo>
                  <a:cubicBezTo>
                    <a:pt x="65" y="3495"/>
                    <a:pt x="98" y="3500"/>
                    <a:pt x="129" y="3502"/>
                  </a:cubicBezTo>
                  <a:cubicBezTo>
                    <a:pt x="174" y="3507"/>
                    <a:pt x="220" y="3510"/>
                    <a:pt x="266" y="3510"/>
                  </a:cubicBezTo>
                  <a:cubicBezTo>
                    <a:pt x="331" y="3510"/>
                    <a:pt x="396" y="3503"/>
                    <a:pt x="457" y="3485"/>
                  </a:cubicBezTo>
                  <a:cubicBezTo>
                    <a:pt x="602" y="3439"/>
                    <a:pt x="719" y="3332"/>
                    <a:pt x="854" y="3264"/>
                  </a:cubicBezTo>
                  <a:cubicBezTo>
                    <a:pt x="977" y="3201"/>
                    <a:pt x="1113" y="3173"/>
                    <a:pt x="1251" y="3173"/>
                  </a:cubicBezTo>
                  <a:cubicBezTo>
                    <a:pt x="1377" y="3173"/>
                    <a:pt x="1505" y="3197"/>
                    <a:pt x="1624" y="3241"/>
                  </a:cubicBezTo>
                  <a:cubicBezTo>
                    <a:pt x="1871" y="3334"/>
                    <a:pt x="2082" y="3505"/>
                    <a:pt x="2259" y="3703"/>
                  </a:cubicBezTo>
                  <a:cubicBezTo>
                    <a:pt x="2357" y="3812"/>
                    <a:pt x="2451" y="3934"/>
                    <a:pt x="2589" y="3983"/>
                  </a:cubicBezTo>
                  <a:cubicBezTo>
                    <a:pt x="2641" y="4001"/>
                    <a:pt x="2696" y="4007"/>
                    <a:pt x="2751" y="4007"/>
                  </a:cubicBezTo>
                  <a:cubicBezTo>
                    <a:pt x="2770" y="4007"/>
                    <a:pt x="2789" y="4006"/>
                    <a:pt x="2809" y="4005"/>
                  </a:cubicBezTo>
                  <a:cubicBezTo>
                    <a:pt x="3001" y="3990"/>
                    <a:pt x="3190" y="3925"/>
                    <a:pt x="3349" y="3815"/>
                  </a:cubicBezTo>
                  <a:cubicBezTo>
                    <a:pt x="3574" y="3657"/>
                    <a:pt x="3732" y="3423"/>
                    <a:pt x="3865" y="3184"/>
                  </a:cubicBezTo>
                  <a:cubicBezTo>
                    <a:pt x="4026" y="2899"/>
                    <a:pt x="4162" y="2599"/>
                    <a:pt x="4280" y="2293"/>
                  </a:cubicBezTo>
                  <a:cubicBezTo>
                    <a:pt x="4490" y="1749"/>
                    <a:pt x="4641" y="1184"/>
                    <a:pt x="4783" y="618"/>
                  </a:cubicBezTo>
                  <a:cubicBezTo>
                    <a:pt x="4826" y="440"/>
                    <a:pt x="4954" y="181"/>
                    <a:pt x="4772" y="35"/>
                  </a:cubicBezTo>
                  <a:cubicBezTo>
                    <a:pt x="4742" y="11"/>
                    <a:pt x="4712" y="1"/>
                    <a:pt x="4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5"/>
            <p:cNvSpPr/>
            <p:nvPr/>
          </p:nvSpPr>
          <p:spPr>
            <a:xfrm>
              <a:off x="1894175" y="2684575"/>
              <a:ext cx="162400" cy="135975"/>
            </a:xfrm>
            <a:custGeom>
              <a:avLst/>
              <a:gdLst/>
              <a:ahLst/>
              <a:cxnLst/>
              <a:rect l="l" t="t" r="r" b="b"/>
              <a:pathLst>
                <a:path w="6496" h="5439" extrusionOk="0">
                  <a:moveTo>
                    <a:pt x="6129" y="0"/>
                  </a:moveTo>
                  <a:cubicBezTo>
                    <a:pt x="6107" y="0"/>
                    <a:pt x="6085" y="2"/>
                    <a:pt x="6064" y="5"/>
                  </a:cubicBezTo>
                  <a:cubicBezTo>
                    <a:pt x="5811" y="45"/>
                    <a:pt x="5713" y="216"/>
                    <a:pt x="5548" y="379"/>
                  </a:cubicBezTo>
                  <a:cubicBezTo>
                    <a:pt x="5382" y="544"/>
                    <a:pt x="5195" y="687"/>
                    <a:pt x="5000" y="814"/>
                  </a:cubicBezTo>
                  <a:cubicBezTo>
                    <a:pt x="4607" y="1071"/>
                    <a:pt x="4176" y="1261"/>
                    <a:pt x="3744" y="1443"/>
                  </a:cubicBezTo>
                  <a:cubicBezTo>
                    <a:pt x="3376" y="1598"/>
                    <a:pt x="3001" y="1751"/>
                    <a:pt x="2605" y="1793"/>
                  </a:cubicBezTo>
                  <a:cubicBezTo>
                    <a:pt x="2494" y="1806"/>
                    <a:pt x="2380" y="1809"/>
                    <a:pt x="2266" y="1809"/>
                  </a:cubicBezTo>
                  <a:cubicBezTo>
                    <a:pt x="2092" y="1809"/>
                    <a:pt x="1916" y="1801"/>
                    <a:pt x="1743" y="1801"/>
                  </a:cubicBezTo>
                  <a:cubicBezTo>
                    <a:pt x="1433" y="1801"/>
                    <a:pt x="1132" y="1829"/>
                    <a:pt x="868" y="1984"/>
                  </a:cubicBezTo>
                  <a:cubicBezTo>
                    <a:pt x="605" y="2138"/>
                    <a:pt x="416" y="2404"/>
                    <a:pt x="318" y="2693"/>
                  </a:cubicBezTo>
                  <a:cubicBezTo>
                    <a:pt x="219" y="2982"/>
                    <a:pt x="201" y="3294"/>
                    <a:pt x="221" y="3599"/>
                  </a:cubicBezTo>
                  <a:cubicBezTo>
                    <a:pt x="248" y="4015"/>
                    <a:pt x="339" y="4449"/>
                    <a:pt x="182" y="4834"/>
                  </a:cubicBezTo>
                  <a:cubicBezTo>
                    <a:pt x="115" y="4999"/>
                    <a:pt x="0" y="5168"/>
                    <a:pt x="46" y="5341"/>
                  </a:cubicBezTo>
                  <a:cubicBezTo>
                    <a:pt x="55" y="5368"/>
                    <a:pt x="66" y="5393"/>
                    <a:pt x="88" y="5411"/>
                  </a:cubicBezTo>
                  <a:cubicBezTo>
                    <a:pt x="107" y="5426"/>
                    <a:pt x="133" y="5431"/>
                    <a:pt x="157" y="5436"/>
                  </a:cubicBezTo>
                  <a:cubicBezTo>
                    <a:pt x="173" y="5437"/>
                    <a:pt x="188" y="5438"/>
                    <a:pt x="203" y="5438"/>
                  </a:cubicBezTo>
                  <a:cubicBezTo>
                    <a:pt x="395" y="5438"/>
                    <a:pt x="568" y="5293"/>
                    <a:pt x="663" y="5122"/>
                  </a:cubicBezTo>
                  <a:cubicBezTo>
                    <a:pt x="766" y="4938"/>
                    <a:pt x="804" y="4726"/>
                    <a:pt x="871" y="4526"/>
                  </a:cubicBezTo>
                  <a:cubicBezTo>
                    <a:pt x="936" y="4327"/>
                    <a:pt x="1048" y="4124"/>
                    <a:pt x="1241" y="4036"/>
                  </a:cubicBezTo>
                  <a:cubicBezTo>
                    <a:pt x="1317" y="4000"/>
                    <a:pt x="1399" y="3986"/>
                    <a:pt x="1481" y="3986"/>
                  </a:cubicBezTo>
                  <a:cubicBezTo>
                    <a:pt x="1646" y="3986"/>
                    <a:pt x="1818" y="4041"/>
                    <a:pt x="1978" y="4093"/>
                  </a:cubicBezTo>
                  <a:cubicBezTo>
                    <a:pt x="2387" y="4227"/>
                    <a:pt x="2825" y="4335"/>
                    <a:pt x="3251" y="4335"/>
                  </a:cubicBezTo>
                  <a:cubicBezTo>
                    <a:pt x="3514" y="4335"/>
                    <a:pt x="3772" y="4294"/>
                    <a:pt x="4017" y="4193"/>
                  </a:cubicBezTo>
                  <a:cubicBezTo>
                    <a:pt x="4727" y="3902"/>
                    <a:pt x="5159" y="3168"/>
                    <a:pt x="5375" y="2433"/>
                  </a:cubicBezTo>
                  <a:cubicBezTo>
                    <a:pt x="5537" y="1881"/>
                    <a:pt x="5627" y="1264"/>
                    <a:pt x="6041" y="865"/>
                  </a:cubicBezTo>
                  <a:cubicBezTo>
                    <a:pt x="6148" y="763"/>
                    <a:pt x="6273" y="677"/>
                    <a:pt x="6362" y="558"/>
                  </a:cubicBezTo>
                  <a:cubicBezTo>
                    <a:pt x="6451" y="440"/>
                    <a:pt x="6495" y="270"/>
                    <a:pt x="6418" y="143"/>
                  </a:cubicBezTo>
                  <a:cubicBezTo>
                    <a:pt x="6360" y="47"/>
                    <a:pt x="6244" y="0"/>
                    <a:pt x="6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5"/>
            <p:cNvSpPr/>
            <p:nvPr/>
          </p:nvSpPr>
          <p:spPr>
            <a:xfrm>
              <a:off x="1891375" y="2572875"/>
              <a:ext cx="112575" cy="72425"/>
            </a:xfrm>
            <a:custGeom>
              <a:avLst/>
              <a:gdLst/>
              <a:ahLst/>
              <a:cxnLst/>
              <a:rect l="l" t="t" r="r" b="b"/>
              <a:pathLst>
                <a:path w="4503" h="2897" extrusionOk="0">
                  <a:moveTo>
                    <a:pt x="922" y="1"/>
                  </a:moveTo>
                  <a:cubicBezTo>
                    <a:pt x="892" y="1"/>
                    <a:pt x="861" y="4"/>
                    <a:pt x="831" y="12"/>
                  </a:cubicBezTo>
                  <a:cubicBezTo>
                    <a:pt x="662" y="56"/>
                    <a:pt x="548" y="213"/>
                    <a:pt x="482" y="375"/>
                  </a:cubicBezTo>
                  <a:cubicBezTo>
                    <a:pt x="354" y="690"/>
                    <a:pt x="359" y="1056"/>
                    <a:pt x="189" y="1353"/>
                  </a:cubicBezTo>
                  <a:cubicBezTo>
                    <a:pt x="94" y="1522"/>
                    <a:pt x="0" y="1579"/>
                    <a:pt x="54" y="1800"/>
                  </a:cubicBezTo>
                  <a:cubicBezTo>
                    <a:pt x="81" y="1924"/>
                    <a:pt x="135" y="2056"/>
                    <a:pt x="248" y="2113"/>
                  </a:cubicBezTo>
                  <a:cubicBezTo>
                    <a:pt x="288" y="2132"/>
                    <a:pt x="330" y="2140"/>
                    <a:pt x="374" y="2140"/>
                  </a:cubicBezTo>
                  <a:cubicBezTo>
                    <a:pt x="472" y="2140"/>
                    <a:pt x="575" y="2099"/>
                    <a:pt x="667" y="2058"/>
                  </a:cubicBezTo>
                  <a:cubicBezTo>
                    <a:pt x="819" y="1991"/>
                    <a:pt x="973" y="1927"/>
                    <a:pt x="1137" y="1899"/>
                  </a:cubicBezTo>
                  <a:cubicBezTo>
                    <a:pt x="1186" y="1891"/>
                    <a:pt x="1236" y="1886"/>
                    <a:pt x="1287" y="1886"/>
                  </a:cubicBezTo>
                  <a:cubicBezTo>
                    <a:pt x="1403" y="1886"/>
                    <a:pt x="1520" y="1910"/>
                    <a:pt x="1620" y="1966"/>
                  </a:cubicBezTo>
                  <a:cubicBezTo>
                    <a:pt x="1964" y="2160"/>
                    <a:pt x="2036" y="2674"/>
                    <a:pt x="2393" y="2843"/>
                  </a:cubicBezTo>
                  <a:cubicBezTo>
                    <a:pt x="2470" y="2880"/>
                    <a:pt x="2555" y="2896"/>
                    <a:pt x="2641" y="2896"/>
                  </a:cubicBezTo>
                  <a:cubicBezTo>
                    <a:pt x="2745" y="2896"/>
                    <a:pt x="2851" y="2873"/>
                    <a:pt x="2947" y="2834"/>
                  </a:cubicBezTo>
                  <a:cubicBezTo>
                    <a:pt x="3122" y="2764"/>
                    <a:pt x="3276" y="2646"/>
                    <a:pt x="3427" y="2530"/>
                  </a:cubicBezTo>
                  <a:cubicBezTo>
                    <a:pt x="3635" y="2370"/>
                    <a:pt x="3843" y="2210"/>
                    <a:pt x="4051" y="2050"/>
                  </a:cubicBezTo>
                  <a:cubicBezTo>
                    <a:pt x="4160" y="1966"/>
                    <a:pt x="4271" y="1880"/>
                    <a:pt x="4357" y="1772"/>
                  </a:cubicBezTo>
                  <a:cubicBezTo>
                    <a:pt x="4442" y="1665"/>
                    <a:pt x="4503" y="1528"/>
                    <a:pt x="4492" y="1390"/>
                  </a:cubicBezTo>
                  <a:cubicBezTo>
                    <a:pt x="4490" y="1364"/>
                    <a:pt x="4484" y="1337"/>
                    <a:pt x="4467" y="1318"/>
                  </a:cubicBezTo>
                  <a:cubicBezTo>
                    <a:pt x="4448" y="1301"/>
                    <a:pt x="4421" y="1297"/>
                    <a:pt x="4395" y="1297"/>
                  </a:cubicBezTo>
                  <a:cubicBezTo>
                    <a:pt x="4387" y="1297"/>
                    <a:pt x="4380" y="1297"/>
                    <a:pt x="4372" y="1298"/>
                  </a:cubicBezTo>
                  <a:cubicBezTo>
                    <a:pt x="4059" y="1326"/>
                    <a:pt x="3788" y="1517"/>
                    <a:pt x="3518" y="1678"/>
                  </a:cubicBezTo>
                  <a:cubicBezTo>
                    <a:pt x="3300" y="1809"/>
                    <a:pt x="3052" y="1928"/>
                    <a:pt x="2804" y="1928"/>
                  </a:cubicBezTo>
                  <a:cubicBezTo>
                    <a:pt x="2745" y="1928"/>
                    <a:pt x="2686" y="1922"/>
                    <a:pt x="2628" y="1907"/>
                  </a:cubicBezTo>
                  <a:cubicBezTo>
                    <a:pt x="2342" y="1835"/>
                    <a:pt x="2136" y="1584"/>
                    <a:pt x="2002" y="1322"/>
                  </a:cubicBezTo>
                  <a:cubicBezTo>
                    <a:pt x="1869" y="1060"/>
                    <a:pt x="1785" y="773"/>
                    <a:pt x="1631" y="522"/>
                  </a:cubicBezTo>
                  <a:cubicBezTo>
                    <a:pt x="1538" y="370"/>
                    <a:pt x="1415" y="231"/>
                    <a:pt x="1267" y="126"/>
                  </a:cubicBezTo>
                  <a:cubicBezTo>
                    <a:pt x="1166" y="56"/>
                    <a:pt x="1044" y="1"/>
                    <a:pt x="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5"/>
            <p:cNvSpPr/>
            <p:nvPr/>
          </p:nvSpPr>
          <p:spPr>
            <a:xfrm>
              <a:off x="1968850" y="2703775"/>
              <a:ext cx="319800" cy="117225"/>
            </a:xfrm>
            <a:custGeom>
              <a:avLst/>
              <a:gdLst/>
              <a:ahLst/>
              <a:cxnLst/>
              <a:rect l="l" t="t" r="r" b="b"/>
              <a:pathLst>
                <a:path w="12792" h="4689" fill="none" extrusionOk="0">
                  <a:moveTo>
                    <a:pt x="1" y="4498"/>
                  </a:moveTo>
                  <a:cubicBezTo>
                    <a:pt x="1540" y="4688"/>
                    <a:pt x="3066" y="3843"/>
                    <a:pt x="4081" y="2668"/>
                  </a:cubicBezTo>
                  <a:cubicBezTo>
                    <a:pt x="4458" y="2230"/>
                    <a:pt x="4805" y="1726"/>
                    <a:pt x="5334" y="1491"/>
                  </a:cubicBezTo>
                  <a:cubicBezTo>
                    <a:pt x="5769" y="1298"/>
                    <a:pt x="6271" y="1318"/>
                    <a:pt x="6735" y="1414"/>
                  </a:cubicBezTo>
                  <a:cubicBezTo>
                    <a:pt x="7202" y="1508"/>
                    <a:pt x="7652" y="1675"/>
                    <a:pt x="8118" y="1764"/>
                  </a:cubicBezTo>
                  <a:cubicBezTo>
                    <a:pt x="8580" y="1853"/>
                    <a:pt x="9053" y="1868"/>
                    <a:pt x="9523" y="1856"/>
                  </a:cubicBezTo>
                  <a:cubicBezTo>
                    <a:pt x="10126" y="1839"/>
                    <a:pt x="10739" y="1776"/>
                    <a:pt x="11291" y="1533"/>
                  </a:cubicBezTo>
                  <a:cubicBezTo>
                    <a:pt x="11961" y="1238"/>
                    <a:pt x="12510" y="678"/>
                    <a:pt x="12791"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5"/>
            <p:cNvSpPr/>
            <p:nvPr/>
          </p:nvSpPr>
          <p:spPr>
            <a:xfrm>
              <a:off x="2197700" y="2470750"/>
              <a:ext cx="174050" cy="135450"/>
            </a:xfrm>
            <a:custGeom>
              <a:avLst/>
              <a:gdLst/>
              <a:ahLst/>
              <a:cxnLst/>
              <a:rect l="l" t="t" r="r" b="b"/>
              <a:pathLst>
                <a:path w="6962" h="5418" fill="none" extrusionOk="0">
                  <a:moveTo>
                    <a:pt x="19" y="5418"/>
                  </a:moveTo>
                  <a:cubicBezTo>
                    <a:pt x="0" y="5064"/>
                    <a:pt x="58" y="4707"/>
                    <a:pt x="188" y="4378"/>
                  </a:cubicBezTo>
                  <a:cubicBezTo>
                    <a:pt x="222" y="4290"/>
                    <a:pt x="262" y="4203"/>
                    <a:pt x="329" y="4137"/>
                  </a:cubicBezTo>
                  <a:cubicBezTo>
                    <a:pt x="395" y="4071"/>
                    <a:pt x="481" y="4031"/>
                    <a:pt x="556" y="3978"/>
                  </a:cubicBezTo>
                  <a:cubicBezTo>
                    <a:pt x="900" y="3740"/>
                    <a:pt x="1003" y="3286"/>
                    <a:pt x="1062" y="2873"/>
                  </a:cubicBezTo>
                  <a:cubicBezTo>
                    <a:pt x="1120" y="2459"/>
                    <a:pt x="1172" y="2011"/>
                    <a:pt x="1463" y="1712"/>
                  </a:cubicBezTo>
                  <a:cubicBezTo>
                    <a:pt x="1722" y="1445"/>
                    <a:pt x="2115" y="1358"/>
                    <a:pt x="2486" y="1328"/>
                  </a:cubicBezTo>
                  <a:cubicBezTo>
                    <a:pt x="3339" y="1261"/>
                    <a:pt x="4210" y="1415"/>
                    <a:pt x="5046" y="1234"/>
                  </a:cubicBezTo>
                  <a:cubicBezTo>
                    <a:pt x="5805" y="1069"/>
                    <a:pt x="6498" y="623"/>
                    <a:pt x="6962"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5"/>
            <p:cNvSpPr/>
            <p:nvPr/>
          </p:nvSpPr>
          <p:spPr>
            <a:xfrm>
              <a:off x="2286075" y="2491850"/>
              <a:ext cx="156100" cy="59700"/>
            </a:xfrm>
            <a:custGeom>
              <a:avLst/>
              <a:gdLst/>
              <a:ahLst/>
              <a:cxnLst/>
              <a:rect l="l" t="t" r="r" b="b"/>
              <a:pathLst>
                <a:path w="6244" h="2388" fill="none" extrusionOk="0">
                  <a:moveTo>
                    <a:pt x="1" y="2388"/>
                  </a:moveTo>
                  <a:cubicBezTo>
                    <a:pt x="22" y="2237"/>
                    <a:pt x="201" y="2173"/>
                    <a:pt x="351" y="2152"/>
                  </a:cubicBezTo>
                  <a:cubicBezTo>
                    <a:pt x="1017" y="2062"/>
                    <a:pt x="1687" y="2238"/>
                    <a:pt x="2359" y="2271"/>
                  </a:cubicBezTo>
                  <a:cubicBezTo>
                    <a:pt x="3216" y="2312"/>
                    <a:pt x="4084" y="2113"/>
                    <a:pt x="4837" y="1702"/>
                  </a:cubicBezTo>
                  <a:cubicBezTo>
                    <a:pt x="5091" y="1566"/>
                    <a:pt x="5333" y="1402"/>
                    <a:pt x="5535" y="1197"/>
                  </a:cubicBezTo>
                  <a:cubicBezTo>
                    <a:pt x="5863" y="865"/>
                    <a:pt x="6074" y="436"/>
                    <a:pt x="6244"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5"/>
            <p:cNvSpPr/>
            <p:nvPr/>
          </p:nvSpPr>
          <p:spPr>
            <a:xfrm>
              <a:off x="2356125" y="2239925"/>
              <a:ext cx="87725" cy="147200"/>
            </a:xfrm>
            <a:custGeom>
              <a:avLst/>
              <a:gdLst/>
              <a:ahLst/>
              <a:cxnLst/>
              <a:rect l="l" t="t" r="r" b="b"/>
              <a:pathLst>
                <a:path w="3509" h="5888" fill="none" extrusionOk="0">
                  <a:moveTo>
                    <a:pt x="0" y="1"/>
                  </a:moveTo>
                  <a:cubicBezTo>
                    <a:pt x="152" y="400"/>
                    <a:pt x="521" y="677"/>
                    <a:pt x="910" y="850"/>
                  </a:cubicBezTo>
                  <a:cubicBezTo>
                    <a:pt x="1299" y="1023"/>
                    <a:pt x="1719" y="1115"/>
                    <a:pt x="2116" y="1269"/>
                  </a:cubicBezTo>
                  <a:cubicBezTo>
                    <a:pt x="2513" y="1423"/>
                    <a:pt x="2902" y="1660"/>
                    <a:pt x="3109" y="2031"/>
                  </a:cubicBezTo>
                  <a:cubicBezTo>
                    <a:pt x="3204" y="2200"/>
                    <a:pt x="3257" y="2390"/>
                    <a:pt x="3294" y="2581"/>
                  </a:cubicBezTo>
                  <a:cubicBezTo>
                    <a:pt x="3509" y="3676"/>
                    <a:pt x="3256" y="4801"/>
                    <a:pt x="3003" y="5887"/>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5"/>
            <p:cNvSpPr/>
            <p:nvPr/>
          </p:nvSpPr>
          <p:spPr>
            <a:xfrm>
              <a:off x="1907025" y="2711750"/>
              <a:ext cx="121775" cy="73925"/>
            </a:xfrm>
            <a:custGeom>
              <a:avLst/>
              <a:gdLst/>
              <a:ahLst/>
              <a:cxnLst/>
              <a:rect l="l" t="t" r="r" b="b"/>
              <a:pathLst>
                <a:path w="4871" h="2957" fill="none" extrusionOk="0">
                  <a:moveTo>
                    <a:pt x="68" y="2956"/>
                  </a:moveTo>
                  <a:cubicBezTo>
                    <a:pt x="29" y="2488"/>
                    <a:pt x="0" y="1974"/>
                    <a:pt x="278" y="1594"/>
                  </a:cubicBezTo>
                  <a:cubicBezTo>
                    <a:pt x="492" y="1300"/>
                    <a:pt x="855" y="1147"/>
                    <a:pt x="1215" y="1086"/>
                  </a:cubicBezTo>
                  <a:cubicBezTo>
                    <a:pt x="1572" y="1024"/>
                    <a:pt x="1940" y="1040"/>
                    <a:pt x="2304" y="1011"/>
                  </a:cubicBezTo>
                  <a:cubicBezTo>
                    <a:pt x="3234" y="938"/>
                    <a:pt x="4129" y="566"/>
                    <a:pt x="4870"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5"/>
            <p:cNvSpPr/>
            <p:nvPr/>
          </p:nvSpPr>
          <p:spPr>
            <a:xfrm>
              <a:off x="1898100" y="2583725"/>
              <a:ext cx="66200" cy="46675"/>
            </a:xfrm>
            <a:custGeom>
              <a:avLst/>
              <a:gdLst/>
              <a:ahLst/>
              <a:cxnLst/>
              <a:rect l="l" t="t" r="r" b="b"/>
              <a:pathLst>
                <a:path w="2648" h="1867" fill="none" extrusionOk="0">
                  <a:moveTo>
                    <a:pt x="0" y="1215"/>
                  </a:moveTo>
                  <a:cubicBezTo>
                    <a:pt x="117" y="1221"/>
                    <a:pt x="194" y="1097"/>
                    <a:pt x="243" y="990"/>
                  </a:cubicBezTo>
                  <a:cubicBezTo>
                    <a:pt x="352" y="750"/>
                    <a:pt x="454" y="507"/>
                    <a:pt x="549" y="260"/>
                  </a:cubicBezTo>
                  <a:cubicBezTo>
                    <a:pt x="571" y="203"/>
                    <a:pt x="593" y="142"/>
                    <a:pt x="639" y="98"/>
                  </a:cubicBezTo>
                  <a:cubicBezTo>
                    <a:pt x="737" y="0"/>
                    <a:pt x="911" y="21"/>
                    <a:pt x="1022" y="107"/>
                  </a:cubicBezTo>
                  <a:cubicBezTo>
                    <a:pt x="1132" y="194"/>
                    <a:pt x="1194" y="324"/>
                    <a:pt x="1251" y="452"/>
                  </a:cubicBezTo>
                  <a:lnTo>
                    <a:pt x="1433" y="848"/>
                  </a:lnTo>
                  <a:cubicBezTo>
                    <a:pt x="1549" y="1104"/>
                    <a:pt x="1672" y="1367"/>
                    <a:pt x="1875" y="1561"/>
                  </a:cubicBezTo>
                  <a:cubicBezTo>
                    <a:pt x="2078" y="1756"/>
                    <a:pt x="2387" y="1867"/>
                    <a:pt x="2648" y="176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64" name="Google Shape;3664;p55"/>
          <p:cNvPicPr preferRelativeResize="0">
            <a:picLocks noGrp="1"/>
          </p:cNvPicPr>
          <p:nvPr>
            <p:ph type="pic" idx="6"/>
          </p:nvPr>
        </p:nvPicPr>
        <p:blipFill rotWithShape="1">
          <a:blip r:embed="rId3">
            <a:alphaModFix/>
          </a:blip>
          <a:srcRect l="36436" r="36439"/>
          <a:stretch/>
        </p:blipFill>
        <p:spPr>
          <a:xfrm>
            <a:off x="7891100" y="159313"/>
            <a:ext cx="1143000" cy="2370300"/>
          </a:xfrm>
          <a:prstGeom prst="roundRect">
            <a:avLst>
              <a:gd name="adj" fmla="val 16667"/>
            </a:avLst>
          </a:prstGeom>
        </p:spPr>
      </p:pic>
      <p:sp>
        <p:nvSpPr>
          <p:cNvPr id="5" name="Title 4">
            <a:extLst>
              <a:ext uri="{FF2B5EF4-FFF2-40B4-BE49-F238E27FC236}">
                <a16:creationId xmlns:a16="http://schemas.microsoft.com/office/drawing/2014/main" id="{78ED9276-EADB-9E59-2A4E-FECA4C0D049D}"/>
              </a:ext>
            </a:extLst>
          </p:cNvPr>
          <p:cNvSpPr>
            <a:spLocks noGrp="1"/>
          </p:cNvSpPr>
          <p:nvPr>
            <p:ph type="title"/>
          </p:nvPr>
        </p:nvSpPr>
        <p:spPr>
          <a:xfrm>
            <a:off x="168458" y="159313"/>
            <a:ext cx="7618456" cy="1016344"/>
          </a:xfrm>
        </p:spPr>
        <p:txBody>
          <a:bodyPr/>
          <a:lstStyle/>
          <a:p>
            <a:r>
              <a:rPr lang="en-US" dirty="0"/>
              <a:t>1. Spend quality time</a:t>
            </a:r>
            <a:br>
              <a:rPr lang="en-US" dirty="0"/>
            </a:br>
            <a:r>
              <a:rPr lang="en-US" dirty="0"/>
              <a:t>2. Extend help</a:t>
            </a:r>
            <a:br>
              <a:rPr lang="en-US" dirty="0"/>
            </a:br>
            <a:r>
              <a:rPr lang="en-US" dirty="0"/>
              <a:t>3. Listen to them</a:t>
            </a:r>
            <a:br>
              <a:rPr lang="en-US" dirty="0"/>
            </a:br>
            <a:r>
              <a:rPr lang="en-US" dirty="0"/>
              <a:t>4. Teach them something new</a:t>
            </a:r>
            <a:br>
              <a:rPr lang="en-US" dirty="0"/>
            </a:br>
            <a:r>
              <a:rPr lang="en-US" dirty="0"/>
              <a:t>5. Make them feel useful and needed</a:t>
            </a:r>
            <a:br>
              <a:rPr lang="en-US" dirty="0"/>
            </a:br>
            <a:r>
              <a:rPr lang="en-US" dirty="0"/>
              <a:t>6. Encourage regular physical activity</a:t>
            </a:r>
            <a:br>
              <a:rPr lang="en-US" dirty="0"/>
            </a:br>
            <a:r>
              <a:rPr lang="en-US" dirty="0"/>
              <a:t>7. Take them out</a:t>
            </a:r>
            <a:br>
              <a:rPr lang="en-US" dirty="0"/>
            </a:br>
            <a:r>
              <a:rPr lang="en-US" dirty="0"/>
              <a:t>8. Teach them computer and internet skills</a:t>
            </a:r>
            <a:br>
              <a:rPr lang="en-US" dirty="0"/>
            </a:br>
            <a:endParaRPr lang="en-US" dirty="0"/>
          </a:p>
        </p:txBody>
      </p:sp>
    </p:spTree>
    <p:extLst>
      <p:ext uri="{BB962C8B-B14F-4D97-AF65-F5344CB8AC3E}">
        <p14:creationId xmlns:p14="http://schemas.microsoft.com/office/powerpoint/2010/main" val="126791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sp>
        <p:nvSpPr>
          <p:cNvPr id="3509" name="Google Shape;3509;p55"/>
          <p:cNvSpPr txBox="1">
            <a:spLocks noGrp="1"/>
          </p:cNvSpPr>
          <p:nvPr>
            <p:ph type="title"/>
          </p:nvPr>
        </p:nvSpPr>
        <p:spPr>
          <a:xfrm>
            <a:off x="899931" y="1866858"/>
            <a:ext cx="473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b="1" dirty="0"/>
              <a:t>DO</a:t>
            </a:r>
            <a:endParaRPr sz="5400" b="1" dirty="0"/>
          </a:p>
        </p:txBody>
      </p:sp>
      <p:pic>
        <p:nvPicPr>
          <p:cNvPr id="3514" name="Google Shape;3514;p55"/>
          <p:cNvPicPr preferRelativeResize="0">
            <a:picLocks noGrp="1"/>
          </p:cNvPicPr>
          <p:nvPr>
            <p:ph type="pic" idx="5"/>
          </p:nvPr>
        </p:nvPicPr>
        <p:blipFill rotWithShape="1">
          <a:blip r:embed="rId3">
            <a:alphaModFix/>
          </a:blip>
          <a:srcRect l="22010" r="22010"/>
          <a:stretch/>
        </p:blipFill>
        <p:spPr>
          <a:xfrm>
            <a:off x="5459300" y="2628475"/>
            <a:ext cx="2358900" cy="2370300"/>
          </a:xfrm>
          <a:prstGeom prst="roundRect">
            <a:avLst>
              <a:gd name="adj" fmla="val 16667"/>
            </a:avLst>
          </a:prstGeom>
        </p:spPr>
      </p:pic>
      <p:grpSp>
        <p:nvGrpSpPr>
          <p:cNvPr id="3515" name="Google Shape;3515;p55"/>
          <p:cNvGrpSpPr/>
          <p:nvPr/>
        </p:nvGrpSpPr>
        <p:grpSpPr>
          <a:xfrm>
            <a:off x="7909590" y="2621194"/>
            <a:ext cx="1143018" cy="1142988"/>
            <a:chOff x="1248025" y="1572675"/>
            <a:chExt cx="604100" cy="600025"/>
          </a:xfrm>
        </p:grpSpPr>
        <p:sp>
          <p:nvSpPr>
            <p:cNvPr id="3516" name="Google Shape;3516;p55"/>
            <p:cNvSpPr/>
            <p:nvPr/>
          </p:nvSpPr>
          <p:spPr>
            <a:xfrm>
              <a:off x="1249225" y="1831125"/>
              <a:ext cx="309550" cy="341575"/>
            </a:xfrm>
            <a:custGeom>
              <a:avLst/>
              <a:gdLst/>
              <a:ahLst/>
              <a:cxnLst/>
              <a:rect l="l" t="t" r="r" b="b"/>
              <a:pathLst>
                <a:path w="12382" h="13663" extrusionOk="0">
                  <a:moveTo>
                    <a:pt x="10038" y="0"/>
                  </a:moveTo>
                  <a:cubicBezTo>
                    <a:pt x="9690" y="0"/>
                    <a:pt x="9448" y="393"/>
                    <a:pt x="9141" y="479"/>
                  </a:cubicBezTo>
                  <a:cubicBezTo>
                    <a:pt x="8697" y="602"/>
                    <a:pt x="8335" y="662"/>
                    <a:pt x="7957" y="960"/>
                  </a:cubicBezTo>
                  <a:cubicBezTo>
                    <a:pt x="7579" y="1259"/>
                    <a:pt x="7286" y="1651"/>
                    <a:pt x="7036" y="2060"/>
                  </a:cubicBezTo>
                  <a:cubicBezTo>
                    <a:pt x="6845" y="2372"/>
                    <a:pt x="6675" y="2702"/>
                    <a:pt x="6580" y="3058"/>
                  </a:cubicBezTo>
                  <a:cubicBezTo>
                    <a:pt x="6445" y="3577"/>
                    <a:pt x="6478" y="4123"/>
                    <a:pt x="6388" y="4651"/>
                  </a:cubicBezTo>
                  <a:cubicBezTo>
                    <a:pt x="6244" y="5494"/>
                    <a:pt x="5760" y="6288"/>
                    <a:pt x="5034" y="6740"/>
                  </a:cubicBezTo>
                  <a:cubicBezTo>
                    <a:pt x="4373" y="7154"/>
                    <a:pt x="3573" y="7264"/>
                    <a:pt x="2808" y="7416"/>
                  </a:cubicBezTo>
                  <a:cubicBezTo>
                    <a:pt x="2042" y="7567"/>
                    <a:pt x="1244" y="7796"/>
                    <a:pt x="712" y="8369"/>
                  </a:cubicBezTo>
                  <a:cubicBezTo>
                    <a:pt x="330" y="8783"/>
                    <a:pt x="130" y="9340"/>
                    <a:pt x="64" y="9899"/>
                  </a:cubicBezTo>
                  <a:cubicBezTo>
                    <a:pt x="0" y="10458"/>
                    <a:pt x="62" y="11024"/>
                    <a:pt x="150" y="11580"/>
                  </a:cubicBezTo>
                  <a:cubicBezTo>
                    <a:pt x="232" y="12093"/>
                    <a:pt x="289" y="12687"/>
                    <a:pt x="479" y="13172"/>
                  </a:cubicBezTo>
                  <a:cubicBezTo>
                    <a:pt x="630" y="13561"/>
                    <a:pt x="1091" y="13504"/>
                    <a:pt x="1450" y="13515"/>
                  </a:cubicBezTo>
                  <a:cubicBezTo>
                    <a:pt x="2572" y="13552"/>
                    <a:pt x="3697" y="13589"/>
                    <a:pt x="4821" y="13627"/>
                  </a:cubicBezTo>
                  <a:cubicBezTo>
                    <a:pt x="5357" y="13645"/>
                    <a:pt x="5896" y="13662"/>
                    <a:pt x="6434" y="13662"/>
                  </a:cubicBezTo>
                  <a:cubicBezTo>
                    <a:pt x="7331" y="13662"/>
                    <a:pt x="8225" y="13614"/>
                    <a:pt x="9101" y="13437"/>
                  </a:cubicBezTo>
                  <a:cubicBezTo>
                    <a:pt x="9686" y="13320"/>
                    <a:pt x="10288" y="13126"/>
                    <a:pt x="10688" y="12684"/>
                  </a:cubicBezTo>
                  <a:cubicBezTo>
                    <a:pt x="11344" y="11958"/>
                    <a:pt x="11236" y="10839"/>
                    <a:pt x="11572" y="9919"/>
                  </a:cubicBezTo>
                  <a:cubicBezTo>
                    <a:pt x="11803" y="9281"/>
                    <a:pt x="12262" y="8710"/>
                    <a:pt x="12308" y="8033"/>
                  </a:cubicBezTo>
                  <a:cubicBezTo>
                    <a:pt x="12382" y="6954"/>
                    <a:pt x="11413" y="6096"/>
                    <a:pt x="11128" y="5053"/>
                  </a:cubicBezTo>
                  <a:cubicBezTo>
                    <a:pt x="11123" y="5036"/>
                    <a:pt x="11120" y="5017"/>
                    <a:pt x="11110" y="4994"/>
                  </a:cubicBezTo>
                  <a:cubicBezTo>
                    <a:pt x="10932" y="4268"/>
                    <a:pt x="11112" y="3526"/>
                    <a:pt x="11274" y="2815"/>
                  </a:cubicBezTo>
                  <a:cubicBezTo>
                    <a:pt x="11390" y="2304"/>
                    <a:pt x="11763" y="1209"/>
                    <a:pt x="11341" y="754"/>
                  </a:cubicBezTo>
                  <a:cubicBezTo>
                    <a:pt x="11255" y="662"/>
                    <a:pt x="11136" y="615"/>
                    <a:pt x="11014" y="574"/>
                  </a:cubicBezTo>
                  <a:cubicBezTo>
                    <a:pt x="10983" y="826"/>
                    <a:pt x="10876" y="1070"/>
                    <a:pt x="10735" y="1282"/>
                  </a:cubicBezTo>
                  <a:cubicBezTo>
                    <a:pt x="10562" y="1543"/>
                    <a:pt x="10337" y="1765"/>
                    <a:pt x="10111" y="1979"/>
                  </a:cubicBezTo>
                  <a:cubicBezTo>
                    <a:pt x="9948" y="2133"/>
                    <a:pt x="9784" y="2285"/>
                    <a:pt x="9601" y="2413"/>
                  </a:cubicBezTo>
                  <a:cubicBezTo>
                    <a:pt x="9398" y="2555"/>
                    <a:pt x="9170" y="2671"/>
                    <a:pt x="9026" y="2872"/>
                  </a:cubicBezTo>
                  <a:cubicBezTo>
                    <a:pt x="8895" y="3059"/>
                    <a:pt x="8854" y="3293"/>
                    <a:pt x="8819" y="3519"/>
                  </a:cubicBezTo>
                  <a:cubicBezTo>
                    <a:pt x="8630" y="4711"/>
                    <a:pt x="8485" y="5969"/>
                    <a:pt x="7791" y="6957"/>
                  </a:cubicBezTo>
                  <a:cubicBezTo>
                    <a:pt x="7751" y="7014"/>
                    <a:pt x="7689" y="7074"/>
                    <a:pt x="7628" y="7074"/>
                  </a:cubicBezTo>
                  <a:cubicBezTo>
                    <a:pt x="7613" y="7074"/>
                    <a:pt x="7599" y="7070"/>
                    <a:pt x="7584" y="7062"/>
                  </a:cubicBezTo>
                  <a:cubicBezTo>
                    <a:pt x="7525" y="7031"/>
                    <a:pt x="7523" y="6944"/>
                    <a:pt x="7535" y="6877"/>
                  </a:cubicBezTo>
                  <a:cubicBezTo>
                    <a:pt x="7600" y="6547"/>
                    <a:pt x="7842" y="6281"/>
                    <a:pt x="7980" y="5973"/>
                  </a:cubicBezTo>
                  <a:cubicBezTo>
                    <a:pt x="8326" y="5191"/>
                    <a:pt x="7942" y="4265"/>
                    <a:pt x="8143" y="3434"/>
                  </a:cubicBezTo>
                  <a:cubicBezTo>
                    <a:pt x="8328" y="2665"/>
                    <a:pt x="8969" y="2110"/>
                    <a:pt x="9518" y="1539"/>
                  </a:cubicBezTo>
                  <a:cubicBezTo>
                    <a:pt x="9892" y="1149"/>
                    <a:pt x="10232" y="734"/>
                    <a:pt x="10565" y="311"/>
                  </a:cubicBezTo>
                  <a:cubicBezTo>
                    <a:pt x="10416" y="174"/>
                    <a:pt x="10270" y="27"/>
                    <a:pt x="10098" y="4"/>
                  </a:cubicBezTo>
                  <a:cubicBezTo>
                    <a:pt x="10078" y="2"/>
                    <a:pt x="10058" y="0"/>
                    <a:pt x="10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5"/>
            <p:cNvSpPr/>
            <p:nvPr/>
          </p:nvSpPr>
          <p:spPr>
            <a:xfrm>
              <a:off x="1537350" y="1854575"/>
              <a:ext cx="185975" cy="308125"/>
            </a:xfrm>
            <a:custGeom>
              <a:avLst/>
              <a:gdLst/>
              <a:ahLst/>
              <a:cxnLst/>
              <a:rect l="l" t="t" r="r" b="b"/>
              <a:pathLst>
                <a:path w="7439" h="12325" extrusionOk="0">
                  <a:moveTo>
                    <a:pt x="1260" y="0"/>
                  </a:moveTo>
                  <a:lnTo>
                    <a:pt x="1260" y="0"/>
                  </a:lnTo>
                  <a:cubicBezTo>
                    <a:pt x="900" y="129"/>
                    <a:pt x="803" y="747"/>
                    <a:pt x="725" y="1038"/>
                  </a:cubicBezTo>
                  <a:cubicBezTo>
                    <a:pt x="450" y="2072"/>
                    <a:pt x="1" y="3148"/>
                    <a:pt x="253" y="4232"/>
                  </a:cubicBezTo>
                  <a:cubicBezTo>
                    <a:pt x="409" y="4902"/>
                    <a:pt x="823" y="5482"/>
                    <a:pt x="1051" y="6130"/>
                  </a:cubicBezTo>
                  <a:cubicBezTo>
                    <a:pt x="1332" y="6917"/>
                    <a:pt x="1332" y="7801"/>
                    <a:pt x="1049" y="8587"/>
                  </a:cubicBezTo>
                  <a:cubicBezTo>
                    <a:pt x="725" y="9491"/>
                    <a:pt x="38" y="10308"/>
                    <a:pt x="78" y="11268"/>
                  </a:cubicBezTo>
                  <a:cubicBezTo>
                    <a:pt x="86" y="11485"/>
                    <a:pt x="136" y="11707"/>
                    <a:pt x="258" y="11889"/>
                  </a:cubicBezTo>
                  <a:cubicBezTo>
                    <a:pt x="511" y="12270"/>
                    <a:pt x="897" y="12324"/>
                    <a:pt x="1295" y="12324"/>
                  </a:cubicBezTo>
                  <a:cubicBezTo>
                    <a:pt x="1432" y="12324"/>
                    <a:pt x="1570" y="12318"/>
                    <a:pt x="1705" y="12316"/>
                  </a:cubicBezTo>
                  <a:cubicBezTo>
                    <a:pt x="2390" y="12307"/>
                    <a:pt x="3077" y="12282"/>
                    <a:pt x="3755" y="12175"/>
                  </a:cubicBezTo>
                  <a:cubicBezTo>
                    <a:pt x="4591" y="12042"/>
                    <a:pt x="5422" y="11774"/>
                    <a:pt x="6113" y="11286"/>
                  </a:cubicBezTo>
                  <a:cubicBezTo>
                    <a:pt x="6311" y="11149"/>
                    <a:pt x="6497" y="10991"/>
                    <a:pt x="6642" y="10799"/>
                  </a:cubicBezTo>
                  <a:cubicBezTo>
                    <a:pt x="6789" y="10605"/>
                    <a:pt x="6888" y="10380"/>
                    <a:pt x="6977" y="10154"/>
                  </a:cubicBezTo>
                  <a:cubicBezTo>
                    <a:pt x="7121" y="9783"/>
                    <a:pt x="7234" y="9399"/>
                    <a:pt x="7309" y="9007"/>
                  </a:cubicBezTo>
                  <a:cubicBezTo>
                    <a:pt x="7412" y="8453"/>
                    <a:pt x="7438" y="7886"/>
                    <a:pt x="7361" y="7328"/>
                  </a:cubicBezTo>
                  <a:cubicBezTo>
                    <a:pt x="7227" y="6375"/>
                    <a:pt x="6776" y="5453"/>
                    <a:pt x="6038" y="4837"/>
                  </a:cubicBezTo>
                  <a:cubicBezTo>
                    <a:pt x="5584" y="4459"/>
                    <a:pt x="5042" y="4206"/>
                    <a:pt x="4541" y="3888"/>
                  </a:cubicBezTo>
                  <a:cubicBezTo>
                    <a:pt x="3804" y="3420"/>
                    <a:pt x="3161" y="2804"/>
                    <a:pt x="2655" y="2092"/>
                  </a:cubicBezTo>
                  <a:cubicBezTo>
                    <a:pt x="2396" y="1726"/>
                    <a:pt x="2203" y="1336"/>
                    <a:pt x="1997" y="941"/>
                  </a:cubicBezTo>
                  <a:cubicBezTo>
                    <a:pt x="1854" y="664"/>
                    <a:pt x="1861" y="137"/>
                    <a:pt x="1524" y="1"/>
                  </a:cubicBezTo>
                  <a:cubicBezTo>
                    <a:pt x="1488" y="314"/>
                    <a:pt x="1453" y="626"/>
                    <a:pt x="1419" y="940"/>
                  </a:cubicBezTo>
                  <a:cubicBezTo>
                    <a:pt x="1371" y="1366"/>
                    <a:pt x="1323" y="1803"/>
                    <a:pt x="1431" y="2219"/>
                  </a:cubicBezTo>
                  <a:cubicBezTo>
                    <a:pt x="1607" y="2898"/>
                    <a:pt x="2164" y="3412"/>
                    <a:pt x="2427" y="4063"/>
                  </a:cubicBezTo>
                  <a:cubicBezTo>
                    <a:pt x="2707" y="4757"/>
                    <a:pt x="2626" y="5538"/>
                    <a:pt x="2529" y="6280"/>
                  </a:cubicBezTo>
                  <a:cubicBezTo>
                    <a:pt x="2496" y="6520"/>
                    <a:pt x="2464" y="6759"/>
                    <a:pt x="2431" y="6998"/>
                  </a:cubicBezTo>
                  <a:cubicBezTo>
                    <a:pt x="2419" y="7080"/>
                    <a:pt x="2371" y="7186"/>
                    <a:pt x="2298" y="7186"/>
                  </a:cubicBezTo>
                  <a:cubicBezTo>
                    <a:pt x="2289" y="7186"/>
                    <a:pt x="2279" y="7184"/>
                    <a:pt x="2269" y="7180"/>
                  </a:cubicBezTo>
                  <a:cubicBezTo>
                    <a:pt x="2243" y="7170"/>
                    <a:pt x="2224" y="7146"/>
                    <a:pt x="2208" y="7121"/>
                  </a:cubicBezTo>
                  <a:cubicBezTo>
                    <a:pt x="2129" y="6992"/>
                    <a:pt x="2128" y="6833"/>
                    <a:pt x="2129" y="6680"/>
                  </a:cubicBezTo>
                  <a:cubicBezTo>
                    <a:pt x="2130" y="6255"/>
                    <a:pt x="2133" y="5831"/>
                    <a:pt x="2134" y="5404"/>
                  </a:cubicBezTo>
                  <a:cubicBezTo>
                    <a:pt x="2136" y="4913"/>
                    <a:pt x="2125" y="4379"/>
                    <a:pt x="1821" y="3994"/>
                  </a:cubicBezTo>
                  <a:cubicBezTo>
                    <a:pt x="1728" y="3880"/>
                    <a:pt x="1616" y="3785"/>
                    <a:pt x="1523" y="3672"/>
                  </a:cubicBezTo>
                  <a:cubicBezTo>
                    <a:pt x="1292" y="3390"/>
                    <a:pt x="1201" y="3017"/>
                    <a:pt x="1148" y="2656"/>
                  </a:cubicBezTo>
                  <a:cubicBezTo>
                    <a:pt x="1015" y="1774"/>
                    <a:pt x="1054" y="868"/>
                    <a:pt x="1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5"/>
            <p:cNvSpPr/>
            <p:nvPr/>
          </p:nvSpPr>
          <p:spPr>
            <a:xfrm>
              <a:off x="1589950" y="1834025"/>
              <a:ext cx="238975" cy="322550"/>
            </a:xfrm>
            <a:custGeom>
              <a:avLst/>
              <a:gdLst/>
              <a:ahLst/>
              <a:cxnLst/>
              <a:rect l="l" t="t" r="r" b="b"/>
              <a:pathLst>
                <a:path w="9559" h="12902" extrusionOk="0">
                  <a:moveTo>
                    <a:pt x="381" y="0"/>
                  </a:moveTo>
                  <a:cubicBezTo>
                    <a:pt x="343" y="0"/>
                    <a:pt x="303" y="5"/>
                    <a:pt x="260" y="14"/>
                  </a:cubicBezTo>
                  <a:cubicBezTo>
                    <a:pt x="397" y="343"/>
                    <a:pt x="550" y="671"/>
                    <a:pt x="689" y="1001"/>
                  </a:cubicBezTo>
                  <a:cubicBezTo>
                    <a:pt x="854" y="1395"/>
                    <a:pt x="1062" y="1785"/>
                    <a:pt x="1396" y="2047"/>
                  </a:cubicBezTo>
                  <a:cubicBezTo>
                    <a:pt x="1620" y="2224"/>
                    <a:pt x="1886" y="2330"/>
                    <a:pt x="2151" y="2435"/>
                  </a:cubicBezTo>
                  <a:cubicBezTo>
                    <a:pt x="2836" y="2707"/>
                    <a:pt x="3521" y="2980"/>
                    <a:pt x="4207" y="3253"/>
                  </a:cubicBezTo>
                  <a:cubicBezTo>
                    <a:pt x="4431" y="3341"/>
                    <a:pt x="4660" y="3434"/>
                    <a:pt x="4847" y="3586"/>
                  </a:cubicBezTo>
                  <a:cubicBezTo>
                    <a:pt x="5036" y="3738"/>
                    <a:pt x="5181" y="3961"/>
                    <a:pt x="5180" y="4203"/>
                  </a:cubicBezTo>
                  <a:cubicBezTo>
                    <a:pt x="4988" y="4190"/>
                    <a:pt x="4832" y="4048"/>
                    <a:pt x="4672" y="3937"/>
                  </a:cubicBezTo>
                  <a:cubicBezTo>
                    <a:pt x="4001" y="3475"/>
                    <a:pt x="3110" y="3526"/>
                    <a:pt x="2331" y="3289"/>
                  </a:cubicBezTo>
                  <a:cubicBezTo>
                    <a:pt x="2165" y="3239"/>
                    <a:pt x="2003" y="3175"/>
                    <a:pt x="1859" y="3077"/>
                  </a:cubicBezTo>
                  <a:cubicBezTo>
                    <a:pt x="1674" y="2951"/>
                    <a:pt x="1528" y="2775"/>
                    <a:pt x="1396" y="2594"/>
                  </a:cubicBezTo>
                  <a:cubicBezTo>
                    <a:pt x="1067" y="2147"/>
                    <a:pt x="802" y="1658"/>
                    <a:pt x="538" y="1171"/>
                  </a:cubicBezTo>
                  <a:cubicBezTo>
                    <a:pt x="365" y="854"/>
                    <a:pt x="195" y="539"/>
                    <a:pt x="24" y="221"/>
                  </a:cubicBezTo>
                  <a:lnTo>
                    <a:pt x="24" y="221"/>
                  </a:lnTo>
                  <a:cubicBezTo>
                    <a:pt x="0" y="338"/>
                    <a:pt x="47" y="479"/>
                    <a:pt x="71" y="600"/>
                  </a:cubicBezTo>
                  <a:cubicBezTo>
                    <a:pt x="184" y="1150"/>
                    <a:pt x="397" y="1685"/>
                    <a:pt x="682" y="2169"/>
                  </a:cubicBezTo>
                  <a:cubicBezTo>
                    <a:pt x="1235" y="3114"/>
                    <a:pt x="2077" y="3897"/>
                    <a:pt x="3081" y="4345"/>
                  </a:cubicBezTo>
                  <a:cubicBezTo>
                    <a:pt x="3641" y="4595"/>
                    <a:pt x="4254" y="4752"/>
                    <a:pt x="4744" y="5118"/>
                  </a:cubicBezTo>
                  <a:cubicBezTo>
                    <a:pt x="5690" y="5827"/>
                    <a:pt x="5956" y="7128"/>
                    <a:pt x="5966" y="8310"/>
                  </a:cubicBezTo>
                  <a:cubicBezTo>
                    <a:pt x="5975" y="9491"/>
                    <a:pt x="5807" y="10707"/>
                    <a:pt x="6165" y="11832"/>
                  </a:cubicBezTo>
                  <a:cubicBezTo>
                    <a:pt x="6264" y="12146"/>
                    <a:pt x="6412" y="12456"/>
                    <a:pt x="6663" y="12670"/>
                  </a:cubicBezTo>
                  <a:cubicBezTo>
                    <a:pt x="6831" y="12812"/>
                    <a:pt x="7053" y="12902"/>
                    <a:pt x="7271" y="12902"/>
                  </a:cubicBezTo>
                  <a:cubicBezTo>
                    <a:pt x="7378" y="12902"/>
                    <a:pt x="7485" y="12880"/>
                    <a:pt x="7583" y="12831"/>
                  </a:cubicBezTo>
                  <a:cubicBezTo>
                    <a:pt x="7922" y="12665"/>
                    <a:pt x="8056" y="12258"/>
                    <a:pt x="8128" y="11888"/>
                  </a:cubicBezTo>
                  <a:cubicBezTo>
                    <a:pt x="8312" y="10961"/>
                    <a:pt x="8321" y="10007"/>
                    <a:pt x="8515" y="9082"/>
                  </a:cubicBezTo>
                  <a:cubicBezTo>
                    <a:pt x="8684" y="8278"/>
                    <a:pt x="8992" y="7515"/>
                    <a:pt x="9196" y="6720"/>
                  </a:cubicBezTo>
                  <a:cubicBezTo>
                    <a:pt x="9222" y="6621"/>
                    <a:pt x="9254" y="6523"/>
                    <a:pt x="9286" y="6425"/>
                  </a:cubicBezTo>
                  <a:cubicBezTo>
                    <a:pt x="9369" y="6175"/>
                    <a:pt x="9464" y="5928"/>
                    <a:pt x="9502" y="5660"/>
                  </a:cubicBezTo>
                  <a:cubicBezTo>
                    <a:pt x="9559" y="5300"/>
                    <a:pt x="9556" y="4930"/>
                    <a:pt x="9486" y="4571"/>
                  </a:cubicBezTo>
                  <a:cubicBezTo>
                    <a:pt x="9357" y="3906"/>
                    <a:pt x="9006" y="3286"/>
                    <a:pt x="8500" y="2834"/>
                  </a:cubicBezTo>
                  <a:cubicBezTo>
                    <a:pt x="8307" y="2659"/>
                    <a:pt x="8091" y="2510"/>
                    <a:pt x="7893" y="2338"/>
                  </a:cubicBezTo>
                  <a:cubicBezTo>
                    <a:pt x="7545" y="2037"/>
                    <a:pt x="7256" y="1668"/>
                    <a:pt x="6897" y="1376"/>
                  </a:cubicBezTo>
                  <a:cubicBezTo>
                    <a:pt x="6526" y="1073"/>
                    <a:pt x="6083" y="858"/>
                    <a:pt x="5616" y="754"/>
                  </a:cubicBezTo>
                  <a:cubicBezTo>
                    <a:pt x="5239" y="669"/>
                    <a:pt x="4852" y="655"/>
                    <a:pt x="4465" y="655"/>
                  </a:cubicBezTo>
                  <a:cubicBezTo>
                    <a:pt x="4376" y="655"/>
                    <a:pt x="4287" y="656"/>
                    <a:pt x="4197" y="657"/>
                  </a:cubicBezTo>
                  <a:cubicBezTo>
                    <a:pt x="3585" y="662"/>
                    <a:pt x="2973" y="667"/>
                    <a:pt x="2360" y="672"/>
                  </a:cubicBezTo>
                  <a:cubicBezTo>
                    <a:pt x="2312" y="673"/>
                    <a:pt x="2263" y="673"/>
                    <a:pt x="2215" y="673"/>
                  </a:cubicBezTo>
                  <a:cubicBezTo>
                    <a:pt x="2003" y="673"/>
                    <a:pt x="1791" y="664"/>
                    <a:pt x="1587" y="609"/>
                  </a:cubicBezTo>
                  <a:cubicBezTo>
                    <a:pt x="1311" y="533"/>
                    <a:pt x="1065" y="375"/>
                    <a:pt x="839" y="203"/>
                  </a:cubicBezTo>
                  <a:cubicBezTo>
                    <a:pt x="690" y="89"/>
                    <a:pt x="556"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5"/>
            <p:cNvSpPr/>
            <p:nvPr/>
          </p:nvSpPr>
          <p:spPr>
            <a:xfrm>
              <a:off x="1248025" y="1797725"/>
              <a:ext cx="230075" cy="223075"/>
            </a:xfrm>
            <a:custGeom>
              <a:avLst/>
              <a:gdLst/>
              <a:ahLst/>
              <a:cxnLst/>
              <a:rect l="l" t="t" r="r" b="b"/>
              <a:pathLst>
                <a:path w="9203" h="8923" extrusionOk="0">
                  <a:moveTo>
                    <a:pt x="3939" y="0"/>
                  </a:moveTo>
                  <a:cubicBezTo>
                    <a:pt x="3890" y="0"/>
                    <a:pt x="3840" y="4"/>
                    <a:pt x="3791" y="11"/>
                  </a:cubicBezTo>
                  <a:cubicBezTo>
                    <a:pt x="3339" y="79"/>
                    <a:pt x="3006" y="472"/>
                    <a:pt x="2578" y="634"/>
                  </a:cubicBezTo>
                  <a:cubicBezTo>
                    <a:pt x="2152" y="795"/>
                    <a:pt x="1665" y="712"/>
                    <a:pt x="1231" y="852"/>
                  </a:cubicBezTo>
                  <a:cubicBezTo>
                    <a:pt x="718" y="1019"/>
                    <a:pt x="339" y="1482"/>
                    <a:pt x="169" y="1993"/>
                  </a:cubicBezTo>
                  <a:cubicBezTo>
                    <a:pt x="1" y="2505"/>
                    <a:pt x="15" y="3061"/>
                    <a:pt x="92" y="3594"/>
                  </a:cubicBezTo>
                  <a:cubicBezTo>
                    <a:pt x="169" y="4127"/>
                    <a:pt x="306" y="4651"/>
                    <a:pt x="374" y="5186"/>
                  </a:cubicBezTo>
                  <a:cubicBezTo>
                    <a:pt x="446" y="5748"/>
                    <a:pt x="479" y="6358"/>
                    <a:pt x="427" y="6924"/>
                  </a:cubicBezTo>
                  <a:cubicBezTo>
                    <a:pt x="381" y="7426"/>
                    <a:pt x="301" y="7881"/>
                    <a:pt x="426" y="8391"/>
                  </a:cubicBezTo>
                  <a:cubicBezTo>
                    <a:pt x="463" y="8542"/>
                    <a:pt x="517" y="8700"/>
                    <a:pt x="633" y="8803"/>
                  </a:cubicBezTo>
                  <a:cubicBezTo>
                    <a:pt x="729" y="8889"/>
                    <a:pt x="845" y="8923"/>
                    <a:pt x="969" y="8923"/>
                  </a:cubicBezTo>
                  <a:cubicBezTo>
                    <a:pt x="1179" y="8923"/>
                    <a:pt x="1410" y="8824"/>
                    <a:pt x="1596" y="8712"/>
                  </a:cubicBezTo>
                  <a:cubicBezTo>
                    <a:pt x="2081" y="8419"/>
                    <a:pt x="2541" y="8044"/>
                    <a:pt x="3097" y="7937"/>
                  </a:cubicBezTo>
                  <a:cubicBezTo>
                    <a:pt x="3521" y="7854"/>
                    <a:pt x="3973" y="7937"/>
                    <a:pt x="4383" y="7800"/>
                  </a:cubicBezTo>
                  <a:cubicBezTo>
                    <a:pt x="4881" y="7633"/>
                    <a:pt x="5226" y="7166"/>
                    <a:pt x="5403" y="6673"/>
                  </a:cubicBezTo>
                  <a:cubicBezTo>
                    <a:pt x="5580" y="6180"/>
                    <a:pt x="5621" y="5649"/>
                    <a:pt x="5707" y="5133"/>
                  </a:cubicBezTo>
                  <a:cubicBezTo>
                    <a:pt x="5784" y="4663"/>
                    <a:pt x="5898" y="4199"/>
                    <a:pt x="6054" y="3748"/>
                  </a:cubicBezTo>
                  <a:cubicBezTo>
                    <a:pt x="6179" y="3386"/>
                    <a:pt x="6333" y="3030"/>
                    <a:pt x="6571" y="2730"/>
                  </a:cubicBezTo>
                  <a:cubicBezTo>
                    <a:pt x="6828" y="2406"/>
                    <a:pt x="7168" y="2159"/>
                    <a:pt x="7520" y="1944"/>
                  </a:cubicBezTo>
                  <a:cubicBezTo>
                    <a:pt x="7860" y="1736"/>
                    <a:pt x="8215" y="1554"/>
                    <a:pt x="8580" y="1398"/>
                  </a:cubicBezTo>
                  <a:cubicBezTo>
                    <a:pt x="8805" y="1301"/>
                    <a:pt x="9110" y="1224"/>
                    <a:pt x="9203" y="982"/>
                  </a:cubicBezTo>
                  <a:lnTo>
                    <a:pt x="9203" y="982"/>
                  </a:lnTo>
                  <a:cubicBezTo>
                    <a:pt x="9121" y="1026"/>
                    <a:pt x="9033" y="1064"/>
                    <a:pt x="8946" y="1096"/>
                  </a:cubicBezTo>
                  <a:cubicBezTo>
                    <a:pt x="8690" y="1184"/>
                    <a:pt x="8422" y="1221"/>
                    <a:pt x="8156" y="1270"/>
                  </a:cubicBezTo>
                  <a:cubicBezTo>
                    <a:pt x="7390" y="1411"/>
                    <a:pt x="6639" y="1652"/>
                    <a:pt x="5862" y="1681"/>
                  </a:cubicBezTo>
                  <a:cubicBezTo>
                    <a:pt x="5795" y="1684"/>
                    <a:pt x="5728" y="1685"/>
                    <a:pt x="5661" y="1685"/>
                  </a:cubicBezTo>
                  <a:cubicBezTo>
                    <a:pt x="5471" y="1685"/>
                    <a:pt x="5281" y="1677"/>
                    <a:pt x="5091" y="1677"/>
                  </a:cubicBezTo>
                  <a:cubicBezTo>
                    <a:pt x="4961" y="1677"/>
                    <a:pt x="4830" y="1681"/>
                    <a:pt x="4700" y="1693"/>
                  </a:cubicBezTo>
                  <a:cubicBezTo>
                    <a:pt x="4232" y="1736"/>
                    <a:pt x="3772" y="1889"/>
                    <a:pt x="3371" y="2136"/>
                  </a:cubicBezTo>
                  <a:cubicBezTo>
                    <a:pt x="3258" y="2206"/>
                    <a:pt x="3143" y="2285"/>
                    <a:pt x="3010" y="2305"/>
                  </a:cubicBezTo>
                  <a:cubicBezTo>
                    <a:pt x="2968" y="2187"/>
                    <a:pt x="3038" y="2053"/>
                    <a:pt x="3139" y="1981"/>
                  </a:cubicBezTo>
                  <a:cubicBezTo>
                    <a:pt x="3238" y="1904"/>
                    <a:pt x="3363" y="1873"/>
                    <a:pt x="3482" y="1830"/>
                  </a:cubicBezTo>
                  <a:cubicBezTo>
                    <a:pt x="3778" y="1722"/>
                    <a:pt x="4043" y="1538"/>
                    <a:pt x="4337" y="1417"/>
                  </a:cubicBezTo>
                  <a:cubicBezTo>
                    <a:pt x="5000" y="1150"/>
                    <a:pt x="5743" y="1236"/>
                    <a:pt x="6455" y="1196"/>
                  </a:cubicBezTo>
                  <a:cubicBezTo>
                    <a:pt x="7308" y="1150"/>
                    <a:pt x="8148" y="914"/>
                    <a:pt x="8901" y="510"/>
                  </a:cubicBezTo>
                  <a:cubicBezTo>
                    <a:pt x="8952" y="482"/>
                    <a:pt x="9000" y="454"/>
                    <a:pt x="9042" y="415"/>
                  </a:cubicBezTo>
                  <a:cubicBezTo>
                    <a:pt x="8951" y="331"/>
                    <a:pt x="8756" y="314"/>
                    <a:pt x="8564" y="314"/>
                  </a:cubicBezTo>
                  <a:cubicBezTo>
                    <a:pt x="8424" y="314"/>
                    <a:pt x="8286" y="323"/>
                    <a:pt x="8191" y="323"/>
                  </a:cubicBezTo>
                  <a:cubicBezTo>
                    <a:pt x="8182" y="323"/>
                    <a:pt x="8172" y="323"/>
                    <a:pt x="8164" y="323"/>
                  </a:cubicBezTo>
                  <a:cubicBezTo>
                    <a:pt x="8135" y="322"/>
                    <a:pt x="8106" y="322"/>
                    <a:pt x="8077" y="322"/>
                  </a:cubicBezTo>
                  <a:cubicBezTo>
                    <a:pt x="7715" y="322"/>
                    <a:pt x="7354" y="369"/>
                    <a:pt x="7004" y="464"/>
                  </a:cubicBezTo>
                  <a:cubicBezTo>
                    <a:pt x="6824" y="512"/>
                    <a:pt x="6645" y="574"/>
                    <a:pt x="6462" y="602"/>
                  </a:cubicBezTo>
                  <a:cubicBezTo>
                    <a:pt x="6375" y="616"/>
                    <a:pt x="6289" y="622"/>
                    <a:pt x="6203" y="622"/>
                  </a:cubicBezTo>
                  <a:cubicBezTo>
                    <a:pt x="5697" y="622"/>
                    <a:pt x="5199" y="409"/>
                    <a:pt x="4725" y="210"/>
                  </a:cubicBezTo>
                  <a:cubicBezTo>
                    <a:pt x="4474" y="105"/>
                    <a:pt x="4208" y="0"/>
                    <a:pt x="3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5"/>
            <p:cNvSpPr/>
            <p:nvPr/>
          </p:nvSpPr>
          <p:spPr>
            <a:xfrm>
              <a:off x="1249500" y="1645950"/>
              <a:ext cx="237725" cy="168825"/>
            </a:xfrm>
            <a:custGeom>
              <a:avLst/>
              <a:gdLst/>
              <a:ahLst/>
              <a:cxnLst/>
              <a:rect l="l" t="t" r="r" b="b"/>
              <a:pathLst>
                <a:path w="9509" h="6753" extrusionOk="0">
                  <a:moveTo>
                    <a:pt x="1791" y="1"/>
                  </a:moveTo>
                  <a:cubicBezTo>
                    <a:pt x="1765" y="1"/>
                    <a:pt x="1739" y="2"/>
                    <a:pt x="1713" y="4"/>
                  </a:cubicBezTo>
                  <a:cubicBezTo>
                    <a:pt x="1500" y="20"/>
                    <a:pt x="1292" y="113"/>
                    <a:pt x="1138" y="261"/>
                  </a:cubicBezTo>
                  <a:cubicBezTo>
                    <a:pt x="724" y="658"/>
                    <a:pt x="758" y="1318"/>
                    <a:pt x="801" y="1892"/>
                  </a:cubicBezTo>
                  <a:cubicBezTo>
                    <a:pt x="832" y="2307"/>
                    <a:pt x="849" y="2722"/>
                    <a:pt x="854" y="3136"/>
                  </a:cubicBezTo>
                  <a:cubicBezTo>
                    <a:pt x="860" y="3551"/>
                    <a:pt x="849" y="3979"/>
                    <a:pt x="685" y="4361"/>
                  </a:cubicBezTo>
                  <a:cubicBezTo>
                    <a:pt x="541" y="4693"/>
                    <a:pt x="288" y="4969"/>
                    <a:pt x="150" y="5303"/>
                  </a:cubicBezTo>
                  <a:cubicBezTo>
                    <a:pt x="12" y="5641"/>
                    <a:pt x="0" y="6027"/>
                    <a:pt x="120" y="6371"/>
                  </a:cubicBezTo>
                  <a:cubicBezTo>
                    <a:pt x="156" y="6473"/>
                    <a:pt x="205" y="6576"/>
                    <a:pt x="289" y="6643"/>
                  </a:cubicBezTo>
                  <a:cubicBezTo>
                    <a:pt x="380" y="6713"/>
                    <a:pt x="498" y="6737"/>
                    <a:pt x="612" y="6746"/>
                  </a:cubicBezTo>
                  <a:cubicBezTo>
                    <a:pt x="658" y="6750"/>
                    <a:pt x="703" y="6752"/>
                    <a:pt x="749" y="6752"/>
                  </a:cubicBezTo>
                  <a:cubicBezTo>
                    <a:pt x="984" y="6752"/>
                    <a:pt x="1219" y="6702"/>
                    <a:pt x="1434" y="6607"/>
                  </a:cubicBezTo>
                  <a:cubicBezTo>
                    <a:pt x="2154" y="6287"/>
                    <a:pt x="2884" y="5830"/>
                    <a:pt x="3687" y="5732"/>
                  </a:cubicBezTo>
                  <a:cubicBezTo>
                    <a:pt x="3772" y="5721"/>
                    <a:pt x="3857" y="5717"/>
                    <a:pt x="3942" y="5717"/>
                  </a:cubicBezTo>
                  <a:cubicBezTo>
                    <a:pt x="4583" y="5717"/>
                    <a:pt x="5213" y="5986"/>
                    <a:pt x="5859" y="6032"/>
                  </a:cubicBezTo>
                  <a:cubicBezTo>
                    <a:pt x="5925" y="6037"/>
                    <a:pt x="5990" y="6039"/>
                    <a:pt x="6056" y="6039"/>
                  </a:cubicBezTo>
                  <a:cubicBezTo>
                    <a:pt x="6363" y="6039"/>
                    <a:pt x="6671" y="5989"/>
                    <a:pt x="6962" y="5891"/>
                  </a:cubicBezTo>
                  <a:cubicBezTo>
                    <a:pt x="7380" y="5749"/>
                    <a:pt x="7786" y="5508"/>
                    <a:pt x="8220" y="5508"/>
                  </a:cubicBezTo>
                  <a:cubicBezTo>
                    <a:pt x="8251" y="5508"/>
                    <a:pt x="8283" y="5509"/>
                    <a:pt x="8314" y="5512"/>
                  </a:cubicBezTo>
                  <a:cubicBezTo>
                    <a:pt x="8378" y="5517"/>
                    <a:pt x="8444" y="5529"/>
                    <a:pt x="8507" y="5542"/>
                  </a:cubicBezTo>
                  <a:cubicBezTo>
                    <a:pt x="8640" y="5571"/>
                    <a:pt x="8773" y="5609"/>
                    <a:pt x="8909" y="5621"/>
                  </a:cubicBezTo>
                  <a:cubicBezTo>
                    <a:pt x="8935" y="5623"/>
                    <a:pt x="8961" y="5624"/>
                    <a:pt x="8987" y="5624"/>
                  </a:cubicBezTo>
                  <a:cubicBezTo>
                    <a:pt x="9126" y="5624"/>
                    <a:pt x="9269" y="5591"/>
                    <a:pt x="9370" y="5507"/>
                  </a:cubicBezTo>
                  <a:cubicBezTo>
                    <a:pt x="8830" y="5457"/>
                    <a:pt x="8298" y="5184"/>
                    <a:pt x="7746" y="5131"/>
                  </a:cubicBezTo>
                  <a:cubicBezTo>
                    <a:pt x="7676" y="5124"/>
                    <a:pt x="7606" y="5121"/>
                    <a:pt x="7536" y="5121"/>
                  </a:cubicBezTo>
                  <a:cubicBezTo>
                    <a:pt x="7186" y="5121"/>
                    <a:pt x="6835" y="5202"/>
                    <a:pt x="6505" y="5324"/>
                  </a:cubicBezTo>
                  <a:cubicBezTo>
                    <a:pt x="6228" y="5427"/>
                    <a:pt x="5953" y="5560"/>
                    <a:pt x="5658" y="5570"/>
                  </a:cubicBezTo>
                  <a:cubicBezTo>
                    <a:pt x="5647" y="5570"/>
                    <a:pt x="5637" y="5570"/>
                    <a:pt x="5627" y="5570"/>
                  </a:cubicBezTo>
                  <a:cubicBezTo>
                    <a:pt x="5248" y="5570"/>
                    <a:pt x="4894" y="5373"/>
                    <a:pt x="4524" y="5287"/>
                  </a:cubicBezTo>
                  <a:cubicBezTo>
                    <a:pt x="4370" y="5250"/>
                    <a:pt x="4213" y="5233"/>
                    <a:pt x="4061" y="5189"/>
                  </a:cubicBezTo>
                  <a:cubicBezTo>
                    <a:pt x="3979" y="5165"/>
                    <a:pt x="3892" y="5128"/>
                    <a:pt x="3846" y="5056"/>
                  </a:cubicBezTo>
                  <a:cubicBezTo>
                    <a:pt x="3798" y="4985"/>
                    <a:pt x="3809" y="4871"/>
                    <a:pt x="3885" y="4832"/>
                  </a:cubicBezTo>
                  <a:cubicBezTo>
                    <a:pt x="3905" y="4821"/>
                    <a:pt x="3925" y="4818"/>
                    <a:pt x="3947" y="4814"/>
                  </a:cubicBezTo>
                  <a:cubicBezTo>
                    <a:pt x="4011" y="4804"/>
                    <a:pt x="4075" y="4799"/>
                    <a:pt x="4139" y="4799"/>
                  </a:cubicBezTo>
                  <a:cubicBezTo>
                    <a:pt x="4704" y="4799"/>
                    <a:pt x="5252" y="5166"/>
                    <a:pt x="5824" y="5166"/>
                  </a:cubicBezTo>
                  <a:cubicBezTo>
                    <a:pt x="5854" y="5166"/>
                    <a:pt x="5885" y="5165"/>
                    <a:pt x="5916" y="5163"/>
                  </a:cubicBezTo>
                  <a:cubicBezTo>
                    <a:pt x="6240" y="5139"/>
                    <a:pt x="6539" y="4988"/>
                    <a:pt x="6841" y="4867"/>
                  </a:cubicBezTo>
                  <a:cubicBezTo>
                    <a:pt x="7054" y="4780"/>
                    <a:pt x="7285" y="4708"/>
                    <a:pt x="7513" y="4708"/>
                  </a:cubicBezTo>
                  <a:cubicBezTo>
                    <a:pt x="7606" y="4708"/>
                    <a:pt x="7699" y="4720"/>
                    <a:pt x="7789" y="4749"/>
                  </a:cubicBezTo>
                  <a:cubicBezTo>
                    <a:pt x="7946" y="4796"/>
                    <a:pt x="8084" y="4891"/>
                    <a:pt x="8238" y="4952"/>
                  </a:cubicBezTo>
                  <a:cubicBezTo>
                    <a:pt x="8434" y="5030"/>
                    <a:pt x="8648" y="5051"/>
                    <a:pt x="8859" y="5058"/>
                  </a:cubicBezTo>
                  <a:cubicBezTo>
                    <a:pt x="8952" y="5061"/>
                    <a:pt x="9056" y="5068"/>
                    <a:pt x="9159" y="5068"/>
                  </a:cubicBezTo>
                  <a:cubicBezTo>
                    <a:pt x="9282" y="5068"/>
                    <a:pt x="9405" y="5058"/>
                    <a:pt x="9509" y="5022"/>
                  </a:cubicBezTo>
                  <a:cubicBezTo>
                    <a:pt x="9432" y="4704"/>
                    <a:pt x="9089" y="4370"/>
                    <a:pt x="8820" y="4196"/>
                  </a:cubicBezTo>
                  <a:cubicBezTo>
                    <a:pt x="8604" y="4055"/>
                    <a:pt x="8357" y="3961"/>
                    <a:pt x="8162" y="3791"/>
                  </a:cubicBezTo>
                  <a:cubicBezTo>
                    <a:pt x="7671" y="3356"/>
                    <a:pt x="7690" y="2599"/>
                    <a:pt x="7481" y="1977"/>
                  </a:cubicBezTo>
                  <a:cubicBezTo>
                    <a:pt x="7242" y="1268"/>
                    <a:pt x="6649" y="688"/>
                    <a:pt x="5932" y="467"/>
                  </a:cubicBezTo>
                  <a:cubicBezTo>
                    <a:pt x="5596" y="363"/>
                    <a:pt x="5247" y="336"/>
                    <a:pt x="4894" y="336"/>
                  </a:cubicBezTo>
                  <a:cubicBezTo>
                    <a:pt x="4514" y="336"/>
                    <a:pt x="4129" y="367"/>
                    <a:pt x="3749" y="367"/>
                  </a:cubicBezTo>
                  <a:cubicBezTo>
                    <a:pt x="3413" y="367"/>
                    <a:pt x="3081" y="343"/>
                    <a:pt x="2759" y="251"/>
                  </a:cubicBezTo>
                  <a:cubicBezTo>
                    <a:pt x="2437" y="160"/>
                    <a:pt x="2122" y="1"/>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5"/>
            <p:cNvSpPr/>
            <p:nvPr/>
          </p:nvSpPr>
          <p:spPr>
            <a:xfrm>
              <a:off x="1262675" y="1572675"/>
              <a:ext cx="589450" cy="337450"/>
            </a:xfrm>
            <a:custGeom>
              <a:avLst/>
              <a:gdLst/>
              <a:ahLst/>
              <a:cxnLst/>
              <a:rect l="l" t="t" r="r" b="b"/>
              <a:pathLst>
                <a:path w="23578" h="13498" extrusionOk="0">
                  <a:moveTo>
                    <a:pt x="7078" y="1"/>
                  </a:moveTo>
                  <a:cubicBezTo>
                    <a:pt x="6734" y="1"/>
                    <a:pt x="6388" y="44"/>
                    <a:pt x="6052" y="115"/>
                  </a:cubicBezTo>
                  <a:cubicBezTo>
                    <a:pt x="5581" y="213"/>
                    <a:pt x="5124" y="362"/>
                    <a:pt x="4651" y="445"/>
                  </a:cubicBezTo>
                  <a:cubicBezTo>
                    <a:pt x="4362" y="495"/>
                    <a:pt x="4069" y="521"/>
                    <a:pt x="3776" y="521"/>
                  </a:cubicBezTo>
                  <a:cubicBezTo>
                    <a:pt x="3474" y="521"/>
                    <a:pt x="3172" y="494"/>
                    <a:pt x="2875" y="439"/>
                  </a:cubicBezTo>
                  <a:cubicBezTo>
                    <a:pt x="2294" y="335"/>
                    <a:pt x="1729" y="129"/>
                    <a:pt x="1139" y="111"/>
                  </a:cubicBezTo>
                  <a:cubicBezTo>
                    <a:pt x="1121" y="110"/>
                    <a:pt x="1102" y="110"/>
                    <a:pt x="1083" y="110"/>
                  </a:cubicBezTo>
                  <a:cubicBezTo>
                    <a:pt x="782" y="110"/>
                    <a:pt x="464" y="174"/>
                    <a:pt x="256" y="390"/>
                  </a:cubicBezTo>
                  <a:cubicBezTo>
                    <a:pt x="67" y="583"/>
                    <a:pt x="1" y="878"/>
                    <a:pt x="61" y="1140"/>
                  </a:cubicBezTo>
                  <a:cubicBezTo>
                    <a:pt x="121" y="1402"/>
                    <a:pt x="297" y="1630"/>
                    <a:pt x="522" y="1781"/>
                  </a:cubicBezTo>
                  <a:cubicBezTo>
                    <a:pt x="676" y="1883"/>
                    <a:pt x="851" y="1950"/>
                    <a:pt x="1013" y="2037"/>
                  </a:cubicBezTo>
                  <a:cubicBezTo>
                    <a:pt x="1478" y="2284"/>
                    <a:pt x="1853" y="2683"/>
                    <a:pt x="2327" y="2911"/>
                  </a:cubicBezTo>
                  <a:cubicBezTo>
                    <a:pt x="2725" y="3103"/>
                    <a:pt x="3159" y="3161"/>
                    <a:pt x="3603" y="3161"/>
                  </a:cubicBezTo>
                  <a:cubicBezTo>
                    <a:pt x="4022" y="3161"/>
                    <a:pt x="4451" y="3109"/>
                    <a:pt x="4867" y="3068"/>
                  </a:cubicBezTo>
                  <a:cubicBezTo>
                    <a:pt x="4995" y="3056"/>
                    <a:pt x="5121" y="3048"/>
                    <a:pt x="5244" y="3048"/>
                  </a:cubicBezTo>
                  <a:cubicBezTo>
                    <a:pt x="5626" y="3048"/>
                    <a:pt x="5982" y="3122"/>
                    <a:pt x="6318" y="3358"/>
                  </a:cubicBezTo>
                  <a:cubicBezTo>
                    <a:pt x="6670" y="3608"/>
                    <a:pt x="6911" y="3983"/>
                    <a:pt x="7111" y="4359"/>
                  </a:cubicBezTo>
                  <a:cubicBezTo>
                    <a:pt x="7511" y="5109"/>
                    <a:pt x="7778" y="6035"/>
                    <a:pt x="8508" y="6546"/>
                  </a:cubicBezTo>
                  <a:cubicBezTo>
                    <a:pt x="8550" y="6575"/>
                    <a:pt x="8594" y="6604"/>
                    <a:pt x="8637" y="6629"/>
                  </a:cubicBezTo>
                  <a:cubicBezTo>
                    <a:pt x="8928" y="6798"/>
                    <a:pt x="9259" y="6878"/>
                    <a:pt x="9588" y="6944"/>
                  </a:cubicBezTo>
                  <a:cubicBezTo>
                    <a:pt x="10015" y="7030"/>
                    <a:pt x="10449" y="7094"/>
                    <a:pt x="10883" y="7137"/>
                  </a:cubicBezTo>
                  <a:cubicBezTo>
                    <a:pt x="11024" y="7151"/>
                    <a:pt x="11171" y="7160"/>
                    <a:pt x="11317" y="7160"/>
                  </a:cubicBezTo>
                  <a:cubicBezTo>
                    <a:pt x="11575" y="7160"/>
                    <a:pt x="11832" y="7130"/>
                    <a:pt x="12060" y="7040"/>
                  </a:cubicBezTo>
                  <a:lnTo>
                    <a:pt x="12060" y="7040"/>
                  </a:lnTo>
                  <a:cubicBezTo>
                    <a:pt x="11869" y="7536"/>
                    <a:pt x="11634" y="7993"/>
                    <a:pt x="11222" y="8323"/>
                  </a:cubicBezTo>
                  <a:cubicBezTo>
                    <a:pt x="11156" y="8376"/>
                    <a:pt x="11084" y="8396"/>
                    <a:pt x="11007" y="8396"/>
                  </a:cubicBezTo>
                  <a:cubicBezTo>
                    <a:pt x="10780" y="8396"/>
                    <a:pt x="10517" y="8221"/>
                    <a:pt x="10273" y="8221"/>
                  </a:cubicBezTo>
                  <a:cubicBezTo>
                    <a:pt x="10217" y="8221"/>
                    <a:pt x="10162" y="8230"/>
                    <a:pt x="10108" y="8253"/>
                  </a:cubicBezTo>
                  <a:cubicBezTo>
                    <a:pt x="9820" y="8376"/>
                    <a:pt x="9687" y="8730"/>
                    <a:pt x="9730" y="9039"/>
                  </a:cubicBezTo>
                  <a:cubicBezTo>
                    <a:pt x="9771" y="9348"/>
                    <a:pt x="9951" y="9622"/>
                    <a:pt x="10142" y="9870"/>
                  </a:cubicBezTo>
                  <a:cubicBezTo>
                    <a:pt x="10269" y="10034"/>
                    <a:pt x="10405" y="10195"/>
                    <a:pt x="10578" y="10310"/>
                  </a:cubicBezTo>
                  <a:cubicBezTo>
                    <a:pt x="10775" y="10444"/>
                    <a:pt x="11010" y="10514"/>
                    <a:pt x="11246" y="10558"/>
                  </a:cubicBezTo>
                  <a:cubicBezTo>
                    <a:pt x="11355" y="10580"/>
                    <a:pt x="11469" y="10597"/>
                    <a:pt x="11581" y="10597"/>
                  </a:cubicBezTo>
                  <a:cubicBezTo>
                    <a:pt x="11708" y="10597"/>
                    <a:pt x="11832" y="10576"/>
                    <a:pt x="11944" y="10518"/>
                  </a:cubicBezTo>
                  <a:cubicBezTo>
                    <a:pt x="12287" y="10341"/>
                    <a:pt x="12386" y="9866"/>
                    <a:pt x="12245" y="9508"/>
                  </a:cubicBezTo>
                  <a:cubicBezTo>
                    <a:pt x="12137" y="9231"/>
                    <a:pt x="11862" y="8875"/>
                    <a:pt x="11998" y="8578"/>
                  </a:cubicBezTo>
                  <a:cubicBezTo>
                    <a:pt x="12014" y="8541"/>
                    <a:pt x="12038" y="8506"/>
                    <a:pt x="12069" y="8471"/>
                  </a:cubicBezTo>
                  <a:cubicBezTo>
                    <a:pt x="12225" y="8293"/>
                    <a:pt x="12383" y="8148"/>
                    <a:pt x="12501" y="7936"/>
                  </a:cubicBezTo>
                  <a:cubicBezTo>
                    <a:pt x="12623" y="7722"/>
                    <a:pt x="12715" y="7493"/>
                    <a:pt x="12818" y="7269"/>
                  </a:cubicBezTo>
                  <a:cubicBezTo>
                    <a:pt x="12989" y="6899"/>
                    <a:pt x="13163" y="6568"/>
                    <a:pt x="13322" y="6188"/>
                  </a:cubicBezTo>
                  <a:cubicBezTo>
                    <a:pt x="13421" y="5949"/>
                    <a:pt x="13540" y="5715"/>
                    <a:pt x="13698" y="5508"/>
                  </a:cubicBezTo>
                  <a:lnTo>
                    <a:pt x="13698" y="5508"/>
                  </a:lnTo>
                  <a:cubicBezTo>
                    <a:pt x="13668" y="6283"/>
                    <a:pt x="13673" y="7061"/>
                    <a:pt x="13683" y="7837"/>
                  </a:cubicBezTo>
                  <a:cubicBezTo>
                    <a:pt x="13688" y="8177"/>
                    <a:pt x="13694" y="8522"/>
                    <a:pt x="13801" y="8846"/>
                  </a:cubicBezTo>
                  <a:cubicBezTo>
                    <a:pt x="13943" y="9271"/>
                    <a:pt x="14250" y="9626"/>
                    <a:pt x="14602" y="9903"/>
                  </a:cubicBezTo>
                  <a:cubicBezTo>
                    <a:pt x="14858" y="10104"/>
                    <a:pt x="15143" y="10272"/>
                    <a:pt x="15455" y="10362"/>
                  </a:cubicBezTo>
                  <a:cubicBezTo>
                    <a:pt x="15831" y="10470"/>
                    <a:pt x="16230" y="10459"/>
                    <a:pt x="16621" y="10461"/>
                  </a:cubicBezTo>
                  <a:cubicBezTo>
                    <a:pt x="16903" y="10461"/>
                    <a:pt x="17184" y="10468"/>
                    <a:pt x="17464" y="10487"/>
                  </a:cubicBezTo>
                  <a:cubicBezTo>
                    <a:pt x="18069" y="10526"/>
                    <a:pt x="18677" y="10618"/>
                    <a:pt x="19249" y="10822"/>
                  </a:cubicBezTo>
                  <a:cubicBezTo>
                    <a:pt x="19745" y="10998"/>
                    <a:pt x="20096" y="11323"/>
                    <a:pt x="20498" y="11652"/>
                  </a:cubicBezTo>
                  <a:cubicBezTo>
                    <a:pt x="21298" y="12308"/>
                    <a:pt x="22014" y="13167"/>
                    <a:pt x="23040" y="13474"/>
                  </a:cubicBezTo>
                  <a:cubicBezTo>
                    <a:pt x="23083" y="13486"/>
                    <a:pt x="23129" y="13498"/>
                    <a:pt x="23174" y="13498"/>
                  </a:cubicBezTo>
                  <a:cubicBezTo>
                    <a:pt x="23193" y="13498"/>
                    <a:pt x="23213" y="13496"/>
                    <a:pt x="23232" y="13490"/>
                  </a:cubicBezTo>
                  <a:cubicBezTo>
                    <a:pt x="23347" y="13457"/>
                    <a:pt x="23396" y="13325"/>
                    <a:pt x="23421" y="13207"/>
                  </a:cubicBezTo>
                  <a:cubicBezTo>
                    <a:pt x="23578" y="12441"/>
                    <a:pt x="23250" y="11594"/>
                    <a:pt x="22615" y="11135"/>
                  </a:cubicBezTo>
                  <a:cubicBezTo>
                    <a:pt x="22221" y="10848"/>
                    <a:pt x="21731" y="10706"/>
                    <a:pt x="21356" y="10397"/>
                  </a:cubicBezTo>
                  <a:cubicBezTo>
                    <a:pt x="20780" y="9920"/>
                    <a:pt x="20574" y="9142"/>
                    <a:pt x="20295" y="8447"/>
                  </a:cubicBezTo>
                  <a:cubicBezTo>
                    <a:pt x="20093" y="7941"/>
                    <a:pt x="19812" y="7430"/>
                    <a:pt x="19339" y="7158"/>
                  </a:cubicBezTo>
                  <a:cubicBezTo>
                    <a:pt x="19036" y="6985"/>
                    <a:pt x="18684" y="6928"/>
                    <a:pt x="18332" y="6928"/>
                  </a:cubicBezTo>
                  <a:cubicBezTo>
                    <a:pt x="18226" y="6928"/>
                    <a:pt x="18119" y="6933"/>
                    <a:pt x="18014" y="6942"/>
                  </a:cubicBezTo>
                  <a:cubicBezTo>
                    <a:pt x="17562" y="6979"/>
                    <a:pt x="17114" y="7075"/>
                    <a:pt x="16658" y="7077"/>
                  </a:cubicBezTo>
                  <a:cubicBezTo>
                    <a:pt x="16652" y="7077"/>
                    <a:pt x="16645" y="7077"/>
                    <a:pt x="16638" y="7077"/>
                  </a:cubicBezTo>
                  <a:cubicBezTo>
                    <a:pt x="16010" y="7077"/>
                    <a:pt x="15383" y="6888"/>
                    <a:pt x="14854" y="6547"/>
                  </a:cubicBezTo>
                  <a:cubicBezTo>
                    <a:pt x="14600" y="6383"/>
                    <a:pt x="14466" y="6253"/>
                    <a:pt x="14355" y="5977"/>
                  </a:cubicBezTo>
                  <a:cubicBezTo>
                    <a:pt x="14314" y="5875"/>
                    <a:pt x="14074" y="5130"/>
                    <a:pt x="14181" y="5063"/>
                  </a:cubicBezTo>
                  <a:cubicBezTo>
                    <a:pt x="14348" y="4958"/>
                    <a:pt x="14530" y="4879"/>
                    <a:pt x="14716" y="4811"/>
                  </a:cubicBezTo>
                  <a:cubicBezTo>
                    <a:pt x="15229" y="4626"/>
                    <a:pt x="15766" y="4529"/>
                    <a:pt x="16308" y="4476"/>
                  </a:cubicBezTo>
                  <a:lnTo>
                    <a:pt x="16308" y="4476"/>
                  </a:lnTo>
                  <a:cubicBezTo>
                    <a:pt x="16296" y="4879"/>
                    <a:pt x="16402" y="5297"/>
                    <a:pt x="16702" y="5559"/>
                  </a:cubicBezTo>
                  <a:cubicBezTo>
                    <a:pt x="16848" y="5686"/>
                    <a:pt x="17028" y="5767"/>
                    <a:pt x="17215" y="5821"/>
                  </a:cubicBezTo>
                  <a:cubicBezTo>
                    <a:pt x="18008" y="6053"/>
                    <a:pt x="18933" y="5843"/>
                    <a:pt x="19625" y="6294"/>
                  </a:cubicBezTo>
                  <a:cubicBezTo>
                    <a:pt x="20131" y="6624"/>
                    <a:pt x="20376" y="7224"/>
                    <a:pt x="20639" y="7767"/>
                  </a:cubicBezTo>
                  <a:cubicBezTo>
                    <a:pt x="20710" y="7913"/>
                    <a:pt x="20787" y="8060"/>
                    <a:pt x="20916" y="8157"/>
                  </a:cubicBezTo>
                  <a:cubicBezTo>
                    <a:pt x="20989" y="8212"/>
                    <a:pt x="21083" y="8245"/>
                    <a:pt x="21173" y="8245"/>
                  </a:cubicBezTo>
                  <a:cubicBezTo>
                    <a:pt x="21243" y="8245"/>
                    <a:pt x="21310" y="8226"/>
                    <a:pt x="21363" y="8181"/>
                  </a:cubicBezTo>
                  <a:cubicBezTo>
                    <a:pt x="21429" y="8127"/>
                    <a:pt x="21466" y="8046"/>
                    <a:pt x="21487" y="7964"/>
                  </a:cubicBezTo>
                  <a:cubicBezTo>
                    <a:pt x="21616" y="7462"/>
                    <a:pt x="21227" y="6954"/>
                    <a:pt x="21283" y="6439"/>
                  </a:cubicBezTo>
                  <a:cubicBezTo>
                    <a:pt x="21301" y="6292"/>
                    <a:pt x="21352" y="6152"/>
                    <a:pt x="21360" y="6006"/>
                  </a:cubicBezTo>
                  <a:cubicBezTo>
                    <a:pt x="21375" y="5756"/>
                    <a:pt x="21257" y="5509"/>
                    <a:pt x="21085" y="5326"/>
                  </a:cubicBezTo>
                  <a:cubicBezTo>
                    <a:pt x="20911" y="5144"/>
                    <a:pt x="20685" y="5021"/>
                    <a:pt x="20453" y="4924"/>
                  </a:cubicBezTo>
                  <a:cubicBezTo>
                    <a:pt x="20050" y="4759"/>
                    <a:pt x="19616" y="4668"/>
                    <a:pt x="19180" y="4662"/>
                  </a:cubicBezTo>
                  <a:cubicBezTo>
                    <a:pt x="19163" y="4662"/>
                    <a:pt x="19145" y="4662"/>
                    <a:pt x="19128" y="4662"/>
                  </a:cubicBezTo>
                  <a:cubicBezTo>
                    <a:pt x="18848" y="4662"/>
                    <a:pt x="18569" y="4692"/>
                    <a:pt x="18290" y="4692"/>
                  </a:cubicBezTo>
                  <a:cubicBezTo>
                    <a:pt x="18229" y="4692"/>
                    <a:pt x="18168" y="4690"/>
                    <a:pt x="18106" y="4687"/>
                  </a:cubicBezTo>
                  <a:cubicBezTo>
                    <a:pt x="17812" y="4670"/>
                    <a:pt x="17508" y="4595"/>
                    <a:pt x="17270" y="4427"/>
                  </a:cubicBezTo>
                  <a:cubicBezTo>
                    <a:pt x="17383" y="4426"/>
                    <a:pt x="17496" y="4426"/>
                    <a:pt x="17609" y="4426"/>
                  </a:cubicBezTo>
                  <a:cubicBezTo>
                    <a:pt x="17692" y="4426"/>
                    <a:pt x="17774" y="4427"/>
                    <a:pt x="17857" y="4427"/>
                  </a:cubicBezTo>
                  <a:cubicBezTo>
                    <a:pt x="18701" y="4427"/>
                    <a:pt x="19553" y="4397"/>
                    <a:pt x="20379" y="4214"/>
                  </a:cubicBezTo>
                  <a:cubicBezTo>
                    <a:pt x="20594" y="4167"/>
                    <a:pt x="20808" y="4107"/>
                    <a:pt x="21016" y="4035"/>
                  </a:cubicBezTo>
                  <a:cubicBezTo>
                    <a:pt x="21078" y="4235"/>
                    <a:pt x="21271" y="4391"/>
                    <a:pt x="21477" y="4455"/>
                  </a:cubicBezTo>
                  <a:cubicBezTo>
                    <a:pt x="21651" y="4507"/>
                    <a:pt x="21842" y="4514"/>
                    <a:pt x="21996" y="4610"/>
                  </a:cubicBezTo>
                  <a:cubicBezTo>
                    <a:pt x="22380" y="4843"/>
                    <a:pt x="22294" y="5460"/>
                    <a:pt x="22166" y="5814"/>
                  </a:cubicBezTo>
                  <a:cubicBezTo>
                    <a:pt x="22071" y="6079"/>
                    <a:pt x="21934" y="6330"/>
                    <a:pt x="21864" y="6604"/>
                  </a:cubicBezTo>
                  <a:cubicBezTo>
                    <a:pt x="21790" y="6896"/>
                    <a:pt x="21799" y="7209"/>
                    <a:pt x="21888" y="7498"/>
                  </a:cubicBezTo>
                  <a:cubicBezTo>
                    <a:pt x="21979" y="7787"/>
                    <a:pt x="22150" y="8060"/>
                    <a:pt x="22150" y="8365"/>
                  </a:cubicBezTo>
                  <a:cubicBezTo>
                    <a:pt x="22150" y="8691"/>
                    <a:pt x="21951" y="8988"/>
                    <a:pt x="21918" y="9313"/>
                  </a:cubicBezTo>
                  <a:cubicBezTo>
                    <a:pt x="21872" y="9759"/>
                    <a:pt x="22139" y="10171"/>
                    <a:pt x="22403" y="10531"/>
                  </a:cubicBezTo>
                  <a:cubicBezTo>
                    <a:pt x="22467" y="10617"/>
                    <a:pt x="22547" y="10710"/>
                    <a:pt x="22651" y="10710"/>
                  </a:cubicBezTo>
                  <a:cubicBezTo>
                    <a:pt x="22654" y="10710"/>
                    <a:pt x="22656" y="10710"/>
                    <a:pt x="22658" y="10710"/>
                  </a:cubicBezTo>
                  <a:cubicBezTo>
                    <a:pt x="22793" y="10704"/>
                    <a:pt x="22865" y="10549"/>
                    <a:pt x="22888" y="10416"/>
                  </a:cubicBezTo>
                  <a:cubicBezTo>
                    <a:pt x="22986" y="9842"/>
                    <a:pt x="22737" y="9224"/>
                    <a:pt x="22952" y="8684"/>
                  </a:cubicBezTo>
                  <a:cubicBezTo>
                    <a:pt x="23013" y="8530"/>
                    <a:pt x="23107" y="8393"/>
                    <a:pt x="23183" y="8247"/>
                  </a:cubicBezTo>
                  <a:cubicBezTo>
                    <a:pt x="23456" y="7723"/>
                    <a:pt x="23477" y="7107"/>
                    <a:pt x="23490" y="6516"/>
                  </a:cubicBezTo>
                  <a:cubicBezTo>
                    <a:pt x="23500" y="6029"/>
                    <a:pt x="23507" y="5542"/>
                    <a:pt x="23515" y="5057"/>
                  </a:cubicBezTo>
                  <a:cubicBezTo>
                    <a:pt x="23520" y="4682"/>
                    <a:pt x="23498" y="4246"/>
                    <a:pt x="23095" y="4077"/>
                  </a:cubicBezTo>
                  <a:cubicBezTo>
                    <a:pt x="22909" y="3999"/>
                    <a:pt x="22696" y="4021"/>
                    <a:pt x="22495" y="4015"/>
                  </a:cubicBezTo>
                  <a:cubicBezTo>
                    <a:pt x="22182" y="4005"/>
                    <a:pt x="21873" y="3926"/>
                    <a:pt x="21593" y="3788"/>
                  </a:cubicBezTo>
                  <a:cubicBezTo>
                    <a:pt x="21619" y="3774"/>
                    <a:pt x="21643" y="3762"/>
                    <a:pt x="21668" y="3748"/>
                  </a:cubicBezTo>
                  <a:cubicBezTo>
                    <a:pt x="22107" y="3504"/>
                    <a:pt x="22365" y="3135"/>
                    <a:pt x="22613" y="2705"/>
                  </a:cubicBezTo>
                  <a:cubicBezTo>
                    <a:pt x="22901" y="2208"/>
                    <a:pt x="23178" y="1683"/>
                    <a:pt x="23234" y="1110"/>
                  </a:cubicBezTo>
                  <a:cubicBezTo>
                    <a:pt x="23255" y="885"/>
                    <a:pt x="23224" y="624"/>
                    <a:pt x="23039" y="495"/>
                  </a:cubicBezTo>
                  <a:cubicBezTo>
                    <a:pt x="22969" y="446"/>
                    <a:pt x="22885" y="420"/>
                    <a:pt x="22806" y="420"/>
                  </a:cubicBezTo>
                  <a:cubicBezTo>
                    <a:pt x="22680" y="420"/>
                    <a:pt x="22569" y="486"/>
                    <a:pt x="22552" y="624"/>
                  </a:cubicBezTo>
                  <a:cubicBezTo>
                    <a:pt x="22444" y="1537"/>
                    <a:pt x="21964" y="2420"/>
                    <a:pt x="21192" y="2918"/>
                  </a:cubicBezTo>
                  <a:cubicBezTo>
                    <a:pt x="20741" y="3209"/>
                    <a:pt x="20214" y="3361"/>
                    <a:pt x="19684" y="3443"/>
                  </a:cubicBezTo>
                  <a:cubicBezTo>
                    <a:pt x="19469" y="3476"/>
                    <a:pt x="19253" y="3499"/>
                    <a:pt x="19038" y="3512"/>
                  </a:cubicBezTo>
                  <a:cubicBezTo>
                    <a:pt x="19013" y="3362"/>
                    <a:pt x="19079" y="3202"/>
                    <a:pt x="19187" y="3090"/>
                  </a:cubicBezTo>
                  <a:cubicBezTo>
                    <a:pt x="19326" y="2944"/>
                    <a:pt x="19546" y="2836"/>
                    <a:pt x="19727" y="2747"/>
                  </a:cubicBezTo>
                  <a:cubicBezTo>
                    <a:pt x="19957" y="2634"/>
                    <a:pt x="20203" y="2551"/>
                    <a:pt x="20454" y="2500"/>
                  </a:cubicBezTo>
                  <a:cubicBezTo>
                    <a:pt x="20768" y="2437"/>
                    <a:pt x="21117" y="2415"/>
                    <a:pt x="21355" y="2201"/>
                  </a:cubicBezTo>
                  <a:cubicBezTo>
                    <a:pt x="21468" y="2099"/>
                    <a:pt x="21544" y="1966"/>
                    <a:pt x="21618" y="1834"/>
                  </a:cubicBezTo>
                  <a:cubicBezTo>
                    <a:pt x="21682" y="1722"/>
                    <a:pt x="21745" y="1610"/>
                    <a:pt x="21790" y="1491"/>
                  </a:cubicBezTo>
                  <a:cubicBezTo>
                    <a:pt x="21868" y="1281"/>
                    <a:pt x="21889" y="1055"/>
                    <a:pt x="21893" y="832"/>
                  </a:cubicBezTo>
                  <a:cubicBezTo>
                    <a:pt x="21895" y="656"/>
                    <a:pt x="21867" y="450"/>
                    <a:pt x="21714" y="365"/>
                  </a:cubicBezTo>
                  <a:cubicBezTo>
                    <a:pt x="21653" y="331"/>
                    <a:pt x="21582" y="324"/>
                    <a:pt x="21513" y="320"/>
                  </a:cubicBezTo>
                  <a:cubicBezTo>
                    <a:pt x="21464" y="317"/>
                    <a:pt x="21415" y="316"/>
                    <a:pt x="21366" y="316"/>
                  </a:cubicBezTo>
                  <a:cubicBezTo>
                    <a:pt x="20977" y="316"/>
                    <a:pt x="20587" y="397"/>
                    <a:pt x="20199" y="397"/>
                  </a:cubicBezTo>
                  <a:cubicBezTo>
                    <a:pt x="20130" y="397"/>
                    <a:pt x="20060" y="394"/>
                    <a:pt x="19991" y="388"/>
                  </a:cubicBezTo>
                  <a:cubicBezTo>
                    <a:pt x="19563" y="352"/>
                    <a:pt x="19157" y="187"/>
                    <a:pt x="18733" y="125"/>
                  </a:cubicBezTo>
                  <a:cubicBezTo>
                    <a:pt x="18691" y="119"/>
                    <a:pt x="18646" y="114"/>
                    <a:pt x="18602" y="114"/>
                  </a:cubicBezTo>
                  <a:cubicBezTo>
                    <a:pt x="18510" y="114"/>
                    <a:pt x="18420" y="134"/>
                    <a:pt x="18355" y="197"/>
                  </a:cubicBezTo>
                  <a:cubicBezTo>
                    <a:pt x="18282" y="269"/>
                    <a:pt x="18265" y="383"/>
                    <a:pt x="18285" y="485"/>
                  </a:cubicBezTo>
                  <a:cubicBezTo>
                    <a:pt x="18306" y="586"/>
                    <a:pt x="18357" y="678"/>
                    <a:pt x="18409" y="766"/>
                  </a:cubicBezTo>
                  <a:cubicBezTo>
                    <a:pt x="18554" y="1016"/>
                    <a:pt x="18698" y="1269"/>
                    <a:pt x="18842" y="1518"/>
                  </a:cubicBezTo>
                  <a:cubicBezTo>
                    <a:pt x="18907" y="1630"/>
                    <a:pt x="18972" y="1744"/>
                    <a:pt x="19012" y="1866"/>
                  </a:cubicBezTo>
                  <a:cubicBezTo>
                    <a:pt x="19124" y="2206"/>
                    <a:pt x="19018" y="2609"/>
                    <a:pt x="18754" y="2850"/>
                  </a:cubicBezTo>
                  <a:cubicBezTo>
                    <a:pt x="18686" y="2913"/>
                    <a:pt x="18609" y="2965"/>
                    <a:pt x="18549" y="3034"/>
                  </a:cubicBezTo>
                  <a:cubicBezTo>
                    <a:pt x="18527" y="3062"/>
                    <a:pt x="18296" y="3536"/>
                    <a:pt x="18399" y="3536"/>
                  </a:cubicBezTo>
                  <a:cubicBezTo>
                    <a:pt x="18399" y="3536"/>
                    <a:pt x="18399" y="3536"/>
                    <a:pt x="18399" y="3536"/>
                  </a:cubicBezTo>
                  <a:lnTo>
                    <a:pt x="18399" y="3536"/>
                  </a:lnTo>
                  <a:cubicBezTo>
                    <a:pt x="18309" y="3537"/>
                    <a:pt x="18219" y="3538"/>
                    <a:pt x="18130" y="3538"/>
                  </a:cubicBezTo>
                  <a:cubicBezTo>
                    <a:pt x="17836" y="3538"/>
                    <a:pt x="17543" y="3533"/>
                    <a:pt x="17248" y="3532"/>
                  </a:cubicBezTo>
                  <a:cubicBezTo>
                    <a:pt x="17238" y="3362"/>
                    <a:pt x="17243" y="3187"/>
                    <a:pt x="17341" y="3052"/>
                  </a:cubicBezTo>
                  <a:cubicBezTo>
                    <a:pt x="17437" y="2916"/>
                    <a:pt x="17603" y="2854"/>
                    <a:pt x="17749" y="2777"/>
                  </a:cubicBezTo>
                  <a:cubicBezTo>
                    <a:pt x="18112" y="2587"/>
                    <a:pt x="18411" y="2251"/>
                    <a:pt x="18488" y="1850"/>
                  </a:cubicBezTo>
                  <a:cubicBezTo>
                    <a:pt x="18565" y="1449"/>
                    <a:pt x="18383" y="991"/>
                    <a:pt x="18015" y="809"/>
                  </a:cubicBezTo>
                  <a:cubicBezTo>
                    <a:pt x="17858" y="732"/>
                    <a:pt x="17690" y="709"/>
                    <a:pt x="17516" y="709"/>
                  </a:cubicBezTo>
                  <a:cubicBezTo>
                    <a:pt x="17263" y="709"/>
                    <a:pt x="16999" y="758"/>
                    <a:pt x="16742" y="758"/>
                  </a:cubicBezTo>
                  <a:cubicBezTo>
                    <a:pt x="16609" y="758"/>
                    <a:pt x="16478" y="744"/>
                    <a:pt x="16351" y="705"/>
                  </a:cubicBezTo>
                  <a:cubicBezTo>
                    <a:pt x="16057" y="612"/>
                    <a:pt x="15811" y="378"/>
                    <a:pt x="15503" y="351"/>
                  </a:cubicBezTo>
                  <a:cubicBezTo>
                    <a:pt x="15490" y="350"/>
                    <a:pt x="15476" y="349"/>
                    <a:pt x="15462" y="349"/>
                  </a:cubicBezTo>
                  <a:cubicBezTo>
                    <a:pt x="15427" y="349"/>
                    <a:pt x="15392" y="354"/>
                    <a:pt x="15358" y="365"/>
                  </a:cubicBezTo>
                  <a:cubicBezTo>
                    <a:pt x="15291" y="392"/>
                    <a:pt x="15240" y="453"/>
                    <a:pt x="15210" y="520"/>
                  </a:cubicBezTo>
                  <a:cubicBezTo>
                    <a:pt x="15116" y="730"/>
                    <a:pt x="15203" y="987"/>
                    <a:pt x="15364" y="1153"/>
                  </a:cubicBezTo>
                  <a:cubicBezTo>
                    <a:pt x="15523" y="1320"/>
                    <a:pt x="15743" y="1414"/>
                    <a:pt x="15956" y="1501"/>
                  </a:cubicBezTo>
                  <a:cubicBezTo>
                    <a:pt x="16169" y="1587"/>
                    <a:pt x="16390" y="1673"/>
                    <a:pt x="16562" y="1829"/>
                  </a:cubicBezTo>
                  <a:cubicBezTo>
                    <a:pt x="16632" y="1892"/>
                    <a:pt x="16693" y="1966"/>
                    <a:pt x="16726" y="2055"/>
                  </a:cubicBezTo>
                  <a:cubicBezTo>
                    <a:pt x="16761" y="2145"/>
                    <a:pt x="16764" y="2247"/>
                    <a:pt x="16755" y="2345"/>
                  </a:cubicBezTo>
                  <a:cubicBezTo>
                    <a:pt x="16735" y="2566"/>
                    <a:pt x="16657" y="2776"/>
                    <a:pt x="16612" y="2992"/>
                  </a:cubicBezTo>
                  <a:cubicBezTo>
                    <a:pt x="16575" y="3171"/>
                    <a:pt x="16560" y="3362"/>
                    <a:pt x="16612" y="3535"/>
                  </a:cubicBezTo>
                  <a:cubicBezTo>
                    <a:pt x="16435" y="3538"/>
                    <a:pt x="16257" y="3546"/>
                    <a:pt x="16079" y="3558"/>
                  </a:cubicBezTo>
                  <a:cubicBezTo>
                    <a:pt x="15779" y="3581"/>
                    <a:pt x="15473" y="3622"/>
                    <a:pt x="15172" y="3687"/>
                  </a:cubicBezTo>
                  <a:cubicBezTo>
                    <a:pt x="15271" y="3442"/>
                    <a:pt x="15336" y="3183"/>
                    <a:pt x="15359" y="2921"/>
                  </a:cubicBezTo>
                  <a:cubicBezTo>
                    <a:pt x="15380" y="2702"/>
                    <a:pt x="15372" y="2472"/>
                    <a:pt x="15282" y="2271"/>
                  </a:cubicBezTo>
                  <a:cubicBezTo>
                    <a:pt x="15178" y="2031"/>
                    <a:pt x="14968" y="1851"/>
                    <a:pt x="14737" y="1728"/>
                  </a:cubicBezTo>
                  <a:cubicBezTo>
                    <a:pt x="13856" y="1259"/>
                    <a:pt x="12731" y="1559"/>
                    <a:pt x="11819" y="1151"/>
                  </a:cubicBezTo>
                  <a:cubicBezTo>
                    <a:pt x="11667" y="1082"/>
                    <a:pt x="11523" y="993"/>
                    <a:pt x="11392" y="890"/>
                  </a:cubicBezTo>
                  <a:cubicBezTo>
                    <a:pt x="11221" y="753"/>
                    <a:pt x="11061" y="583"/>
                    <a:pt x="10847" y="540"/>
                  </a:cubicBezTo>
                  <a:cubicBezTo>
                    <a:pt x="10816" y="534"/>
                    <a:pt x="10785" y="531"/>
                    <a:pt x="10754" y="531"/>
                  </a:cubicBezTo>
                  <a:cubicBezTo>
                    <a:pt x="10547" y="531"/>
                    <a:pt x="10342" y="663"/>
                    <a:pt x="10266" y="858"/>
                  </a:cubicBezTo>
                  <a:cubicBezTo>
                    <a:pt x="10144" y="1171"/>
                    <a:pt x="10352" y="1518"/>
                    <a:pt x="10601" y="1745"/>
                  </a:cubicBezTo>
                  <a:cubicBezTo>
                    <a:pt x="10852" y="1971"/>
                    <a:pt x="11159" y="2147"/>
                    <a:pt x="11331" y="2436"/>
                  </a:cubicBezTo>
                  <a:cubicBezTo>
                    <a:pt x="11429" y="2601"/>
                    <a:pt x="11475" y="2795"/>
                    <a:pt x="11462" y="2985"/>
                  </a:cubicBezTo>
                  <a:cubicBezTo>
                    <a:pt x="11448" y="3208"/>
                    <a:pt x="11356" y="3438"/>
                    <a:pt x="11432" y="3649"/>
                  </a:cubicBezTo>
                  <a:cubicBezTo>
                    <a:pt x="11528" y="3920"/>
                    <a:pt x="11852" y="4030"/>
                    <a:pt x="12140" y="4047"/>
                  </a:cubicBezTo>
                  <a:cubicBezTo>
                    <a:pt x="12182" y="4049"/>
                    <a:pt x="12225" y="4050"/>
                    <a:pt x="12268" y="4050"/>
                  </a:cubicBezTo>
                  <a:cubicBezTo>
                    <a:pt x="12791" y="4050"/>
                    <a:pt x="13304" y="3873"/>
                    <a:pt x="13818" y="3759"/>
                  </a:cubicBezTo>
                  <a:cubicBezTo>
                    <a:pt x="13910" y="3739"/>
                    <a:pt x="14006" y="3720"/>
                    <a:pt x="14099" y="3720"/>
                  </a:cubicBezTo>
                  <a:cubicBezTo>
                    <a:pt x="14155" y="3720"/>
                    <a:pt x="14210" y="3727"/>
                    <a:pt x="14264" y="3743"/>
                  </a:cubicBezTo>
                  <a:cubicBezTo>
                    <a:pt x="14345" y="3768"/>
                    <a:pt x="14419" y="3824"/>
                    <a:pt x="14467" y="3895"/>
                  </a:cubicBezTo>
                  <a:cubicBezTo>
                    <a:pt x="13847" y="4126"/>
                    <a:pt x="13291" y="4486"/>
                    <a:pt x="12910" y="5025"/>
                  </a:cubicBezTo>
                  <a:cubicBezTo>
                    <a:pt x="12657" y="5382"/>
                    <a:pt x="12495" y="5799"/>
                    <a:pt x="12347" y="6223"/>
                  </a:cubicBezTo>
                  <a:cubicBezTo>
                    <a:pt x="12320" y="6225"/>
                    <a:pt x="12292" y="6226"/>
                    <a:pt x="12265" y="6226"/>
                  </a:cubicBezTo>
                  <a:cubicBezTo>
                    <a:pt x="11927" y="6226"/>
                    <a:pt x="11580" y="6088"/>
                    <a:pt x="11319" y="5866"/>
                  </a:cubicBezTo>
                  <a:cubicBezTo>
                    <a:pt x="10919" y="5526"/>
                    <a:pt x="10687" y="5028"/>
                    <a:pt x="10537" y="4527"/>
                  </a:cubicBezTo>
                  <a:cubicBezTo>
                    <a:pt x="10194" y="3387"/>
                    <a:pt x="10067" y="2134"/>
                    <a:pt x="9411" y="1110"/>
                  </a:cubicBezTo>
                  <a:cubicBezTo>
                    <a:pt x="9075" y="587"/>
                    <a:pt x="8505" y="241"/>
                    <a:pt x="7902" y="94"/>
                  </a:cubicBezTo>
                  <a:cubicBezTo>
                    <a:pt x="7632" y="29"/>
                    <a:pt x="7355" y="1"/>
                    <a:pt x="7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5"/>
            <p:cNvSpPr/>
            <p:nvPr/>
          </p:nvSpPr>
          <p:spPr>
            <a:xfrm>
              <a:off x="1613800" y="1724400"/>
              <a:ext cx="151800" cy="114275"/>
            </a:xfrm>
            <a:custGeom>
              <a:avLst/>
              <a:gdLst/>
              <a:ahLst/>
              <a:cxnLst/>
              <a:rect l="l" t="t" r="r" b="b"/>
              <a:pathLst>
                <a:path w="6072" h="4571" fill="none" extrusionOk="0">
                  <a:moveTo>
                    <a:pt x="49" y="0"/>
                  </a:moveTo>
                  <a:cubicBezTo>
                    <a:pt x="0" y="484"/>
                    <a:pt x="49" y="973"/>
                    <a:pt x="132" y="1453"/>
                  </a:cubicBezTo>
                  <a:cubicBezTo>
                    <a:pt x="224" y="1995"/>
                    <a:pt x="371" y="2555"/>
                    <a:pt x="743" y="2960"/>
                  </a:cubicBezTo>
                  <a:cubicBezTo>
                    <a:pt x="1008" y="3249"/>
                    <a:pt x="1372" y="3435"/>
                    <a:pt x="1752" y="3531"/>
                  </a:cubicBezTo>
                  <a:cubicBezTo>
                    <a:pt x="2133" y="3628"/>
                    <a:pt x="2529" y="3639"/>
                    <a:pt x="2920" y="3615"/>
                  </a:cubicBezTo>
                  <a:cubicBezTo>
                    <a:pt x="3254" y="3594"/>
                    <a:pt x="3587" y="3548"/>
                    <a:pt x="3921" y="3555"/>
                  </a:cubicBezTo>
                  <a:cubicBezTo>
                    <a:pt x="4158" y="3560"/>
                    <a:pt x="4394" y="3591"/>
                    <a:pt x="4626" y="3642"/>
                  </a:cubicBezTo>
                  <a:cubicBezTo>
                    <a:pt x="5201" y="3772"/>
                    <a:pt x="5773" y="4064"/>
                    <a:pt x="6072" y="457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5"/>
            <p:cNvSpPr/>
            <p:nvPr/>
          </p:nvSpPr>
          <p:spPr>
            <a:xfrm>
              <a:off x="1385850" y="1630025"/>
              <a:ext cx="168625" cy="112750"/>
            </a:xfrm>
            <a:custGeom>
              <a:avLst/>
              <a:gdLst/>
              <a:ahLst/>
              <a:cxnLst/>
              <a:rect l="l" t="t" r="r" b="b"/>
              <a:pathLst>
                <a:path w="6745" h="4510" fill="none" extrusionOk="0">
                  <a:moveTo>
                    <a:pt x="6744" y="4362"/>
                  </a:moveTo>
                  <a:cubicBezTo>
                    <a:pt x="5995" y="4510"/>
                    <a:pt x="5208" y="4281"/>
                    <a:pt x="4561" y="3877"/>
                  </a:cubicBezTo>
                  <a:cubicBezTo>
                    <a:pt x="4300" y="3713"/>
                    <a:pt x="4055" y="3518"/>
                    <a:pt x="3878" y="3267"/>
                  </a:cubicBezTo>
                  <a:cubicBezTo>
                    <a:pt x="3667" y="2969"/>
                    <a:pt x="3564" y="2613"/>
                    <a:pt x="3431" y="2274"/>
                  </a:cubicBezTo>
                  <a:cubicBezTo>
                    <a:pt x="3237" y="1780"/>
                    <a:pt x="2968" y="1310"/>
                    <a:pt x="2606" y="923"/>
                  </a:cubicBezTo>
                  <a:cubicBezTo>
                    <a:pt x="2244" y="537"/>
                    <a:pt x="1780" y="235"/>
                    <a:pt x="1267" y="105"/>
                  </a:cubicBezTo>
                  <a:cubicBezTo>
                    <a:pt x="855" y="0"/>
                    <a:pt x="425" y="8"/>
                    <a:pt x="0" y="19"/>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5"/>
            <p:cNvSpPr/>
            <p:nvPr/>
          </p:nvSpPr>
          <p:spPr>
            <a:xfrm>
              <a:off x="1546175" y="1616650"/>
              <a:ext cx="82750" cy="47750"/>
            </a:xfrm>
            <a:custGeom>
              <a:avLst/>
              <a:gdLst/>
              <a:ahLst/>
              <a:cxnLst/>
              <a:rect l="l" t="t" r="r" b="b"/>
              <a:pathLst>
                <a:path w="3310" h="1910" fill="none" extrusionOk="0">
                  <a:moveTo>
                    <a:pt x="3309" y="1909"/>
                  </a:moveTo>
                  <a:cubicBezTo>
                    <a:pt x="2979" y="1601"/>
                    <a:pt x="2505" y="1457"/>
                    <a:pt x="2059" y="1531"/>
                  </a:cubicBezTo>
                  <a:cubicBezTo>
                    <a:pt x="1792" y="1576"/>
                    <a:pt x="1524" y="1695"/>
                    <a:pt x="1262" y="1629"/>
                  </a:cubicBezTo>
                  <a:cubicBezTo>
                    <a:pt x="1172" y="1607"/>
                    <a:pt x="1084" y="1561"/>
                    <a:pt x="1033" y="1484"/>
                  </a:cubicBezTo>
                  <a:cubicBezTo>
                    <a:pt x="982" y="1409"/>
                    <a:pt x="970" y="1315"/>
                    <a:pt x="956" y="1227"/>
                  </a:cubicBezTo>
                  <a:cubicBezTo>
                    <a:pt x="928" y="1049"/>
                    <a:pt x="886" y="877"/>
                    <a:pt x="830" y="707"/>
                  </a:cubicBezTo>
                  <a:cubicBezTo>
                    <a:pt x="779" y="555"/>
                    <a:pt x="714" y="402"/>
                    <a:pt x="601" y="287"/>
                  </a:cubicBezTo>
                  <a:cubicBezTo>
                    <a:pt x="445" y="126"/>
                    <a:pt x="217" y="6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5"/>
            <p:cNvSpPr/>
            <p:nvPr/>
          </p:nvSpPr>
          <p:spPr>
            <a:xfrm>
              <a:off x="1685200" y="1686750"/>
              <a:ext cx="102250" cy="79775"/>
            </a:xfrm>
            <a:custGeom>
              <a:avLst/>
              <a:gdLst/>
              <a:ahLst/>
              <a:cxnLst/>
              <a:rect l="l" t="t" r="r" b="b"/>
              <a:pathLst>
                <a:path w="4090" h="3191" fill="none" extrusionOk="0">
                  <a:moveTo>
                    <a:pt x="4089" y="3190"/>
                  </a:moveTo>
                  <a:cubicBezTo>
                    <a:pt x="3893" y="2932"/>
                    <a:pt x="3789" y="2617"/>
                    <a:pt x="3666" y="2317"/>
                  </a:cubicBezTo>
                  <a:cubicBezTo>
                    <a:pt x="3542" y="2016"/>
                    <a:pt x="3387" y="1713"/>
                    <a:pt x="3123" y="1523"/>
                  </a:cubicBezTo>
                  <a:cubicBezTo>
                    <a:pt x="2895" y="1358"/>
                    <a:pt x="2611" y="1295"/>
                    <a:pt x="2335" y="1238"/>
                  </a:cubicBezTo>
                  <a:cubicBezTo>
                    <a:pt x="2074" y="1182"/>
                    <a:pt x="1813" y="1127"/>
                    <a:pt x="1551" y="1071"/>
                  </a:cubicBezTo>
                  <a:cubicBezTo>
                    <a:pt x="1224" y="1003"/>
                    <a:pt x="890" y="931"/>
                    <a:pt x="597" y="767"/>
                  </a:cubicBezTo>
                  <a:cubicBezTo>
                    <a:pt x="304" y="604"/>
                    <a:pt x="53" y="33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5"/>
            <p:cNvSpPr/>
            <p:nvPr/>
          </p:nvSpPr>
          <p:spPr>
            <a:xfrm>
              <a:off x="1653250" y="1597325"/>
              <a:ext cx="39250" cy="57700"/>
            </a:xfrm>
            <a:custGeom>
              <a:avLst/>
              <a:gdLst/>
              <a:ahLst/>
              <a:cxnLst/>
              <a:rect l="l" t="t" r="r" b="b"/>
              <a:pathLst>
                <a:path w="1570" h="2308" fill="none" extrusionOk="0">
                  <a:moveTo>
                    <a:pt x="1244" y="2307"/>
                  </a:moveTo>
                  <a:cubicBezTo>
                    <a:pt x="1220" y="2073"/>
                    <a:pt x="1253" y="1836"/>
                    <a:pt x="1338" y="1617"/>
                  </a:cubicBezTo>
                  <a:cubicBezTo>
                    <a:pt x="1425" y="1391"/>
                    <a:pt x="1570" y="1165"/>
                    <a:pt x="1524" y="927"/>
                  </a:cubicBezTo>
                  <a:cubicBezTo>
                    <a:pt x="1485" y="725"/>
                    <a:pt x="1307" y="572"/>
                    <a:pt x="1117" y="489"/>
                  </a:cubicBezTo>
                  <a:cubicBezTo>
                    <a:pt x="927" y="407"/>
                    <a:pt x="717" y="378"/>
                    <a:pt x="519" y="322"/>
                  </a:cubicBezTo>
                  <a:cubicBezTo>
                    <a:pt x="319" y="265"/>
                    <a:pt x="118" y="172"/>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5"/>
            <p:cNvSpPr/>
            <p:nvPr/>
          </p:nvSpPr>
          <p:spPr>
            <a:xfrm>
              <a:off x="1739625" y="1598400"/>
              <a:ext cx="9475" cy="35500"/>
            </a:xfrm>
            <a:custGeom>
              <a:avLst/>
              <a:gdLst/>
              <a:ahLst/>
              <a:cxnLst/>
              <a:rect l="l" t="t" r="r" b="b"/>
              <a:pathLst>
                <a:path w="379" h="1420" fill="none" extrusionOk="0">
                  <a:moveTo>
                    <a:pt x="1" y="0"/>
                  </a:moveTo>
                  <a:cubicBezTo>
                    <a:pt x="40" y="180"/>
                    <a:pt x="81" y="361"/>
                    <a:pt x="164" y="524"/>
                  </a:cubicBezTo>
                  <a:cubicBezTo>
                    <a:pt x="203" y="597"/>
                    <a:pt x="249" y="667"/>
                    <a:pt x="286" y="740"/>
                  </a:cubicBezTo>
                  <a:cubicBezTo>
                    <a:pt x="342" y="848"/>
                    <a:pt x="379" y="969"/>
                    <a:pt x="376" y="1091"/>
                  </a:cubicBezTo>
                  <a:cubicBezTo>
                    <a:pt x="374" y="1213"/>
                    <a:pt x="329" y="1336"/>
                    <a:pt x="240" y="142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5"/>
            <p:cNvSpPr/>
            <p:nvPr/>
          </p:nvSpPr>
          <p:spPr>
            <a:xfrm>
              <a:off x="1798900" y="1677150"/>
              <a:ext cx="30550" cy="53650"/>
            </a:xfrm>
            <a:custGeom>
              <a:avLst/>
              <a:gdLst/>
              <a:ahLst/>
              <a:cxnLst/>
              <a:rect l="l" t="t" r="r" b="b"/>
              <a:pathLst>
                <a:path w="1222" h="2146" fill="none" extrusionOk="0">
                  <a:moveTo>
                    <a:pt x="1" y="0"/>
                  </a:moveTo>
                  <a:cubicBezTo>
                    <a:pt x="223" y="127"/>
                    <a:pt x="480" y="170"/>
                    <a:pt x="731" y="215"/>
                  </a:cubicBezTo>
                  <a:cubicBezTo>
                    <a:pt x="840" y="236"/>
                    <a:pt x="958" y="260"/>
                    <a:pt x="1033" y="341"/>
                  </a:cubicBezTo>
                  <a:cubicBezTo>
                    <a:pt x="1088" y="404"/>
                    <a:pt x="1113" y="487"/>
                    <a:pt x="1127" y="568"/>
                  </a:cubicBezTo>
                  <a:cubicBezTo>
                    <a:pt x="1221" y="1086"/>
                    <a:pt x="1052" y="1620"/>
                    <a:pt x="1101" y="2146"/>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9" name="Google Shape;3529;p55"/>
          <p:cNvGrpSpPr/>
          <p:nvPr/>
        </p:nvGrpSpPr>
        <p:grpSpPr>
          <a:xfrm>
            <a:off x="7909604" y="3855768"/>
            <a:ext cx="1142980" cy="1143013"/>
            <a:chOff x="1891375" y="2217650"/>
            <a:chExt cx="612825" cy="608925"/>
          </a:xfrm>
        </p:grpSpPr>
        <p:sp>
          <p:nvSpPr>
            <p:cNvPr id="3530" name="Google Shape;3530;p55"/>
            <p:cNvSpPr/>
            <p:nvPr/>
          </p:nvSpPr>
          <p:spPr>
            <a:xfrm>
              <a:off x="2056525" y="2226150"/>
              <a:ext cx="105850" cy="284750"/>
            </a:xfrm>
            <a:custGeom>
              <a:avLst/>
              <a:gdLst/>
              <a:ahLst/>
              <a:cxnLst/>
              <a:rect l="l" t="t" r="r" b="b"/>
              <a:pathLst>
                <a:path w="4234" h="11390" extrusionOk="0">
                  <a:moveTo>
                    <a:pt x="2302" y="0"/>
                  </a:moveTo>
                  <a:cubicBezTo>
                    <a:pt x="2180" y="0"/>
                    <a:pt x="2046" y="93"/>
                    <a:pt x="1911" y="325"/>
                  </a:cubicBezTo>
                  <a:cubicBezTo>
                    <a:pt x="1676" y="726"/>
                    <a:pt x="1603" y="1190"/>
                    <a:pt x="1409" y="1606"/>
                  </a:cubicBezTo>
                  <a:cubicBezTo>
                    <a:pt x="1245" y="2005"/>
                    <a:pt x="1080" y="2402"/>
                    <a:pt x="916" y="2799"/>
                  </a:cubicBezTo>
                  <a:cubicBezTo>
                    <a:pt x="646" y="3557"/>
                    <a:pt x="253" y="4305"/>
                    <a:pt x="128" y="5114"/>
                  </a:cubicBezTo>
                  <a:cubicBezTo>
                    <a:pt x="0" y="5934"/>
                    <a:pt x="154" y="6780"/>
                    <a:pt x="446" y="7559"/>
                  </a:cubicBezTo>
                  <a:cubicBezTo>
                    <a:pt x="739" y="8336"/>
                    <a:pt x="1166" y="9055"/>
                    <a:pt x="1599" y="9764"/>
                  </a:cubicBezTo>
                  <a:cubicBezTo>
                    <a:pt x="1809" y="10105"/>
                    <a:pt x="1974" y="10470"/>
                    <a:pt x="2204" y="10802"/>
                  </a:cubicBezTo>
                  <a:cubicBezTo>
                    <a:pt x="2336" y="10994"/>
                    <a:pt x="2485" y="11187"/>
                    <a:pt x="2670" y="11333"/>
                  </a:cubicBezTo>
                  <a:cubicBezTo>
                    <a:pt x="2692" y="11351"/>
                    <a:pt x="2716" y="11369"/>
                    <a:pt x="2743" y="11390"/>
                  </a:cubicBezTo>
                  <a:cubicBezTo>
                    <a:pt x="2985" y="11295"/>
                    <a:pt x="3236" y="11230"/>
                    <a:pt x="3483" y="11198"/>
                  </a:cubicBezTo>
                  <a:cubicBezTo>
                    <a:pt x="3495" y="11144"/>
                    <a:pt x="3503" y="11089"/>
                    <a:pt x="3493" y="11027"/>
                  </a:cubicBezTo>
                  <a:cubicBezTo>
                    <a:pt x="3454" y="10741"/>
                    <a:pt x="3276" y="10484"/>
                    <a:pt x="3256" y="10197"/>
                  </a:cubicBezTo>
                  <a:cubicBezTo>
                    <a:pt x="3213" y="9608"/>
                    <a:pt x="3384" y="9019"/>
                    <a:pt x="3588" y="8472"/>
                  </a:cubicBezTo>
                  <a:cubicBezTo>
                    <a:pt x="3870" y="7717"/>
                    <a:pt x="4230" y="6962"/>
                    <a:pt x="4232" y="6156"/>
                  </a:cubicBezTo>
                  <a:cubicBezTo>
                    <a:pt x="4233" y="5264"/>
                    <a:pt x="3799" y="4441"/>
                    <a:pt x="3495" y="3603"/>
                  </a:cubicBezTo>
                  <a:cubicBezTo>
                    <a:pt x="3158" y="2669"/>
                    <a:pt x="2979" y="1687"/>
                    <a:pt x="2799" y="711"/>
                  </a:cubicBezTo>
                  <a:cubicBezTo>
                    <a:pt x="2732" y="353"/>
                    <a:pt x="2540"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5"/>
            <p:cNvSpPr/>
            <p:nvPr/>
          </p:nvSpPr>
          <p:spPr>
            <a:xfrm>
              <a:off x="2150300" y="2228250"/>
              <a:ext cx="97875" cy="277700"/>
            </a:xfrm>
            <a:custGeom>
              <a:avLst/>
              <a:gdLst/>
              <a:ahLst/>
              <a:cxnLst/>
              <a:rect l="l" t="t" r="r" b="b"/>
              <a:pathLst>
                <a:path w="3915" h="11108" extrusionOk="0">
                  <a:moveTo>
                    <a:pt x="3060" y="1"/>
                  </a:moveTo>
                  <a:cubicBezTo>
                    <a:pt x="3055" y="1"/>
                    <a:pt x="3051" y="1"/>
                    <a:pt x="3046" y="1"/>
                  </a:cubicBezTo>
                  <a:cubicBezTo>
                    <a:pt x="2657" y="15"/>
                    <a:pt x="2336" y="293"/>
                    <a:pt x="2021" y="523"/>
                  </a:cubicBezTo>
                  <a:cubicBezTo>
                    <a:pt x="1420" y="965"/>
                    <a:pt x="690" y="1322"/>
                    <a:pt x="376" y="1999"/>
                  </a:cubicBezTo>
                  <a:cubicBezTo>
                    <a:pt x="179" y="2427"/>
                    <a:pt x="181" y="2920"/>
                    <a:pt x="240" y="3388"/>
                  </a:cubicBezTo>
                  <a:cubicBezTo>
                    <a:pt x="303" y="3903"/>
                    <a:pt x="430" y="4410"/>
                    <a:pt x="613" y="4896"/>
                  </a:cubicBezTo>
                  <a:cubicBezTo>
                    <a:pt x="803" y="5397"/>
                    <a:pt x="1057" y="5877"/>
                    <a:pt x="1203" y="6392"/>
                  </a:cubicBezTo>
                  <a:cubicBezTo>
                    <a:pt x="1348" y="6909"/>
                    <a:pt x="1376" y="7487"/>
                    <a:pt x="1125" y="7961"/>
                  </a:cubicBezTo>
                  <a:cubicBezTo>
                    <a:pt x="842" y="8495"/>
                    <a:pt x="238" y="8839"/>
                    <a:pt x="67" y="9420"/>
                  </a:cubicBezTo>
                  <a:cubicBezTo>
                    <a:pt x="0" y="9646"/>
                    <a:pt x="9" y="9888"/>
                    <a:pt x="27" y="10123"/>
                  </a:cubicBezTo>
                  <a:cubicBezTo>
                    <a:pt x="37" y="10245"/>
                    <a:pt x="71" y="10660"/>
                    <a:pt x="184" y="10945"/>
                  </a:cubicBezTo>
                  <a:cubicBezTo>
                    <a:pt x="211" y="11013"/>
                    <a:pt x="274" y="11058"/>
                    <a:pt x="346" y="11070"/>
                  </a:cubicBezTo>
                  <a:cubicBezTo>
                    <a:pt x="411" y="11080"/>
                    <a:pt x="476" y="11093"/>
                    <a:pt x="540" y="11108"/>
                  </a:cubicBezTo>
                  <a:cubicBezTo>
                    <a:pt x="622" y="11075"/>
                    <a:pt x="682" y="11053"/>
                    <a:pt x="764" y="11021"/>
                  </a:cubicBezTo>
                  <a:cubicBezTo>
                    <a:pt x="998" y="10648"/>
                    <a:pt x="901" y="9872"/>
                    <a:pt x="1057" y="9502"/>
                  </a:cubicBezTo>
                  <a:cubicBezTo>
                    <a:pt x="1197" y="9171"/>
                    <a:pt x="1460" y="8909"/>
                    <a:pt x="1718" y="8660"/>
                  </a:cubicBezTo>
                  <a:cubicBezTo>
                    <a:pt x="2254" y="8145"/>
                    <a:pt x="2804" y="7634"/>
                    <a:pt x="3220" y="7017"/>
                  </a:cubicBezTo>
                  <a:cubicBezTo>
                    <a:pt x="3637" y="6401"/>
                    <a:pt x="3915" y="5659"/>
                    <a:pt x="3835" y="4921"/>
                  </a:cubicBezTo>
                  <a:cubicBezTo>
                    <a:pt x="3768" y="4301"/>
                    <a:pt x="3459" y="3739"/>
                    <a:pt x="3199" y="3172"/>
                  </a:cubicBezTo>
                  <a:cubicBezTo>
                    <a:pt x="2938" y="2606"/>
                    <a:pt x="2714" y="1984"/>
                    <a:pt x="2831" y="1371"/>
                  </a:cubicBezTo>
                  <a:cubicBezTo>
                    <a:pt x="2910" y="946"/>
                    <a:pt x="3150" y="553"/>
                    <a:pt x="3160" y="121"/>
                  </a:cubicBezTo>
                  <a:cubicBezTo>
                    <a:pt x="3161" y="86"/>
                    <a:pt x="3159" y="45"/>
                    <a:pt x="3133" y="22"/>
                  </a:cubicBezTo>
                  <a:cubicBezTo>
                    <a:pt x="3113" y="4"/>
                    <a:pt x="3086" y="1"/>
                    <a:pt x="3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5"/>
            <p:cNvSpPr/>
            <p:nvPr/>
          </p:nvSpPr>
          <p:spPr>
            <a:xfrm>
              <a:off x="2179850" y="2233150"/>
              <a:ext cx="176150" cy="293575"/>
            </a:xfrm>
            <a:custGeom>
              <a:avLst/>
              <a:gdLst/>
              <a:ahLst/>
              <a:cxnLst/>
              <a:rect l="l" t="t" r="r" b="b"/>
              <a:pathLst>
                <a:path w="7046" h="11743" extrusionOk="0">
                  <a:moveTo>
                    <a:pt x="4597" y="0"/>
                  </a:moveTo>
                  <a:cubicBezTo>
                    <a:pt x="4589" y="0"/>
                    <a:pt x="4580" y="1"/>
                    <a:pt x="4571" y="3"/>
                  </a:cubicBezTo>
                  <a:cubicBezTo>
                    <a:pt x="4295" y="56"/>
                    <a:pt x="4057" y="304"/>
                    <a:pt x="3859" y="534"/>
                  </a:cubicBezTo>
                  <a:cubicBezTo>
                    <a:pt x="3396" y="1079"/>
                    <a:pt x="2920" y="1667"/>
                    <a:pt x="2799" y="2388"/>
                  </a:cubicBezTo>
                  <a:cubicBezTo>
                    <a:pt x="2689" y="3027"/>
                    <a:pt x="2877" y="3680"/>
                    <a:pt x="3103" y="4284"/>
                  </a:cubicBezTo>
                  <a:cubicBezTo>
                    <a:pt x="3330" y="4887"/>
                    <a:pt x="3601" y="5485"/>
                    <a:pt x="3674" y="6130"/>
                  </a:cubicBezTo>
                  <a:cubicBezTo>
                    <a:pt x="3808" y="7318"/>
                    <a:pt x="3172" y="8560"/>
                    <a:pt x="2158" y="9094"/>
                  </a:cubicBezTo>
                  <a:cubicBezTo>
                    <a:pt x="1771" y="9298"/>
                    <a:pt x="1341" y="9403"/>
                    <a:pt x="949" y="9596"/>
                  </a:cubicBezTo>
                  <a:cubicBezTo>
                    <a:pt x="555" y="9788"/>
                    <a:pt x="179" y="10100"/>
                    <a:pt x="60" y="10538"/>
                  </a:cubicBezTo>
                  <a:cubicBezTo>
                    <a:pt x="0" y="10757"/>
                    <a:pt x="10" y="10983"/>
                    <a:pt x="13" y="11208"/>
                  </a:cubicBezTo>
                  <a:cubicBezTo>
                    <a:pt x="13" y="11241"/>
                    <a:pt x="11" y="11278"/>
                    <a:pt x="8" y="11317"/>
                  </a:cubicBezTo>
                  <a:cubicBezTo>
                    <a:pt x="67" y="11357"/>
                    <a:pt x="124" y="11401"/>
                    <a:pt x="179" y="11448"/>
                  </a:cubicBezTo>
                  <a:cubicBezTo>
                    <a:pt x="263" y="11523"/>
                    <a:pt x="339" y="11605"/>
                    <a:pt x="410" y="11691"/>
                  </a:cubicBezTo>
                  <a:cubicBezTo>
                    <a:pt x="439" y="11725"/>
                    <a:pt x="480" y="11743"/>
                    <a:pt x="520" y="11743"/>
                  </a:cubicBezTo>
                  <a:cubicBezTo>
                    <a:pt x="565" y="11743"/>
                    <a:pt x="610" y="11721"/>
                    <a:pt x="637" y="11678"/>
                  </a:cubicBezTo>
                  <a:cubicBezTo>
                    <a:pt x="653" y="11653"/>
                    <a:pt x="667" y="11628"/>
                    <a:pt x="679" y="11606"/>
                  </a:cubicBezTo>
                  <a:cubicBezTo>
                    <a:pt x="967" y="11046"/>
                    <a:pt x="1288" y="10456"/>
                    <a:pt x="1822" y="10159"/>
                  </a:cubicBezTo>
                  <a:cubicBezTo>
                    <a:pt x="2132" y="9988"/>
                    <a:pt x="2466" y="9938"/>
                    <a:pt x="2812" y="9938"/>
                  </a:cubicBezTo>
                  <a:cubicBezTo>
                    <a:pt x="3305" y="9938"/>
                    <a:pt x="3820" y="10039"/>
                    <a:pt x="4323" y="10039"/>
                  </a:cubicBezTo>
                  <a:cubicBezTo>
                    <a:pt x="4498" y="10039"/>
                    <a:pt x="4671" y="10027"/>
                    <a:pt x="4841" y="9994"/>
                  </a:cubicBezTo>
                  <a:cubicBezTo>
                    <a:pt x="5761" y="9815"/>
                    <a:pt x="6510" y="9000"/>
                    <a:pt x="6778" y="8052"/>
                  </a:cubicBezTo>
                  <a:cubicBezTo>
                    <a:pt x="7046" y="7105"/>
                    <a:pt x="6878" y="6058"/>
                    <a:pt x="6452" y="5178"/>
                  </a:cubicBezTo>
                  <a:cubicBezTo>
                    <a:pt x="6103" y="4459"/>
                    <a:pt x="5594" y="3842"/>
                    <a:pt x="5188" y="3158"/>
                  </a:cubicBezTo>
                  <a:cubicBezTo>
                    <a:pt x="4780" y="2472"/>
                    <a:pt x="4471" y="1669"/>
                    <a:pt x="4589" y="872"/>
                  </a:cubicBezTo>
                  <a:cubicBezTo>
                    <a:pt x="4624" y="635"/>
                    <a:pt x="4697" y="403"/>
                    <a:pt x="4734" y="165"/>
                  </a:cubicBezTo>
                  <a:cubicBezTo>
                    <a:pt x="4748" y="79"/>
                    <a:pt x="4680" y="0"/>
                    <a:pt x="4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5"/>
            <p:cNvSpPr/>
            <p:nvPr/>
          </p:nvSpPr>
          <p:spPr>
            <a:xfrm>
              <a:off x="1951350" y="2220000"/>
              <a:ext cx="158150" cy="306700"/>
            </a:xfrm>
            <a:custGeom>
              <a:avLst/>
              <a:gdLst/>
              <a:ahLst/>
              <a:cxnLst/>
              <a:rect l="l" t="t" r="r" b="b"/>
              <a:pathLst>
                <a:path w="6326" h="12268" extrusionOk="0">
                  <a:moveTo>
                    <a:pt x="4128" y="0"/>
                  </a:moveTo>
                  <a:cubicBezTo>
                    <a:pt x="4042" y="0"/>
                    <a:pt x="3966" y="63"/>
                    <a:pt x="3904" y="125"/>
                  </a:cubicBezTo>
                  <a:cubicBezTo>
                    <a:pt x="2922" y="1094"/>
                    <a:pt x="2654" y="2579"/>
                    <a:pt x="1838" y="3692"/>
                  </a:cubicBezTo>
                  <a:cubicBezTo>
                    <a:pt x="1432" y="4246"/>
                    <a:pt x="897" y="4698"/>
                    <a:pt x="530" y="5279"/>
                  </a:cubicBezTo>
                  <a:cubicBezTo>
                    <a:pt x="164" y="5859"/>
                    <a:pt x="1" y="6652"/>
                    <a:pt x="391" y="7215"/>
                  </a:cubicBezTo>
                  <a:cubicBezTo>
                    <a:pt x="669" y="7615"/>
                    <a:pt x="1152" y="7803"/>
                    <a:pt x="1594" y="8008"/>
                  </a:cubicBezTo>
                  <a:cubicBezTo>
                    <a:pt x="3099" y="8710"/>
                    <a:pt x="4427" y="9883"/>
                    <a:pt x="5096" y="11403"/>
                  </a:cubicBezTo>
                  <a:cubicBezTo>
                    <a:pt x="5186" y="11605"/>
                    <a:pt x="5265" y="11816"/>
                    <a:pt x="5399" y="11994"/>
                  </a:cubicBezTo>
                  <a:cubicBezTo>
                    <a:pt x="5486" y="12107"/>
                    <a:pt x="5606" y="12204"/>
                    <a:pt x="5737" y="12257"/>
                  </a:cubicBezTo>
                  <a:cubicBezTo>
                    <a:pt x="5755" y="12264"/>
                    <a:pt x="5774" y="12268"/>
                    <a:pt x="5792" y="12268"/>
                  </a:cubicBezTo>
                  <a:cubicBezTo>
                    <a:pt x="5844" y="12268"/>
                    <a:pt x="5895" y="12239"/>
                    <a:pt x="5929" y="12195"/>
                  </a:cubicBezTo>
                  <a:cubicBezTo>
                    <a:pt x="6020" y="12073"/>
                    <a:pt x="6127" y="11963"/>
                    <a:pt x="6247" y="11862"/>
                  </a:cubicBezTo>
                  <a:cubicBezTo>
                    <a:pt x="6315" y="11805"/>
                    <a:pt x="6325" y="11707"/>
                    <a:pt x="6275" y="11634"/>
                  </a:cubicBezTo>
                  <a:cubicBezTo>
                    <a:pt x="6220" y="11553"/>
                    <a:pt x="6153" y="11474"/>
                    <a:pt x="6093" y="11397"/>
                  </a:cubicBezTo>
                  <a:cubicBezTo>
                    <a:pt x="5636" y="10811"/>
                    <a:pt x="5327" y="10127"/>
                    <a:pt x="4965" y="9481"/>
                  </a:cubicBezTo>
                  <a:cubicBezTo>
                    <a:pt x="4454" y="8568"/>
                    <a:pt x="3815" y="7687"/>
                    <a:pt x="3656" y="6654"/>
                  </a:cubicBezTo>
                  <a:cubicBezTo>
                    <a:pt x="3456" y="5344"/>
                    <a:pt x="4063" y="4065"/>
                    <a:pt x="4342" y="2770"/>
                  </a:cubicBezTo>
                  <a:cubicBezTo>
                    <a:pt x="4463" y="2207"/>
                    <a:pt x="4523" y="1630"/>
                    <a:pt x="4520" y="1055"/>
                  </a:cubicBezTo>
                  <a:cubicBezTo>
                    <a:pt x="4519" y="752"/>
                    <a:pt x="4495" y="437"/>
                    <a:pt x="4348" y="172"/>
                  </a:cubicBezTo>
                  <a:cubicBezTo>
                    <a:pt x="4304" y="93"/>
                    <a:pt x="4238" y="12"/>
                    <a:pt x="4147" y="1"/>
                  </a:cubicBezTo>
                  <a:cubicBezTo>
                    <a:pt x="4140" y="1"/>
                    <a:pt x="4134" y="0"/>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5"/>
            <p:cNvSpPr/>
            <p:nvPr/>
          </p:nvSpPr>
          <p:spPr>
            <a:xfrm>
              <a:off x="1895950" y="2321850"/>
              <a:ext cx="198125" cy="229775"/>
            </a:xfrm>
            <a:custGeom>
              <a:avLst/>
              <a:gdLst/>
              <a:ahLst/>
              <a:cxnLst/>
              <a:rect l="l" t="t" r="r" b="b"/>
              <a:pathLst>
                <a:path w="7925" h="9191" extrusionOk="0">
                  <a:moveTo>
                    <a:pt x="1075" y="0"/>
                  </a:moveTo>
                  <a:cubicBezTo>
                    <a:pt x="833" y="0"/>
                    <a:pt x="649" y="241"/>
                    <a:pt x="553" y="471"/>
                  </a:cubicBezTo>
                  <a:cubicBezTo>
                    <a:pt x="274" y="1132"/>
                    <a:pt x="298" y="1877"/>
                    <a:pt x="324" y="2593"/>
                  </a:cubicBezTo>
                  <a:cubicBezTo>
                    <a:pt x="360" y="3605"/>
                    <a:pt x="387" y="4631"/>
                    <a:pt x="165" y="5620"/>
                  </a:cubicBezTo>
                  <a:cubicBezTo>
                    <a:pt x="103" y="5896"/>
                    <a:pt x="21" y="6172"/>
                    <a:pt x="10" y="6455"/>
                  </a:cubicBezTo>
                  <a:cubicBezTo>
                    <a:pt x="0" y="6739"/>
                    <a:pt x="73" y="7040"/>
                    <a:pt x="277" y="7237"/>
                  </a:cubicBezTo>
                  <a:cubicBezTo>
                    <a:pt x="501" y="7456"/>
                    <a:pt x="838" y="7507"/>
                    <a:pt x="1150" y="7522"/>
                  </a:cubicBezTo>
                  <a:cubicBezTo>
                    <a:pt x="1276" y="7528"/>
                    <a:pt x="1403" y="7531"/>
                    <a:pt x="1530" y="7531"/>
                  </a:cubicBezTo>
                  <a:cubicBezTo>
                    <a:pt x="1958" y="7531"/>
                    <a:pt x="2389" y="7503"/>
                    <a:pt x="2816" y="7503"/>
                  </a:cubicBezTo>
                  <a:cubicBezTo>
                    <a:pt x="3256" y="7503"/>
                    <a:pt x="3690" y="7532"/>
                    <a:pt x="4112" y="7653"/>
                  </a:cubicBezTo>
                  <a:cubicBezTo>
                    <a:pt x="4955" y="7895"/>
                    <a:pt x="5644" y="8462"/>
                    <a:pt x="6425" y="8836"/>
                  </a:cubicBezTo>
                  <a:cubicBezTo>
                    <a:pt x="6649" y="8943"/>
                    <a:pt x="7134" y="9191"/>
                    <a:pt x="7462" y="9191"/>
                  </a:cubicBezTo>
                  <a:cubicBezTo>
                    <a:pt x="7526" y="9191"/>
                    <a:pt x="7584" y="9182"/>
                    <a:pt x="7633" y="9160"/>
                  </a:cubicBezTo>
                  <a:cubicBezTo>
                    <a:pt x="7925" y="9034"/>
                    <a:pt x="7643" y="8634"/>
                    <a:pt x="7514" y="8472"/>
                  </a:cubicBezTo>
                  <a:cubicBezTo>
                    <a:pt x="7180" y="8059"/>
                    <a:pt x="6830" y="7752"/>
                    <a:pt x="6593" y="7262"/>
                  </a:cubicBezTo>
                  <a:cubicBezTo>
                    <a:pt x="6313" y="6686"/>
                    <a:pt x="6108" y="6058"/>
                    <a:pt x="5683" y="5578"/>
                  </a:cubicBezTo>
                  <a:cubicBezTo>
                    <a:pt x="5195" y="5028"/>
                    <a:pt x="4476" y="4739"/>
                    <a:pt x="3761" y="4564"/>
                  </a:cubicBezTo>
                  <a:cubicBezTo>
                    <a:pt x="3138" y="4411"/>
                    <a:pt x="2441" y="4299"/>
                    <a:pt x="2027" y="3809"/>
                  </a:cubicBezTo>
                  <a:cubicBezTo>
                    <a:pt x="1653" y="3364"/>
                    <a:pt x="1619" y="2731"/>
                    <a:pt x="1651" y="2150"/>
                  </a:cubicBezTo>
                  <a:cubicBezTo>
                    <a:pt x="1682" y="1569"/>
                    <a:pt x="1759" y="966"/>
                    <a:pt x="1547" y="425"/>
                  </a:cubicBezTo>
                  <a:cubicBezTo>
                    <a:pt x="1470" y="227"/>
                    <a:pt x="1326" y="25"/>
                    <a:pt x="1114" y="2"/>
                  </a:cubicBezTo>
                  <a:cubicBezTo>
                    <a:pt x="1101" y="1"/>
                    <a:pt x="1088"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5"/>
            <p:cNvSpPr/>
            <p:nvPr/>
          </p:nvSpPr>
          <p:spPr>
            <a:xfrm>
              <a:off x="1901575" y="2523300"/>
              <a:ext cx="198650" cy="73475"/>
            </a:xfrm>
            <a:custGeom>
              <a:avLst/>
              <a:gdLst/>
              <a:ahLst/>
              <a:cxnLst/>
              <a:rect l="l" t="t" r="r" b="b"/>
              <a:pathLst>
                <a:path w="7946" h="2939" extrusionOk="0">
                  <a:moveTo>
                    <a:pt x="3200" y="0"/>
                  </a:moveTo>
                  <a:cubicBezTo>
                    <a:pt x="2964" y="0"/>
                    <a:pt x="2728" y="35"/>
                    <a:pt x="2506" y="115"/>
                  </a:cubicBezTo>
                  <a:cubicBezTo>
                    <a:pt x="2161" y="240"/>
                    <a:pt x="1857" y="468"/>
                    <a:pt x="1502" y="554"/>
                  </a:cubicBezTo>
                  <a:cubicBezTo>
                    <a:pt x="1376" y="584"/>
                    <a:pt x="1248" y="596"/>
                    <a:pt x="1119" y="596"/>
                  </a:cubicBezTo>
                  <a:cubicBezTo>
                    <a:pt x="928" y="596"/>
                    <a:pt x="736" y="570"/>
                    <a:pt x="547" y="540"/>
                  </a:cubicBezTo>
                  <a:cubicBezTo>
                    <a:pt x="488" y="530"/>
                    <a:pt x="423" y="522"/>
                    <a:pt x="360" y="522"/>
                  </a:cubicBezTo>
                  <a:cubicBezTo>
                    <a:pt x="234" y="522"/>
                    <a:pt x="115" y="553"/>
                    <a:pt x="58" y="658"/>
                  </a:cubicBezTo>
                  <a:cubicBezTo>
                    <a:pt x="0" y="763"/>
                    <a:pt x="43" y="901"/>
                    <a:pt x="126" y="988"/>
                  </a:cubicBezTo>
                  <a:cubicBezTo>
                    <a:pt x="209" y="1075"/>
                    <a:pt x="324" y="1123"/>
                    <a:pt x="434" y="1169"/>
                  </a:cubicBezTo>
                  <a:cubicBezTo>
                    <a:pt x="967" y="1393"/>
                    <a:pt x="1512" y="1640"/>
                    <a:pt x="1896" y="2072"/>
                  </a:cubicBezTo>
                  <a:cubicBezTo>
                    <a:pt x="2017" y="2207"/>
                    <a:pt x="2119" y="2360"/>
                    <a:pt x="2260" y="2475"/>
                  </a:cubicBezTo>
                  <a:cubicBezTo>
                    <a:pt x="2404" y="2595"/>
                    <a:pt x="2580" y="2669"/>
                    <a:pt x="2756" y="2730"/>
                  </a:cubicBezTo>
                  <a:cubicBezTo>
                    <a:pt x="3123" y="2854"/>
                    <a:pt x="3507" y="2924"/>
                    <a:pt x="3894" y="2936"/>
                  </a:cubicBezTo>
                  <a:cubicBezTo>
                    <a:pt x="3940" y="2938"/>
                    <a:pt x="3985" y="2939"/>
                    <a:pt x="4031" y="2939"/>
                  </a:cubicBezTo>
                  <a:cubicBezTo>
                    <a:pt x="4377" y="2939"/>
                    <a:pt x="4722" y="2895"/>
                    <a:pt x="5063" y="2834"/>
                  </a:cubicBezTo>
                  <a:cubicBezTo>
                    <a:pt x="5461" y="2764"/>
                    <a:pt x="5857" y="2667"/>
                    <a:pt x="6238" y="2534"/>
                  </a:cubicBezTo>
                  <a:cubicBezTo>
                    <a:pt x="6516" y="2436"/>
                    <a:pt x="6788" y="2319"/>
                    <a:pt x="7080" y="2276"/>
                  </a:cubicBezTo>
                  <a:cubicBezTo>
                    <a:pt x="7330" y="2238"/>
                    <a:pt x="7587" y="2257"/>
                    <a:pt x="7835" y="2217"/>
                  </a:cubicBezTo>
                  <a:cubicBezTo>
                    <a:pt x="7882" y="2140"/>
                    <a:pt x="7899" y="2112"/>
                    <a:pt x="7945" y="2035"/>
                  </a:cubicBezTo>
                  <a:cubicBezTo>
                    <a:pt x="7898" y="1883"/>
                    <a:pt x="7857" y="1728"/>
                    <a:pt x="7826" y="1572"/>
                  </a:cubicBezTo>
                  <a:cubicBezTo>
                    <a:pt x="7798" y="1566"/>
                    <a:pt x="7771" y="1563"/>
                    <a:pt x="7746" y="1563"/>
                  </a:cubicBezTo>
                  <a:cubicBezTo>
                    <a:pt x="7742" y="1563"/>
                    <a:pt x="7737" y="1563"/>
                    <a:pt x="7733" y="1563"/>
                  </a:cubicBezTo>
                  <a:cubicBezTo>
                    <a:pt x="7685" y="1565"/>
                    <a:pt x="7638" y="1566"/>
                    <a:pt x="7591" y="1566"/>
                  </a:cubicBezTo>
                  <a:cubicBezTo>
                    <a:pt x="7207" y="1566"/>
                    <a:pt x="6854" y="1511"/>
                    <a:pt x="6487" y="1364"/>
                  </a:cubicBezTo>
                  <a:cubicBezTo>
                    <a:pt x="6037" y="1184"/>
                    <a:pt x="5625" y="921"/>
                    <a:pt x="5205" y="680"/>
                  </a:cubicBezTo>
                  <a:cubicBezTo>
                    <a:pt x="4794" y="442"/>
                    <a:pt x="4368" y="221"/>
                    <a:pt x="3909" y="98"/>
                  </a:cubicBezTo>
                  <a:cubicBezTo>
                    <a:pt x="3679" y="36"/>
                    <a:pt x="3439"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5"/>
            <p:cNvSpPr/>
            <p:nvPr/>
          </p:nvSpPr>
          <p:spPr>
            <a:xfrm>
              <a:off x="1906875" y="2402350"/>
              <a:ext cx="597325" cy="424225"/>
            </a:xfrm>
            <a:custGeom>
              <a:avLst/>
              <a:gdLst/>
              <a:ahLst/>
              <a:cxnLst/>
              <a:rect l="l" t="t" r="r" b="b"/>
              <a:pathLst>
                <a:path w="23893" h="16969" extrusionOk="0">
                  <a:moveTo>
                    <a:pt x="19752" y="1"/>
                  </a:moveTo>
                  <a:cubicBezTo>
                    <a:pt x="19704" y="1"/>
                    <a:pt x="19656" y="10"/>
                    <a:pt x="19612" y="29"/>
                  </a:cubicBezTo>
                  <a:cubicBezTo>
                    <a:pt x="19484" y="83"/>
                    <a:pt x="19390" y="196"/>
                    <a:pt x="19310" y="312"/>
                  </a:cubicBezTo>
                  <a:cubicBezTo>
                    <a:pt x="18812" y="1034"/>
                    <a:pt x="18648" y="1979"/>
                    <a:pt x="18016" y="2590"/>
                  </a:cubicBezTo>
                  <a:cubicBezTo>
                    <a:pt x="17629" y="2964"/>
                    <a:pt x="17106" y="3165"/>
                    <a:pt x="16583" y="3299"/>
                  </a:cubicBezTo>
                  <a:cubicBezTo>
                    <a:pt x="16061" y="3431"/>
                    <a:pt x="15522" y="3505"/>
                    <a:pt x="14983" y="3518"/>
                  </a:cubicBezTo>
                  <a:cubicBezTo>
                    <a:pt x="14899" y="3520"/>
                    <a:pt x="14814" y="3520"/>
                    <a:pt x="14730" y="3520"/>
                  </a:cubicBezTo>
                  <a:cubicBezTo>
                    <a:pt x="14677" y="3520"/>
                    <a:pt x="14623" y="3520"/>
                    <a:pt x="14570" y="3520"/>
                  </a:cubicBezTo>
                  <a:cubicBezTo>
                    <a:pt x="14329" y="3520"/>
                    <a:pt x="14088" y="3523"/>
                    <a:pt x="13849" y="3555"/>
                  </a:cubicBezTo>
                  <a:cubicBezTo>
                    <a:pt x="13474" y="3605"/>
                    <a:pt x="13097" y="3736"/>
                    <a:pt x="12830" y="4003"/>
                  </a:cubicBezTo>
                  <a:cubicBezTo>
                    <a:pt x="12487" y="4343"/>
                    <a:pt x="12376" y="4851"/>
                    <a:pt x="12342" y="5332"/>
                  </a:cubicBezTo>
                  <a:cubicBezTo>
                    <a:pt x="12325" y="5601"/>
                    <a:pt x="12322" y="5884"/>
                    <a:pt x="12186" y="6118"/>
                  </a:cubicBezTo>
                  <a:cubicBezTo>
                    <a:pt x="12059" y="6335"/>
                    <a:pt x="11834" y="6474"/>
                    <a:pt x="11679" y="6671"/>
                  </a:cubicBezTo>
                  <a:cubicBezTo>
                    <a:pt x="11444" y="6968"/>
                    <a:pt x="11390" y="7366"/>
                    <a:pt x="11391" y="7744"/>
                  </a:cubicBezTo>
                  <a:cubicBezTo>
                    <a:pt x="11393" y="8269"/>
                    <a:pt x="11509" y="8826"/>
                    <a:pt x="11835" y="9227"/>
                  </a:cubicBezTo>
                  <a:cubicBezTo>
                    <a:pt x="11798" y="9211"/>
                    <a:pt x="11762" y="9194"/>
                    <a:pt x="11726" y="9175"/>
                  </a:cubicBezTo>
                  <a:cubicBezTo>
                    <a:pt x="11166" y="8875"/>
                    <a:pt x="10956" y="8184"/>
                    <a:pt x="10858" y="7557"/>
                  </a:cubicBezTo>
                  <a:cubicBezTo>
                    <a:pt x="10823" y="7322"/>
                    <a:pt x="10807" y="7048"/>
                    <a:pt x="10980" y="6885"/>
                  </a:cubicBezTo>
                  <a:cubicBezTo>
                    <a:pt x="11057" y="6813"/>
                    <a:pt x="11162" y="6773"/>
                    <a:pt x="11228" y="6693"/>
                  </a:cubicBezTo>
                  <a:cubicBezTo>
                    <a:pt x="11364" y="6529"/>
                    <a:pt x="11280" y="6283"/>
                    <a:pt x="11191" y="6090"/>
                  </a:cubicBezTo>
                  <a:cubicBezTo>
                    <a:pt x="11036" y="5749"/>
                    <a:pt x="10877" y="5400"/>
                    <a:pt x="10630" y="5118"/>
                  </a:cubicBezTo>
                  <a:cubicBezTo>
                    <a:pt x="10385" y="4835"/>
                    <a:pt x="10037" y="4620"/>
                    <a:pt x="9663" y="4620"/>
                  </a:cubicBezTo>
                  <a:cubicBezTo>
                    <a:pt x="9662" y="4620"/>
                    <a:pt x="9660" y="4620"/>
                    <a:pt x="9658" y="4620"/>
                  </a:cubicBezTo>
                  <a:cubicBezTo>
                    <a:pt x="9338" y="4623"/>
                    <a:pt x="9039" y="4780"/>
                    <a:pt x="8779" y="4964"/>
                  </a:cubicBezTo>
                  <a:cubicBezTo>
                    <a:pt x="8572" y="5109"/>
                    <a:pt x="8374" y="5281"/>
                    <a:pt x="8272" y="5512"/>
                  </a:cubicBezTo>
                  <a:cubicBezTo>
                    <a:pt x="8024" y="6077"/>
                    <a:pt x="8464" y="6823"/>
                    <a:pt x="8889" y="7183"/>
                  </a:cubicBezTo>
                  <a:cubicBezTo>
                    <a:pt x="9022" y="7297"/>
                    <a:pt x="9171" y="7389"/>
                    <a:pt x="9298" y="7510"/>
                  </a:cubicBezTo>
                  <a:cubicBezTo>
                    <a:pt x="9424" y="7629"/>
                    <a:pt x="9527" y="7770"/>
                    <a:pt x="9617" y="7919"/>
                  </a:cubicBezTo>
                  <a:cubicBezTo>
                    <a:pt x="9785" y="8197"/>
                    <a:pt x="9900" y="8485"/>
                    <a:pt x="10065" y="8761"/>
                  </a:cubicBezTo>
                  <a:cubicBezTo>
                    <a:pt x="10414" y="9340"/>
                    <a:pt x="10910" y="9885"/>
                    <a:pt x="11568" y="10074"/>
                  </a:cubicBezTo>
                  <a:cubicBezTo>
                    <a:pt x="11857" y="10157"/>
                    <a:pt x="12157" y="10194"/>
                    <a:pt x="12458" y="10194"/>
                  </a:cubicBezTo>
                  <a:cubicBezTo>
                    <a:pt x="12650" y="10194"/>
                    <a:pt x="12843" y="10179"/>
                    <a:pt x="13034" y="10151"/>
                  </a:cubicBezTo>
                  <a:lnTo>
                    <a:pt x="13034" y="10151"/>
                  </a:lnTo>
                  <a:cubicBezTo>
                    <a:pt x="12798" y="10432"/>
                    <a:pt x="12446" y="10629"/>
                    <a:pt x="12081" y="10706"/>
                  </a:cubicBezTo>
                  <a:cubicBezTo>
                    <a:pt x="11927" y="10739"/>
                    <a:pt x="11772" y="10753"/>
                    <a:pt x="11615" y="10753"/>
                  </a:cubicBezTo>
                  <a:cubicBezTo>
                    <a:pt x="11211" y="10753"/>
                    <a:pt x="10804" y="10658"/>
                    <a:pt x="10417" y="10533"/>
                  </a:cubicBezTo>
                  <a:cubicBezTo>
                    <a:pt x="8901" y="10045"/>
                    <a:pt x="7503" y="9094"/>
                    <a:pt x="5914" y="9007"/>
                  </a:cubicBezTo>
                  <a:cubicBezTo>
                    <a:pt x="5844" y="9003"/>
                    <a:pt x="5774" y="9000"/>
                    <a:pt x="5703" y="9000"/>
                  </a:cubicBezTo>
                  <a:cubicBezTo>
                    <a:pt x="5443" y="9000"/>
                    <a:pt x="5182" y="9030"/>
                    <a:pt x="4934" y="9109"/>
                  </a:cubicBezTo>
                  <a:cubicBezTo>
                    <a:pt x="3961" y="9419"/>
                    <a:pt x="3380" y="10398"/>
                    <a:pt x="2557" y="11001"/>
                  </a:cubicBezTo>
                  <a:cubicBezTo>
                    <a:pt x="1853" y="11516"/>
                    <a:pt x="979" y="11751"/>
                    <a:pt x="253" y="12235"/>
                  </a:cubicBezTo>
                  <a:cubicBezTo>
                    <a:pt x="132" y="12315"/>
                    <a:pt x="1" y="12430"/>
                    <a:pt x="77" y="12594"/>
                  </a:cubicBezTo>
                  <a:cubicBezTo>
                    <a:pt x="122" y="12692"/>
                    <a:pt x="226" y="12748"/>
                    <a:pt x="334" y="12752"/>
                  </a:cubicBezTo>
                  <a:cubicBezTo>
                    <a:pt x="410" y="12753"/>
                    <a:pt x="487" y="12754"/>
                    <a:pt x="564" y="12754"/>
                  </a:cubicBezTo>
                  <a:cubicBezTo>
                    <a:pt x="891" y="12754"/>
                    <a:pt x="1219" y="12735"/>
                    <a:pt x="1535" y="12657"/>
                  </a:cubicBezTo>
                  <a:cubicBezTo>
                    <a:pt x="1928" y="12561"/>
                    <a:pt x="2293" y="12376"/>
                    <a:pt x="2654" y="12192"/>
                  </a:cubicBezTo>
                  <a:cubicBezTo>
                    <a:pt x="3227" y="11902"/>
                    <a:pt x="3800" y="11611"/>
                    <a:pt x="4374" y="11320"/>
                  </a:cubicBezTo>
                  <a:cubicBezTo>
                    <a:pt x="4797" y="11105"/>
                    <a:pt x="5224" y="10889"/>
                    <a:pt x="5678" y="10755"/>
                  </a:cubicBezTo>
                  <a:cubicBezTo>
                    <a:pt x="6055" y="10644"/>
                    <a:pt x="6447" y="10591"/>
                    <a:pt x="6839" y="10591"/>
                  </a:cubicBezTo>
                  <a:cubicBezTo>
                    <a:pt x="7227" y="10591"/>
                    <a:pt x="7616" y="10642"/>
                    <a:pt x="7991" y="10739"/>
                  </a:cubicBezTo>
                  <a:cubicBezTo>
                    <a:pt x="8606" y="10898"/>
                    <a:pt x="9183" y="11174"/>
                    <a:pt x="9784" y="11382"/>
                  </a:cubicBezTo>
                  <a:cubicBezTo>
                    <a:pt x="10228" y="11536"/>
                    <a:pt x="10698" y="11653"/>
                    <a:pt x="11165" y="11653"/>
                  </a:cubicBezTo>
                  <a:cubicBezTo>
                    <a:pt x="11328" y="11653"/>
                    <a:pt x="11491" y="11639"/>
                    <a:pt x="11652" y="11607"/>
                  </a:cubicBezTo>
                  <a:cubicBezTo>
                    <a:pt x="12528" y="11432"/>
                    <a:pt x="13211" y="10764"/>
                    <a:pt x="13708" y="10004"/>
                  </a:cubicBezTo>
                  <a:cubicBezTo>
                    <a:pt x="13726" y="9999"/>
                    <a:pt x="13745" y="9994"/>
                    <a:pt x="13764" y="9989"/>
                  </a:cubicBezTo>
                  <a:cubicBezTo>
                    <a:pt x="14531" y="9753"/>
                    <a:pt x="15239" y="9361"/>
                    <a:pt x="15951" y="8988"/>
                  </a:cubicBezTo>
                  <a:lnTo>
                    <a:pt x="15951" y="8988"/>
                  </a:lnTo>
                  <a:cubicBezTo>
                    <a:pt x="16217" y="9471"/>
                    <a:pt x="16148" y="10091"/>
                    <a:pt x="15907" y="10591"/>
                  </a:cubicBezTo>
                  <a:cubicBezTo>
                    <a:pt x="15655" y="11115"/>
                    <a:pt x="15244" y="11541"/>
                    <a:pt x="14856" y="11976"/>
                  </a:cubicBezTo>
                  <a:cubicBezTo>
                    <a:pt x="14664" y="12191"/>
                    <a:pt x="14475" y="12413"/>
                    <a:pt x="14249" y="12595"/>
                  </a:cubicBezTo>
                  <a:cubicBezTo>
                    <a:pt x="14065" y="12744"/>
                    <a:pt x="13859" y="12866"/>
                    <a:pt x="13646" y="12967"/>
                  </a:cubicBezTo>
                  <a:cubicBezTo>
                    <a:pt x="13177" y="13191"/>
                    <a:pt x="12654" y="13325"/>
                    <a:pt x="12137" y="13325"/>
                  </a:cubicBezTo>
                  <a:cubicBezTo>
                    <a:pt x="11844" y="13325"/>
                    <a:pt x="11553" y="13282"/>
                    <a:pt x="11275" y="13188"/>
                  </a:cubicBezTo>
                  <a:cubicBezTo>
                    <a:pt x="11090" y="13125"/>
                    <a:pt x="10913" y="13041"/>
                    <a:pt x="10729" y="12975"/>
                  </a:cubicBezTo>
                  <a:cubicBezTo>
                    <a:pt x="10166" y="12769"/>
                    <a:pt x="9528" y="12710"/>
                    <a:pt x="8910" y="12710"/>
                  </a:cubicBezTo>
                  <a:cubicBezTo>
                    <a:pt x="8693" y="12710"/>
                    <a:pt x="8477" y="12717"/>
                    <a:pt x="8269" y="12728"/>
                  </a:cubicBezTo>
                  <a:cubicBezTo>
                    <a:pt x="7430" y="12772"/>
                    <a:pt x="6664" y="13731"/>
                    <a:pt x="6159" y="14306"/>
                  </a:cubicBezTo>
                  <a:cubicBezTo>
                    <a:pt x="5573" y="14972"/>
                    <a:pt x="4973" y="15702"/>
                    <a:pt x="4121" y="16031"/>
                  </a:cubicBezTo>
                  <a:cubicBezTo>
                    <a:pt x="3610" y="16228"/>
                    <a:pt x="3052" y="16259"/>
                    <a:pt x="2506" y="16295"/>
                  </a:cubicBezTo>
                  <a:cubicBezTo>
                    <a:pt x="2246" y="16312"/>
                    <a:pt x="1964" y="16344"/>
                    <a:pt x="1738" y="16457"/>
                  </a:cubicBezTo>
                  <a:cubicBezTo>
                    <a:pt x="1603" y="16525"/>
                    <a:pt x="1637" y="16729"/>
                    <a:pt x="1786" y="16752"/>
                  </a:cubicBezTo>
                  <a:cubicBezTo>
                    <a:pt x="2490" y="16868"/>
                    <a:pt x="3199" y="16969"/>
                    <a:pt x="3911" y="16969"/>
                  </a:cubicBezTo>
                  <a:cubicBezTo>
                    <a:pt x="3945" y="16969"/>
                    <a:pt x="3979" y="16969"/>
                    <a:pt x="4013" y="16968"/>
                  </a:cubicBezTo>
                  <a:cubicBezTo>
                    <a:pt x="4874" y="16956"/>
                    <a:pt x="5749" y="16778"/>
                    <a:pt x="6480" y="16325"/>
                  </a:cubicBezTo>
                  <a:cubicBezTo>
                    <a:pt x="6986" y="16010"/>
                    <a:pt x="7423" y="15564"/>
                    <a:pt x="7988" y="15375"/>
                  </a:cubicBezTo>
                  <a:cubicBezTo>
                    <a:pt x="8209" y="15302"/>
                    <a:pt x="8432" y="15272"/>
                    <a:pt x="8656" y="15272"/>
                  </a:cubicBezTo>
                  <a:cubicBezTo>
                    <a:pt x="9459" y="15272"/>
                    <a:pt x="10283" y="15657"/>
                    <a:pt x="11097" y="15832"/>
                  </a:cubicBezTo>
                  <a:cubicBezTo>
                    <a:pt x="11418" y="15901"/>
                    <a:pt x="11746" y="15934"/>
                    <a:pt x="12075" y="15934"/>
                  </a:cubicBezTo>
                  <a:cubicBezTo>
                    <a:pt x="13200" y="15934"/>
                    <a:pt x="14327" y="15538"/>
                    <a:pt x="15189" y="14813"/>
                  </a:cubicBezTo>
                  <a:cubicBezTo>
                    <a:pt x="16303" y="13877"/>
                    <a:pt x="16951" y="12409"/>
                    <a:pt x="16894" y="10955"/>
                  </a:cubicBezTo>
                  <a:cubicBezTo>
                    <a:pt x="16864" y="10199"/>
                    <a:pt x="16657" y="9463"/>
                    <a:pt x="16446" y="8734"/>
                  </a:cubicBezTo>
                  <a:cubicBezTo>
                    <a:pt x="17298" y="8316"/>
                    <a:pt x="18173" y="8027"/>
                    <a:pt x="19122" y="8027"/>
                  </a:cubicBezTo>
                  <a:cubicBezTo>
                    <a:pt x="19173" y="8027"/>
                    <a:pt x="19223" y="8028"/>
                    <a:pt x="19274" y="8029"/>
                  </a:cubicBezTo>
                  <a:cubicBezTo>
                    <a:pt x="19853" y="8047"/>
                    <a:pt x="20354" y="8513"/>
                    <a:pt x="20541" y="9063"/>
                  </a:cubicBezTo>
                  <a:cubicBezTo>
                    <a:pt x="20471" y="9096"/>
                    <a:pt x="20393" y="9115"/>
                    <a:pt x="20316" y="9115"/>
                  </a:cubicBezTo>
                  <a:cubicBezTo>
                    <a:pt x="20305" y="9115"/>
                    <a:pt x="20293" y="9114"/>
                    <a:pt x="20282" y="9113"/>
                  </a:cubicBezTo>
                  <a:cubicBezTo>
                    <a:pt x="20082" y="9098"/>
                    <a:pt x="19901" y="8988"/>
                    <a:pt x="19726" y="8889"/>
                  </a:cubicBezTo>
                  <a:cubicBezTo>
                    <a:pt x="19418" y="8716"/>
                    <a:pt x="19088" y="8560"/>
                    <a:pt x="18735" y="8531"/>
                  </a:cubicBezTo>
                  <a:cubicBezTo>
                    <a:pt x="18702" y="8528"/>
                    <a:pt x="18669" y="8527"/>
                    <a:pt x="18637" y="8527"/>
                  </a:cubicBezTo>
                  <a:cubicBezTo>
                    <a:pt x="18312" y="8527"/>
                    <a:pt x="17980" y="8652"/>
                    <a:pt x="17794" y="8914"/>
                  </a:cubicBezTo>
                  <a:cubicBezTo>
                    <a:pt x="17645" y="9125"/>
                    <a:pt x="17607" y="9396"/>
                    <a:pt x="17625" y="9653"/>
                  </a:cubicBezTo>
                  <a:cubicBezTo>
                    <a:pt x="17644" y="9910"/>
                    <a:pt x="17715" y="10160"/>
                    <a:pt x="17768" y="10411"/>
                  </a:cubicBezTo>
                  <a:cubicBezTo>
                    <a:pt x="17872" y="10923"/>
                    <a:pt x="17901" y="11458"/>
                    <a:pt x="17784" y="11967"/>
                  </a:cubicBezTo>
                  <a:cubicBezTo>
                    <a:pt x="17667" y="12476"/>
                    <a:pt x="17399" y="12960"/>
                    <a:pt x="16987" y="13282"/>
                  </a:cubicBezTo>
                  <a:cubicBezTo>
                    <a:pt x="16817" y="13414"/>
                    <a:pt x="16621" y="13522"/>
                    <a:pt x="16528" y="13730"/>
                  </a:cubicBezTo>
                  <a:cubicBezTo>
                    <a:pt x="16484" y="13829"/>
                    <a:pt x="16478" y="13946"/>
                    <a:pt x="16529" y="14041"/>
                  </a:cubicBezTo>
                  <a:cubicBezTo>
                    <a:pt x="16594" y="14162"/>
                    <a:pt x="16713" y="14206"/>
                    <a:pt x="16843" y="14206"/>
                  </a:cubicBezTo>
                  <a:cubicBezTo>
                    <a:pt x="16940" y="14206"/>
                    <a:pt x="17042" y="14182"/>
                    <a:pt x="17132" y="14147"/>
                  </a:cubicBezTo>
                  <a:cubicBezTo>
                    <a:pt x="17727" y="13916"/>
                    <a:pt x="18183" y="13360"/>
                    <a:pt x="18293" y="12732"/>
                  </a:cubicBezTo>
                  <a:cubicBezTo>
                    <a:pt x="18359" y="12361"/>
                    <a:pt x="18311" y="11981"/>
                    <a:pt x="18318" y="11604"/>
                  </a:cubicBezTo>
                  <a:cubicBezTo>
                    <a:pt x="18327" y="11254"/>
                    <a:pt x="18385" y="10899"/>
                    <a:pt x="18553" y="10591"/>
                  </a:cubicBezTo>
                  <a:cubicBezTo>
                    <a:pt x="18719" y="10285"/>
                    <a:pt x="19008" y="10031"/>
                    <a:pt x="19351" y="9964"/>
                  </a:cubicBezTo>
                  <a:cubicBezTo>
                    <a:pt x="19442" y="9947"/>
                    <a:pt x="19534" y="9942"/>
                    <a:pt x="19627" y="9942"/>
                  </a:cubicBezTo>
                  <a:cubicBezTo>
                    <a:pt x="19724" y="9942"/>
                    <a:pt x="19821" y="9947"/>
                    <a:pt x="19918" y="9947"/>
                  </a:cubicBezTo>
                  <a:cubicBezTo>
                    <a:pt x="20017" y="9947"/>
                    <a:pt x="20116" y="9942"/>
                    <a:pt x="20214" y="9921"/>
                  </a:cubicBezTo>
                  <a:cubicBezTo>
                    <a:pt x="20356" y="9890"/>
                    <a:pt x="20487" y="9823"/>
                    <a:pt x="20600" y="9731"/>
                  </a:cubicBezTo>
                  <a:lnTo>
                    <a:pt x="20600" y="9731"/>
                  </a:lnTo>
                  <a:cubicBezTo>
                    <a:pt x="20552" y="10029"/>
                    <a:pt x="20420" y="10309"/>
                    <a:pt x="20272" y="10574"/>
                  </a:cubicBezTo>
                  <a:cubicBezTo>
                    <a:pt x="19900" y="11236"/>
                    <a:pt x="19412" y="11829"/>
                    <a:pt x="19052" y="12498"/>
                  </a:cubicBezTo>
                  <a:cubicBezTo>
                    <a:pt x="18693" y="13168"/>
                    <a:pt x="18463" y="13956"/>
                    <a:pt x="18668" y="14689"/>
                  </a:cubicBezTo>
                  <a:cubicBezTo>
                    <a:pt x="18668" y="14690"/>
                    <a:pt x="18669" y="14692"/>
                    <a:pt x="18669" y="14694"/>
                  </a:cubicBezTo>
                  <a:cubicBezTo>
                    <a:pt x="18510" y="14921"/>
                    <a:pt x="18265" y="15092"/>
                    <a:pt x="17990" y="15142"/>
                  </a:cubicBezTo>
                  <a:cubicBezTo>
                    <a:pt x="17915" y="15156"/>
                    <a:pt x="17840" y="15162"/>
                    <a:pt x="17765" y="15162"/>
                  </a:cubicBezTo>
                  <a:cubicBezTo>
                    <a:pt x="17449" y="15162"/>
                    <a:pt x="17131" y="15057"/>
                    <a:pt x="16813" y="15016"/>
                  </a:cubicBezTo>
                  <a:cubicBezTo>
                    <a:pt x="16710" y="15002"/>
                    <a:pt x="16605" y="14996"/>
                    <a:pt x="16501" y="14996"/>
                  </a:cubicBezTo>
                  <a:cubicBezTo>
                    <a:pt x="16442" y="14996"/>
                    <a:pt x="16383" y="14998"/>
                    <a:pt x="16325" y="15002"/>
                  </a:cubicBezTo>
                  <a:cubicBezTo>
                    <a:pt x="16282" y="15004"/>
                    <a:pt x="16236" y="15009"/>
                    <a:pt x="16200" y="15034"/>
                  </a:cubicBezTo>
                  <a:cubicBezTo>
                    <a:pt x="16165" y="15057"/>
                    <a:pt x="16144" y="15095"/>
                    <a:pt x="16124" y="15131"/>
                  </a:cubicBezTo>
                  <a:cubicBezTo>
                    <a:pt x="16043" y="15281"/>
                    <a:pt x="15975" y="15439"/>
                    <a:pt x="15922" y="15601"/>
                  </a:cubicBezTo>
                  <a:cubicBezTo>
                    <a:pt x="15876" y="15742"/>
                    <a:pt x="15837" y="15891"/>
                    <a:pt x="15740" y="16002"/>
                  </a:cubicBezTo>
                  <a:cubicBezTo>
                    <a:pt x="15580" y="16186"/>
                    <a:pt x="15318" y="16213"/>
                    <a:pt x="15066" y="16213"/>
                  </a:cubicBezTo>
                  <a:cubicBezTo>
                    <a:pt x="15019" y="16213"/>
                    <a:pt x="14972" y="16212"/>
                    <a:pt x="14926" y="16211"/>
                  </a:cubicBezTo>
                  <a:cubicBezTo>
                    <a:pt x="14911" y="16210"/>
                    <a:pt x="14896" y="16210"/>
                    <a:pt x="14881" y="16210"/>
                  </a:cubicBezTo>
                  <a:cubicBezTo>
                    <a:pt x="14601" y="16210"/>
                    <a:pt x="14284" y="16260"/>
                    <a:pt x="14155" y="16504"/>
                  </a:cubicBezTo>
                  <a:cubicBezTo>
                    <a:pt x="14565" y="16700"/>
                    <a:pt x="15019" y="16806"/>
                    <a:pt x="15473" y="16806"/>
                  </a:cubicBezTo>
                  <a:cubicBezTo>
                    <a:pt x="15663" y="16806"/>
                    <a:pt x="15871" y="16782"/>
                    <a:pt x="16009" y="16652"/>
                  </a:cubicBezTo>
                  <a:cubicBezTo>
                    <a:pt x="16186" y="16484"/>
                    <a:pt x="16208" y="16182"/>
                    <a:pt x="16416" y="16053"/>
                  </a:cubicBezTo>
                  <a:cubicBezTo>
                    <a:pt x="16481" y="16014"/>
                    <a:pt x="16554" y="15998"/>
                    <a:pt x="16629" y="15998"/>
                  </a:cubicBezTo>
                  <a:cubicBezTo>
                    <a:pt x="16739" y="15998"/>
                    <a:pt x="16855" y="16033"/>
                    <a:pt x="16957" y="16078"/>
                  </a:cubicBezTo>
                  <a:cubicBezTo>
                    <a:pt x="17129" y="16153"/>
                    <a:pt x="17299" y="16254"/>
                    <a:pt x="17486" y="16259"/>
                  </a:cubicBezTo>
                  <a:cubicBezTo>
                    <a:pt x="17491" y="16259"/>
                    <a:pt x="17495" y="16259"/>
                    <a:pt x="17500" y="16259"/>
                  </a:cubicBezTo>
                  <a:cubicBezTo>
                    <a:pt x="17785" y="16259"/>
                    <a:pt x="18022" y="16038"/>
                    <a:pt x="18201" y="15814"/>
                  </a:cubicBezTo>
                  <a:cubicBezTo>
                    <a:pt x="18419" y="15545"/>
                    <a:pt x="18605" y="15251"/>
                    <a:pt x="18758" y="14941"/>
                  </a:cubicBezTo>
                  <a:cubicBezTo>
                    <a:pt x="18946" y="15373"/>
                    <a:pt x="19290" y="15739"/>
                    <a:pt x="19714" y="15948"/>
                  </a:cubicBezTo>
                  <a:cubicBezTo>
                    <a:pt x="20024" y="16099"/>
                    <a:pt x="20368" y="16169"/>
                    <a:pt x="20706" y="16235"/>
                  </a:cubicBezTo>
                  <a:cubicBezTo>
                    <a:pt x="21453" y="16384"/>
                    <a:pt x="22201" y="16531"/>
                    <a:pt x="22948" y="16680"/>
                  </a:cubicBezTo>
                  <a:cubicBezTo>
                    <a:pt x="23064" y="16703"/>
                    <a:pt x="23389" y="16822"/>
                    <a:pt x="23605" y="16822"/>
                  </a:cubicBezTo>
                  <a:cubicBezTo>
                    <a:pt x="23679" y="16822"/>
                    <a:pt x="23739" y="16808"/>
                    <a:pt x="23774" y="16772"/>
                  </a:cubicBezTo>
                  <a:cubicBezTo>
                    <a:pt x="23893" y="16658"/>
                    <a:pt x="23751" y="16428"/>
                    <a:pt x="23656" y="16348"/>
                  </a:cubicBezTo>
                  <a:cubicBezTo>
                    <a:pt x="23514" y="16229"/>
                    <a:pt x="23326" y="16186"/>
                    <a:pt x="23145" y="16148"/>
                  </a:cubicBezTo>
                  <a:cubicBezTo>
                    <a:pt x="22620" y="16035"/>
                    <a:pt x="22096" y="15921"/>
                    <a:pt x="21571" y="15808"/>
                  </a:cubicBezTo>
                  <a:cubicBezTo>
                    <a:pt x="20734" y="15626"/>
                    <a:pt x="19796" y="15381"/>
                    <a:pt x="19592" y="14367"/>
                  </a:cubicBezTo>
                  <a:cubicBezTo>
                    <a:pt x="19545" y="14134"/>
                    <a:pt x="19551" y="13892"/>
                    <a:pt x="19596" y="13658"/>
                  </a:cubicBezTo>
                  <a:cubicBezTo>
                    <a:pt x="19747" y="12865"/>
                    <a:pt x="20257" y="12249"/>
                    <a:pt x="20690" y="11597"/>
                  </a:cubicBezTo>
                  <a:cubicBezTo>
                    <a:pt x="20963" y="11188"/>
                    <a:pt x="21207" y="10749"/>
                    <a:pt x="21365" y="10284"/>
                  </a:cubicBezTo>
                  <a:cubicBezTo>
                    <a:pt x="21394" y="10320"/>
                    <a:pt x="21421" y="10358"/>
                    <a:pt x="21441" y="10399"/>
                  </a:cubicBezTo>
                  <a:cubicBezTo>
                    <a:pt x="21528" y="10588"/>
                    <a:pt x="21507" y="10811"/>
                    <a:pt x="21437" y="11006"/>
                  </a:cubicBezTo>
                  <a:cubicBezTo>
                    <a:pt x="21366" y="11202"/>
                    <a:pt x="21250" y="11379"/>
                    <a:pt x="21145" y="11556"/>
                  </a:cubicBezTo>
                  <a:cubicBezTo>
                    <a:pt x="20758" y="12213"/>
                    <a:pt x="20496" y="12993"/>
                    <a:pt x="20667" y="13735"/>
                  </a:cubicBezTo>
                  <a:cubicBezTo>
                    <a:pt x="20704" y="13896"/>
                    <a:pt x="20763" y="14056"/>
                    <a:pt x="20868" y="14181"/>
                  </a:cubicBezTo>
                  <a:cubicBezTo>
                    <a:pt x="21068" y="14416"/>
                    <a:pt x="21386" y="14483"/>
                    <a:pt x="21680" y="14483"/>
                  </a:cubicBezTo>
                  <a:cubicBezTo>
                    <a:pt x="21800" y="14483"/>
                    <a:pt x="21912" y="14504"/>
                    <a:pt x="22029" y="14504"/>
                  </a:cubicBezTo>
                  <a:cubicBezTo>
                    <a:pt x="22067" y="14504"/>
                    <a:pt x="22107" y="14502"/>
                    <a:pt x="22147" y="14496"/>
                  </a:cubicBezTo>
                  <a:cubicBezTo>
                    <a:pt x="22295" y="14474"/>
                    <a:pt x="22442" y="14430"/>
                    <a:pt x="22593" y="14430"/>
                  </a:cubicBezTo>
                  <a:cubicBezTo>
                    <a:pt x="22609" y="14430"/>
                    <a:pt x="22624" y="14431"/>
                    <a:pt x="22639" y="14432"/>
                  </a:cubicBezTo>
                  <a:cubicBezTo>
                    <a:pt x="22959" y="14452"/>
                    <a:pt x="23219" y="14693"/>
                    <a:pt x="23427" y="14935"/>
                  </a:cubicBezTo>
                  <a:cubicBezTo>
                    <a:pt x="23467" y="14982"/>
                    <a:pt x="23508" y="15029"/>
                    <a:pt x="23565" y="15053"/>
                  </a:cubicBezTo>
                  <a:cubicBezTo>
                    <a:pt x="23582" y="15059"/>
                    <a:pt x="23601" y="15063"/>
                    <a:pt x="23620" y="15063"/>
                  </a:cubicBezTo>
                  <a:cubicBezTo>
                    <a:pt x="23663" y="15063"/>
                    <a:pt x="23706" y="15045"/>
                    <a:pt x="23724" y="15007"/>
                  </a:cubicBezTo>
                  <a:cubicBezTo>
                    <a:pt x="23738" y="14983"/>
                    <a:pt x="23738" y="14955"/>
                    <a:pt x="23739" y="14926"/>
                  </a:cubicBezTo>
                  <a:cubicBezTo>
                    <a:pt x="23741" y="14737"/>
                    <a:pt x="23734" y="14544"/>
                    <a:pt x="23671" y="14364"/>
                  </a:cubicBezTo>
                  <a:cubicBezTo>
                    <a:pt x="23645" y="14290"/>
                    <a:pt x="23605" y="14195"/>
                    <a:pt x="23550" y="14138"/>
                  </a:cubicBezTo>
                  <a:cubicBezTo>
                    <a:pt x="23489" y="14072"/>
                    <a:pt x="23365" y="14033"/>
                    <a:pt x="23283" y="14000"/>
                  </a:cubicBezTo>
                  <a:cubicBezTo>
                    <a:pt x="23216" y="13971"/>
                    <a:pt x="23149" y="13948"/>
                    <a:pt x="23077" y="13933"/>
                  </a:cubicBezTo>
                  <a:cubicBezTo>
                    <a:pt x="22994" y="13916"/>
                    <a:pt x="22909" y="13913"/>
                    <a:pt x="22824" y="13913"/>
                  </a:cubicBezTo>
                  <a:cubicBezTo>
                    <a:pt x="22778" y="13913"/>
                    <a:pt x="22732" y="13914"/>
                    <a:pt x="22685" y="13914"/>
                  </a:cubicBezTo>
                  <a:cubicBezTo>
                    <a:pt x="22621" y="13914"/>
                    <a:pt x="22556" y="13912"/>
                    <a:pt x="22492" y="13904"/>
                  </a:cubicBezTo>
                  <a:cubicBezTo>
                    <a:pt x="22317" y="13881"/>
                    <a:pt x="22152" y="13810"/>
                    <a:pt x="22002" y="13717"/>
                  </a:cubicBezTo>
                  <a:cubicBezTo>
                    <a:pt x="21910" y="13660"/>
                    <a:pt x="21823" y="13592"/>
                    <a:pt x="21759" y="13506"/>
                  </a:cubicBezTo>
                  <a:cubicBezTo>
                    <a:pt x="21636" y="13336"/>
                    <a:pt x="21687" y="13152"/>
                    <a:pt x="21729" y="12963"/>
                  </a:cubicBezTo>
                  <a:cubicBezTo>
                    <a:pt x="21773" y="12768"/>
                    <a:pt x="21870" y="12584"/>
                    <a:pt x="22012" y="12442"/>
                  </a:cubicBezTo>
                  <a:cubicBezTo>
                    <a:pt x="22204" y="12248"/>
                    <a:pt x="22465" y="12132"/>
                    <a:pt x="22659" y="11940"/>
                  </a:cubicBezTo>
                  <a:cubicBezTo>
                    <a:pt x="22697" y="11903"/>
                    <a:pt x="22733" y="11859"/>
                    <a:pt x="22750" y="11808"/>
                  </a:cubicBezTo>
                  <a:cubicBezTo>
                    <a:pt x="22801" y="11650"/>
                    <a:pt x="22653" y="11502"/>
                    <a:pt x="22625" y="11338"/>
                  </a:cubicBezTo>
                  <a:cubicBezTo>
                    <a:pt x="22595" y="11169"/>
                    <a:pt x="22697" y="11008"/>
                    <a:pt x="22770" y="10851"/>
                  </a:cubicBezTo>
                  <a:cubicBezTo>
                    <a:pt x="22865" y="10650"/>
                    <a:pt x="22911" y="10428"/>
                    <a:pt x="22908" y="10205"/>
                  </a:cubicBezTo>
                  <a:cubicBezTo>
                    <a:pt x="22906" y="10059"/>
                    <a:pt x="22876" y="9902"/>
                    <a:pt x="22770" y="9799"/>
                  </a:cubicBezTo>
                  <a:cubicBezTo>
                    <a:pt x="22695" y="9726"/>
                    <a:pt x="22591" y="9691"/>
                    <a:pt x="22490" y="9665"/>
                  </a:cubicBezTo>
                  <a:cubicBezTo>
                    <a:pt x="22317" y="9622"/>
                    <a:pt x="22145" y="9595"/>
                    <a:pt x="21975" y="9595"/>
                  </a:cubicBezTo>
                  <a:cubicBezTo>
                    <a:pt x="21820" y="9595"/>
                    <a:pt x="21665" y="9617"/>
                    <a:pt x="21512" y="9669"/>
                  </a:cubicBezTo>
                  <a:cubicBezTo>
                    <a:pt x="21520" y="9612"/>
                    <a:pt x="21530" y="9552"/>
                    <a:pt x="21534" y="9494"/>
                  </a:cubicBezTo>
                  <a:cubicBezTo>
                    <a:pt x="21593" y="8733"/>
                    <a:pt x="21293" y="7907"/>
                    <a:pt x="20640" y="7511"/>
                  </a:cubicBezTo>
                  <a:cubicBezTo>
                    <a:pt x="20513" y="7434"/>
                    <a:pt x="20375" y="7377"/>
                    <a:pt x="20234" y="7329"/>
                  </a:cubicBezTo>
                  <a:lnTo>
                    <a:pt x="20234" y="7329"/>
                  </a:lnTo>
                  <a:cubicBezTo>
                    <a:pt x="20478" y="7338"/>
                    <a:pt x="20723" y="7388"/>
                    <a:pt x="20959" y="7451"/>
                  </a:cubicBezTo>
                  <a:cubicBezTo>
                    <a:pt x="21427" y="7577"/>
                    <a:pt x="21890" y="7756"/>
                    <a:pt x="22374" y="7768"/>
                  </a:cubicBezTo>
                  <a:cubicBezTo>
                    <a:pt x="22389" y="7769"/>
                    <a:pt x="22404" y="7769"/>
                    <a:pt x="22419" y="7769"/>
                  </a:cubicBezTo>
                  <a:cubicBezTo>
                    <a:pt x="22892" y="7769"/>
                    <a:pt x="23397" y="7567"/>
                    <a:pt x="23600" y="7142"/>
                  </a:cubicBezTo>
                  <a:cubicBezTo>
                    <a:pt x="23674" y="6987"/>
                    <a:pt x="23703" y="6816"/>
                    <a:pt x="23720" y="6644"/>
                  </a:cubicBezTo>
                  <a:cubicBezTo>
                    <a:pt x="23787" y="6022"/>
                    <a:pt x="23724" y="5387"/>
                    <a:pt x="23536" y="4790"/>
                  </a:cubicBezTo>
                  <a:cubicBezTo>
                    <a:pt x="23518" y="4727"/>
                    <a:pt x="23489" y="4657"/>
                    <a:pt x="23426" y="4633"/>
                  </a:cubicBezTo>
                  <a:cubicBezTo>
                    <a:pt x="23412" y="4627"/>
                    <a:pt x="23398" y="4625"/>
                    <a:pt x="23384" y="4625"/>
                  </a:cubicBezTo>
                  <a:cubicBezTo>
                    <a:pt x="23304" y="4625"/>
                    <a:pt x="23232" y="4709"/>
                    <a:pt x="23186" y="4784"/>
                  </a:cubicBezTo>
                  <a:cubicBezTo>
                    <a:pt x="22998" y="5098"/>
                    <a:pt x="22834" y="5430"/>
                    <a:pt x="22701" y="5773"/>
                  </a:cubicBezTo>
                  <a:cubicBezTo>
                    <a:pt x="22553" y="6152"/>
                    <a:pt x="22431" y="6561"/>
                    <a:pt x="22140" y="6845"/>
                  </a:cubicBezTo>
                  <a:cubicBezTo>
                    <a:pt x="21924" y="7059"/>
                    <a:pt x="21620" y="7179"/>
                    <a:pt x="21316" y="7179"/>
                  </a:cubicBezTo>
                  <a:cubicBezTo>
                    <a:pt x="21266" y="7179"/>
                    <a:pt x="21216" y="7176"/>
                    <a:pt x="21166" y="7169"/>
                  </a:cubicBezTo>
                  <a:cubicBezTo>
                    <a:pt x="20986" y="7145"/>
                    <a:pt x="20815" y="7080"/>
                    <a:pt x="20638" y="7038"/>
                  </a:cubicBezTo>
                  <a:cubicBezTo>
                    <a:pt x="20478" y="6999"/>
                    <a:pt x="20313" y="6980"/>
                    <a:pt x="20148" y="6980"/>
                  </a:cubicBezTo>
                  <a:cubicBezTo>
                    <a:pt x="19865" y="6980"/>
                    <a:pt x="19581" y="7036"/>
                    <a:pt x="19319" y="7145"/>
                  </a:cubicBezTo>
                  <a:cubicBezTo>
                    <a:pt x="19188" y="7134"/>
                    <a:pt x="19056" y="7129"/>
                    <a:pt x="18925" y="7129"/>
                  </a:cubicBezTo>
                  <a:cubicBezTo>
                    <a:pt x="17598" y="7129"/>
                    <a:pt x="16268" y="7681"/>
                    <a:pt x="15082" y="8332"/>
                  </a:cubicBezTo>
                  <a:cubicBezTo>
                    <a:pt x="14912" y="8426"/>
                    <a:pt x="14741" y="8523"/>
                    <a:pt x="14568" y="8616"/>
                  </a:cubicBezTo>
                  <a:cubicBezTo>
                    <a:pt x="14531" y="8602"/>
                    <a:pt x="14494" y="8577"/>
                    <a:pt x="14465" y="8551"/>
                  </a:cubicBezTo>
                  <a:cubicBezTo>
                    <a:pt x="14275" y="8392"/>
                    <a:pt x="14061" y="8142"/>
                    <a:pt x="14259" y="7924"/>
                  </a:cubicBezTo>
                  <a:cubicBezTo>
                    <a:pt x="14325" y="7852"/>
                    <a:pt x="14417" y="7806"/>
                    <a:pt x="14515" y="7793"/>
                  </a:cubicBezTo>
                  <a:cubicBezTo>
                    <a:pt x="14849" y="7745"/>
                    <a:pt x="15137" y="7492"/>
                    <a:pt x="15240" y="7173"/>
                  </a:cubicBezTo>
                  <a:cubicBezTo>
                    <a:pt x="15324" y="6909"/>
                    <a:pt x="15298" y="6587"/>
                    <a:pt x="15496" y="6392"/>
                  </a:cubicBezTo>
                  <a:cubicBezTo>
                    <a:pt x="15590" y="6300"/>
                    <a:pt x="15718" y="6254"/>
                    <a:pt x="15846" y="6226"/>
                  </a:cubicBezTo>
                  <a:cubicBezTo>
                    <a:pt x="16000" y="6191"/>
                    <a:pt x="16155" y="6177"/>
                    <a:pt x="16311" y="6177"/>
                  </a:cubicBezTo>
                  <a:cubicBezTo>
                    <a:pt x="16830" y="6177"/>
                    <a:pt x="17358" y="6332"/>
                    <a:pt x="17884" y="6373"/>
                  </a:cubicBezTo>
                  <a:cubicBezTo>
                    <a:pt x="17988" y="6381"/>
                    <a:pt x="18093" y="6385"/>
                    <a:pt x="18197" y="6385"/>
                  </a:cubicBezTo>
                  <a:cubicBezTo>
                    <a:pt x="18622" y="6385"/>
                    <a:pt x="19047" y="6321"/>
                    <a:pt x="19464" y="6239"/>
                  </a:cubicBezTo>
                  <a:cubicBezTo>
                    <a:pt x="20266" y="6083"/>
                    <a:pt x="21094" y="5835"/>
                    <a:pt x="21661" y="5247"/>
                  </a:cubicBezTo>
                  <a:cubicBezTo>
                    <a:pt x="21983" y="4912"/>
                    <a:pt x="22199" y="4489"/>
                    <a:pt x="22365" y="4054"/>
                  </a:cubicBezTo>
                  <a:cubicBezTo>
                    <a:pt x="22769" y="2996"/>
                    <a:pt x="22902" y="1829"/>
                    <a:pt x="22691" y="714"/>
                  </a:cubicBezTo>
                  <a:cubicBezTo>
                    <a:pt x="22668" y="592"/>
                    <a:pt x="22591" y="481"/>
                    <a:pt x="22477" y="430"/>
                  </a:cubicBezTo>
                  <a:cubicBezTo>
                    <a:pt x="22433" y="411"/>
                    <a:pt x="22392" y="402"/>
                    <a:pt x="22355" y="402"/>
                  </a:cubicBezTo>
                  <a:cubicBezTo>
                    <a:pt x="22224" y="402"/>
                    <a:pt x="22126" y="505"/>
                    <a:pt x="22045" y="602"/>
                  </a:cubicBezTo>
                  <a:cubicBezTo>
                    <a:pt x="21377" y="1411"/>
                    <a:pt x="20955" y="2390"/>
                    <a:pt x="20595" y="3376"/>
                  </a:cubicBezTo>
                  <a:cubicBezTo>
                    <a:pt x="20408" y="3888"/>
                    <a:pt x="20225" y="4423"/>
                    <a:pt x="19848" y="4816"/>
                  </a:cubicBezTo>
                  <a:cubicBezTo>
                    <a:pt x="19305" y="5380"/>
                    <a:pt x="18466" y="5542"/>
                    <a:pt x="17684" y="5545"/>
                  </a:cubicBezTo>
                  <a:cubicBezTo>
                    <a:pt x="17675" y="5545"/>
                    <a:pt x="17665" y="5545"/>
                    <a:pt x="17655" y="5545"/>
                  </a:cubicBezTo>
                  <a:cubicBezTo>
                    <a:pt x="17129" y="5545"/>
                    <a:pt x="16602" y="5490"/>
                    <a:pt x="16077" y="5490"/>
                  </a:cubicBezTo>
                  <a:cubicBezTo>
                    <a:pt x="15831" y="5490"/>
                    <a:pt x="15586" y="5502"/>
                    <a:pt x="15341" y="5538"/>
                  </a:cubicBezTo>
                  <a:cubicBezTo>
                    <a:pt x="15120" y="5570"/>
                    <a:pt x="14886" y="5632"/>
                    <a:pt x="14741" y="5800"/>
                  </a:cubicBezTo>
                  <a:cubicBezTo>
                    <a:pt x="14538" y="6036"/>
                    <a:pt x="14574" y="6386"/>
                    <a:pt x="14612" y="6694"/>
                  </a:cubicBezTo>
                  <a:cubicBezTo>
                    <a:pt x="14649" y="7003"/>
                    <a:pt x="14659" y="7363"/>
                    <a:pt x="14427" y="7570"/>
                  </a:cubicBezTo>
                  <a:cubicBezTo>
                    <a:pt x="14250" y="7727"/>
                    <a:pt x="13986" y="7744"/>
                    <a:pt x="13796" y="7882"/>
                  </a:cubicBezTo>
                  <a:cubicBezTo>
                    <a:pt x="13590" y="8032"/>
                    <a:pt x="13504" y="8328"/>
                    <a:pt x="13597" y="8566"/>
                  </a:cubicBezTo>
                  <a:cubicBezTo>
                    <a:pt x="13666" y="8736"/>
                    <a:pt x="13822" y="8864"/>
                    <a:pt x="14000" y="8911"/>
                  </a:cubicBezTo>
                  <a:cubicBezTo>
                    <a:pt x="13566" y="9119"/>
                    <a:pt x="13118" y="9279"/>
                    <a:pt x="12642" y="9321"/>
                  </a:cubicBezTo>
                  <a:cubicBezTo>
                    <a:pt x="12575" y="9328"/>
                    <a:pt x="12506" y="9331"/>
                    <a:pt x="12438" y="9331"/>
                  </a:cubicBezTo>
                  <a:cubicBezTo>
                    <a:pt x="12425" y="9331"/>
                    <a:pt x="12413" y="9330"/>
                    <a:pt x="12400" y="9330"/>
                  </a:cubicBezTo>
                  <a:cubicBezTo>
                    <a:pt x="12152" y="8908"/>
                    <a:pt x="12015" y="8421"/>
                    <a:pt x="12010" y="7930"/>
                  </a:cubicBezTo>
                  <a:cubicBezTo>
                    <a:pt x="12007" y="7650"/>
                    <a:pt x="12058" y="7346"/>
                    <a:pt x="12264" y="7158"/>
                  </a:cubicBezTo>
                  <a:cubicBezTo>
                    <a:pt x="12517" y="6927"/>
                    <a:pt x="12913" y="6946"/>
                    <a:pt x="13205" y="6766"/>
                  </a:cubicBezTo>
                  <a:cubicBezTo>
                    <a:pt x="13700" y="6458"/>
                    <a:pt x="13702" y="5722"/>
                    <a:pt x="14089" y="5285"/>
                  </a:cubicBezTo>
                  <a:cubicBezTo>
                    <a:pt x="14376" y="4959"/>
                    <a:pt x="14835" y="4849"/>
                    <a:pt x="15275" y="4849"/>
                  </a:cubicBezTo>
                  <a:cubicBezTo>
                    <a:pt x="15306" y="4849"/>
                    <a:pt x="15338" y="4849"/>
                    <a:pt x="15369" y="4851"/>
                  </a:cubicBezTo>
                  <a:cubicBezTo>
                    <a:pt x="15815" y="4866"/>
                    <a:pt x="16255" y="4969"/>
                    <a:pt x="16700" y="4969"/>
                  </a:cubicBezTo>
                  <a:cubicBezTo>
                    <a:pt x="16721" y="4969"/>
                    <a:pt x="16741" y="4969"/>
                    <a:pt x="16762" y="4969"/>
                  </a:cubicBezTo>
                  <a:cubicBezTo>
                    <a:pt x="17815" y="4946"/>
                    <a:pt x="18787" y="4275"/>
                    <a:pt x="19345" y="3381"/>
                  </a:cubicBezTo>
                  <a:cubicBezTo>
                    <a:pt x="19902" y="2487"/>
                    <a:pt x="20084" y="1399"/>
                    <a:pt x="20041" y="347"/>
                  </a:cubicBezTo>
                  <a:cubicBezTo>
                    <a:pt x="20038" y="266"/>
                    <a:pt x="20033" y="181"/>
                    <a:pt x="19988" y="114"/>
                  </a:cubicBezTo>
                  <a:cubicBezTo>
                    <a:pt x="19938" y="37"/>
                    <a:pt x="19846" y="1"/>
                    <a:pt x="197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5"/>
            <p:cNvSpPr/>
            <p:nvPr/>
          </p:nvSpPr>
          <p:spPr>
            <a:xfrm>
              <a:off x="2306575" y="2220650"/>
              <a:ext cx="82525" cy="173750"/>
            </a:xfrm>
            <a:custGeom>
              <a:avLst/>
              <a:gdLst/>
              <a:ahLst/>
              <a:cxnLst/>
              <a:rect l="l" t="t" r="r" b="b"/>
              <a:pathLst>
                <a:path w="3301" h="6950" extrusionOk="0">
                  <a:moveTo>
                    <a:pt x="715" y="0"/>
                  </a:moveTo>
                  <a:cubicBezTo>
                    <a:pt x="504" y="0"/>
                    <a:pt x="585" y="522"/>
                    <a:pt x="541" y="688"/>
                  </a:cubicBezTo>
                  <a:cubicBezTo>
                    <a:pt x="450" y="1023"/>
                    <a:pt x="219" y="1305"/>
                    <a:pt x="124" y="1639"/>
                  </a:cubicBezTo>
                  <a:cubicBezTo>
                    <a:pt x="1" y="2072"/>
                    <a:pt x="121" y="2538"/>
                    <a:pt x="304" y="2951"/>
                  </a:cubicBezTo>
                  <a:cubicBezTo>
                    <a:pt x="594" y="3607"/>
                    <a:pt x="1035" y="4185"/>
                    <a:pt x="1498" y="4734"/>
                  </a:cubicBezTo>
                  <a:cubicBezTo>
                    <a:pt x="1694" y="4966"/>
                    <a:pt x="1898" y="5196"/>
                    <a:pt x="2054" y="5458"/>
                  </a:cubicBezTo>
                  <a:cubicBezTo>
                    <a:pt x="2211" y="5720"/>
                    <a:pt x="2320" y="6018"/>
                    <a:pt x="2309" y="6322"/>
                  </a:cubicBezTo>
                  <a:cubicBezTo>
                    <a:pt x="2304" y="6455"/>
                    <a:pt x="2278" y="6592"/>
                    <a:pt x="2310" y="6720"/>
                  </a:cubicBezTo>
                  <a:cubicBezTo>
                    <a:pt x="2339" y="6838"/>
                    <a:pt x="2442" y="6949"/>
                    <a:pt x="2560" y="6949"/>
                  </a:cubicBezTo>
                  <a:cubicBezTo>
                    <a:pt x="2570" y="6949"/>
                    <a:pt x="2581" y="6948"/>
                    <a:pt x="2593" y="6946"/>
                  </a:cubicBezTo>
                  <a:cubicBezTo>
                    <a:pt x="2761" y="6913"/>
                    <a:pt x="2799" y="6698"/>
                    <a:pt x="2830" y="6530"/>
                  </a:cubicBezTo>
                  <a:cubicBezTo>
                    <a:pt x="2879" y="6268"/>
                    <a:pt x="2996" y="6022"/>
                    <a:pt x="3071" y="5766"/>
                  </a:cubicBezTo>
                  <a:cubicBezTo>
                    <a:pt x="3301" y="4991"/>
                    <a:pt x="3117" y="4106"/>
                    <a:pt x="2598" y="3485"/>
                  </a:cubicBezTo>
                  <a:cubicBezTo>
                    <a:pt x="2342" y="3180"/>
                    <a:pt x="2018" y="2940"/>
                    <a:pt x="1730" y="2666"/>
                  </a:cubicBezTo>
                  <a:cubicBezTo>
                    <a:pt x="1443" y="2390"/>
                    <a:pt x="1184" y="2060"/>
                    <a:pt x="1114" y="1667"/>
                  </a:cubicBezTo>
                  <a:cubicBezTo>
                    <a:pt x="1059" y="1352"/>
                    <a:pt x="1131" y="1029"/>
                    <a:pt x="1114" y="709"/>
                  </a:cubicBezTo>
                  <a:cubicBezTo>
                    <a:pt x="1102" y="497"/>
                    <a:pt x="1014" y="110"/>
                    <a:pt x="787" y="16"/>
                  </a:cubicBezTo>
                  <a:cubicBezTo>
                    <a:pt x="760" y="5"/>
                    <a:pt x="736" y="0"/>
                    <a:pt x="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5"/>
            <p:cNvSpPr/>
            <p:nvPr/>
          </p:nvSpPr>
          <p:spPr>
            <a:xfrm>
              <a:off x="2342875" y="2221375"/>
              <a:ext cx="132550" cy="177675"/>
            </a:xfrm>
            <a:custGeom>
              <a:avLst/>
              <a:gdLst/>
              <a:ahLst/>
              <a:cxnLst/>
              <a:rect l="l" t="t" r="r" b="b"/>
              <a:pathLst>
                <a:path w="5302" h="7107" extrusionOk="0">
                  <a:moveTo>
                    <a:pt x="417" y="0"/>
                  </a:moveTo>
                  <a:cubicBezTo>
                    <a:pt x="321" y="0"/>
                    <a:pt x="233" y="69"/>
                    <a:pt x="162" y="253"/>
                  </a:cubicBezTo>
                  <a:cubicBezTo>
                    <a:pt x="1" y="670"/>
                    <a:pt x="308" y="1308"/>
                    <a:pt x="591" y="1610"/>
                  </a:cubicBezTo>
                  <a:cubicBezTo>
                    <a:pt x="1165" y="2222"/>
                    <a:pt x="2169" y="2234"/>
                    <a:pt x="2779" y="2812"/>
                  </a:cubicBezTo>
                  <a:cubicBezTo>
                    <a:pt x="3041" y="3059"/>
                    <a:pt x="3206" y="3393"/>
                    <a:pt x="3322" y="3734"/>
                  </a:cubicBezTo>
                  <a:cubicBezTo>
                    <a:pt x="3444" y="4092"/>
                    <a:pt x="3520" y="4467"/>
                    <a:pt x="3513" y="4843"/>
                  </a:cubicBezTo>
                  <a:cubicBezTo>
                    <a:pt x="3502" y="5525"/>
                    <a:pt x="3228" y="6191"/>
                    <a:pt x="3287" y="6869"/>
                  </a:cubicBezTo>
                  <a:cubicBezTo>
                    <a:pt x="3293" y="6934"/>
                    <a:pt x="3304" y="7003"/>
                    <a:pt x="3346" y="7051"/>
                  </a:cubicBezTo>
                  <a:cubicBezTo>
                    <a:pt x="3381" y="7090"/>
                    <a:pt x="3428" y="7106"/>
                    <a:pt x="3478" y="7106"/>
                  </a:cubicBezTo>
                  <a:cubicBezTo>
                    <a:pt x="3569" y="7106"/>
                    <a:pt x="3671" y="7053"/>
                    <a:pt x="3740" y="6987"/>
                  </a:cubicBezTo>
                  <a:cubicBezTo>
                    <a:pt x="3998" y="6739"/>
                    <a:pt x="4090" y="6365"/>
                    <a:pt x="4122" y="6010"/>
                  </a:cubicBezTo>
                  <a:cubicBezTo>
                    <a:pt x="4155" y="5654"/>
                    <a:pt x="4139" y="5289"/>
                    <a:pt x="4234" y="4945"/>
                  </a:cubicBezTo>
                  <a:cubicBezTo>
                    <a:pt x="4382" y="4404"/>
                    <a:pt x="4780" y="3970"/>
                    <a:pt x="5023" y="3465"/>
                  </a:cubicBezTo>
                  <a:cubicBezTo>
                    <a:pt x="5172" y="3154"/>
                    <a:pt x="5262" y="2815"/>
                    <a:pt x="5286" y="2470"/>
                  </a:cubicBezTo>
                  <a:cubicBezTo>
                    <a:pt x="5302" y="2247"/>
                    <a:pt x="5288" y="2017"/>
                    <a:pt x="5196" y="1813"/>
                  </a:cubicBezTo>
                  <a:cubicBezTo>
                    <a:pt x="5024" y="1434"/>
                    <a:pt x="4608" y="1221"/>
                    <a:pt x="4199" y="1148"/>
                  </a:cubicBezTo>
                  <a:cubicBezTo>
                    <a:pt x="3791" y="1073"/>
                    <a:pt x="3370" y="1111"/>
                    <a:pt x="2955" y="1080"/>
                  </a:cubicBezTo>
                  <a:cubicBezTo>
                    <a:pt x="2557" y="1050"/>
                    <a:pt x="2164" y="958"/>
                    <a:pt x="1774" y="866"/>
                  </a:cubicBezTo>
                  <a:cubicBezTo>
                    <a:pt x="1524" y="808"/>
                    <a:pt x="1259" y="742"/>
                    <a:pt x="1075" y="562"/>
                  </a:cubicBezTo>
                  <a:cubicBezTo>
                    <a:pt x="924" y="415"/>
                    <a:pt x="650"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5"/>
            <p:cNvSpPr/>
            <p:nvPr/>
          </p:nvSpPr>
          <p:spPr>
            <a:xfrm>
              <a:off x="1898650" y="2217650"/>
              <a:ext cx="123850" cy="100175"/>
            </a:xfrm>
            <a:custGeom>
              <a:avLst/>
              <a:gdLst/>
              <a:ahLst/>
              <a:cxnLst/>
              <a:rect l="l" t="t" r="r" b="b"/>
              <a:pathLst>
                <a:path w="4954" h="4007" extrusionOk="0">
                  <a:moveTo>
                    <a:pt x="4681" y="1"/>
                  </a:moveTo>
                  <a:cubicBezTo>
                    <a:pt x="4497" y="1"/>
                    <a:pt x="4307" y="376"/>
                    <a:pt x="4224" y="500"/>
                  </a:cubicBezTo>
                  <a:cubicBezTo>
                    <a:pt x="3981" y="866"/>
                    <a:pt x="3740" y="1231"/>
                    <a:pt x="3498" y="1597"/>
                  </a:cubicBezTo>
                  <a:cubicBezTo>
                    <a:pt x="3372" y="1787"/>
                    <a:pt x="3246" y="1980"/>
                    <a:pt x="3081" y="2138"/>
                  </a:cubicBezTo>
                  <a:cubicBezTo>
                    <a:pt x="2917" y="2298"/>
                    <a:pt x="2709" y="2421"/>
                    <a:pt x="2483" y="2447"/>
                  </a:cubicBezTo>
                  <a:cubicBezTo>
                    <a:pt x="2452" y="2450"/>
                    <a:pt x="2421" y="2452"/>
                    <a:pt x="2391" y="2452"/>
                  </a:cubicBezTo>
                  <a:cubicBezTo>
                    <a:pt x="1948" y="2452"/>
                    <a:pt x="1535" y="2112"/>
                    <a:pt x="1090" y="2112"/>
                  </a:cubicBezTo>
                  <a:cubicBezTo>
                    <a:pt x="1063" y="2112"/>
                    <a:pt x="1035" y="2113"/>
                    <a:pt x="1008" y="2116"/>
                  </a:cubicBezTo>
                  <a:cubicBezTo>
                    <a:pt x="635" y="2152"/>
                    <a:pt x="334" y="2450"/>
                    <a:pt x="162" y="2783"/>
                  </a:cubicBezTo>
                  <a:cubicBezTo>
                    <a:pt x="67" y="2968"/>
                    <a:pt x="0" y="3172"/>
                    <a:pt x="10" y="3379"/>
                  </a:cubicBezTo>
                  <a:cubicBezTo>
                    <a:pt x="11" y="3413"/>
                    <a:pt x="17" y="3450"/>
                    <a:pt x="41" y="3472"/>
                  </a:cubicBezTo>
                  <a:cubicBezTo>
                    <a:pt x="65" y="3495"/>
                    <a:pt x="98" y="3500"/>
                    <a:pt x="129" y="3502"/>
                  </a:cubicBezTo>
                  <a:cubicBezTo>
                    <a:pt x="174" y="3507"/>
                    <a:pt x="220" y="3510"/>
                    <a:pt x="266" y="3510"/>
                  </a:cubicBezTo>
                  <a:cubicBezTo>
                    <a:pt x="331" y="3510"/>
                    <a:pt x="396" y="3503"/>
                    <a:pt x="457" y="3485"/>
                  </a:cubicBezTo>
                  <a:cubicBezTo>
                    <a:pt x="602" y="3439"/>
                    <a:pt x="719" y="3332"/>
                    <a:pt x="854" y="3264"/>
                  </a:cubicBezTo>
                  <a:cubicBezTo>
                    <a:pt x="977" y="3201"/>
                    <a:pt x="1113" y="3173"/>
                    <a:pt x="1251" y="3173"/>
                  </a:cubicBezTo>
                  <a:cubicBezTo>
                    <a:pt x="1377" y="3173"/>
                    <a:pt x="1505" y="3197"/>
                    <a:pt x="1624" y="3241"/>
                  </a:cubicBezTo>
                  <a:cubicBezTo>
                    <a:pt x="1871" y="3334"/>
                    <a:pt x="2082" y="3505"/>
                    <a:pt x="2259" y="3703"/>
                  </a:cubicBezTo>
                  <a:cubicBezTo>
                    <a:pt x="2357" y="3812"/>
                    <a:pt x="2451" y="3934"/>
                    <a:pt x="2589" y="3983"/>
                  </a:cubicBezTo>
                  <a:cubicBezTo>
                    <a:pt x="2641" y="4001"/>
                    <a:pt x="2696" y="4007"/>
                    <a:pt x="2751" y="4007"/>
                  </a:cubicBezTo>
                  <a:cubicBezTo>
                    <a:pt x="2770" y="4007"/>
                    <a:pt x="2789" y="4006"/>
                    <a:pt x="2809" y="4005"/>
                  </a:cubicBezTo>
                  <a:cubicBezTo>
                    <a:pt x="3001" y="3990"/>
                    <a:pt x="3190" y="3925"/>
                    <a:pt x="3349" y="3815"/>
                  </a:cubicBezTo>
                  <a:cubicBezTo>
                    <a:pt x="3574" y="3657"/>
                    <a:pt x="3732" y="3423"/>
                    <a:pt x="3865" y="3184"/>
                  </a:cubicBezTo>
                  <a:cubicBezTo>
                    <a:pt x="4026" y="2899"/>
                    <a:pt x="4162" y="2599"/>
                    <a:pt x="4280" y="2293"/>
                  </a:cubicBezTo>
                  <a:cubicBezTo>
                    <a:pt x="4490" y="1749"/>
                    <a:pt x="4641" y="1184"/>
                    <a:pt x="4783" y="618"/>
                  </a:cubicBezTo>
                  <a:cubicBezTo>
                    <a:pt x="4826" y="440"/>
                    <a:pt x="4954" y="181"/>
                    <a:pt x="4772" y="35"/>
                  </a:cubicBezTo>
                  <a:cubicBezTo>
                    <a:pt x="4742" y="11"/>
                    <a:pt x="4712" y="1"/>
                    <a:pt x="4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5"/>
            <p:cNvSpPr/>
            <p:nvPr/>
          </p:nvSpPr>
          <p:spPr>
            <a:xfrm>
              <a:off x="1894175" y="2684575"/>
              <a:ext cx="162400" cy="135975"/>
            </a:xfrm>
            <a:custGeom>
              <a:avLst/>
              <a:gdLst/>
              <a:ahLst/>
              <a:cxnLst/>
              <a:rect l="l" t="t" r="r" b="b"/>
              <a:pathLst>
                <a:path w="6496" h="5439" extrusionOk="0">
                  <a:moveTo>
                    <a:pt x="6129" y="0"/>
                  </a:moveTo>
                  <a:cubicBezTo>
                    <a:pt x="6107" y="0"/>
                    <a:pt x="6085" y="2"/>
                    <a:pt x="6064" y="5"/>
                  </a:cubicBezTo>
                  <a:cubicBezTo>
                    <a:pt x="5811" y="45"/>
                    <a:pt x="5713" y="216"/>
                    <a:pt x="5548" y="379"/>
                  </a:cubicBezTo>
                  <a:cubicBezTo>
                    <a:pt x="5382" y="544"/>
                    <a:pt x="5195" y="687"/>
                    <a:pt x="5000" y="814"/>
                  </a:cubicBezTo>
                  <a:cubicBezTo>
                    <a:pt x="4607" y="1071"/>
                    <a:pt x="4176" y="1261"/>
                    <a:pt x="3744" y="1443"/>
                  </a:cubicBezTo>
                  <a:cubicBezTo>
                    <a:pt x="3376" y="1598"/>
                    <a:pt x="3001" y="1751"/>
                    <a:pt x="2605" y="1793"/>
                  </a:cubicBezTo>
                  <a:cubicBezTo>
                    <a:pt x="2494" y="1806"/>
                    <a:pt x="2380" y="1809"/>
                    <a:pt x="2266" y="1809"/>
                  </a:cubicBezTo>
                  <a:cubicBezTo>
                    <a:pt x="2092" y="1809"/>
                    <a:pt x="1916" y="1801"/>
                    <a:pt x="1743" y="1801"/>
                  </a:cubicBezTo>
                  <a:cubicBezTo>
                    <a:pt x="1433" y="1801"/>
                    <a:pt x="1132" y="1829"/>
                    <a:pt x="868" y="1984"/>
                  </a:cubicBezTo>
                  <a:cubicBezTo>
                    <a:pt x="605" y="2138"/>
                    <a:pt x="416" y="2404"/>
                    <a:pt x="318" y="2693"/>
                  </a:cubicBezTo>
                  <a:cubicBezTo>
                    <a:pt x="219" y="2982"/>
                    <a:pt x="201" y="3294"/>
                    <a:pt x="221" y="3599"/>
                  </a:cubicBezTo>
                  <a:cubicBezTo>
                    <a:pt x="248" y="4015"/>
                    <a:pt x="339" y="4449"/>
                    <a:pt x="182" y="4834"/>
                  </a:cubicBezTo>
                  <a:cubicBezTo>
                    <a:pt x="115" y="4999"/>
                    <a:pt x="0" y="5168"/>
                    <a:pt x="46" y="5341"/>
                  </a:cubicBezTo>
                  <a:cubicBezTo>
                    <a:pt x="55" y="5368"/>
                    <a:pt x="66" y="5393"/>
                    <a:pt x="88" y="5411"/>
                  </a:cubicBezTo>
                  <a:cubicBezTo>
                    <a:pt x="107" y="5426"/>
                    <a:pt x="133" y="5431"/>
                    <a:pt x="157" y="5436"/>
                  </a:cubicBezTo>
                  <a:cubicBezTo>
                    <a:pt x="173" y="5437"/>
                    <a:pt x="188" y="5438"/>
                    <a:pt x="203" y="5438"/>
                  </a:cubicBezTo>
                  <a:cubicBezTo>
                    <a:pt x="395" y="5438"/>
                    <a:pt x="568" y="5293"/>
                    <a:pt x="663" y="5122"/>
                  </a:cubicBezTo>
                  <a:cubicBezTo>
                    <a:pt x="766" y="4938"/>
                    <a:pt x="804" y="4726"/>
                    <a:pt x="871" y="4526"/>
                  </a:cubicBezTo>
                  <a:cubicBezTo>
                    <a:pt x="936" y="4327"/>
                    <a:pt x="1048" y="4124"/>
                    <a:pt x="1241" y="4036"/>
                  </a:cubicBezTo>
                  <a:cubicBezTo>
                    <a:pt x="1317" y="4000"/>
                    <a:pt x="1399" y="3986"/>
                    <a:pt x="1481" y="3986"/>
                  </a:cubicBezTo>
                  <a:cubicBezTo>
                    <a:pt x="1646" y="3986"/>
                    <a:pt x="1818" y="4041"/>
                    <a:pt x="1978" y="4093"/>
                  </a:cubicBezTo>
                  <a:cubicBezTo>
                    <a:pt x="2387" y="4227"/>
                    <a:pt x="2825" y="4335"/>
                    <a:pt x="3251" y="4335"/>
                  </a:cubicBezTo>
                  <a:cubicBezTo>
                    <a:pt x="3514" y="4335"/>
                    <a:pt x="3772" y="4294"/>
                    <a:pt x="4017" y="4193"/>
                  </a:cubicBezTo>
                  <a:cubicBezTo>
                    <a:pt x="4727" y="3902"/>
                    <a:pt x="5159" y="3168"/>
                    <a:pt x="5375" y="2433"/>
                  </a:cubicBezTo>
                  <a:cubicBezTo>
                    <a:pt x="5537" y="1881"/>
                    <a:pt x="5627" y="1264"/>
                    <a:pt x="6041" y="865"/>
                  </a:cubicBezTo>
                  <a:cubicBezTo>
                    <a:pt x="6148" y="763"/>
                    <a:pt x="6273" y="677"/>
                    <a:pt x="6362" y="558"/>
                  </a:cubicBezTo>
                  <a:cubicBezTo>
                    <a:pt x="6451" y="440"/>
                    <a:pt x="6495" y="270"/>
                    <a:pt x="6418" y="143"/>
                  </a:cubicBezTo>
                  <a:cubicBezTo>
                    <a:pt x="6360" y="47"/>
                    <a:pt x="6244" y="0"/>
                    <a:pt x="6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5"/>
            <p:cNvSpPr/>
            <p:nvPr/>
          </p:nvSpPr>
          <p:spPr>
            <a:xfrm>
              <a:off x="1891375" y="2572875"/>
              <a:ext cx="112575" cy="72425"/>
            </a:xfrm>
            <a:custGeom>
              <a:avLst/>
              <a:gdLst/>
              <a:ahLst/>
              <a:cxnLst/>
              <a:rect l="l" t="t" r="r" b="b"/>
              <a:pathLst>
                <a:path w="4503" h="2897" extrusionOk="0">
                  <a:moveTo>
                    <a:pt x="922" y="1"/>
                  </a:moveTo>
                  <a:cubicBezTo>
                    <a:pt x="892" y="1"/>
                    <a:pt x="861" y="4"/>
                    <a:pt x="831" y="12"/>
                  </a:cubicBezTo>
                  <a:cubicBezTo>
                    <a:pt x="662" y="56"/>
                    <a:pt x="548" y="213"/>
                    <a:pt x="482" y="375"/>
                  </a:cubicBezTo>
                  <a:cubicBezTo>
                    <a:pt x="354" y="690"/>
                    <a:pt x="359" y="1056"/>
                    <a:pt x="189" y="1353"/>
                  </a:cubicBezTo>
                  <a:cubicBezTo>
                    <a:pt x="94" y="1522"/>
                    <a:pt x="0" y="1579"/>
                    <a:pt x="54" y="1800"/>
                  </a:cubicBezTo>
                  <a:cubicBezTo>
                    <a:pt x="81" y="1924"/>
                    <a:pt x="135" y="2056"/>
                    <a:pt x="248" y="2113"/>
                  </a:cubicBezTo>
                  <a:cubicBezTo>
                    <a:pt x="288" y="2132"/>
                    <a:pt x="330" y="2140"/>
                    <a:pt x="374" y="2140"/>
                  </a:cubicBezTo>
                  <a:cubicBezTo>
                    <a:pt x="472" y="2140"/>
                    <a:pt x="575" y="2099"/>
                    <a:pt x="667" y="2058"/>
                  </a:cubicBezTo>
                  <a:cubicBezTo>
                    <a:pt x="819" y="1991"/>
                    <a:pt x="973" y="1927"/>
                    <a:pt x="1137" y="1899"/>
                  </a:cubicBezTo>
                  <a:cubicBezTo>
                    <a:pt x="1186" y="1891"/>
                    <a:pt x="1236" y="1886"/>
                    <a:pt x="1287" y="1886"/>
                  </a:cubicBezTo>
                  <a:cubicBezTo>
                    <a:pt x="1403" y="1886"/>
                    <a:pt x="1520" y="1910"/>
                    <a:pt x="1620" y="1966"/>
                  </a:cubicBezTo>
                  <a:cubicBezTo>
                    <a:pt x="1964" y="2160"/>
                    <a:pt x="2036" y="2674"/>
                    <a:pt x="2393" y="2843"/>
                  </a:cubicBezTo>
                  <a:cubicBezTo>
                    <a:pt x="2470" y="2880"/>
                    <a:pt x="2555" y="2896"/>
                    <a:pt x="2641" y="2896"/>
                  </a:cubicBezTo>
                  <a:cubicBezTo>
                    <a:pt x="2745" y="2896"/>
                    <a:pt x="2851" y="2873"/>
                    <a:pt x="2947" y="2834"/>
                  </a:cubicBezTo>
                  <a:cubicBezTo>
                    <a:pt x="3122" y="2764"/>
                    <a:pt x="3276" y="2646"/>
                    <a:pt x="3427" y="2530"/>
                  </a:cubicBezTo>
                  <a:cubicBezTo>
                    <a:pt x="3635" y="2370"/>
                    <a:pt x="3843" y="2210"/>
                    <a:pt x="4051" y="2050"/>
                  </a:cubicBezTo>
                  <a:cubicBezTo>
                    <a:pt x="4160" y="1966"/>
                    <a:pt x="4271" y="1880"/>
                    <a:pt x="4357" y="1772"/>
                  </a:cubicBezTo>
                  <a:cubicBezTo>
                    <a:pt x="4442" y="1665"/>
                    <a:pt x="4503" y="1528"/>
                    <a:pt x="4492" y="1390"/>
                  </a:cubicBezTo>
                  <a:cubicBezTo>
                    <a:pt x="4490" y="1364"/>
                    <a:pt x="4484" y="1337"/>
                    <a:pt x="4467" y="1318"/>
                  </a:cubicBezTo>
                  <a:cubicBezTo>
                    <a:pt x="4448" y="1301"/>
                    <a:pt x="4421" y="1297"/>
                    <a:pt x="4395" y="1297"/>
                  </a:cubicBezTo>
                  <a:cubicBezTo>
                    <a:pt x="4387" y="1297"/>
                    <a:pt x="4380" y="1297"/>
                    <a:pt x="4372" y="1298"/>
                  </a:cubicBezTo>
                  <a:cubicBezTo>
                    <a:pt x="4059" y="1326"/>
                    <a:pt x="3788" y="1517"/>
                    <a:pt x="3518" y="1678"/>
                  </a:cubicBezTo>
                  <a:cubicBezTo>
                    <a:pt x="3300" y="1809"/>
                    <a:pt x="3052" y="1928"/>
                    <a:pt x="2804" y="1928"/>
                  </a:cubicBezTo>
                  <a:cubicBezTo>
                    <a:pt x="2745" y="1928"/>
                    <a:pt x="2686" y="1922"/>
                    <a:pt x="2628" y="1907"/>
                  </a:cubicBezTo>
                  <a:cubicBezTo>
                    <a:pt x="2342" y="1835"/>
                    <a:pt x="2136" y="1584"/>
                    <a:pt x="2002" y="1322"/>
                  </a:cubicBezTo>
                  <a:cubicBezTo>
                    <a:pt x="1869" y="1060"/>
                    <a:pt x="1785" y="773"/>
                    <a:pt x="1631" y="522"/>
                  </a:cubicBezTo>
                  <a:cubicBezTo>
                    <a:pt x="1538" y="370"/>
                    <a:pt x="1415" y="231"/>
                    <a:pt x="1267" y="126"/>
                  </a:cubicBezTo>
                  <a:cubicBezTo>
                    <a:pt x="1166" y="56"/>
                    <a:pt x="1044" y="1"/>
                    <a:pt x="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5"/>
            <p:cNvSpPr/>
            <p:nvPr/>
          </p:nvSpPr>
          <p:spPr>
            <a:xfrm>
              <a:off x="1968850" y="2703775"/>
              <a:ext cx="319800" cy="117225"/>
            </a:xfrm>
            <a:custGeom>
              <a:avLst/>
              <a:gdLst/>
              <a:ahLst/>
              <a:cxnLst/>
              <a:rect l="l" t="t" r="r" b="b"/>
              <a:pathLst>
                <a:path w="12792" h="4689" fill="none" extrusionOk="0">
                  <a:moveTo>
                    <a:pt x="1" y="4498"/>
                  </a:moveTo>
                  <a:cubicBezTo>
                    <a:pt x="1540" y="4688"/>
                    <a:pt x="3066" y="3843"/>
                    <a:pt x="4081" y="2668"/>
                  </a:cubicBezTo>
                  <a:cubicBezTo>
                    <a:pt x="4458" y="2230"/>
                    <a:pt x="4805" y="1726"/>
                    <a:pt x="5334" y="1491"/>
                  </a:cubicBezTo>
                  <a:cubicBezTo>
                    <a:pt x="5769" y="1298"/>
                    <a:pt x="6271" y="1318"/>
                    <a:pt x="6735" y="1414"/>
                  </a:cubicBezTo>
                  <a:cubicBezTo>
                    <a:pt x="7202" y="1508"/>
                    <a:pt x="7652" y="1675"/>
                    <a:pt x="8118" y="1764"/>
                  </a:cubicBezTo>
                  <a:cubicBezTo>
                    <a:pt x="8580" y="1853"/>
                    <a:pt x="9053" y="1868"/>
                    <a:pt x="9523" y="1856"/>
                  </a:cubicBezTo>
                  <a:cubicBezTo>
                    <a:pt x="10126" y="1839"/>
                    <a:pt x="10739" y="1776"/>
                    <a:pt x="11291" y="1533"/>
                  </a:cubicBezTo>
                  <a:cubicBezTo>
                    <a:pt x="11961" y="1238"/>
                    <a:pt x="12510" y="678"/>
                    <a:pt x="12791"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5"/>
            <p:cNvSpPr/>
            <p:nvPr/>
          </p:nvSpPr>
          <p:spPr>
            <a:xfrm>
              <a:off x="2197700" y="2470750"/>
              <a:ext cx="174050" cy="135450"/>
            </a:xfrm>
            <a:custGeom>
              <a:avLst/>
              <a:gdLst/>
              <a:ahLst/>
              <a:cxnLst/>
              <a:rect l="l" t="t" r="r" b="b"/>
              <a:pathLst>
                <a:path w="6962" h="5418" fill="none" extrusionOk="0">
                  <a:moveTo>
                    <a:pt x="19" y="5418"/>
                  </a:moveTo>
                  <a:cubicBezTo>
                    <a:pt x="0" y="5064"/>
                    <a:pt x="58" y="4707"/>
                    <a:pt x="188" y="4378"/>
                  </a:cubicBezTo>
                  <a:cubicBezTo>
                    <a:pt x="222" y="4290"/>
                    <a:pt x="262" y="4203"/>
                    <a:pt x="329" y="4137"/>
                  </a:cubicBezTo>
                  <a:cubicBezTo>
                    <a:pt x="395" y="4071"/>
                    <a:pt x="481" y="4031"/>
                    <a:pt x="556" y="3978"/>
                  </a:cubicBezTo>
                  <a:cubicBezTo>
                    <a:pt x="900" y="3740"/>
                    <a:pt x="1003" y="3286"/>
                    <a:pt x="1062" y="2873"/>
                  </a:cubicBezTo>
                  <a:cubicBezTo>
                    <a:pt x="1120" y="2459"/>
                    <a:pt x="1172" y="2011"/>
                    <a:pt x="1463" y="1712"/>
                  </a:cubicBezTo>
                  <a:cubicBezTo>
                    <a:pt x="1722" y="1445"/>
                    <a:pt x="2115" y="1358"/>
                    <a:pt x="2486" y="1328"/>
                  </a:cubicBezTo>
                  <a:cubicBezTo>
                    <a:pt x="3339" y="1261"/>
                    <a:pt x="4210" y="1415"/>
                    <a:pt x="5046" y="1234"/>
                  </a:cubicBezTo>
                  <a:cubicBezTo>
                    <a:pt x="5805" y="1069"/>
                    <a:pt x="6498" y="623"/>
                    <a:pt x="6962"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5"/>
            <p:cNvSpPr/>
            <p:nvPr/>
          </p:nvSpPr>
          <p:spPr>
            <a:xfrm>
              <a:off x="2286075" y="2491850"/>
              <a:ext cx="156100" cy="59700"/>
            </a:xfrm>
            <a:custGeom>
              <a:avLst/>
              <a:gdLst/>
              <a:ahLst/>
              <a:cxnLst/>
              <a:rect l="l" t="t" r="r" b="b"/>
              <a:pathLst>
                <a:path w="6244" h="2388" fill="none" extrusionOk="0">
                  <a:moveTo>
                    <a:pt x="1" y="2388"/>
                  </a:moveTo>
                  <a:cubicBezTo>
                    <a:pt x="22" y="2237"/>
                    <a:pt x="201" y="2173"/>
                    <a:pt x="351" y="2152"/>
                  </a:cubicBezTo>
                  <a:cubicBezTo>
                    <a:pt x="1017" y="2062"/>
                    <a:pt x="1687" y="2238"/>
                    <a:pt x="2359" y="2271"/>
                  </a:cubicBezTo>
                  <a:cubicBezTo>
                    <a:pt x="3216" y="2312"/>
                    <a:pt x="4084" y="2113"/>
                    <a:pt x="4837" y="1702"/>
                  </a:cubicBezTo>
                  <a:cubicBezTo>
                    <a:pt x="5091" y="1566"/>
                    <a:pt x="5333" y="1402"/>
                    <a:pt x="5535" y="1197"/>
                  </a:cubicBezTo>
                  <a:cubicBezTo>
                    <a:pt x="5863" y="865"/>
                    <a:pt x="6074" y="436"/>
                    <a:pt x="6244"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5"/>
            <p:cNvSpPr/>
            <p:nvPr/>
          </p:nvSpPr>
          <p:spPr>
            <a:xfrm>
              <a:off x="2356125" y="2239925"/>
              <a:ext cx="87725" cy="147200"/>
            </a:xfrm>
            <a:custGeom>
              <a:avLst/>
              <a:gdLst/>
              <a:ahLst/>
              <a:cxnLst/>
              <a:rect l="l" t="t" r="r" b="b"/>
              <a:pathLst>
                <a:path w="3509" h="5888" fill="none" extrusionOk="0">
                  <a:moveTo>
                    <a:pt x="0" y="1"/>
                  </a:moveTo>
                  <a:cubicBezTo>
                    <a:pt x="152" y="400"/>
                    <a:pt x="521" y="677"/>
                    <a:pt x="910" y="850"/>
                  </a:cubicBezTo>
                  <a:cubicBezTo>
                    <a:pt x="1299" y="1023"/>
                    <a:pt x="1719" y="1115"/>
                    <a:pt x="2116" y="1269"/>
                  </a:cubicBezTo>
                  <a:cubicBezTo>
                    <a:pt x="2513" y="1423"/>
                    <a:pt x="2902" y="1660"/>
                    <a:pt x="3109" y="2031"/>
                  </a:cubicBezTo>
                  <a:cubicBezTo>
                    <a:pt x="3204" y="2200"/>
                    <a:pt x="3257" y="2390"/>
                    <a:pt x="3294" y="2581"/>
                  </a:cubicBezTo>
                  <a:cubicBezTo>
                    <a:pt x="3509" y="3676"/>
                    <a:pt x="3256" y="4801"/>
                    <a:pt x="3003" y="5887"/>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5"/>
            <p:cNvSpPr/>
            <p:nvPr/>
          </p:nvSpPr>
          <p:spPr>
            <a:xfrm>
              <a:off x="1907025" y="2711750"/>
              <a:ext cx="121775" cy="73925"/>
            </a:xfrm>
            <a:custGeom>
              <a:avLst/>
              <a:gdLst/>
              <a:ahLst/>
              <a:cxnLst/>
              <a:rect l="l" t="t" r="r" b="b"/>
              <a:pathLst>
                <a:path w="4871" h="2957" fill="none" extrusionOk="0">
                  <a:moveTo>
                    <a:pt x="68" y="2956"/>
                  </a:moveTo>
                  <a:cubicBezTo>
                    <a:pt x="29" y="2488"/>
                    <a:pt x="0" y="1974"/>
                    <a:pt x="278" y="1594"/>
                  </a:cubicBezTo>
                  <a:cubicBezTo>
                    <a:pt x="492" y="1300"/>
                    <a:pt x="855" y="1147"/>
                    <a:pt x="1215" y="1086"/>
                  </a:cubicBezTo>
                  <a:cubicBezTo>
                    <a:pt x="1572" y="1024"/>
                    <a:pt x="1940" y="1040"/>
                    <a:pt x="2304" y="1011"/>
                  </a:cubicBezTo>
                  <a:cubicBezTo>
                    <a:pt x="3234" y="938"/>
                    <a:pt x="4129" y="566"/>
                    <a:pt x="4870"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5"/>
            <p:cNvSpPr/>
            <p:nvPr/>
          </p:nvSpPr>
          <p:spPr>
            <a:xfrm>
              <a:off x="1898100" y="2583725"/>
              <a:ext cx="66200" cy="46675"/>
            </a:xfrm>
            <a:custGeom>
              <a:avLst/>
              <a:gdLst/>
              <a:ahLst/>
              <a:cxnLst/>
              <a:rect l="l" t="t" r="r" b="b"/>
              <a:pathLst>
                <a:path w="2648" h="1867" fill="none" extrusionOk="0">
                  <a:moveTo>
                    <a:pt x="0" y="1215"/>
                  </a:moveTo>
                  <a:cubicBezTo>
                    <a:pt x="117" y="1221"/>
                    <a:pt x="194" y="1097"/>
                    <a:pt x="243" y="990"/>
                  </a:cubicBezTo>
                  <a:cubicBezTo>
                    <a:pt x="352" y="750"/>
                    <a:pt x="454" y="507"/>
                    <a:pt x="549" y="260"/>
                  </a:cubicBezTo>
                  <a:cubicBezTo>
                    <a:pt x="571" y="203"/>
                    <a:pt x="593" y="142"/>
                    <a:pt x="639" y="98"/>
                  </a:cubicBezTo>
                  <a:cubicBezTo>
                    <a:pt x="737" y="0"/>
                    <a:pt x="911" y="21"/>
                    <a:pt x="1022" y="107"/>
                  </a:cubicBezTo>
                  <a:cubicBezTo>
                    <a:pt x="1132" y="194"/>
                    <a:pt x="1194" y="324"/>
                    <a:pt x="1251" y="452"/>
                  </a:cubicBezTo>
                  <a:lnTo>
                    <a:pt x="1433" y="848"/>
                  </a:lnTo>
                  <a:cubicBezTo>
                    <a:pt x="1549" y="1104"/>
                    <a:pt x="1672" y="1367"/>
                    <a:pt x="1875" y="1561"/>
                  </a:cubicBezTo>
                  <a:cubicBezTo>
                    <a:pt x="2078" y="1756"/>
                    <a:pt x="2387" y="1867"/>
                    <a:pt x="2648" y="176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8" name="Google Shape;3548;p55"/>
          <p:cNvGrpSpPr/>
          <p:nvPr/>
        </p:nvGrpSpPr>
        <p:grpSpPr>
          <a:xfrm>
            <a:off x="6675208" y="1386607"/>
            <a:ext cx="1143000" cy="1142991"/>
            <a:chOff x="1241900" y="924775"/>
            <a:chExt cx="270200" cy="268800"/>
          </a:xfrm>
        </p:grpSpPr>
        <p:sp>
          <p:nvSpPr>
            <p:cNvPr id="3549" name="Google Shape;3549;p55"/>
            <p:cNvSpPr/>
            <p:nvPr/>
          </p:nvSpPr>
          <p:spPr>
            <a:xfrm>
              <a:off x="1343200" y="1127425"/>
              <a:ext cx="38300" cy="28525"/>
            </a:xfrm>
            <a:custGeom>
              <a:avLst/>
              <a:gdLst/>
              <a:ahLst/>
              <a:cxnLst/>
              <a:rect l="l" t="t" r="r" b="b"/>
              <a:pathLst>
                <a:path w="1532" h="1141" extrusionOk="0">
                  <a:moveTo>
                    <a:pt x="367" y="0"/>
                  </a:moveTo>
                  <a:cubicBezTo>
                    <a:pt x="350" y="0"/>
                    <a:pt x="333" y="1"/>
                    <a:pt x="317" y="2"/>
                  </a:cubicBezTo>
                  <a:cubicBezTo>
                    <a:pt x="252" y="6"/>
                    <a:pt x="186" y="15"/>
                    <a:pt x="129" y="52"/>
                  </a:cubicBezTo>
                  <a:cubicBezTo>
                    <a:pt x="71" y="89"/>
                    <a:pt x="21" y="159"/>
                    <a:pt x="11" y="243"/>
                  </a:cubicBezTo>
                  <a:cubicBezTo>
                    <a:pt x="0" y="323"/>
                    <a:pt x="25" y="403"/>
                    <a:pt x="60" y="469"/>
                  </a:cubicBezTo>
                  <a:cubicBezTo>
                    <a:pt x="133" y="614"/>
                    <a:pt x="247" y="714"/>
                    <a:pt x="364" y="794"/>
                  </a:cubicBezTo>
                  <a:cubicBezTo>
                    <a:pt x="629" y="978"/>
                    <a:pt x="918" y="1094"/>
                    <a:pt x="1214" y="1135"/>
                  </a:cubicBezTo>
                  <a:cubicBezTo>
                    <a:pt x="1237" y="1138"/>
                    <a:pt x="1261" y="1140"/>
                    <a:pt x="1285" y="1140"/>
                  </a:cubicBezTo>
                  <a:cubicBezTo>
                    <a:pt x="1370" y="1140"/>
                    <a:pt x="1457" y="1115"/>
                    <a:pt x="1501" y="1022"/>
                  </a:cubicBezTo>
                  <a:cubicBezTo>
                    <a:pt x="1526" y="973"/>
                    <a:pt x="1532" y="911"/>
                    <a:pt x="1531" y="853"/>
                  </a:cubicBezTo>
                  <a:cubicBezTo>
                    <a:pt x="1511" y="221"/>
                    <a:pt x="754"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5"/>
            <p:cNvSpPr/>
            <p:nvPr/>
          </p:nvSpPr>
          <p:spPr>
            <a:xfrm>
              <a:off x="1297025" y="952600"/>
              <a:ext cx="35125" cy="32525"/>
            </a:xfrm>
            <a:custGeom>
              <a:avLst/>
              <a:gdLst/>
              <a:ahLst/>
              <a:cxnLst/>
              <a:rect l="l" t="t" r="r" b="b"/>
              <a:pathLst>
                <a:path w="1405" h="1301" extrusionOk="0">
                  <a:moveTo>
                    <a:pt x="1014" y="1"/>
                  </a:moveTo>
                  <a:cubicBezTo>
                    <a:pt x="932" y="1"/>
                    <a:pt x="850" y="19"/>
                    <a:pt x="784" y="53"/>
                  </a:cubicBezTo>
                  <a:cubicBezTo>
                    <a:pt x="586" y="153"/>
                    <a:pt x="395" y="354"/>
                    <a:pt x="264" y="526"/>
                  </a:cubicBezTo>
                  <a:cubicBezTo>
                    <a:pt x="172" y="648"/>
                    <a:pt x="98" y="780"/>
                    <a:pt x="43" y="921"/>
                  </a:cubicBezTo>
                  <a:cubicBezTo>
                    <a:pt x="20" y="981"/>
                    <a:pt x="1" y="1042"/>
                    <a:pt x="3" y="1106"/>
                  </a:cubicBezTo>
                  <a:cubicBezTo>
                    <a:pt x="6" y="1169"/>
                    <a:pt x="36" y="1234"/>
                    <a:pt x="89" y="1266"/>
                  </a:cubicBezTo>
                  <a:cubicBezTo>
                    <a:pt x="120" y="1285"/>
                    <a:pt x="156" y="1290"/>
                    <a:pt x="191" y="1294"/>
                  </a:cubicBezTo>
                  <a:cubicBezTo>
                    <a:pt x="229" y="1298"/>
                    <a:pt x="268" y="1300"/>
                    <a:pt x="306" y="1300"/>
                  </a:cubicBezTo>
                  <a:cubicBezTo>
                    <a:pt x="527" y="1300"/>
                    <a:pt x="749" y="1233"/>
                    <a:pt x="931" y="1107"/>
                  </a:cubicBezTo>
                  <a:cubicBezTo>
                    <a:pt x="1146" y="960"/>
                    <a:pt x="1303" y="734"/>
                    <a:pt x="1369" y="483"/>
                  </a:cubicBezTo>
                  <a:cubicBezTo>
                    <a:pt x="1393" y="391"/>
                    <a:pt x="1404" y="289"/>
                    <a:pt x="1369" y="201"/>
                  </a:cubicBezTo>
                  <a:cubicBezTo>
                    <a:pt x="1312" y="61"/>
                    <a:pt x="1163" y="1"/>
                    <a:pt x="1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5"/>
            <p:cNvSpPr/>
            <p:nvPr/>
          </p:nvSpPr>
          <p:spPr>
            <a:xfrm>
              <a:off x="1452275" y="996425"/>
              <a:ext cx="22175" cy="49875"/>
            </a:xfrm>
            <a:custGeom>
              <a:avLst/>
              <a:gdLst/>
              <a:ahLst/>
              <a:cxnLst/>
              <a:rect l="l" t="t" r="r" b="b"/>
              <a:pathLst>
                <a:path w="887" h="1995" extrusionOk="0">
                  <a:moveTo>
                    <a:pt x="320" y="1"/>
                  </a:moveTo>
                  <a:cubicBezTo>
                    <a:pt x="0" y="1"/>
                    <a:pt x="124" y="857"/>
                    <a:pt x="147" y="1023"/>
                  </a:cubicBezTo>
                  <a:cubicBezTo>
                    <a:pt x="189" y="1316"/>
                    <a:pt x="282" y="1604"/>
                    <a:pt x="445" y="1853"/>
                  </a:cubicBezTo>
                  <a:cubicBezTo>
                    <a:pt x="485" y="1915"/>
                    <a:pt x="534" y="1978"/>
                    <a:pt x="606" y="1992"/>
                  </a:cubicBezTo>
                  <a:cubicBezTo>
                    <a:pt x="616" y="1994"/>
                    <a:pt x="626" y="1995"/>
                    <a:pt x="636" y="1995"/>
                  </a:cubicBezTo>
                  <a:cubicBezTo>
                    <a:pt x="690" y="1995"/>
                    <a:pt x="744" y="1968"/>
                    <a:pt x="781" y="1928"/>
                  </a:cubicBezTo>
                  <a:cubicBezTo>
                    <a:pt x="883" y="1826"/>
                    <a:pt x="887" y="1664"/>
                    <a:pt x="882" y="1520"/>
                  </a:cubicBezTo>
                  <a:cubicBezTo>
                    <a:pt x="871" y="1245"/>
                    <a:pt x="847" y="970"/>
                    <a:pt x="778" y="703"/>
                  </a:cubicBezTo>
                  <a:cubicBezTo>
                    <a:pt x="727" y="508"/>
                    <a:pt x="624" y="103"/>
                    <a:pt x="411" y="20"/>
                  </a:cubicBezTo>
                  <a:cubicBezTo>
                    <a:pt x="377" y="7"/>
                    <a:pt x="347"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5"/>
            <p:cNvSpPr/>
            <p:nvPr/>
          </p:nvSpPr>
          <p:spPr>
            <a:xfrm>
              <a:off x="1361700" y="1066600"/>
              <a:ext cx="94700" cy="67625"/>
            </a:xfrm>
            <a:custGeom>
              <a:avLst/>
              <a:gdLst/>
              <a:ahLst/>
              <a:cxnLst/>
              <a:rect l="l" t="t" r="r" b="b"/>
              <a:pathLst>
                <a:path w="3788" h="2705" extrusionOk="0">
                  <a:moveTo>
                    <a:pt x="3519" y="1"/>
                  </a:moveTo>
                  <a:cubicBezTo>
                    <a:pt x="3221" y="1"/>
                    <a:pt x="2945" y="180"/>
                    <a:pt x="2711" y="373"/>
                  </a:cubicBezTo>
                  <a:cubicBezTo>
                    <a:pt x="2460" y="581"/>
                    <a:pt x="2215" y="819"/>
                    <a:pt x="1902" y="909"/>
                  </a:cubicBezTo>
                  <a:cubicBezTo>
                    <a:pt x="1792" y="940"/>
                    <a:pt x="1678" y="951"/>
                    <a:pt x="1563" y="951"/>
                  </a:cubicBezTo>
                  <a:cubicBezTo>
                    <a:pt x="1485" y="951"/>
                    <a:pt x="1408" y="946"/>
                    <a:pt x="1331" y="938"/>
                  </a:cubicBezTo>
                  <a:cubicBezTo>
                    <a:pt x="1234" y="929"/>
                    <a:pt x="1132" y="916"/>
                    <a:pt x="1034" y="916"/>
                  </a:cubicBezTo>
                  <a:cubicBezTo>
                    <a:pt x="910" y="916"/>
                    <a:pt x="791" y="936"/>
                    <a:pt x="692" y="1007"/>
                  </a:cubicBezTo>
                  <a:cubicBezTo>
                    <a:pt x="574" y="1092"/>
                    <a:pt x="512" y="1233"/>
                    <a:pt x="473" y="1374"/>
                  </a:cubicBezTo>
                  <a:cubicBezTo>
                    <a:pt x="435" y="1514"/>
                    <a:pt x="416" y="1659"/>
                    <a:pt x="360" y="1792"/>
                  </a:cubicBezTo>
                  <a:cubicBezTo>
                    <a:pt x="319" y="1891"/>
                    <a:pt x="257" y="1982"/>
                    <a:pt x="180" y="2057"/>
                  </a:cubicBezTo>
                  <a:cubicBezTo>
                    <a:pt x="127" y="2111"/>
                    <a:pt x="0" y="2174"/>
                    <a:pt x="34" y="2269"/>
                  </a:cubicBezTo>
                  <a:cubicBezTo>
                    <a:pt x="65" y="2357"/>
                    <a:pt x="204" y="2342"/>
                    <a:pt x="277" y="2362"/>
                  </a:cubicBezTo>
                  <a:cubicBezTo>
                    <a:pt x="384" y="2394"/>
                    <a:pt x="485" y="2441"/>
                    <a:pt x="574" y="2505"/>
                  </a:cubicBezTo>
                  <a:cubicBezTo>
                    <a:pt x="674" y="2576"/>
                    <a:pt x="766" y="2670"/>
                    <a:pt x="885" y="2697"/>
                  </a:cubicBezTo>
                  <a:cubicBezTo>
                    <a:pt x="909" y="2702"/>
                    <a:pt x="932" y="2704"/>
                    <a:pt x="956" y="2704"/>
                  </a:cubicBezTo>
                  <a:cubicBezTo>
                    <a:pt x="1123" y="2704"/>
                    <a:pt x="1281" y="2584"/>
                    <a:pt x="1442" y="2517"/>
                  </a:cubicBezTo>
                  <a:cubicBezTo>
                    <a:pt x="1586" y="2458"/>
                    <a:pt x="1741" y="2443"/>
                    <a:pt x="1898" y="2443"/>
                  </a:cubicBezTo>
                  <a:cubicBezTo>
                    <a:pt x="2022" y="2443"/>
                    <a:pt x="2148" y="2453"/>
                    <a:pt x="2272" y="2458"/>
                  </a:cubicBezTo>
                  <a:cubicBezTo>
                    <a:pt x="2309" y="2460"/>
                    <a:pt x="2348" y="2461"/>
                    <a:pt x="2386" y="2461"/>
                  </a:cubicBezTo>
                  <a:cubicBezTo>
                    <a:pt x="2633" y="2461"/>
                    <a:pt x="2885" y="2423"/>
                    <a:pt x="3065" y="2259"/>
                  </a:cubicBezTo>
                  <a:cubicBezTo>
                    <a:pt x="3161" y="2172"/>
                    <a:pt x="3226" y="2054"/>
                    <a:pt x="3286" y="1937"/>
                  </a:cubicBezTo>
                  <a:cubicBezTo>
                    <a:pt x="3545" y="1423"/>
                    <a:pt x="3712" y="863"/>
                    <a:pt x="3776" y="291"/>
                  </a:cubicBezTo>
                  <a:cubicBezTo>
                    <a:pt x="3785" y="206"/>
                    <a:pt x="3787" y="108"/>
                    <a:pt x="3725" y="51"/>
                  </a:cubicBezTo>
                  <a:cubicBezTo>
                    <a:pt x="3689" y="20"/>
                    <a:pt x="3638" y="8"/>
                    <a:pt x="3590" y="4"/>
                  </a:cubicBezTo>
                  <a:cubicBezTo>
                    <a:pt x="3566" y="2"/>
                    <a:pt x="3542" y="1"/>
                    <a:pt x="3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5"/>
            <p:cNvSpPr/>
            <p:nvPr/>
          </p:nvSpPr>
          <p:spPr>
            <a:xfrm>
              <a:off x="1387975" y="1092400"/>
              <a:ext cx="93975" cy="79400"/>
            </a:xfrm>
            <a:custGeom>
              <a:avLst/>
              <a:gdLst/>
              <a:ahLst/>
              <a:cxnLst/>
              <a:rect l="l" t="t" r="r" b="b"/>
              <a:pathLst>
                <a:path w="3759" h="3176" extrusionOk="0">
                  <a:moveTo>
                    <a:pt x="3447" y="1"/>
                  </a:moveTo>
                  <a:cubicBezTo>
                    <a:pt x="3397" y="1"/>
                    <a:pt x="3346" y="13"/>
                    <a:pt x="3304" y="37"/>
                  </a:cubicBezTo>
                  <a:cubicBezTo>
                    <a:pt x="3192" y="99"/>
                    <a:pt x="3120" y="212"/>
                    <a:pt x="3053" y="322"/>
                  </a:cubicBezTo>
                  <a:cubicBezTo>
                    <a:pt x="2852" y="650"/>
                    <a:pt x="2648" y="980"/>
                    <a:pt x="2447" y="1309"/>
                  </a:cubicBezTo>
                  <a:cubicBezTo>
                    <a:pt x="2365" y="1442"/>
                    <a:pt x="2279" y="1577"/>
                    <a:pt x="2149" y="1659"/>
                  </a:cubicBezTo>
                  <a:cubicBezTo>
                    <a:pt x="2045" y="1723"/>
                    <a:pt x="1923" y="1746"/>
                    <a:pt x="1801" y="1746"/>
                  </a:cubicBezTo>
                  <a:cubicBezTo>
                    <a:pt x="1749" y="1746"/>
                    <a:pt x="1696" y="1742"/>
                    <a:pt x="1645" y="1735"/>
                  </a:cubicBezTo>
                  <a:cubicBezTo>
                    <a:pt x="1472" y="1711"/>
                    <a:pt x="1307" y="1658"/>
                    <a:pt x="1135" y="1635"/>
                  </a:cubicBezTo>
                  <a:cubicBezTo>
                    <a:pt x="1075" y="1627"/>
                    <a:pt x="1014" y="1623"/>
                    <a:pt x="953" y="1623"/>
                  </a:cubicBezTo>
                  <a:cubicBezTo>
                    <a:pt x="754" y="1623"/>
                    <a:pt x="555" y="1665"/>
                    <a:pt x="372" y="1745"/>
                  </a:cubicBezTo>
                  <a:cubicBezTo>
                    <a:pt x="273" y="1788"/>
                    <a:pt x="13" y="1846"/>
                    <a:pt x="6" y="1961"/>
                  </a:cubicBezTo>
                  <a:cubicBezTo>
                    <a:pt x="1" y="2023"/>
                    <a:pt x="53" y="2097"/>
                    <a:pt x="58" y="2164"/>
                  </a:cubicBezTo>
                  <a:cubicBezTo>
                    <a:pt x="63" y="2231"/>
                    <a:pt x="41" y="2302"/>
                    <a:pt x="84" y="2359"/>
                  </a:cubicBezTo>
                  <a:cubicBezTo>
                    <a:pt x="111" y="2396"/>
                    <a:pt x="156" y="2411"/>
                    <a:pt x="202" y="2411"/>
                  </a:cubicBezTo>
                  <a:cubicBezTo>
                    <a:pt x="228" y="2411"/>
                    <a:pt x="254" y="2406"/>
                    <a:pt x="278" y="2397"/>
                  </a:cubicBezTo>
                  <a:cubicBezTo>
                    <a:pt x="345" y="2372"/>
                    <a:pt x="398" y="2323"/>
                    <a:pt x="459" y="2286"/>
                  </a:cubicBezTo>
                  <a:cubicBezTo>
                    <a:pt x="564" y="2222"/>
                    <a:pt x="687" y="2192"/>
                    <a:pt x="812" y="2192"/>
                  </a:cubicBezTo>
                  <a:cubicBezTo>
                    <a:pt x="889" y="2192"/>
                    <a:pt x="967" y="2204"/>
                    <a:pt x="1041" y="2226"/>
                  </a:cubicBezTo>
                  <a:cubicBezTo>
                    <a:pt x="1234" y="2285"/>
                    <a:pt x="1402" y="2409"/>
                    <a:pt x="1536" y="2559"/>
                  </a:cubicBezTo>
                  <a:cubicBezTo>
                    <a:pt x="1717" y="2760"/>
                    <a:pt x="1857" y="3021"/>
                    <a:pt x="2107" y="3125"/>
                  </a:cubicBezTo>
                  <a:cubicBezTo>
                    <a:pt x="2193" y="3161"/>
                    <a:pt x="2286" y="3175"/>
                    <a:pt x="2380" y="3175"/>
                  </a:cubicBezTo>
                  <a:cubicBezTo>
                    <a:pt x="2440" y="3175"/>
                    <a:pt x="2501" y="3169"/>
                    <a:pt x="2561" y="3160"/>
                  </a:cubicBezTo>
                  <a:cubicBezTo>
                    <a:pt x="3083" y="3081"/>
                    <a:pt x="3572" y="2709"/>
                    <a:pt x="3702" y="2198"/>
                  </a:cubicBezTo>
                  <a:cubicBezTo>
                    <a:pt x="3748" y="2018"/>
                    <a:pt x="3751" y="1830"/>
                    <a:pt x="3752" y="1645"/>
                  </a:cubicBezTo>
                  <a:cubicBezTo>
                    <a:pt x="3756" y="1167"/>
                    <a:pt x="3759" y="687"/>
                    <a:pt x="3677" y="217"/>
                  </a:cubicBezTo>
                  <a:cubicBezTo>
                    <a:pt x="3671" y="178"/>
                    <a:pt x="3663" y="137"/>
                    <a:pt x="3643" y="102"/>
                  </a:cubicBezTo>
                  <a:cubicBezTo>
                    <a:pt x="3604" y="33"/>
                    <a:pt x="3526" y="1"/>
                    <a:pt x="3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5"/>
            <p:cNvSpPr/>
            <p:nvPr/>
          </p:nvSpPr>
          <p:spPr>
            <a:xfrm>
              <a:off x="1363275" y="1154750"/>
              <a:ext cx="100275" cy="38825"/>
            </a:xfrm>
            <a:custGeom>
              <a:avLst/>
              <a:gdLst/>
              <a:ahLst/>
              <a:cxnLst/>
              <a:rect l="l" t="t" r="r" b="b"/>
              <a:pathLst>
                <a:path w="4011" h="1553" extrusionOk="0">
                  <a:moveTo>
                    <a:pt x="1732" y="0"/>
                  </a:moveTo>
                  <a:cubicBezTo>
                    <a:pt x="1612" y="0"/>
                    <a:pt x="1501" y="76"/>
                    <a:pt x="1396" y="141"/>
                  </a:cubicBezTo>
                  <a:cubicBezTo>
                    <a:pt x="1312" y="192"/>
                    <a:pt x="1214" y="239"/>
                    <a:pt x="1120" y="239"/>
                  </a:cubicBezTo>
                  <a:cubicBezTo>
                    <a:pt x="1082" y="239"/>
                    <a:pt x="1045" y="232"/>
                    <a:pt x="1010" y="214"/>
                  </a:cubicBezTo>
                  <a:cubicBezTo>
                    <a:pt x="941" y="179"/>
                    <a:pt x="884" y="105"/>
                    <a:pt x="809" y="105"/>
                  </a:cubicBezTo>
                  <a:cubicBezTo>
                    <a:pt x="805" y="105"/>
                    <a:pt x="801" y="105"/>
                    <a:pt x="797" y="106"/>
                  </a:cubicBezTo>
                  <a:cubicBezTo>
                    <a:pt x="764" y="110"/>
                    <a:pt x="733" y="131"/>
                    <a:pt x="703" y="147"/>
                  </a:cubicBezTo>
                  <a:cubicBezTo>
                    <a:pt x="615" y="198"/>
                    <a:pt x="513" y="225"/>
                    <a:pt x="409" y="227"/>
                  </a:cubicBezTo>
                  <a:cubicBezTo>
                    <a:pt x="405" y="227"/>
                    <a:pt x="401" y="227"/>
                    <a:pt x="397" y="227"/>
                  </a:cubicBezTo>
                  <a:cubicBezTo>
                    <a:pt x="315" y="227"/>
                    <a:pt x="241" y="208"/>
                    <a:pt x="161" y="191"/>
                  </a:cubicBezTo>
                  <a:cubicBezTo>
                    <a:pt x="140" y="186"/>
                    <a:pt x="106" y="176"/>
                    <a:pt x="77" y="176"/>
                  </a:cubicBezTo>
                  <a:cubicBezTo>
                    <a:pt x="51" y="176"/>
                    <a:pt x="29" y="184"/>
                    <a:pt x="21" y="209"/>
                  </a:cubicBezTo>
                  <a:cubicBezTo>
                    <a:pt x="0" y="270"/>
                    <a:pt x="120" y="372"/>
                    <a:pt x="151" y="419"/>
                  </a:cubicBezTo>
                  <a:cubicBezTo>
                    <a:pt x="199" y="496"/>
                    <a:pt x="235" y="585"/>
                    <a:pt x="230" y="677"/>
                  </a:cubicBezTo>
                  <a:cubicBezTo>
                    <a:pt x="224" y="813"/>
                    <a:pt x="136" y="928"/>
                    <a:pt x="82" y="1052"/>
                  </a:cubicBezTo>
                  <a:cubicBezTo>
                    <a:pt x="30" y="1178"/>
                    <a:pt x="25" y="1349"/>
                    <a:pt x="139" y="1421"/>
                  </a:cubicBezTo>
                  <a:cubicBezTo>
                    <a:pt x="188" y="1452"/>
                    <a:pt x="247" y="1457"/>
                    <a:pt x="305" y="1457"/>
                  </a:cubicBezTo>
                  <a:cubicBezTo>
                    <a:pt x="315" y="1457"/>
                    <a:pt x="324" y="1456"/>
                    <a:pt x="334" y="1456"/>
                  </a:cubicBezTo>
                  <a:cubicBezTo>
                    <a:pt x="734" y="1449"/>
                    <a:pt x="1134" y="1431"/>
                    <a:pt x="1534" y="1431"/>
                  </a:cubicBezTo>
                  <a:cubicBezTo>
                    <a:pt x="1879" y="1431"/>
                    <a:pt x="2224" y="1444"/>
                    <a:pt x="2566" y="1487"/>
                  </a:cubicBezTo>
                  <a:cubicBezTo>
                    <a:pt x="2742" y="1509"/>
                    <a:pt x="2917" y="1539"/>
                    <a:pt x="3093" y="1549"/>
                  </a:cubicBezTo>
                  <a:cubicBezTo>
                    <a:pt x="3137" y="1551"/>
                    <a:pt x="3180" y="1552"/>
                    <a:pt x="3223" y="1552"/>
                  </a:cubicBezTo>
                  <a:cubicBezTo>
                    <a:pt x="3344" y="1552"/>
                    <a:pt x="3464" y="1543"/>
                    <a:pt x="3582" y="1524"/>
                  </a:cubicBezTo>
                  <a:cubicBezTo>
                    <a:pt x="3693" y="1508"/>
                    <a:pt x="3803" y="1481"/>
                    <a:pt x="3895" y="1419"/>
                  </a:cubicBezTo>
                  <a:cubicBezTo>
                    <a:pt x="3956" y="1378"/>
                    <a:pt x="4010" y="1306"/>
                    <a:pt x="3986" y="1237"/>
                  </a:cubicBezTo>
                  <a:cubicBezTo>
                    <a:pt x="3969" y="1184"/>
                    <a:pt x="3909" y="1155"/>
                    <a:pt x="3855" y="1140"/>
                  </a:cubicBezTo>
                  <a:cubicBezTo>
                    <a:pt x="3746" y="1111"/>
                    <a:pt x="3633" y="1109"/>
                    <a:pt x="3521" y="1109"/>
                  </a:cubicBezTo>
                  <a:cubicBezTo>
                    <a:pt x="3507" y="1109"/>
                    <a:pt x="3493" y="1109"/>
                    <a:pt x="3479" y="1109"/>
                  </a:cubicBezTo>
                  <a:cubicBezTo>
                    <a:pt x="3457" y="1109"/>
                    <a:pt x="3436" y="1109"/>
                    <a:pt x="3414" y="1109"/>
                  </a:cubicBezTo>
                  <a:cubicBezTo>
                    <a:pt x="3175" y="1107"/>
                    <a:pt x="2933" y="1072"/>
                    <a:pt x="2715" y="977"/>
                  </a:cubicBezTo>
                  <a:cubicBezTo>
                    <a:pt x="2496" y="883"/>
                    <a:pt x="2300" y="726"/>
                    <a:pt x="2186" y="516"/>
                  </a:cubicBezTo>
                  <a:cubicBezTo>
                    <a:pt x="2131" y="415"/>
                    <a:pt x="2096" y="304"/>
                    <a:pt x="2037" y="207"/>
                  </a:cubicBezTo>
                  <a:cubicBezTo>
                    <a:pt x="1977" y="109"/>
                    <a:pt x="1886" y="20"/>
                    <a:pt x="1773" y="3"/>
                  </a:cubicBezTo>
                  <a:cubicBezTo>
                    <a:pt x="1759" y="1"/>
                    <a:pt x="1745" y="0"/>
                    <a:pt x="1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5"/>
            <p:cNvSpPr/>
            <p:nvPr/>
          </p:nvSpPr>
          <p:spPr>
            <a:xfrm>
              <a:off x="1243075" y="1122475"/>
              <a:ext cx="99200" cy="69100"/>
            </a:xfrm>
            <a:custGeom>
              <a:avLst/>
              <a:gdLst/>
              <a:ahLst/>
              <a:cxnLst/>
              <a:rect l="l" t="t" r="r" b="b"/>
              <a:pathLst>
                <a:path w="3968" h="2764" extrusionOk="0">
                  <a:moveTo>
                    <a:pt x="1270" y="0"/>
                  </a:moveTo>
                  <a:cubicBezTo>
                    <a:pt x="1158" y="0"/>
                    <a:pt x="1046" y="9"/>
                    <a:pt x="935" y="23"/>
                  </a:cubicBezTo>
                  <a:cubicBezTo>
                    <a:pt x="738" y="49"/>
                    <a:pt x="526" y="106"/>
                    <a:pt x="422" y="273"/>
                  </a:cubicBezTo>
                  <a:cubicBezTo>
                    <a:pt x="370" y="355"/>
                    <a:pt x="354" y="456"/>
                    <a:pt x="349" y="552"/>
                  </a:cubicBezTo>
                  <a:cubicBezTo>
                    <a:pt x="326" y="950"/>
                    <a:pt x="484" y="1370"/>
                    <a:pt x="329" y="1737"/>
                  </a:cubicBezTo>
                  <a:cubicBezTo>
                    <a:pt x="240" y="1948"/>
                    <a:pt x="57" y="2117"/>
                    <a:pt x="17" y="2342"/>
                  </a:cubicBezTo>
                  <a:cubicBezTo>
                    <a:pt x="1" y="2431"/>
                    <a:pt x="9" y="2523"/>
                    <a:pt x="17" y="2614"/>
                  </a:cubicBezTo>
                  <a:cubicBezTo>
                    <a:pt x="21" y="2655"/>
                    <a:pt x="26" y="2700"/>
                    <a:pt x="54" y="2729"/>
                  </a:cubicBezTo>
                  <a:cubicBezTo>
                    <a:pt x="78" y="2755"/>
                    <a:pt x="111" y="2763"/>
                    <a:pt x="147" y="2763"/>
                  </a:cubicBezTo>
                  <a:cubicBezTo>
                    <a:pt x="178" y="2763"/>
                    <a:pt x="210" y="2757"/>
                    <a:pt x="240" y="2749"/>
                  </a:cubicBezTo>
                  <a:cubicBezTo>
                    <a:pt x="721" y="2634"/>
                    <a:pt x="1227" y="2505"/>
                    <a:pt x="1578" y="2156"/>
                  </a:cubicBezTo>
                  <a:cubicBezTo>
                    <a:pt x="1868" y="1869"/>
                    <a:pt x="2031" y="1449"/>
                    <a:pt x="2382" y="1241"/>
                  </a:cubicBezTo>
                  <a:cubicBezTo>
                    <a:pt x="2688" y="1059"/>
                    <a:pt x="3065" y="1077"/>
                    <a:pt x="3422" y="1067"/>
                  </a:cubicBezTo>
                  <a:cubicBezTo>
                    <a:pt x="3501" y="1066"/>
                    <a:pt x="3574" y="1056"/>
                    <a:pt x="3650" y="1030"/>
                  </a:cubicBezTo>
                  <a:cubicBezTo>
                    <a:pt x="3696" y="1015"/>
                    <a:pt x="3738" y="1009"/>
                    <a:pt x="3774" y="987"/>
                  </a:cubicBezTo>
                  <a:cubicBezTo>
                    <a:pt x="3794" y="976"/>
                    <a:pt x="3812" y="958"/>
                    <a:pt x="3828" y="930"/>
                  </a:cubicBezTo>
                  <a:cubicBezTo>
                    <a:pt x="3847" y="891"/>
                    <a:pt x="3859" y="847"/>
                    <a:pt x="3857" y="804"/>
                  </a:cubicBezTo>
                  <a:cubicBezTo>
                    <a:pt x="3856" y="747"/>
                    <a:pt x="3831" y="694"/>
                    <a:pt x="3813" y="641"/>
                  </a:cubicBezTo>
                  <a:cubicBezTo>
                    <a:pt x="3782" y="548"/>
                    <a:pt x="3794" y="472"/>
                    <a:pt x="3849" y="395"/>
                  </a:cubicBezTo>
                  <a:cubicBezTo>
                    <a:pt x="3899" y="324"/>
                    <a:pt x="3960" y="255"/>
                    <a:pt x="3967" y="165"/>
                  </a:cubicBezTo>
                  <a:cubicBezTo>
                    <a:pt x="3967" y="153"/>
                    <a:pt x="3967" y="142"/>
                    <a:pt x="3962" y="132"/>
                  </a:cubicBezTo>
                  <a:cubicBezTo>
                    <a:pt x="3956" y="122"/>
                    <a:pt x="3944" y="113"/>
                    <a:pt x="3933" y="108"/>
                  </a:cubicBezTo>
                  <a:cubicBezTo>
                    <a:pt x="3889" y="85"/>
                    <a:pt x="3840" y="75"/>
                    <a:pt x="3790" y="75"/>
                  </a:cubicBezTo>
                  <a:cubicBezTo>
                    <a:pt x="3729" y="75"/>
                    <a:pt x="3666" y="90"/>
                    <a:pt x="3610" y="113"/>
                  </a:cubicBezTo>
                  <a:cubicBezTo>
                    <a:pt x="3507" y="156"/>
                    <a:pt x="3417" y="223"/>
                    <a:pt x="3320" y="278"/>
                  </a:cubicBezTo>
                  <a:cubicBezTo>
                    <a:pt x="3210" y="342"/>
                    <a:pt x="3086" y="410"/>
                    <a:pt x="2957" y="410"/>
                  </a:cubicBezTo>
                  <a:cubicBezTo>
                    <a:pt x="2947" y="410"/>
                    <a:pt x="2938" y="410"/>
                    <a:pt x="2928" y="409"/>
                  </a:cubicBezTo>
                  <a:cubicBezTo>
                    <a:pt x="2788" y="398"/>
                    <a:pt x="2656" y="379"/>
                    <a:pt x="2520" y="337"/>
                  </a:cubicBezTo>
                  <a:cubicBezTo>
                    <a:pt x="2253" y="254"/>
                    <a:pt x="2001" y="121"/>
                    <a:pt x="1728" y="54"/>
                  </a:cubicBezTo>
                  <a:cubicBezTo>
                    <a:pt x="1578" y="16"/>
                    <a:pt x="1424" y="0"/>
                    <a:pt x="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5"/>
            <p:cNvSpPr/>
            <p:nvPr/>
          </p:nvSpPr>
          <p:spPr>
            <a:xfrm>
              <a:off x="1275925" y="1148050"/>
              <a:ext cx="88875" cy="44475"/>
            </a:xfrm>
            <a:custGeom>
              <a:avLst/>
              <a:gdLst/>
              <a:ahLst/>
              <a:cxnLst/>
              <a:rect l="l" t="t" r="r" b="b"/>
              <a:pathLst>
                <a:path w="3555" h="1779" extrusionOk="0">
                  <a:moveTo>
                    <a:pt x="2663" y="1"/>
                  </a:moveTo>
                  <a:cubicBezTo>
                    <a:pt x="2662" y="1"/>
                    <a:pt x="2661" y="1"/>
                    <a:pt x="2661" y="1"/>
                  </a:cubicBezTo>
                  <a:cubicBezTo>
                    <a:pt x="2593" y="4"/>
                    <a:pt x="2550" y="74"/>
                    <a:pt x="2498" y="108"/>
                  </a:cubicBezTo>
                  <a:cubicBezTo>
                    <a:pt x="2443" y="147"/>
                    <a:pt x="2402" y="201"/>
                    <a:pt x="2344" y="238"/>
                  </a:cubicBezTo>
                  <a:cubicBezTo>
                    <a:pt x="2275" y="281"/>
                    <a:pt x="2191" y="292"/>
                    <a:pt x="2110" y="296"/>
                  </a:cubicBezTo>
                  <a:cubicBezTo>
                    <a:pt x="2073" y="297"/>
                    <a:pt x="2037" y="298"/>
                    <a:pt x="2000" y="298"/>
                  </a:cubicBezTo>
                  <a:cubicBezTo>
                    <a:pt x="1920" y="298"/>
                    <a:pt x="1839" y="295"/>
                    <a:pt x="1758" y="295"/>
                  </a:cubicBezTo>
                  <a:cubicBezTo>
                    <a:pt x="1700" y="295"/>
                    <a:pt x="1643" y="297"/>
                    <a:pt x="1586" y="301"/>
                  </a:cubicBezTo>
                  <a:cubicBezTo>
                    <a:pt x="1412" y="313"/>
                    <a:pt x="1234" y="356"/>
                    <a:pt x="1097" y="466"/>
                  </a:cubicBezTo>
                  <a:cubicBezTo>
                    <a:pt x="928" y="603"/>
                    <a:pt x="851" y="821"/>
                    <a:pt x="728" y="1000"/>
                  </a:cubicBezTo>
                  <a:cubicBezTo>
                    <a:pt x="621" y="1156"/>
                    <a:pt x="475" y="1284"/>
                    <a:pt x="307" y="1374"/>
                  </a:cubicBezTo>
                  <a:cubicBezTo>
                    <a:pt x="209" y="1426"/>
                    <a:pt x="1" y="1502"/>
                    <a:pt x="13" y="1647"/>
                  </a:cubicBezTo>
                  <a:cubicBezTo>
                    <a:pt x="25" y="1763"/>
                    <a:pt x="184" y="1774"/>
                    <a:pt x="271" y="1774"/>
                  </a:cubicBezTo>
                  <a:cubicBezTo>
                    <a:pt x="429" y="1776"/>
                    <a:pt x="588" y="1776"/>
                    <a:pt x="745" y="1776"/>
                  </a:cubicBezTo>
                  <a:cubicBezTo>
                    <a:pt x="1071" y="1776"/>
                    <a:pt x="1394" y="1777"/>
                    <a:pt x="1719" y="1778"/>
                  </a:cubicBezTo>
                  <a:cubicBezTo>
                    <a:pt x="1766" y="1778"/>
                    <a:pt x="1814" y="1778"/>
                    <a:pt x="1861" y="1778"/>
                  </a:cubicBezTo>
                  <a:cubicBezTo>
                    <a:pt x="2077" y="1778"/>
                    <a:pt x="2295" y="1775"/>
                    <a:pt x="2511" y="1757"/>
                  </a:cubicBezTo>
                  <a:cubicBezTo>
                    <a:pt x="2627" y="1747"/>
                    <a:pt x="2763" y="1716"/>
                    <a:pt x="2802" y="1607"/>
                  </a:cubicBezTo>
                  <a:cubicBezTo>
                    <a:pt x="2829" y="1528"/>
                    <a:pt x="2790" y="1437"/>
                    <a:pt x="2820" y="1356"/>
                  </a:cubicBezTo>
                  <a:cubicBezTo>
                    <a:pt x="2860" y="1248"/>
                    <a:pt x="2995" y="1221"/>
                    <a:pt x="3108" y="1198"/>
                  </a:cubicBezTo>
                  <a:cubicBezTo>
                    <a:pt x="3261" y="1169"/>
                    <a:pt x="3428" y="1105"/>
                    <a:pt x="3484" y="960"/>
                  </a:cubicBezTo>
                  <a:cubicBezTo>
                    <a:pt x="3555" y="777"/>
                    <a:pt x="3420" y="597"/>
                    <a:pt x="3304" y="473"/>
                  </a:cubicBezTo>
                  <a:cubicBezTo>
                    <a:pt x="3257" y="420"/>
                    <a:pt x="3175" y="419"/>
                    <a:pt x="3109" y="394"/>
                  </a:cubicBezTo>
                  <a:cubicBezTo>
                    <a:pt x="3034" y="368"/>
                    <a:pt x="2974" y="308"/>
                    <a:pt x="2925" y="245"/>
                  </a:cubicBezTo>
                  <a:cubicBezTo>
                    <a:pt x="2874" y="183"/>
                    <a:pt x="2830" y="115"/>
                    <a:pt x="2773" y="58"/>
                  </a:cubicBezTo>
                  <a:cubicBezTo>
                    <a:pt x="2742" y="27"/>
                    <a:pt x="2705" y="1"/>
                    <a:pt x="2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5"/>
            <p:cNvSpPr/>
            <p:nvPr/>
          </p:nvSpPr>
          <p:spPr>
            <a:xfrm>
              <a:off x="1262875" y="1075825"/>
              <a:ext cx="97050" cy="52950"/>
            </a:xfrm>
            <a:custGeom>
              <a:avLst/>
              <a:gdLst/>
              <a:ahLst/>
              <a:cxnLst/>
              <a:rect l="l" t="t" r="r" b="b"/>
              <a:pathLst>
                <a:path w="3882" h="2118" extrusionOk="0">
                  <a:moveTo>
                    <a:pt x="2747" y="1"/>
                  </a:moveTo>
                  <a:cubicBezTo>
                    <a:pt x="2649" y="1"/>
                    <a:pt x="2552" y="12"/>
                    <a:pt x="2457" y="37"/>
                  </a:cubicBezTo>
                  <a:cubicBezTo>
                    <a:pt x="1979" y="164"/>
                    <a:pt x="1660" y="615"/>
                    <a:pt x="1218" y="835"/>
                  </a:cubicBezTo>
                  <a:cubicBezTo>
                    <a:pt x="1011" y="938"/>
                    <a:pt x="781" y="988"/>
                    <a:pt x="552" y="1018"/>
                  </a:cubicBezTo>
                  <a:cubicBezTo>
                    <a:pt x="428" y="1036"/>
                    <a:pt x="300" y="1047"/>
                    <a:pt x="192" y="1109"/>
                  </a:cubicBezTo>
                  <a:cubicBezTo>
                    <a:pt x="84" y="1171"/>
                    <a:pt x="1" y="1298"/>
                    <a:pt x="35" y="1417"/>
                  </a:cubicBezTo>
                  <a:cubicBezTo>
                    <a:pt x="67" y="1530"/>
                    <a:pt x="190" y="1597"/>
                    <a:pt x="308" y="1609"/>
                  </a:cubicBezTo>
                  <a:cubicBezTo>
                    <a:pt x="331" y="1612"/>
                    <a:pt x="355" y="1613"/>
                    <a:pt x="378" y="1613"/>
                  </a:cubicBezTo>
                  <a:cubicBezTo>
                    <a:pt x="473" y="1613"/>
                    <a:pt x="568" y="1595"/>
                    <a:pt x="663" y="1591"/>
                  </a:cubicBezTo>
                  <a:cubicBezTo>
                    <a:pt x="677" y="1590"/>
                    <a:pt x="691" y="1590"/>
                    <a:pt x="705" y="1590"/>
                  </a:cubicBezTo>
                  <a:cubicBezTo>
                    <a:pt x="916" y="1590"/>
                    <a:pt x="1125" y="1661"/>
                    <a:pt x="1292" y="1789"/>
                  </a:cubicBezTo>
                  <a:cubicBezTo>
                    <a:pt x="1456" y="1917"/>
                    <a:pt x="1600" y="2106"/>
                    <a:pt x="1808" y="2117"/>
                  </a:cubicBezTo>
                  <a:cubicBezTo>
                    <a:pt x="1814" y="2117"/>
                    <a:pt x="1821" y="2118"/>
                    <a:pt x="1828" y="2118"/>
                  </a:cubicBezTo>
                  <a:cubicBezTo>
                    <a:pt x="1999" y="2118"/>
                    <a:pt x="2145" y="1994"/>
                    <a:pt x="2292" y="1901"/>
                  </a:cubicBezTo>
                  <a:cubicBezTo>
                    <a:pt x="2456" y="1797"/>
                    <a:pt x="2659" y="1714"/>
                    <a:pt x="2859" y="1714"/>
                  </a:cubicBezTo>
                  <a:cubicBezTo>
                    <a:pt x="2867" y="1714"/>
                    <a:pt x="2875" y="1714"/>
                    <a:pt x="2884" y="1714"/>
                  </a:cubicBezTo>
                  <a:cubicBezTo>
                    <a:pt x="2965" y="1716"/>
                    <a:pt x="3046" y="1733"/>
                    <a:pt x="3125" y="1769"/>
                  </a:cubicBezTo>
                  <a:cubicBezTo>
                    <a:pt x="3155" y="1782"/>
                    <a:pt x="3184" y="1798"/>
                    <a:pt x="3205" y="1824"/>
                  </a:cubicBezTo>
                  <a:cubicBezTo>
                    <a:pt x="3234" y="1861"/>
                    <a:pt x="3242" y="1913"/>
                    <a:pt x="3275" y="1946"/>
                  </a:cubicBezTo>
                  <a:cubicBezTo>
                    <a:pt x="3301" y="1972"/>
                    <a:pt x="3338" y="1982"/>
                    <a:pt x="3375" y="1982"/>
                  </a:cubicBezTo>
                  <a:cubicBezTo>
                    <a:pt x="3388" y="1982"/>
                    <a:pt x="3401" y="1981"/>
                    <a:pt x="3414" y="1978"/>
                  </a:cubicBezTo>
                  <a:cubicBezTo>
                    <a:pt x="3463" y="1969"/>
                    <a:pt x="3507" y="1946"/>
                    <a:pt x="3554" y="1931"/>
                  </a:cubicBezTo>
                  <a:cubicBezTo>
                    <a:pt x="3607" y="1913"/>
                    <a:pt x="3662" y="1903"/>
                    <a:pt x="3717" y="1903"/>
                  </a:cubicBezTo>
                  <a:cubicBezTo>
                    <a:pt x="3727" y="1903"/>
                    <a:pt x="3738" y="1904"/>
                    <a:pt x="3748" y="1904"/>
                  </a:cubicBezTo>
                  <a:cubicBezTo>
                    <a:pt x="3756" y="1905"/>
                    <a:pt x="3764" y="1905"/>
                    <a:pt x="3772" y="1905"/>
                  </a:cubicBezTo>
                  <a:cubicBezTo>
                    <a:pt x="3795" y="1905"/>
                    <a:pt x="3817" y="1902"/>
                    <a:pt x="3834" y="1889"/>
                  </a:cubicBezTo>
                  <a:cubicBezTo>
                    <a:pt x="3881" y="1846"/>
                    <a:pt x="3854" y="1756"/>
                    <a:pt x="3836" y="1707"/>
                  </a:cubicBezTo>
                  <a:cubicBezTo>
                    <a:pt x="3815" y="1642"/>
                    <a:pt x="3789" y="1565"/>
                    <a:pt x="3727" y="1524"/>
                  </a:cubicBezTo>
                  <a:cubicBezTo>
                    <a:pt x="3690" y="1491"/>
                    <a:pt x="3645" y="1469"/>
                    <a:pt x="3609" y="1435"/>
                  </a:cubicBezTo>
                  <a:cubicBezTo>
                    <a:pt x="3526" y="1361"/>
                    <a:pt x="3491" y="1245"/>
                    <a:pt x="3484" y="1134"/>
                  </a:cubicBezTo>
                  <a:cubicBezTo>
                    <a:pt x="3475" y="1022"/>
                    <a:pt x="3491" y="909"/>
                    <a:pt x="3492" y="797"/>
                  </a:cubicBezTo>
                  <a:cubicBezTo>
                    <a:pt x="3494" y="641"/>
                    <a:pt x="3465" y="483"/>
                    <a:pt x="3411" y="337"/>
                  </a:cubicBezTo>
                  <a:cubicBezTo>
                    <a:pt x="3378" y="251"/>
                    <a:pt x="3334" y="165"/>
                    <a:pt x="3259" y="111"/>
                  </a:cubicBezTo>
                  <a:cubicBezTo>
                    <a:pt x="3197" y="66"/>
                    <a:pt x="3121" y="45"/>
                    <a:pt x="3047" y="31"/>
                  </a:cubicBezTo>
                  <a:cubicBezTo>
                    <a:pt x="2948" y="12"/>
                    <a:pt x="2847"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5"/>
            <p:cNvSpPr/>
            <p:nvPr/>
          </p:nvSpPr>
          <p:spPr>
            <a:xfrm>
              <a:off x="1360175" y="1013925"/>
              <a:ext cx="92850" cy="73650"/>
            </a:xfrm>
            <a:custGeom>
              <a:avLst/>
              <a:gdLst/>
              <a:ahLst/>
              <a:cxnLst/>
              <a:rect l="l" t="t" r="r" b="b"/>
              <a:pathLst>
                <a:path w="3714" h="2946" extrusionOk="0">
                  <a:moveTo>
                    <a:pt x="3414" y="1"/>
                  </a:moveTo>
                  <a:cubicBezTo>
                    <a:pt x="3314" y="1"/>
                    <a:pt x="3199" y="77"/>
                    <a:pt x="3139" y="139"/>
                  </a:cubicBezTo>
                  <a:cubicBezTo>
                    <a:pt x="3036" y="249"/>
                    <a:pt x="2972" y="390"/>
                    <a:pt x="2875" y="506"/>
                  </a:cubicBezTo>
                  <a:cubicBezTo>
                    <a:pt x="2675" y="744"/>
                    <a:pt x="2356" y="846"/>
                    <a:pt x="2052" y="914"/>
                  </a:cubicBezTo>
                  <a:cubicBezTo>
                    <a:pt x="1781" y="975"/>
                    <a:pt x="1507" y="1020"/>
                    <a:pt x="1231" y="1047"/>
                  </a:cubicBezTo>
                  <a:cubicBezTo>
                    <a:pt x="1115" y="1059"/>
                    <a:pt x="998" y="1069"/>
                    <a:pt x="889" y="1107"/>
                  </a:cubicBezTo>
                  <a:cubicBezTo>
                    <a:pt x="741" y="1156"/>
                    <a:pt x="616" y="1257"/>
                    <a:pt x="502" y="1364"/>
                  </a:cubicBezTo>
                  <a:cubicBezTo>
                    <a:pt x="330" y="1524"/>
                    <a:pt x="172" y="1709"/>
                    <a:pt x="95" y="1931"/>
                  </a:cubicBezTo>
                  <a:cubicBezTo>
                    <a:pt x="1" y="2202"/>
                    <a:pt x="35" y="2497"/>
                    <a:pt x="92" y="2775"/>
                  </a:cubicBezTo>
                  <a:cubicBezTo>
                    <a:pt x="108" y="2851"/>
                    <a:pt x="152" y="2945"/>
                    <a:pt x="224" y="2945"/>
                  </a:cubicBezTo>
                  <a:cubicBezTo>
                    <a:pt x="229" y="2945"/>
                    <a:pt x="235" y="2945"/>
                    <a:pt x="240" y="2944"/>
                  </a:cubicBezTo>
                  <a:cubicBezTo>
                    <a:pt x="271" y="2937"/>
                    <a:pt x="297" y="2914"/>
                    <a:pt x="316" y="2888"/>
                  </a:cubicBezTo>
                  <a:cubicBezTo>
                    <a:pt x="397" y="2783"/>
                    <a:pt x="412" y="2635"/>
                    <a:pt x="503" y="2537"/>
                  </a:cubicBezTo>
                  <a:cubicBezTo>
                    <a:pt x="579" y="2455"/>
                    <a:pt x="692" y="2423"/>
                    <a:pt x="805" y="2423"/>
                  </a:cubicBezTo>
                  <a:cubicBezTo>
                    <a:pt x="836" y="2423"/>
                    <a:pt x="868" y="2425"/>
                    <a:pt x="898" y="2430"/>
                  </a:cubicBezTo>
                  <a:cubicBezTo>
                    <a:pt x="1038" y="2450"/>
                    <a:pt x="1170" y="2507"/>
                    <a:pt x="1309" y="2538"/>
                  </a:cubicBezTo>
                  <a:cubicBezTo>
                    <a:pt x="1391" y="2556"/>
                    <a:pt x="1474" y="2565"/>
                    <a:pt x="1558" y="2565"/>
                  </a:cubicBezTo>
                  <a:cubicBezTo>
                    <a:pt x="1740" y="2565"/>
                    <a:pt x="1922" y="2522"/>
                    <a:pt x="2084" y="2440"/>
                  </a:cubicBezTo>
                  <a:cubicBezTo>
                    <a:pt x="2321" y="2319"/>
                    <a:pt x="2512" y="2113"/>
                    <a:pt x="2617" y="1870"/>
                  </a:cubicBezTo>
                  <a:cubicBezTo>
                    <a:pt x="2729" y="1604"/>
                    <a:pt x="2759" y="1275"/>
                    <a:pt x="2994" y="1109"/>
                  </a:cubicBezTo>
                  <a:cubicBezTo>
                    <a:pt x="3141" y="1005"/>
                    <a:pt x="3331" y="996"/>
                    <a:pt x="3504" y="952"/>
                  </a:cubicBezTo>
                  <a:cubicBezTo>
                    <a:pt x="3545" y="942"/>
                    <a:pt x="3586" y="929"/>
                    <a:pt x="3619" y="903"/>
                  </a:cubicBezTo>
                  <a:cubicBezTo>
                    <a:pt x="3714" y="820"/>
                    <a:pt x="3674" y="667"/>
                    <a:pt x="3638" y="546"/>
                  </a:cubicBezTo>
                  <a:cubicBezTo>
                    <a:pt x="3600" y="415"/>
                    <a:pt x="3621" y="149"/>
                    <a:pt x="3530" y="50"/>
                  </a:cubicBezTo>
                  <a:cubicBezTo>
                    <a:pt x="3498" y="15"/>
                    <a:pt x="3457" y="1"/>
                    <a:pt x="3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5"/>
            <p:cNvSpPr/>
            <p:nvPr/>
          </p:nvSpPr>
          <p:spPr>
            <a:xfrm>
              <a:off x="1430725" y="1040325"/>
              <a:ext cx="46050" cy="57100"/>
            </a:xfrm>
            <a:custGeom>
              <a:avLst/>
              <a:gdLst/>
              <a:ahLst/>
              <a:cxnLst/>
              <a:rect l="l" t="t" r="r" b="b"/>
              <a:pathLst>
                <a:path w="1842" h="2284" extrusionOk="0">
                  <a:moveTo>
                    <a:pt x="893" y="1"/>
                  </a:moveTo>
                  <a:cubicBezTo>
                    <a:pt x="844" y="1"/>
                    <a:pt x="787" y="35"/>
                    <a:pt x="758" y="63"/>
                  </a:cubicBezTo>
                  <a:cubicBezTo>
                    <a:pt x="708" y="113"/>
                    <a:pt x="676" y="174"/>
                    <a:pt x="633" y="228"/>
                  </a:cubicBezTo>
                  <a:cubicBezTo>
                    <a:pt x="583" y="287"/>
                    <a:pt x="522" y="335"/>
                    <a:pt x="451" y="366"/>
                  </a:cubicBezTo>
                  <a:cubicBezTo>
                    <a:pt x="386" y="395"/>
                    <a:pt x="312" y="409"/>
                    <a:pt x="248" y="443"/>
                  </a:cubicBezTo>
                  <a:cubicBezTo>
                    <a:pt x="126" y="506"/>
                    <a:pt x="48" y="637"/>
                    <a:pt x="17" y="772"/>
                  </a:cubicBezTo>
                  <a:cubicBezTo>
                    <a:pt x="6" y="820"/>
                    <a:pt x="1" y="870"/>
                    <a:pt x="12" y="919"/>
                  </a:cubicBezTo>
                  <a:cubicBezTo>
                    <a:pt x="23" y="968"/>
                    <a:pt x="57" y="1013"/>
                    <a:pt x="104" y="1029"/>
                  </a:cubicBezTo>
                  <a:cubicBezTo>
                    <a:pt x="119" y="1035"/>
                    <a:pt x="136" y="1037"/>
                    <a:pt x="153" y="1037"/>
                  </a:cubicBezTo>
                  <a:cubicBezTo>
                    <a:pt x="180" y="1037"/>
                    <a:pt x="207" y="1032"/>
                    <a:pt x="233" y="1025"/>
                  </a:cubicBezTo>
                  <a:cubicBezTo>
                    <a:pt x="326" y="1004"/>
                    <a:pt x="417" y="976"/>
                    <a:pt x="504" y="940"/>
                  </a:cubicBezTo>
                  <a:cubicBezTo>
                    <a:pt x="618" y="893"/>
                    <a:pt x="735" y="836"/>
                    <a:pt x="855" y="836"/>
                  </a:cubicBezTo>
                  <a:cubicBezTo>
                    <a:pt x="872" y="836"/>
                    <a:pt x="890" y="837"/>
                    <a:pt x="907" y="839"/>
                  </a:cubicBezTo>
                  <a:cubicBezTo>
                    <a:pt x="1028" y="858"/>
                    <a:pt x="1133" y="948"/>
                    <a:pt x="1169" y="1064"/>
                  </a:cubicBezTo>
                  <a:cubicBezTo>
                    <a:pt x="1188" y="1122"/>
                    <a:pt x="1189" y="1185"/>
                    <a:pt x="1185" y="1246"/>
                  </a:cubicBezTo>
                  <a:cubicBezTo>
                    <a:pt x="1164" y="1578"/>
                    <a:pt x="1000" y="1897"/>
                    <a:pt x="1035" y="2227"/>
                  </a:cubicBezTo>
                  <a:cubicBezTo>
                    <a:pt x="1037" y="2248"/>
                    <a:pt x="1044" y="2274"/>
                    <a:pt x="1064" y="2282"/>
                  </a:cubicBezTo>
                  <a:cubicBezTo>
                    <a:pt x="1068" y="2283"/>
                    <a:pt x="1071" y="2284"/>
                    <a:pt x="1075" y="2284"/>
                  </a:cubicBezTo>
                  <a:cubicBezTo>
                    <a:pt x="1092" y="2284"/>
                    <a:pt x="1109" y="2269"/>
                    <a:pt x="1122" y="2255"/>
                  </a:cubicBezTo>
                  <a:cubicBezTo>
                    <a:pt x="1186" y="2184"/>
                    <a:pt x="1231" y="2096"/>
                    <a:pt x="1296" y="2024"/>
                  </a:cubicBezTo>
                  <a:cubicBezTo>
                    <a:pt x="1443" y="1856"/>
                    <a:pt x="1684" y="1770"/>
                    <a:pt x="1782" y="1569"/>
                  </a:cubicBezTo>
                  <a:cubicBezTo>
                    <a:pt x="1841" y="1447"/>
                    <a:pt x="1833" y="1296"/>
                    <a:pt x="1761" y="1182"/>
                  </a:cubicBezTo>
                  <a:cubicBezTo>
                    <a:pt x="1686" y="1059"/>
                    <a:pt x="1540" y="967"/>
                    <a:pt x="1535" y="823"/>
                  </a:cubicBezTo>
                  <a:cubicBezTo>
                    <a:pt x="1533" y="748"/>
                    <a:pt x="1570" y="679"/>
                    <a:pt x="1586" y="606"/>
                  </a:cubicBezTo>
                  <a:cubicBezTo>
                    <a:pt x="1604" y="532"/>
                    <a:pt x="1590" y="439"/>
                    <a:pt x="1522" y="409"/>
                  </a:cubicBezTo>
                  <a:cubicBezTo>
                    <a:pt x="1501" y="401"/>
                    <a:pt x="1478" y="399"/>
                    <a:pt x="1456" y="399"/>
                  </a:cubicBezTo>
                  <a:cubicBezTo>
                    <a:pt x="1440" y="399"/>
                    <a:pt x="1425" y="400"/>
                    <a:pt x="1410" y="401"/>
                  </a:cubicBezTo>
                  <a:cubicBezTo>
                    <a:pt x="1408" y="401"/>
                    <a:pt x="1406" y="401"/>
                    <a:pt x="1404" y="401"/>
                  </a:cubicBezTo>
                  <a:cubicBezTo>
                    <a:pt x="1259" y="401"/>
                    <a:pt x="1122" y="323"/>
                    <a:pt x="1037" y="207"/>
                  </a:cubicBezTo>
                  <a:cubicBezTo>
                    <a:pt x="1000" y="156"/>
                    <a:pt x="989" y="61"/>
                    <a:pt x="947" y="21"/>
                  </a:cubicBezTo>
                  <a:cubicBezTo>
                    <a:pt x="932" y="7"/>
                    <a:pt x="913" y="1"/>
                    <a:pt x="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5"/>
            <p:cNvSpPr/>
            <p:nvPr/>
          </p:nvSpPr>
          <p:spPr>
            <a:xfrm>
              <a:off x="1473425" y="1033575"/>
              <a:ext cx="36950" cy="77450"/>
            </a:xfrm>
            <a:custGeom>
              <a:avLst/>
              <a:gdLst/>
              <a:ahLst/>
              <a:cxnLst/>
              <a:rect l="l" t="t" r="r" b="b"/>
              <a:pathLst>
                <a:path w="1478" h="3098" extrusionOk="0">
                  <a:moveTo>
                    <a:pt x="326" y="1"/>
                  </a:moveTo>
                  <a:cubicBezTo>
                    <a:pt x="261" y="1"/>
                    <a:pt x="209" y="52"/>
                    <a:pt x="196" y="138"/>
                  </a:cubicBezTo>
                  <a:cubicBezTo>
                    <a:pt x="175" y="257"/>
                    <a:pt x="192" y="363"/>
                    <a:pt x="104" y="462"/>
                  </a:cubicBezTo>
                  <a:cubicBezTo>
                    <a:pt x="78" y="492"/>
                    <a:pt x="45" y="519"/>
                    <a:pt x="40" y="558"/>
                  </a:cubicBezTo>
                  <a:cubicBezTo>
                    <a:pt x="31" y="626"/>
                    <a:pt x="109" y="673"/>
                    <a:pt x="128" y="738"/>
                  </a:cubicBezTo>
                  <a:cubicBezTo>
                    <a:pt x="159" y="845"/>
                    <a:pt x="26" y="933"/>
                    <a:pt x="14" y="1043"/>
                  </a:cubicBezTo>
                  <a:cubicBezTo>
                    <a:pt x="1" y="1147"/>
                    <a:pt x="96" y="1231"/>
                    <a:pt x="166" y="1310"/>
                  </a:cubicBezTo>
                  <a:cubicBezTo>
                    <a:pt x="356" y="1525"/>
                    <a:pt x="402" y="1830"/>
                    <a:pt x="414" y="2118"/>
                  </a:cubicBezTo>
                  <a:cubicBezTo>
                    <a:pt x="427" y="2404"/>
                    <a:pt x="421" y="2702"/>
                    <a:pt x="535" y="2965"/>
                  </a:cubicBezTo>
                  <a:cubicBezTo>
                    <a:pt x="558" y="3020"/>
                    <a:pt x="592" y="3075"/>
                    <a:pt x="648" y="3093"/>
                  </a:cubicBezTo>
                  <a:cubicBezTo>
                    <a:pt x="659" y="3096"/>
                    <a:pt x="671" y="3098"/>
                    <a:pt x="682" y="3098"/>
                  </a:cubicBezTo>
                  <a:cubicBezTo>
                    <a:pt x="757" y="3098"/>
                    <a:pt x="825" y="3023"/>
                    <a:pt x="859" y="2948"/>
                  </a:cubicBezTo>
                  <a:cubicBezTo>
                    <a:pt x="937" y="2772"/>
                    <a:pt x="935" y="2573"/>
                    <a:pt x="951" y="2382"/>
                  </a:cubicBezTo>
                  <a:cubicBezTo>
                    <a:pt x="968" y="2189"/>
                    <a:pt x="1014" y="1984"/>
                    <a:pt x="1162" y="1860"/>
                  </a:cubicBezTo>
                  <a:cubicBezTo>
                    <a:pt x="1194" y="1832"/>
                    <a:pt x="1231" y="1809"/>
                    <a:pt x="1265" y="1781"/>
                  </a:cubicBezTo>
                  <a:cubicBezTo>
                    <a:pt x="1365" y="1696"/>
                    <a:pt x="1424" y="1570"/>
                    <a:pt x="1451" y="1441"/>
                  </a:cubicBezTo>
                  <a:cubicBezTo>
                    <a:pt x="1478" y="1313"/>
                    <a:pt x="1476" y="1179"/>
                    <a:pt x="1474" y="1047"/>
                  </a:cubicBezTo>
                  <a:cubicBezTo>
                    <a:pt x="1471" y="915"/>
                    <a:pt x="1470" y="786"/>
                    <a:pt x="1467" y="655"/>
                  </a:cubicBezTo>
                  <a:cubicBezTo>
                    <a:pt x="1466" y="593"/>
                    <a:pt x="1465" y="529"/>
                    <a:pt x="1436" y="473"/>
                  </a:cubicBezTo>
                  <a:cubicBezTo>
                    <a:pt x="1388" y="379"/>
                    <a:pt x="1274" y="338"/>
                    <a:pt x="1168" y="327"/>
                  </a:cubicBezTo>
                  <a:cubicBezTo>
                    <a:pt x="1063" y="317"/>
                    <a:pt x="953" y="329"/>
                    <a:pt x="850" y="304"/>
                  </a:cubicBezTo>
                  <a:cubicBezTo>
                    <a:pt x="686" y="265"/>
                    <a:pt x="561" y="138"/>
                    <a:pt x="426" y="38"/>
                  </a:cubicBezTo>
                  <a:cubicBezTo>
                    <a:pt x="392" y="13"/>
                    <a:pt x="358" y="1"/>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5"/>
            <p:cNvSpPr/>
            <p:nvPr/>
          </p:nvSpPr>
          <p:spPr>
            <a:xfrm>
              <a:off x="1342100" y="979700"/>
              <a:ext cx="106800" cy="64475"/>
            </a:xfrm>
            <a:custGeom>
              <a:avLst/>
              <a:gdLst/>
              <a:ahLst/>
              <a:cxnLst/>
              <a:rect l="l" t="t" r="r" b="b"/>
              <a:pathLst>
                <a:path w="4272" h="2579" extrusionOk="0">
                  <a:moveTo>
                    <a:pt x="1695" y="1"/>
                  </a:moveTo>
                  <a:cubicBezTo>
                    <a:pt x="1676" y="1"/>
                    <a:pt x="1656" y="1"/>
                    <a:pt x="1636" y="2"/>
                  </a:cubicBezTo>
                  <a:cubicBezTo>
                    <a:pt x="1553" y="8"/>
                    <a:pt x="1469" y="22"/>
                    <a:pt x="1395" y="58"/>
                  </a:cubicBezTo>
                  <a:cubicBezTo>
                    <a:pt x="1327" y="92"/>
                    <a:pt x="1266" y="140"/>
                    <a:pt x="1216" y="196"/>
                  </a:cubicBezTo>
                  <a:cubicBezTo>
                    <a:pt x="896" y="549"/>
                    <a:pt x="948" y="1131"/>
                    <a:pt x="628" y="1484"/>
                  </a:cubicBezTo>
                  <a:cubicBezTo>
                    <a:pt x="440" y="1691"/>
                    <a:pt x="137" y="1806"/>
                    <a:pt x="42" y="2068"/>
                  </a:cubicBezTo>
                  <a:cubicBezTo>
                    <a:pt x="0" y="2184"/>
                    <a:pt x="7" y="2312"/>
                    <a:pt x="16" y="2435"/>
                  </a:cubicBezTo>
                  <a:cubicBezTo>
                    <a:pt x="19" y="2487"/>
                    <a:pt x="28" y="2549"/>
                    <a:pt x="75" y="2571"/>
                  </a:cubicBezTo>
                  <a:cubicBezTo>
                    <a:pt x="87" y="2576"/>
                    <a:pt x="100" y="2578"/>
                    <a:pt x="113" y="2578"/>
                  </a:cubicBezTo>
                  <a:cubicBezTo>
                    <a:pt x="133" y="2578"/>
                    <a:pt x="155" y="2573"/>
                    <a:pt x="175" y="2567"/>
                  </a:cubicBezTo>
                  <a:cubicBezTo>
                    <a:pt x="577" y="2441"/>
                    <a:pt x="896" y="2102"/>
                    <a:pt x="1312" y="2026"/>
                  </a:cubicBezTo>
                  <a:cubicBezTo>
                    <a:pt x="1377" y="2014"/>
                    <a:pt x="1443" y="2009"/>
                    <a:pt x="1509" y="2009"/>
                  </a:cubicBezTo>
                  <a:cubicBezTo>
                    <a:pt x="1823" y="2009"/>
                    <a:pt x="2142" y="2121"/>
                    <a:pt x="2456" y="2121"/>
                  </a:cubicBezTo>
                  <a:cubicBezTo>
                    <a:pt x="2522" y="2121"/>
                    <a:pt x="2589" y="2116"/>
                    <a:pt x="2655" y="2104"/>
                  </a:cubicBezTo>
                  <a:cubicBezTo>
                    <a:pt x="3050" y="2031"/>
                    <a:pt x="3356" y="1719"/>
                    <a:pt x="3614" y="1409"/>
                  </a:cubicBezTo>
                  <a:cubicBezTo>
                    <a:pt x="3691" y="1318"/>
                    <a:pt x="3769" y="1222"/>
                    <a:pt x="3880" y="1177"/>
                  </a:cubicBezTo>
                  <a:cubicBezTo>
                    <a:pt x="3986" y="1132"/>
                    <a:pt x="4127" y="1131"/>
                    <a:pt x="4185" y="1030"/>
                  </a:cubicBezTo>
                  <a:cubicBezTo>
                    <a:pt x="4235" y="945"/>
                    <a:pt x="4227" y="780"/>
                    <a:pt x="4250" y="683"/>
                  </a:cubicBezTo>
                  <a:cubicBezTo>
                    <a:pt x="4271" y="578"/>
                    <a:pt x="4212" y="480"/>
                    <a:pt x="4091" y="460"/>
                  </a:cubicBezTo>
                  <a:cubicBezTo>
                    <a:pt x="4077" y="457"/>
                    <a:pt x="4063" y="456"/>
                    <a:pt x="4049" y="456"/>
                  </a:cubicBezTo>
                  <a:cubicBezTo>
                    <a:pt x="3962" y="456"/>
                    <a:pt x="3876" y="498"/>
                    <a:pt x="3806" y="552"/>
                  </a:cubicBezTo>
                  <a:cubicBezTo>
                    <a:pt x="3770" y="581"/>
                    <a:pt x="3736" y="613"/>
                    <a:pt x="3696" y="634"/>
                  </a:cubicBezTo>
                  <a:cubicBezTo>
                    <a:pt x="3636" y="667"/>
                    <a:pt x="3567" y="676"/>
                    <a:pt x="3501" y="676"/>
                  </a:cubicBezTo>
                  <a:cubicBezTo>
                    <a:pt x="3168" y="676"/>
                    <a:pt x="2879" y="469"/>
                    <a:pt x="2593" y="299"/>
                  </a:cubicBezTo>
                  <a:cubicBezTo>
                    <a:pt x="2318" y="138"/>
                    <a:pt x="2012" y="1"/>
                    <a:pt x="1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5"/>
            <p:cNvSpPr/>
            <p:nvPr/>
          </p:nvSpPr>
          <p:spPr>
            <a:xfrm>
              <a:off x="1381725" y="928650"/>
              <a:ext cx="84300" cy="61875"/>
            </a:xfrm>
            <a:custGeom>
              <a:avLst/>
              <a:gdLst/>
              <a:ahLst/>
              <a:cxnLst/>
              <a:rect l="l" t="t" r="r" b="b"/>
              <a:pathLst>
                <a:path w="3372" h="2475" extrusionOk="0">
                  <a:moveTo>
                    <a:pt x="2209" y="0"/>
                  </a:moveTo>
                  <a:cubicBezTo>
                    <a:pt x="2151" y="0"/>
                    <a:pt x="2091" y="8"/>
                    <a:pt x="2034" y="18"/>
                  </a:cubicBezTo>
                  <a:cubicBezTo>
                    <a:pt x="1710" y="72"/>
                    <a:pt x="1383" y="178"/>
                    <a:pt x="1062" y="178"/>
                  </a:cubicBezTo>
                  <a:cubicBezTo>
                    <a:pt x="960" y="178"/>
                    <a:pt x="859" y="167"/>
                    <a:pt x="759" y="141"/>
                  </a:cubicBezTo>
                  <a:cubicBezTo>
                    <a:pt x="614" y="102"/>
                    <a:pt x="476" y="33"/>
                    <a:pt x="327" y="25"/>
                  </a:cubicBezTo>
                  <a:cubicBezTo>
                    <a:pt x="320" y="25"/>
                    <a:pt x="313" y="24"/>
                    <a:pt x="306" y="24"/>
                  </a:cubicBezTo>
                  <a:cubicBezTo>
                    <a:pt x="209" y="24"/>
                    <a:pt x="105" y="59"/>
                    <a:pt x="57" y="141"/>
                  </a:cubicBezTo>
                  <a:cubicBezTo>
                    <a:pt x="1" y="239"/>
                    <a:pt x="47" y="368"/>
                    <a:pt x="129" y="445"/>
                  </a:cubicBezTo>
                  <a:cubicBezTo>
                    <a:pt x="212" y="522"/>
                    <a:pt x="323" y="558"/>
                    <a:pt x="430" y="595"/>
                  </a:cubicBezTo>
                  <a:cubicBezTo>
                    <a:pt x="633" y="666"/>
                    <a:pt x="843" y="754"/>
                    <a:pt x="985" y="917"/>
                  </a:cubicBezTo>
                  <a:cubicBezTo>
                    <a:pt x="1140" y="1094"/>
                    <a:pt x="1196" y="1334"/>
                    <a:pt x="1231" y="1566"/>
                  </a:cubicBezTo>
                  <a:cubicBezTo>
                    <a:pt x="1265" y="1798"/>
                    <a:pt x="1286" y="2037"/>
                    <a:pt x="1388" y="2248"/>
                  </a:cubicBezTo>
                  <a:cubicBezTo>
                    <a:pt x="1422" y="2316"/>
                    <a:pt x="1465" y="2383"/>
                    <a:pt x="1529" y="2424"/>
                  </a:cubicBezTo>
                  <a:cubicBezTo>
                    <a:pt x="1584" y="2460"/>
                    <a:pt x="1649" y="2474"/>
                    <a:pt x="1715" y="2474"/>
                  </a:cubicBezTo>
                  <a:cubicBezTo>
                    <a:pt x="1750" y="2474"/>
                    <a:pt x="1785" y="2470"/>
                    <a:pt x="1819" y="2464"/>
                  </a:cubicBezTo>
                  <a:cubicBezTo>
                    <a:pt x="1983" y="2430"/>
                    <a:pt x="2132" y="2340"/>
                    <a:pt x="2297" y="2310"/>
                  </a:cubicBezTo>
                  <a:cubicBezTo>
                    <a:pt x="2337" y="2302"/>
                    <a:pt x="2376" y="2299"/>
                    <a:pt x="2414" y="2299"/>
                  </a:cubicBezTo>
                  <a:cubicBezTo>
                    <a:pt x="2542" y="2299"/>
                    <a:pt x="2662" y="2337"/>
                    <a:pt x="2780" y="2397"/>
                  </a:cubicBezTo>
                  <a:cubicBezTo>
                    <a:pt x="2832" y="2424"/>
                    <a:pt x="2867" y="2449"/>
                    <a:pt x="2913" y="2449"/>
                  </a:cubicBezTo>
                  <a:cubicBezTo>
                    <a:pt x="2930" y="2449"/>
                    <a:pt x="2947" y="2446"/>
                    <a:pt x="2968" y="2439"/>
                  </a:cubicBezTo>
                  <a:cubicBezTo>
                    <a:pt x="3037" y="2414"/>
                    <a:pt x="3071" y="2347"/>
                    <a:pt x="3153" y="2340"/>
                  </a:cubicBezTo>
                  <a:cubicBezTo>
                    <a:pt x="3159" y="2340"/>
                    <a:pt x="3165" y="2340"/>
                    <a:pt x="3171" y="2340"/>
                  </a:cubicBezTo>
                  <a:cubicBezTo>
                    <a:pt x="3194" y="2340"/>
                    <a:pt x="3217" y="2343"/>
                    <a:pt x="3240" y="2343"/>
                  </a:cubicBezTo>
                  <a:cubicBezTo>
                    <a:pt x="3257" y="2343"/>
                    <a:pt x="3275" y="2341"/>
                    <a:pt x="3292" y="2334"/>
                  </a:cubicBezTo>
                  <a:cubicBezTo>
                    <a:pt x="3370" y="2300"/>
                    <a:pt x="3372" y="2187"/>
                    <a:pt x="3336" y="2110"/>
                  </a:cubicBezTo>
                  <a:cubicBezTo>
                    <a:pt x="3211" y="1842"/>
                    <a:pt x="2821" y="1767"/>
                    <a:pt x="2718" y="1488"/>
                  </a:cubicBezTo>
                  <a:cubicBezTo>
                    <a:pt x="2686" y="1402"/>
                    <a:pt x="2687" y="1309"/>
                    <a:pt x="2688" y="1216"/>
                  </a:cubicBezTo>
                  <a:cubicBezTo>
                    <a:pt x="2691" y="1086"/>
                    <a:pt x="2692" y="955"/>
                    <a:pt x="2696" y="825"/>
                  </a:cubicBezTo>
                  <a:cubicBezTo>
                    <a:pt x="2699" y="669"/>
                    <a:pt x="2701" y="511"/>
                    <a:pt x="2655" y="363"/>
                  </a:cubicBezTo>
                  <a:cubicBezTo>
                    <a:pt x="2610" y="214"/>
                    <a:pt x="2509" y="75"/>
                    <a:pt x="2363" y="24"/>
                  </a:cubicBezTo>
                  <a:cubicBezTo>
                    <a:pt x="2314" y="6"/>
                    <a:pt x="2262" y="0"/>
                    <a:pt x="22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5"/>
            <p:cNvSpPr/>
            <p:nvPr/>
          </p:nvSpPr>
          <p:spPr>
            <a:xfrm>
              <a:off x="1454775" y="927275"/>
              <a:ext cx="46675" cy="71025"/>
            </a:xfrm>
            <a:custGeom>
              <a:avLst/>
              <a:gdLst/>
              <a:ahLst/>
              <a:cxnLst/>
              <a:rect l="l" t="t" r="r" b="b"/>
              <a:pathLst>
                <a:path w="1867" h="2841" extrusionOk="0">
                  <a:moveTo>
                    <a:pt x="1178" y="0"/>
                  </a:moveTo>
                  <a:cubicBezTo>
                    <a:pt x="1060" y="0"/>
                    <a:pt x="938" y="56"/>
                    <a:pt x="832" y="118"/>
                  </a:cubicBezTo>
                  <a:cubicBezTo>
                    <a:pt x="587" y="260"/>
                    <a:pt x="367" y="442"/>
                    <a:pt x="180" y="653"/>
                  </a:cubicBezTo>
                  <a:cubicBezTo>
                    <a:pt x="111" y="732"/>
                    <a:pt x="44" y="818"/>
                    <a:pt x="18" y="918"/>
                  </a:cubicBezTo>
                  <a:cubicBezTo>
                    <a:pt x="1" y="984"/>
                    <a:pt x="2" y="1055"/>
                    <a:pt x="10" y="1125"/>
                  </a:cubicBezTo>
                  <a:cubicBezTo>
                    <a:pt x="30" y="1306"/>
                    <a:pt x="102" y="1487"/>
                    <a:pt x="234" y="1614"/>
                  </a:cubicBezTo>
                  <a:cubicBezTo>
                    <a:pt x="350" y="1724"/>
                    <a:pt x="506" y="1791"/>
                    <a:pt x="599" y="1922"/>
                  </a:cubicBezTo>
                  <a:cubicBezTo>
                    <a:pt x="676" y="2032"/>
                    <a:pt x="691" y="2180"/>
                    <a:pt x="648" y="2307"/>
                  </a:cubicBezTo>
                  <a:cubicBezTo>
                    <a:pt x="630" y="2360"/>
                    <a:pt x="574" y="2415"/>
                    <a:pt x="590" y="2471"/>
                  </a:cubicBezTo>
                  <a:cubicBezTo>
                    <a:pt x="607" y="2530"/>
                    <a:pt x="675" y="2577"/>
                    <a:pt x="694" y="2643"/>
                  </a:cubicBezTo>
                  <a:cubicBezTo>
                    <a:pt x="716" y="2719"/>
                    <a:pt x="727" y="2821"/>
                    <a:pt x="804" y="2838"/>
                  </a:cubicBezTo>
                  <a:cubicBezTo>
                    <a:pt x="810" y="2840"/>
                    <a:pt x="817" y="2840"/>
                    <a:pt x="823" y="2840"/>
                  </a:cubicBezTo>
                  <a:cubicBezTo>
                    <a:pt x="863" y="2840"/>
                    <a:pt x="902" y="2813"/>
                    <a:pt x="927" y="2780"/>
                  </a:cubicBezTo>
                  <a:cubicBezTo>
                    <a:pt x="954" y="2741"/>
                    <a:pt x="972" y="2694"/>
                    <a:pt x="998" y="2654"/>
                  </a:cubicBezTo>
                  <a:cubicBezTo>
                    <a:pt x="1096" y="2502"/>
                    <a:pt x="1303" y="2475"/>
                    <a:pt x="1473" y="2412"/>
                  </a:cubicBezTo>
                  <a:cubicBezTo>
                    <a:pt x="1555" y="2381"/>
                    <a:pt x="1634" y="2340"/>
                    <a:pt x="1694" y="2279"/>
                  </a:cubicBezTo>
                  <a:cubicBezTo>
                    <a:pt x="1826" y="2151"/>
                    <a:pt x="1867" y="1948"/>
                    <a:pt x="1830" y="1769"/>
                  </a:cubicBezTo>
                  <a:cubicBezTo>
                    <a:pt x="1794" y="1589"/>
                    <a:pt x="1688" y="1429"/>
                    <a:pt x="1564" y="1293"/>
                  </a:cubicBezTo>
                  <a:cubicBezTo>
                    <a:pt x="1443" y="1161"/>
                    <a:pt x="1298" y="1041"/>
                    <a:pt x="1232" y="874"/>
                  </a:cubicBezTo>
                  <a:cubicBezTo>
                    <a:pt x="1177" y="733"/>
                    <a:pt x="1188" y="571"/>
                    <a:pt x="1241" y="428"/>
                  </a:cubicBezTo>
                  <a:cubicBezTo>
                    <a:pt x="1282" y="318"/>
                    <a:pt x="1351" y="212"/>
                    <a:pt x="1346" y="93"/>
                  </a:cubicBezTo>
                  <a:cubicBezTo>
                    <a:pt x="1344" y="78"/>
                    <a:pt x="1342" y="59"/>
                    <a:pt x="1333" y="47"/>
                  </a:cubicBezTo>
                  <a:cubicBezTo>
                    <a:pt x="1322" y="32"/>
                    <a:pt x="1305" y="23"/>
                    <a:pt x="1286" y="17"/>
                  </a:cubicBezTo>
                  <a:cubicBezTo>
                    <a:pt x="1251" y="6"/>
                    <a:pt x="1215"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5"/>
            <p:cNvSpPr/>
            <p:nvPr/>
          </p:nvSpPr>
          <p:spPr>
            <a:xfrm>
              <a:off x="1475225" y="986975"/>
              <a:ext cx="36875" cy="30475"/>
            </a:xfrm>
            <a:custGeom>
              <a:avLst/>
              <a:gdLst/>
              <a:ahLst/>
              <a:cxnLst/>
              <a:rect l="l" t="t" r="r" b="b"/>
              <a:pathLst>
                <a:path w="1475" h="1219" extrusionOk="0">
                  <a:moveTo>
                    <a:pt x="1287" y="1"/>
                  </a:moveTo>
                  <a:cubicBezTo>
                    <a:pt x="1267" y="1"/>
                    <a:pt x="1246" y="10"/>
                    <a:pt x="1229" y="22"/>
                  </a:cubicBezTo>
                  <a:cubicBezTo>
                    <a:pt x="1204" y="39"/>
                    <a:pt x="1187" y="64"/>
                    <a:pt x="1166" y="86"/>
                  </a:cubicBezTo>
                  <a:cubicBezTo>
                    <a:pt x="1070" y="192"/>
                    <a:pt x="929" y="256"/>
                    <a:pt x="785" y="259"/>
                  </a:cubicBezTo>
                  <a:cubicBezTo>
                    <a:pt x="781" y="259"/>
                    <a:pt x="778" y="259"/>
                    <a:pt x="774" y="259"/>
                  </a:cubicBezTo>
                  <a:cubicBezTo>
                    <a:pt x="711" y="259"/>
                    <a:pt x="646" y="250"/>
                    <a:pt x="584" y="250"/>
                  </a:cubicBezTo>
                  <a:cubicBezTo>
                    <a:pt x="535" y="250"/>
                    <a:pt x="487" y="256"/>
                    <a:pt x="443" y="277"/>
                  </a:cubicBezTo>
                  <a:cubicBezTo>
                    <a:pt x="346" y="323"/>
                    <a:pt x="315" y="428"/>
                    <a:pt x="236" y="489"/>
                  </a:cubicBezTo>
                  <a:cubicBezTo>
                    <a:pt x="169" y="539"/>
                    <a:pt x="60" y="546"/>
                    <a:pt x="19" y="626"/>
                  </a:cubicBezTo>
                  <a:cubicBezTo>
                    <a:pt x="1" y="660"/>
                    <a:pt x="3" y="701"/>
                    <a:pt x="12" y="737"/>
                  </a:cubicBezTo>
                  <a:cubicBezTo>
                    <a:pt x="22" y="774"/>
                    <a:pt x="40" y="808"/>
                    <a:pt x="52" y="844"/>
                  </a:cubicBezTo>
                  <a:cubicBezTo>
                    <a:pt x="91" y="945"/>
                    <a:pt x="52" y="1166"/>
                    <a:pt x="176" y="1212"/>
                  </a:cubicBezTo>
                  <a:cubicBezTo>
                    <a:pt x="190" y="1217"/>
                    <a:pt x="204" y="1219"/>
                    <a:pt x="218" y="1219"/>
                  </a:cubicBezTo>
                  <a:cubicBezTo>
                    <a:pt x="248" y="1219"/>
                    <a:pt x="278" y="1209"/>
                    <a:pt x="305" y="1195"/>
                  </a:cubicBezTo>
                  <a:cubicBezTo>
                    <a:pt x="344" y="1175"/>
                    <a:pt x="380" y="1148"/>
                    <a:pt x="421" y="1132"/>
                  </a:cubicBezTo>
                  <a:cubicBezTo>
                    <a:pt x="466" y="1114"/>
                    <a:pt x="514" y="1108"/>
                    <a:pt x="563" y="1108"/>
                  </a:cubicBezTo>
                  <a:cubicBezTo>
                    <a:pt x="567" y="1108"/>
                    <a:pt x="571" y="1108"/>
                    <a:pt x="575" y="1108"/>
                  </a:cubicBezTo>
                  <a:cubicBezTo>
                    <a:pt x="745" y="1112"/>
                    <a:pt x="909" y="1173"/>
                    <a:pt x="1079" y="1178"/>
                  </a:cubicBezTo>
                  <a:cubicBezTo>
                    <a:pt x="1083" y="1178"/>
                    <a:pt x="1088" y="1178"/>
                    <a:pt x="1092" y="1178"/>
                  </a:cubicBezTo>
                  <a:cubicBezTo>
                    <a:pt x="1129" y="1178"/>
                    <a:pt x="1167" y="1174"/>
                    <a:pt x="1199" y="1157"/>
                  </a:cubicBezTo>
                  <a:cubicBezTo>
                    <a:pt x="1244" y="1133"/>
                    <a:pt x="1273" y="1086"/>
                    <a:pt x="1296" y="1041"/>
                  </a:cubicBezTo>
                  <a:cubicBezTo>
                    <a:pt x="1446" y="751"/>
                    <a:pt x="1474" y="402"/>
                    <a:pt x="1374" y="91"/>
                  </a:cubicBezTo>
                  <a:cubicBezTo>
                    <a:pt x="1362" y="56"/>
                    <a:pt x="1347" y="19"/>
                    <a:pt x="1314" y="6"/>
                  </a:cubicBezTo>
                  <a:cubicBezTo>
                    <a:pt x="1305" y="3"/>
                    <a:pt x="1296"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5"/>
            <p:cNvSpPr/>
            <p:nvPr/>
          </p:nvSpPr>
          <p:spPr>
            <a:xfrm>
              <a:off x="1479375" y="1017525"/>
              <a:ext cx="31075" cy="22150"/>
            </a:xfrm>
            <a:custGeom>
              <a:avLst/>
              <a:gdLst/>
              <a:ahLst/>
              <a:cxnLst/>
              <a:rect l="l" t="t" r="r" b="b"/>
              <a:pathLst>
                <a:path w="1243" h="886" extrusionOk="0">
                  <a:moveTo>
                    <a:pt x="361" y="0"/>
                  </a:moveTo>
                  <a:cubicBezTo>
                    <a:pt x="338" y="0"/>
                    <a:pt x="314" y="3"/>
                    <a:pt x="291" y="10"/>
                  </a:cubicBezTo>
                  <a:cubicBezTo>
                    <a:pt x="216" y="34"/>
                    <a:pt x="143" y="85"/>
                    <a:pt x="73" y="119"/>
                  </a:cubicBezTo>
                  <a:cubicBezTo>
                    <a:pt x="0" y="157"/>
                    <a:pt x="31" y="222"/>
                    <a:pt x="16" y="293"/>
                  </a:cubicBezTo>
                  <a:cubicBezTo>
                    <a:pt x="9" y="320"/>
                    <a:pt x="0" y="349"/>
                    <a:pt x="4" y="376"/>
                  </a:cubicBezTo>
                  <a:cubicBezTo>
                    <a:pt x="9" y="425"/>
                    <a:pt x="50" y="461"/>
                    <a:pt x="92" y="481"/>
                  </a:cubicBezTo>
                  <a:cubicBezTo>
                    <a:pt x="134" y="503"/>
                    <a:pt x="182" y="513"/>
                    <a:pt x="223" y="535"/>
                  </a:cubicBezTo>
                  <a:cubicBezTo>
                    <a:pt x="288" y="569"/>
                    <a:pt x="352" y="621"/>
                    <a:pt x="410" y="666"/>
                  </a:cubicBezTo>
                  <a:cubicBezTo>
                    <a:pt x="485" y="723"/>
                    <a:pt x="563" y="776"/>
                    <a:pt x="648" y="816"/>
                  </a:cubicBezTo>
                  <a:cubicBezTo>
                    <a:pt x="736" y="858"/>
                    <a:pt x="834" y="886"/>
                    <a:pt x="931" y="886"/>
                  </a:cubicBezTo>
                  <a:cubicBezTo>
                    <a:pt x="962" y="886"/>
                    <a:pt x="994" y="883"/>
                    <a:pt x="1025" y="877"/>
                  </a:cubicBezTo>
                  <a:cubicBezTo>
                    <a:pt x="1069" y="868"/>
                    <a:pt x="1115" y="849"/>
                    <a:pt x="1150" y="816"/>
                  </a:cubicBezTo>
                  <a:cubicBezTo>
                    <a:pt x="1191" y="776"/>
                    <a:pt x="1185" y="733"/>
                    <a:pt x="1192" y="679"/>
                  </a:cubicBezTo>
                  <a:cubicBezTo>
                    <a:pt x="1211" y="546"/>
                    <a:pt x="1224" y="412"/>
                    <a:pt x="1236" y="279"/>
                  </a:cubicBezTo>
                  <a:cubicBezTo>
                    <a:pt x="1240" y="240"/>
                    <a:pt x="1243" y="198"/>
                    <a:pt x="1227" y="160"/>
                  </a:cubicBezTo>
                  <a:cubicBezTo>
                    <a:pt x="1199" y="89"/>
                    <a:pt x="1115" y="58"/>
                    <a:pt x="1035" y="58"/>
                  </a:cubicBezTo>
                  <a:cubicBezTo>
                    <a:pt x="1025" y="58"/>
                    <a:pt x="1016" y="59"/>
                    <a:pt x="1006" y="60"/>
                  </a:cubicBezTo>
                  <a:cubicBezTo>
                    <a:pt x="924" y="67"/>
                    <a:pt x="843" y="96"/>
                    <a:pt x="761" y="96"/>
                  </a:cubicBezTo>
                  <a:cubicBezTo>
                    <a:pt x="757" y="96"/>
                    <a:pt x="753" y="96"/>
                    <a:pt x="749" y="96"/>
                  </a:cubicBezTo>
                  <a:cubicBezTo>
                    <a:pt x="616" y="90"/>
                    <a:pt x="488" y="0"/>
                    <a:pt x="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5"/>
            <p:cNvSpPr/>
            <p:nvPr/>
          </p:nvSpPr>
          <p:spPr>
            <a:xfrm>
              <a:off x="1300800" y="974100"/>
              <a:ext cx="54800" cy="102375"/>
            </a:xfrm>
            <a:custGeom>
              <a:avLst/>
              <a:gdLst/>
              <a:ahLst/>
              <a:cxnLst/>
              <a:rect l="l" t="t" r="r" b="b"/>
              <a:pathLst>
                <a:path w="2192" h="4095" extrusionOk="0">
                  <a:moveTo>
                    <a:pt x="1246" y="0"/>
                  </a:moveTo>
                  <a:cubicBezTo>
                    <a:pt x="1173" y="0"/>
                    <a:pt x="1146" y="110"/>
                    <a:pt x="1103" y="173"/>
                  </a:cubicBezTo>
                  <a:cubicBezTo>
                    <a:pt x="985" y="350"/>
                    <a:pt x="806" y="485"/>
                    <a:pt x="604" y="546"/>
                  </a:cubicBezTo>
                  <a:cubicBezTo>
                    <a:pt x="543" y="565"/>
                    <a:pt x="482" y="576"/>
                    <a:pt x="425" y="605"/>
                  </a:cubicBezTo>
                  <a:cubicBezTo>
                    <a:pt x="369" y="632"/>
                    <a:pt x="318" y="681"/>
                    <a:pt x="306" y="740"/>
                  </a:cubicBezTo>
                  <a:cubicBezTo>
                    <a:pt x="288" y="822"/>
                    <a:pt x="344" y="903"/>
                    <a:pt x="411" y="954"/>
                  </a:cubicBezTo>
                  <a:cubicBezTo>
                    <a:pt x="477" y="1005"/>
                    <a:pt x="556" y="1039"/>
                    <a:pt x="616" y="1098"/>
                  </a:cubicBezTo>
                  <a:cubicBezTo>
                    <a:pt x="739" y="1216"/>
                    <a:pt x="761" y="1401"/>
                    <a:pt x="765" y="1571"/>
                  </a:cubicBezTo>
                  <a:cubicBezTo>
                    <a:pt x="768" y="1694"/>
                    <a:pt x="765" y="1818"/>
                    <a:pt x="733" y="1938"/>
                  </a:cubicBezTo>
                  <a:cubicBezTo>
                    <a:pt x="683" y="2123"/>
                    <a:pt x="569" y="2277"/>
                    <a:pt x="470" y="2436"/>
                  </a:cubicBezTo>
                  <a:cubicBezTo>
                    <a:pt x="426" y="2507"/>
                    <a:pt x="410" y="2585"/>
                    <a:pt x="364" y="2656"/>
                  </a:cubicBezTo>
                  <a:cubicBezTo>
                    <a:pt x="319" y="2723"/>
                    <a:pt x="265" y="2781"/>
                    <a:pt x="219" y="2847"/>
                  </a:cubicBezTo>
                  <a:cubicBezTo>
                    <a:pt x="45" y="3092"/>
                    <a:pt x="1" y="3423"/>
                    <a:pt x="102" y="3704"/>
                  </a:cubicBezTo>
                  <a:cubicBezTo>
                    <a:pt x="129" y="3777"/>
                    <a:pt x="167" y="3849"/>
                    <a:pt x="229" y="3898"/>
                  </a:cubicBezTo>
                  <a:cubicBezTo>
                    <a:pt x="290" y="3945"/>
                    <a:pt x="368" y="3964"/>
                    <a:pt x="446" y="3964"/>
                  </a:cubicBezTo>
                  <a:cubicBezTo>
                    <a:pt x="467" y="3964"/>
                    <a:pt x="488" y="3962"/>
                    <a:pt x="508" y="3960"/>
                  </a:cubicBezTo>
                  <a:cubicBezTo>
                    <a:pt x="606" y="3948"/>
                    <a:pt x="699" y="3914"/>
                    <a:pt x="794" y="3886"/>
                  </a:cubicBezTo>
                  <a:cubicBezTo>
                    <a:pt x="931" y="3848"/>
                    <a:pt x="1075" y="3826"/>
                    <a:pt x="1217" y="3826"/>
                  </a:cubicBezTo>
                  <a:cubicBezTo>
                    <a:pt x="1445" y="3826"/>
                    <a:pt x="1669" y="3881"/>
                    <a:pt x="1856" y="4008"/>
                  </a:cubicBezTo>
                  <a:cubicBezTo>
                    <a:pt x="1901" y="4039"/>
                    <a:pt x="1945" y="4075"/>
                    <a:pt x="1999" y="4090"/>
                  </a:cubicBezTo>
                  <a:cubicBezTo>
                    <a:pt x="2011" y="4093"/>
                    <a:pt x="2024" y="4095"/>
                    <a:pt x="2038" y="4095"/>
                  </a:cubicBezTo>
                  <a:cubicBezTo>
                    <a:pt x="2080" y="4095"/>
                    <a:pt x="2124" y="4077"/>
                    <a:pt x="2142" y="4039"/>
                  </a:cubicBezTo>
                  <a:cubicBezTo>
                    <a:pt x="2153" y="4018"/>
                    <a:pt x="2156" y="3993"/>
                    <a:pt x="2156" y="3970"/>
                  </a:cubicBezTo>
                  <a:cubicBezTo>
                    <a:pt x="2163" y="3684"/>
                    <a:pt x="2050" y="3381"/>
                    <a:pt x="1812" y="3222"/>
                  </a:cubicBezTo>
                  <a:cubicBezTo>
                    <a:pt x="1720" y="3161"/>
                    <a:pt x="1613" y="3122"/>
                    <a:pt x="1532" y="3047"/>
                  </a:cubicBezTo>
                  <a:cubicBezTo>
                    <a:pt x="1392" y="2919"/>
                    <a:pt x="1381" y="2726"/>
                    <a:pt x="1418" y="2549"/>
                  </a:cubicBezTo>
                  <a:cubicBezTo>
                    <a:pt x="1474" y="2280"/>
                    <a:pt x="1632" y="2038"/>
                    <a:pt x="1825" y="1843"/>
                  </a:cubicBezTo>
                  <a:cubicBezTo>
                    <a:pt x="1915" y="1752"/>
                    <a:pt x="2015" y="1668"/>
                    <a:pt x="2082" y="1559"/>
                  </a:cubicBezTo>
                  <a:cubicBezTo>
                    <a:pt x="2167" y="1422"/>
                    <a:pt x="2192" y="1247"/>
                    <a:pt x="2148" y="1092"/>
                  </a:cubicBezTo>
                  <a:cubicBezTo>
                    <a:pt x="2104" y="936"/>
                    <a:pt x="1993" y="800"/>
                    <a:pt x="1850" y="725"/>
                  </a:cubicBezTo>
                  <a:cubicBezTo>
                    <a:pt x="1710" y="653"/>
                    <a:pt x="1522" y="618"/>
                    <a:pt x="1464" y="472"/>
                  </a:cubicBezTo>
                  <a:cubicBezTo>
                    <a:pt x="1440" y="409"/>
                    <a:pt x="1448" y="339"/>
                    <a:pt x="1442" y="273"/>
                  </a:cubicBezTo>
                  <a:cubicBezTo>
                    <a:pt x="1432" y="180"/>
                    <a:pt x="1381" y="56"/>
                    <a:pt x="1293" y="13"/>
                  </a:cubicBezTo>
                  <a:cubicBezTo>
                    <a:pt x="1275" y="4"/>
                    <a:pt x="1260" y="0"/>
                    <a:pt x="1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5"/>
            <p:cNvSpPr/>
            <p:nvPr/>
          </p:nvSpPr>
          <p:spPr>
            <a:xfrm>
              <a:off x="1335575" y="947450"/>
              <a:ext cx="68550" cy="43000"/>
            </a:xfrm>
            <a:custGeom>
              <a:avLst/>
              <a:gdLst/>
              <a:ahLst/>
              <a:cxnLst/>
              <a:rect l="l" t="t" r="r" b="b"/>
              <a:pathLst>
                <a:path w="2742" h="1720" extrusionOk="0">
                  <a:moveTo>
                    <a:pt x="1953" y="0"/>
                  </a:moveTo>
                  <a:cubicBezTo>
                    <a:pt x="1716" y="0"/>
                    <a:pt x="1479" y="64"/>
                    <a:pt x="1277" y="189"/>
                  </a:cubicBezTo>
                  <a:cubicBezTo>
                    <a:pt x="1083" y="309"/>
                    <a:pt x="920" y="480"/>
                    <a:pt x="706" y="558"/>
                  </a:cubicBezTo>
                  <a:cubicBezTo>
                    <a:pt x="634" y="583"/>
                    <a:pt x="557" y="599"/>
                    <a:pt x="480" y="600"/>
                  </a:cubicBezTo>
                  <a:cubicBezTo>
                    <a:pt x="473" y="600"/>
                    <a:pt x="466" y="600"/>
                    <a:pt x="459" y="600"/>
                  </a:cubicBezTo>
                  <a:cubicBezTo>
                    <a:pt x="425" y="600"/>
                    <a:pt x="391" y="595"/>
                    <a:pt x="360" y="579"/>
                  </a:cubicBezTo>
                  <a:cubicBezTo>
                    <a:pt x="305" y="552"/>
                    <a:pt x="275" y="496"/>
                    <a:pt x="231" y="455"/>
                  </a:cubicBezTo>
                  <a:cubicBezTo>
                    <a:pt x="203" y="428"/>
                    <a:pt x="163" y="408"/>
                    <a:pt x="126" y="408"/>
                  </a:cubicBezTo>
                  <a:cubicBezTo>
                    <a:pt x="106" y="408"/>
                    <a:pt x="87" y="415"/>
                    <a:pt x="71" y="429"/>
                  </a:cubicBezTo>
                  <a:cubicBezTo>
                    <a:pt x="27" y="470"/>
                    <a:pt x="46" y="540"/>
                    <a:pt x="40" y="593"/>
                  </a:cubicBezTo>
                  <a:cubicBezTo>
                    <a:pt x="33" y="650"/>
                    <a:pt x="2" y="705"/>
                    <a:pt x="1" y="762"/>
                  </a:cubicBezTo>
                  <a:cubicBezTo>
                    <a:pt x="0" y="819"/>
                    <a:pt x="32" y="860"/>
                    <a:pt x="57" y="908"/>
                  </a:cubicBezTo>
                  <a:cubicBezTo>
                    <a:pt x="94" y="972"/>
                    <a:pt x="112" y="1044"/>
                    <a:pt x="124" y="1117"/>
                  </a:cubicBezTo>
                  <a:cubicBezTo>
                    <a:pt x="144" y="1243"/>
                    <a:pt x="156" y="1376"/>
                    <a:pt x="232" y="1477"/>
                  </a:cubicBezTo>
                  <a:cubicBezTo>
                    <a:pt x="293" y="1559"/>
                    <a:pt x="387" y="1606"/>
                    <a:pt x="479" y="1646"/>
                  </a:cubicBezTo>
                  <a:cubicBezTo>
                    <a:pt x="569" y="1684"/>
                    <a:pt x="662" y="1719"/>
                    <a:pt x="760" y="1719"/>
                  </a:cubicBezTo>
                  <a:cubicBezTo>
                    <a:pt x="764" y="1719"/>
                    <a:pt x="768" y="1719"/>
                    <a:pt x="772" y="1719"/>
                  </a:cubicBezTo>
                  <a:cubicBezTo>
                    <a:pt x="940" y="1715"/>
                    <a:pt x="1089" y="1612"/>
                    <a:pt x="1212" y="1501"/>
                  </a:cubicBezTo>
                  <a:cubicBezTo>
                    <a:pt x="1336" y="1389"/>
                    <a:pt x="1451" y="1262"/>
                    <a:pt x="1603" y="1191"/>
                  </a:cubicBezTo>
                  <a:cubicBezTo>
                    <a:pt x="1716" y="1138"/>
                    <a:pt x="1842" y="1119"/>
                    <a:pt x="1965" y="1116"/>
                  </a:cubicBezTo>
                  <a:cubicBezTo>
                    <a:pt x="1982" y="1115"/>
                    <a:pt x="2000" y="1115"/>
                    <a:pt x="2017" y="1115"/>
                  </a:cubicBezTo>
                  <a:cubicBezTo>
                    <a:pt x="2145" y="1115"/>
                    <a:pt x="2275" y="1134"/>
                    <a:pt x="2379" y="1205"/>
                  </a:cubicBezTo>
                  <a:cubicBezTo>
                    <a:pt x="2437" y="1245"/>
                    <a:pt x="2484" y="1299"/>
                    <a:pt x="2549" y="1327"/>
                  </a:cubicBezTo>
                  <a:cubicBezTo>
                    <a:pt x="2570" y="1337"/>
                    <a:pt x="2595" y="1342"/>
                    <a:pt x="2619" y="1342"/>
                  </a:cubicBezTo>
                  <a:cubicBezTo>
                    <a:pt x="2666" y="1342"/>
                    <a:pt x="2712" y="1323"/>
                    <a:pt x="2731" y="1281"/>
                  </a:cubicBezTo>
                  <a:cubicBezTo>
                    <a:pt x="2741" y="1260"/>
                    <a:pt x="2741" y="1234"/>
                    <a:pt x="2739" y="1209"/>
                  </a:cubicBezTo>
                  <a:cubicBezTo>
                    <a:pt x="2728" y="1106"/>
                    <a:pt x="2664" y="1016"/>
                    <a:pt x="2636" y="917"/>
                  </a:cubicBezTo>
                  <a:cubicBezTo>
                    <a:pt x="2599" y="789"/>
                    <a:pt x="2621" y="653"/>
                    <a:pt x="2626" y="521"/>
                  </a:cubicBezTo>
                  <a:cubicBezTo>
                    <a:pt x="2630" y="387"/>
                    <a:pt x="2611" y="240"/>
                    <a:pt x="2513" y="151"/>
                  </a:cubicBezTo>
                  <a:cubicBezTo>
                    <a:pt x="2464" y="105"/>
                    <a:pt x="2400" y="79"/>
                    <a:pt x="2335" y="58"/>
                  </a:cubicBezTo>
                  <a:cubicBezTo>
                    <a:pt x="2212" y="19"/>
                    <a:pt x="208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5"/>
            <p:cNvSpPr/>
            <p:nvPr/>
          </p:nvSpPr>
          <p:spPr>
            <a:xfrm>
              <a:off x="1327700" y="925825"/>
              <a:ext cx="53075" cy="31475"/>
            </a:xfrm>
            <a:custGeom>
              <a:avLst/>
              <a:gdLst/>
              <a:ahLst/>
              <a:cxnLst/>
              <a:rect l="l" t="t" r="r" b="b"/>
              <a:pathLst>
                <a:path w="2123" h="1259" extrusionOk="0">
                  <a:moveTo>
                    <a:pt x="1441" y="0"/>
                  </a:moveTo>
                  <a:cubicBezTo>
                    <a:pt x="1424" y="0"/>
                    <a:pt x="1406" y="1"/>
                    <a:pt x="1389" y="1"/>
                  </a:cubicBezTo>
                  <a:cubicBezTo>
                    <a:pt x="1214" y="5"/>
                    <a:pt x="1039" y="6"/>
                    <a:pt x="863" y="6"/>
                  </a:cubicBezTo>
                  <a:cubicBezTo>
                    <a:pt x="715" y="6"/>
                    <a:pt x="566" y="5"/>
                    <a:pt x="418" y="2"/>
                  </a:cubicBezTo>
                  <a:cubicBezTo>
                    <a:pt x="409" y="2"/>
                    <a:pt x="399" y="2"/>
                    <a:pt x="389" y="2"/>
                  </a:cubicBezTo>
                  <a:cubicBezTo>
                    <a:pt x="304" y="2"/>
                    <a:pt x="213" y="9"/>
                    <a:pt x="151" y="65"/>
                  </a:cubicBezTo>
                  <a:cubicBezTo>
                    <a:pt x="93" y="117"/>
                    <a:pt x="75" y="203"/>
                    <a:pt x="81" y="280"/>
                  </a:cubicBezTo>
                  <a:cubicBezTo>
                    <a:pt x="88" y="357"/>
                    <a:pt x="116" y="431"/>
                    <a:pt x="137" y="506"/>
                  </a:cubicBezTo>
                  <a:cubicBezTo>
                    <a:pt x="160" y="580"/>
                    <a:pt x="175" y="660"/>
                    <a:pt x="157" y="736"/>
                  </a:cubicBezTo>
                  <a:cubicBezTo>
                    <a:pt x="137" y="813"/>
                    <a:pt x="76" y="831"/>
                    <a:pt x="40" y="892"/>
                  </a:cubicBezTo>
                  <a:cubicBezTo>
                    <a:pt x="1" y="962"/>
                    <a:pt x="94" y="955"/>
                    <a:pt x="134" y="990"/>
                  </a:cubicBezTo>
                  <a:cubicBezTo>
                    <a:pt x="186" y="1035"/>
                    <a:pt x="182" y="1129"/>
                    <a:pt x="243" y="1159"/>
                  </a:cubicBezTo>
                  <a:cubicBezTo>
                    <a:pt x="254" y="1164"/>
                    <a:pt x="266" y="1166"/>
                    <a:pt x="278" y="1166"/>
                  </a:cubicBezTo>
                  <a:cubicBezTo>
                    <a:pt x="307" y="1166"/>
                    <a:pt x="337" y="1153"/>
                    <a:pt x="362" y="1137"/>
                  </a:cubicBezTo>
                  <a:cubicBezTo>
                    <a:pt x="397" y="1113"/>
                    <a:pt x="430" y="1083"/>
                    <a:pt x="471" y="1075"/>
                  </a:cubicBezTo>
                  <a:cubicBezTo>
                    <a:pt x="481" y="1073"/>
                    <a:pt x="491" y="1072"/>
                    <a:pt x="500" y="1072"/>
                  </a:cubicBezTo>
                  <a:cubicBezTo>
                    <a:pt x="558" y="1072"/>
                    <a:pt x="613" y="1109"/>
                    <a:pt x="658" y="1148"/>
                  </a:cubicBezTo>
                  <a:cubicBezTo>
                    <a:pt x="711" y="1193"/>
                    <a:pt x="763" y="1247"/>
                    <a:pt x="831" y="1257"/>
                  </a:cubicBezTo>
                  <a:cubicBezTo>
                    <a:pt x="840" y="1258"/>
                    <a:pt x="848" y="1259"/>
                    <a:pt x="856" y="1259"/>
                  </a:cubicBezTo>
                  <a:cubicBezTo>
                    <a:pt x="926" y="1259"/>
                    <a:pt x="991" y="1219"/>
                    <a:pt x="1046" y="1175"/>
                  </a:cubicBezTo>
                  <a:cubicBezTo>
                    <a:pt x="1111" y="1125"/>
                    <a:pt x="1169" y="1070"/>
                    <a:pt x="1225" y="1009"/>
                  </a:cubicBezTo>
                  <a:cubicBezTo>
                    <a:pt x="1333" y="892"/>
                    <a:pt x="1434" y="747"/>
                    <a:pt x="1591" y="718"/>
                  </a:cubicBezTo>
                  <a:cubicBezTo>
                    <a:pt x="1613" y="713"/>
                    <a:pt x="1635" y="712"/>
                    <a:pt x="1658" y="712"/>
                  </a:cubicBezTo>
                  <a:cubicBezTo>
                    <a:pt x="1745" y="712"/>
                    <a:pt x="1835" y="737"/>
                    <a:pt x="1922" y="737"/>
                  </a:cubicBezTo>
                  <a:cubicBezTo>
                    <a:pt x="1952" y="737"/>
                    <a:pt x="1982" y="734"/>
                    <a:pt x="2011" y="726"/>
                  </a:cubicBezTo>
                  <a:cubicBezTo>
                    <a:pt x="2067" y="708"/>
                    <a:pt x="2123" y="660"/>
                    <a:pt x="2111" y="604"/>
                  </a:cubicBezTo>
                  <a:cubicBezTo>
                    <a:pt x="2098" y="542"/>
                    <a:pt x="2025" y="522"/>
                    <a:pt x="1969" y="497"/>
                  </a:cubicBezTo>
                  <a:cubicBezTo>
                    <a:pt x="1914" y="472"/>
                    <a:pt x="1869" y="431"/>
                    <a:pt x="1838" y="382"/>
                  </a:cubicBezTo>
                  <a:cubicBezTo>
                    <a:pt x="1780" y="284"/>
                    <a:pt x="1776" y="152"/>
                    <a:pt x="1693" y="74"/>
                  </a:cubicBezTo>
                  <a:cubicBezTo>
                    <a:pt x="1628" y="11"/>
                    <a:pt x="1533" y="0"/>
                    <a:pt x="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5"/>
            <p:cNvSpPr/>
            <p:nvPr/>
          </p:nvSpPr>
          <p:spPr>
            <a:xfrm>
              <a:off x="1241900" y="986100"/>
              <a:ext cx="67550" cy="101575"/>
            </a:xfrm>
            <a:custGeom>
              <a:avLst/>
              <a:gdLst/>
              <a:ahLst/>
              <a:cxnLst/>
              <a:rect l="l" t="t" r="r" b="b"/>
              <a:pathLst>
                <a:path w="2702" h="4063" extrusionOk="0">
                  <a:moveTo>
                    <a:pt x="1747" y="1"/>
                  </a:moveTo>
                  <a:cubicBezTo>
                    <a:pt x="1612" y="1"/>
                    <a:pt x="1523" y="159"/>
                    <a:pt x="1522" y="296"/>
                  </a:cubicBezTo>
                  <a:cubicBezTo>
                    <a:pt x="1521" y="438"/>
                    <a:pt x="1576" y="577"/>
                    <a:pt x="1571" y="718"/>
                  </a:cubicBezTo>
                  <a:cubicBezTo>
                    <a:pt x="1563" y="931"/>
                    <a:pt x="1418" y="1117"/>
                    <a:pt x="1249" y="1247"/>
                  </a:cubicBezTo>
                  <a:cubicBezTo>
                    <a:pt x="1079" y="1377"/>
                    <a:pt x="881" y="1465"/>
                    <a:pt x="702" y="1581"/>
                  </a:cubicBezTo>
                  <a:cubicBezTo>
                    <a:pt x="479" y="1728"/>
                    <a:pt x="288" y="1920"/>
                    <a:pt x="144" y="2145"/>
                  </a:cubicBezTo>
                  <a:cubicBezTo>
                    <a:pt x="80" y="2243"/>
                    <a:pt x="26" y="2351"/>
                    <a:pt x="16" y="2467"/>
                  </a:cubicBezTo>
                  <a:cubicBezTo>
                    <a:pt x="0" y="2636"/>
                    <a:pt x="79" y="2798"/>
                    <a:pt x="157" y="2950"/>
                  </a:cubicBezTo>
                  <a:cubicBezTo>
                    <a:pt x="211" y="3050"/>
                    <a:pt x="263" y="3153"/>
                    <a:pt x="316" y="3255"/>
                  </a:cubicBezTo>
                  <a:cubicBezTo>
                    <a:pt x="376" y="3373"/>
                    <a:pt x="442" y="3495"/>
                    <a:pt x="550" y="3572"/>
                  </a:cubicBezTo>
                  <a:cubicBezTo>
                    <a:pt x="799" y="3747"/>
                    <a:pt x="1162" y="3605"/>
                    <a:pt x="1440" y="3732"/>
                  </a:cubicBezTo>
                  <a:cubicBezTo>
                    <a:pt x="1571" y="3790"/>
                    <a:pt x="1670" y="3903"/>
                    <a:pt x="1789" y="3983"/>
                  </a:cubicBezTo>
                  <a:cubicBezTo>
                    <a:pt x="1860" y="4029"/>
                    <a:pt x="1949" y="4063"/>
                    <a:pt x="2032" y="4063"/>
                  </a:cubicBezTo>
                  <a:cubicBezTo>
                    <a:pt x="2090" y="4063"/>
                    <a:pt x="2145" y="4047"/>
                    <a:pt x="2190" y="4009"/>
                  </a:cubicBezTo>
                  <a:cubicBezTo>
                    <a:pt x="2304" y="3914"/>
                    <a:pt x="2292" y="3732"/>
                    <a:pt x="2226" y="3599"/>
                  </a:cubicBezTo>
                  <a:cubicBezTo>
                    <a:pt x="2161" y="3467"/>
                    <a:pt x="2057" y="3354"/>
                    <a:pt x="2006" y="3215"/>
                  </a:cubicBezTo>
                  <a:cubicBezTo>
                    <a:pt x="1932" y="3008"/>
                    <a:pt x="1992" y="2775"/>
                    <a:pt x="2097" y="2581"/>
                  </a:cubicBezTo>
                  <a:cubicBezTo>
                    <a:pt x="2201" y="2387"/>
                    <a:pt x="2344" y="2217"/>
                    <a:pt x="2454" y="2027"/>
                  </a:cubicBezTo>
                  <a:cubicBezTo>
                    <a:pt x="2535" y="1888"/>
                    <a:pt x="2595" y="1738"/>
                    <a:pt x="2634" y="1583"/>
                  </a:cubicBezTo>
                  <a:cubicBezTo>
                    <a:pt x="2658" y="1494"/>
                    <a:pt x="2674" y="1404"/>
                    <a:pt x="2684" y="1314"/>
                  </a:cubicBezTo>
                  <a:cubicBezTo>
                    <a:pt x="2689" y="1269"/>
                    <a:pt x="2691" y="1223"/>
                    <a:pt x="2693" y="1178"/>
                  </a:cubicBezTo>
                  <a:cubicBezTo>
                    <a:pt x="2694" y="1138"/>
                    <a:pt x="2701" y="1101"/>
                    <a:pt x="2701" y="1061"/>
                  </a:cubicBezTo>
                  <a:cubicBezTo>
                    <a:pt x="2701" y="871"/>
                    <a:pt x="2671" y="680"/>
                    <a:pt x="2612" y="499"/>
                  </a:cubicBezTo>
                  <a:cubicBezTo>
                    <a:pt x="2589" y="432"/>
                    <a:pt x="2561" y="363"/>
                    <a:pt x="2507" y="319"/>
                  </a:cubicBezTo>
                  <a:cubicBezTo>
                    <a:pt x="2439" y="263"/>
                    <a:pt x="2345" y="255"/>
                    <a:pt x="2258" y="239"/>
                  </a:cubicBezTo>
                  <a:cubicBezTo>
                    <a:pt x="2157" y="221"/>
                    <a:pt x="2064" y="186"/>
                    <a:pt x="1980" y="130"/>
                  </a:cubicBezTo>
                  <a:cubicBezTo>
                    <a:pt x="1907" y="80"/>
                    <a:pt x="1855" y="6"/>
                    <a:pt x="1759" y="1"/>
                  </a:cubicBezTo>
                  <a:cubicBezTo>
                    <a:pt x="1755" y="1"/>
                    <a:pt x="1751" y="1"/>
                    <a:pt x="17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5"/>
            <p:cNvSpPr/>
            <p:nvPr/>
          </p:nvSpPr>
          <p:spPr>
            <a:xfrm>
              <a:off x="1242075" y="951375"/>
              <a:ext cx="56250" cy="66050"/>
            </a:xfrm>
            <a:custGeom>
              <a:avLst/>
              <a:gdLst/>
              <a:ahLst/>
              <a:cxnLst/>
              <a:rect l="l" t="t" r="r" b="b"/>
              <a:pathLst>
                <a:path w="2250" h="2642" extrusionOk="0">
                  <a:moveTo>
                    <a:pt x="757" y="1"/>
                  </a:moveTo>
                  <a:cubicBezTo>
                    <a:pt x="560" y="1"/>
                    <a:pt x="365" y="120"/>
                    <a:pt x="280" y="300"/>
                  </a:cubicBezTo>
                  <a:cubicBezTo>
                    <a:pt x="231" y="406"/>
                    <a:pt x="218" y="526"/>
                    <a:pt x="218" y="644"/>
                  </a:cubicBezTo>
                  <a:cubicBezTo>
                    <a:pt x="220" y="997"/>
                    <a:pt x="321" y="1358"/>
                    <a:pt x="221" y="1698"/>
                  </a:cubicBezTo>
                  <a:cubicBezTo>
                    <a:pt x="185" y="1821"/>
                    <a:pt x="124" y="1934"/>
                    <a:pt x="78" y="2053"/>
                  </a:cubicBezTo>
                  <a:cubicBezTo>
                    <a:pt x="31" y="2172"/>
                    <a:pt x="0" y="2304"/>
                    <a:pt x="28" y="2428"/>
                  </a:cubicBezTo>
                  <a:cubicBezTo>
                    <a:pt x="37" y="2466"/>
                    <a:pt x="52" y="2504"/>
                    <a:pt x="76" y="2535"/>
                  </a:cubicBezTo>
                  <a:cubicBezTo>
                    <a:pt x="107" y="2573"/>
                    <a:pt x="150" y="2600"/>
                    <a:pt x="197" y="2617"/>
                  </a:cubicBezTo>
                  <a:cubicBezTo>
                    <a:pt x="244" y="2634"/>
                    <a:pt x="293" y="2642"/>
                    <a:pt x="343" y="2642"/>
                  </a:cubicBezTo>
                  <a:cubicBezTo>
                    <a:pt x="461" y="2642"/>
                    <a:pt x="581" y="2599"/>
                    <a:pt x="686" y="2541"/>
                  </a:cubicBezTo>
                  <a:cubicBezTo>
                    <a:pt x="952" y="2394"/>
                    <a:pt x="1171" y="2132"/>
                    <a:pt x="1197" y="1829"/>
                  </a:cubicBezTo>
                  <a:cubicBezTo>
                    <a:pt x="1206" y="1728"/>
                    <a:pt x="1193" y="1626"/>
                    <a:pt x="1194" y="1524"/>
                  </a:cubicBezTo>
                  <a:cubicBezTo>
                    <a:pt x="1195" y="1421"/>
                    <a:pt x="1214" y="1314"/>
                    <a:pt x="1276" y="1233"/>
                  </a:cubicBezTo>
                  <a:cubicBezTo>
                    <a:pt x="1355" y="1131"/>
                    <a:pt x="1470" y="1094"/>
                    <a:pt x="1588" y="1094"/>
                  </a:cubicBezTo>
                  <a:cubicBezTo>
                    <a:pt x="1668" y="1094"/>
                    <a:pt x="1749" y="1110"/>
                    <a:pt x="1823" y="1135"/>
                  </a:cubicBezTo>
                  <a:cubicBezTo>
                    <a:pt x="1857" y="1148"/>
                    <a:pt x="1893" y="1162"/>
                    <a:pt x="1929" y="1162"/>
                  </a:cubicBezTo>
                  <a:cubicBezTo>
                    <a:pt x="1943" y="1162"/>
                    <a:pt x="1958" y="1160"/>
                    <a:pt x="1972" y="1154"/>
                  </a:cubicBezTo>
                  <a:cubicBezTo>
                    <a:pt x="1999" y="1142"/>
                    <a:pt x="2020" y="1116"/>
                    <a:pt x="2033" y="1088"/>
                  </a:cubicBezTo>
                  <a:cubicBezTo>
                    <a:pt x="2061" y="1024"/>
                    <a:pt x="2055" y="953"/>
                    <a:pt x="2061" y="883"/>
                  </a:cubicBezTo>
                  <a:cubicBezTo>
                    <a:pt x="2075" y="736"/>
                    <a:pt x="2249" y="511"/>
                    <a:pt x="2082" y="394"/>
                  </a:cubicBezTo>
                  <a:cubicBezTo>
                    <a:pt x="2056" y="377"/>
                    <a:pt x="2028" y="370"/>
                    <a:pt x="2000" y="370"/>
                  </a:cubicBezTo>
                  <a:cubicBezTo>
                    <a:pt x="1914" y="370"/>
                    <a:pt x="1821" y="436"/>
                    <a:pt x="1753" y="473"/>
                  </a:cubicBezTo>
                  <a:cubicBezTo>
                    <a:pt x="1721" y="490"/>
                    <a:pt x="1687" y="499"/>
                    <a:pt x="1653" y="499"/>
                  </a:cubicBezTo>
                  <a:cubicBezTo>
                    <a:pt x="1626" y="499"/>
                    <a:pt x="1598" y="493"/>
                    <a:pt x="1572" y="483"/>
                  </a:cubicBezTo>
                  <a:cubicBezTo>
                    <a:pt x="1512" y="461"/>
                    <a:pt x="1463" y="421"/>
                    <a:pt x="1415" y="380"/>
                  </a:cubicBezTo>
                  <a:cubicBezTo>
                    <a:pt x="1238" y="228"/>
                    <a:pt x="1064" y="45"/>
                    <a:pt x="834" y="7"/>
                  </a:cubicBezTo>
                  <a:cubicBezTo>
                    <a:pt x="809" y="3"/>
                    <a:pt x="783" y="1"/>
                    <a:pt x="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5"/>
            <p:cNvSpPr/>
            <p:nvPr/>
          </p:nvSpPr>
          <p:spPr>
            <a:xfrm>
              <a:off x="1253575" y="924775"/>
              <a:ext cx="67675" cy="35200"/>
            </a:xfrm>
            <a:custGeom>
              <a:avLst/>
              <a:gdLst/>
              <a:ahLst/>
              <a:cxnLst/>
              <a:rect l="l" t="t" r="r" b="b"/>
              <a:pathLst>
                <a:path w="2707" h="1408" extrusionOk="0">
                  <a:moveTo>
                    <a:pt x="334" y="1"/>
                  </a:moveTo>
                  <a:cubicBezTo>
                    <a:pt x="299" y="1"/>
                    <a:pt x="264" y="3"/>
                    <a:pt x="233" y="17"/>
                  </a:cubicBezTo>
                  <a:cubicBezTo>
                    <a:pt x="193" y="34"/>
                    <a:pt x="160" y="72"/>
                    <a:pt x="161" y="114"/>
                  </a:cubicBezTo>
                  <a:cubicBezTo>
                    <a:pt x="163" y="193"/>
                    <a:pt x="272" y="242"/>
                    <a:pt x="264" y="320"/>
                  </a:cubicBezTo>
                  <a:cubicBezTo>
                    <a:pt x="258" y="386"/>
                    <a:pt x="177" y="410"/>
                    <a:pt x="121" y="446"/>
                  </a:cubicBezTo>
                  <a:cubicBezTo>
                    <a:pt x="42" y="498"/>
                    <a:pt x="1" y="602"/>
                    <a:pt x="23" y="694"/>
                  </a:cubicBezTo>
                  <a:cubicBezTo>
                    <a:pt x="44" y="772"/>
                    <a:pt x="105" y="837"/>
                    <a:pt x="176" y="878"/>
                  </a:cubicBezTo>
                  <a:cubicBezTo>
                    <a:pt x="245" y="919"/>
                    <a:pt x="326" y="939"/>
                    <a:pt x="404" y="960"/>
                  </a:cubicBezTo>
                  <a:cubicBezTo>
                    <a:pt x="562" y="1001"/>
                    <a:pt x="720" y="1043"/>
                    <a:pt x="877" y="1084"/>
                  </a:cubicBezTo>
                  <a:cubicBezTo>
                    <a:pt x="936" y="1100"/>
                    <a:pt x="999" y="1119"/>
                    <a:pt x="1031" y="1170"/>
                  </a:cubicBezTo>
                  <a:cubicBezTo>
                    <a:pt x="1065" y="1224"/>
                    <a:pt x="1051" y="1300"/>
                    <a:pt x="1092" y="1351"/>
                  </a:cubicBezTo>
                  <a:cubicBezTo>
                    <a:pt x="1124" y="1389"/>
                    <a:pt x="1180" y="1398"/>
                    <a:pt x="1230" y="1403"/>
                  </a:cubicBezTo>
                  <a:cubicBezTo>
                    <a:pt x="1256" y="1406"/>
                    <a:pt x="1282" y="1408"/>
                    <a:pt x="1309" y="1408"/>
                  </a:cubicBezTo>
                  <a:cubicBezTo>
                    <a:pt x="1373" y="1408"/>
                    <a:pt x="1437" y="1396"/>
                    <a:pt x="1487" y="1358"/>
                  </a:cubicBezTo>
                  <a:cubicBezTo>
                    <a:pt x="1528" y="1326"/>
                    <a:pt x="1559" y="1278"/>
                    <a:pt x="1610" y="1264"/>
                  </a:cubicBezTo>
                  <a:cubicBezTo>
                    <a:pt x="1620" y="1262"/>
                    <a:pt x="1629" y="1261"/>
                    <a:pt x="1638" y="1261"/>
                  </a:cubicBezTo>
                  <a:cubicBezTo>
                    <a:pt x="1723" y="1261"/>
                    <a:pt x="1788" y="1354"/>
                    <a:pt x="1875" y="1354"/>
                  </a:cubicBezTo>
                  <a:cubicBezTo>
                    <a:pt x="1885" y="1354"/>
                    <a:pt x="1894" y="1353"/>
                    <a:pt x="1904" y="1351"/>
                  </a:cubicBezTo>
                  <a:cubicBezTo>
                    <a:pt x="1933" y="1344"/>
                    <a:pt x="1957" y="1327"/>
                    <a:pt x="1980" y="1310"/>
                  </a:cubicBezTo>
                  <a:cubicBezTo>
                    <a:pt x="2013" y="1288"/>
                    <a:pt x="2046" y="1264"/>
                    <a:pt x="2078" y="1240"/>
                  </a:cubicBezTo>
                  <a:cubicBezTo>
                    <a:pt x="2097" y="1224"/>
                    <a:pt x="2115" y="1209"/>
                    <a:pt x="2135" y="1196"/>
                  </a:cubicBezTo>
                  <a:cubicBezTo>
                    <a:pt x="2273" y="1106"/>
                    <a:pt x="2440" y="1098"/>
                    <a:pt x="2592" y="1047"/>
                  </a:cubicBezTo>
                  <a:cubicBezTo>
                    <a:pt x="2615" y="1040"/>
                    <a:pt x="2640" y="1031"/>
                    <a:pt x="2658" y="1012"/>
                  </a:cubicBezTo>
                  <a:cubicBezTo>
                    <a:pt x="2694" y="976"/>
                    <a:pt x="2692" y="920"/>
                    <a:pt x="2688" y="871"/>
                  </a:cubicBezTo>
                  <a:cubicBezTo>
                    <a:pt x="2684" y="830"/>
                    <a:pt x="2679" y="780"/>
                    <a:pt x="2647" y="750"/>
                  </a:cubicBezTo>
                  <a:cubicBezTo>
                    <a:pt x="2617" y="723"/>
                    <a:pt x="2598" y="699"/>
                    <a:pt x="2591" y="656"/>
                  </a:cubicBezTo>
                  <a:cubicBezTo>
                    <a:pt x="2573" y="573"/>
                    <a:pt x="2603" y="483"/>
                    <a:pt x="2634" y="406"/>
                  </a:cubicBezTo>
                  <a:cubicBezTo>
                    <a:pt x="2670" y="317"/>
                    <a:pt x="2707" y="209"/>
                    <a:pt x="2650" y="132"/>
                  </a:cubicBezTo>
                  <a:cubicBezTo>
                    <a:pt x="2599" y="62"/>
                    <a:pt x="2500" y="56"/>
                    <a:pt x="2414" y="56"/>
                  </a:cubicBezTo>
                  <a:cubicBezTo>
                    <a:pt x="2058" y="57"/>
                    <a:pt x="1703" y="57"/>
                    <a:pt x="1347" y="58"/>
                  </a:cubicBezTo>
                  <a:cubicBezTo>
                    <a:pt x="1309" y="58"/>
                    <a:pt x="1270" y="58"/>
                    <a:pt x="1232" y="58"/>
                  </a:cubicBezTo>
                  <a:cubicBezTo>
                    <a:pt x="1107" y="58"/>
                    <a:pt x="983" y="57"/>
                    <a:pt x="859" y="46"/>
                  </a:cubicBezTo>
                  <a:cubicBezTo>
                    <a:pt x="692" y="34"/>
                    <a:pt x="527" y="9"/>
                    <a:pt x="361" y="1"/>
                  </a:cubicBezTo>
                  <a:cubicBezTo>
                    <a:pt x="352" y="1"/>
                    <a:pt x="343"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5"/>
            <p:cNvSpPr/>
            <p:nvPr/>
          </p:nvSpPr>
          <p:spPr>
            <a:xfrm>
              <a:off x="1486000" y="1091675"/>
              <a:ext cx="23075" cy="74300"/>
            </a:xfrm>
            <a:custGeom>
              <a:avLst/>
              <a:gdLst/>
              <a:ahLst/>
              <a:cxnLst/>
              <a:rect l="l" t="t" r="r" b="b"/>
              <a:pathLst>
                <a:path w="923" h="2972" extrusionOk="0">
                  <a:moveTo>
                    <a:pt x="784" y="1"/>
                  </a:moveTo>
                  <a:cubicBezTo>
                    <a:pt x="765" y="1"/>
                    <a:pt x="749" y="15"/>
                    <a:pt x="734" y="29"/>
                  </a:cubicBezTo>
                  <a:cubicBezTo>
                    <a:pt x="532" y="217"/>
                    <a:pt x="709" y="502"/>
                    <a:pt x="576" y="710"/>
                  </a:cubicBezTo>
                  <a:cubicBezTo>
                    <a:pt x="499" y="829"/>
                    <a:pt x="330" y="854"/>
                    <a:pt x="232" y="957"/>
                  </a:cubicBezTo>
                  <a:cubicBezTo>
                    <a:pt x="129" y="1062"/>
                    <a:pt x="120" y="1225"/>
                    <a:pt x="129" y="1373"/>
                  </a:cubicBezTo>
                  <a:cubicBezTo>
                    <a:pt x="144" y="1653"/>
                    <a:pt x="197" y="1941"/>
                    <a:pt x="102" y="2207"/>
                  </a:cubicBezTo>
                  <a:cubicBezTo>
                    <a:pt x="63" y="2313"/>
                    <a:pt x="0" y="2419"/>
                    <a:pt x="20" y="2531"/>
                  </a:cubicBezTo>
                  <a:cubicBezTo>
                    <a:pt x="42" y="2661"/>
                    <a:pt x="167" y="2745"/>
                    <a:pt x="280" y="2813"/>
                  </a:cubicBezTo>
                  <a:cubicBezTo>
                    <a:pt x="410" y="2890"/>
                    <a:pt x="547" y="2969"/>
                    <a:pt x="698" y="2971"/>
                  </a:cubicBezTo>
                  <a:cubicBezTo>
                    <a:pt x="731" y="2971"/>
                    <a:pt x="767" y="2967"/>
                    <a:pt x="796" y="2949"/>
                  </a:cubicBezTo>
                  <a:cubicBezTo>
                    <a:pt x="824" y="2932"/>
                    <a:pt x="843" y="2904"/>
                    <a:pt x="858" y="2876"/>
                  </a:cubicBezTo>
                  <a:cubicBezTo>
                    <a:pt x="920" y="2760"/>
                    <a:pt x="921" y="2623"/>
                    <a:pt x="921" y="2491"/>
                  </a:cubicBezTo>
                  <a:cubicBezTo>
                    <a:pt x="921" y="1823"/>
                    <a:pt x="922" y="1155"/>
                    <a:pt x="922" y="487"/>
                  </a:cubicBezTo>
                  <a:cubicBezTo>
                    <a:pt x="922" y="333"/>
                    <a:pt x="920" y="172"/>
                    <a:pt x="839" y="40"/>
                  </a:cubicBezTo>
                  <a:cubicBezTo>
                    <a:pt x="828" y="22"/>
                    <a:pt x="811" y="1"/>
                    <a:pt x="788" y="1"/>
                  </a:cubicBezTo>
                  <a:cubicBezTo>
                    <a:pt x="786" y="1"/>
                    <a:pt x="785" y="1"/>
                    <a:pt x="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5"/>
            <p:cNvSpPr/>
            <p:nvPr/>
          </p:nvSpPr>
          <p:spPr>
            <a:xfrm>
              <a:off x="1465850" y="1161000"/>
              <a:ext cx="44800" cy="31725"/>
            </a:xfrm>
            <a:custGeom>
              <a:avLst/>
              <a:gdLst/>
              <a:ahLst/>
              <a:cxnLst/>
              <a:rect l="l" t="t" r="r" b="b"/>
              <a:pathLst>
                <a:path w="1792" h="1269" extrusionOk="0">
                  <a:moveTo>
                    <a:pt x="714" y="1"/>
                  </a:moveTo>
                  <a:cubicBezTo>
                    <a:pt x="702" y="1"/>
                    <a:pt x="690" y="3"/>
                    <a:pt x="679" y="9"/>
                  </a:cubicBezTo>
                  <a:cubicBezTo>
                    <a:pt x="641" y="27"/>
                    <a:pt x="607" y="81"/>
                    <a:pt x="581" y="114"/>
                  </a:cubicBezTo>
                  <a:cubicBezTo>
                    <a:pt x="548" y="158"/>
                    <a:pt x="524" y="201"/>
                    <a:pt x="482" y="237"/>
                  </a:cubicBezTo>
                  <a:cubicBezTo>
                    <a:pt x="397" y="312"/>
                    <a:pt x="292" y="355"/>
                    <a:pt x="189" y="388"/>
                  </a:cubicBezTo>
                  <a:cubicBezTo>
                    <a:pt x="117" y="411"/>
                    <a:pt x="30" y="443"/>
                    <a:pt x="15" y="517"/>
                  </a:cubicBezTo>
                  <a:cubicBezTo>
                    <a:pt x="1" y="585"/>
                    <a:pt x="57" y="645"/>
                    <a:pt x="99" y="700"/>
                  </a:cubicBezTo>
                  <a:cubicBezTo>
                    <a:pt x="137" y="746"/>
                    <a:pt x="168" y="800"/>
                    <a:pt x="179" y="859"/>
                  </a:cubicBezTo>
                  <a:cubicBezTo>
                    <a:pt x="190" y="919"/>
                    <a:pt x="176" y="984"/>
                    <a:pt x="135" y="1026"/>
                  </a:cubicBezTo>
                  <a:cubicBezTo>
                    <a:pt x="103" y="1059"/>
                    <a:pt x="51" y="1090"/>
                    <a:pt x="61" y="1135"/>
                  </a:cubicBezTo>
                  <a:cubicBezTo>
                    <a:pt x="67" y="1166"/>
                    <a:pt x="102" y="1183"/>
                    <a:pt x="133" y="1193"/>
                  </a:cubicBezTo>
                  <a:cubicBezTo>
                    <a:pt x="251" y="1229"/>
                    <a:pt x="376" y="1236"/>
                    <a:pt x="499" y="1242"/>
                  </a:cubicBezTo>
                  <a:cubicBezTo>
                    <a:pt x="780" y="1256"/>
                    <a:pt x="1062" y="1269"/>
                    <a:pt x="1343" y="1269"/>
                  </a:cubicBezTo>
                  <a:cubicBezTo>
                    <a:pt x="1403" y="1269"/>
                    <a:pt x="1462" y="1268"/>
                    <a:pt x="1521" y="1267"/>
                  </a:cubicBezTo>
                  <a:cubicBezTo>
                    <a:pt x="1561" y="1265"/>
                    <a:pt x="1603" y="1264"/>
                    <a:pt x="1636" y="1243"/>
                  </a:cubicBezTo>
                  <a:cubicBezTo>
                    <a:pt x="1682" y="1217"/>
                    <a:pt x="1706" y="1162"/>
                    <a:pt x="1722" y="1111"/>
                  </a:cubicBezTo>
                  <a:cubicBezTo>
                    <a:pt x="1764" y="981"/>
                    <a:pt x="1788" y="844"/>
                    <a:pt x="1790" y="708"/>
                  </a:cubicBezTo>
                  <a:cubicBezTo>
                    <a:pt x="1792" y="601"/>
                    <a:pt x="1777" y="486"/>
                    <a:pt x="1705" y="409"/>
                  </a:cubicBezTo>
                  <a:cubicBezTo>
                    <a:pt x="1649" y="350"/>
                    <a:pt x="1567" y="325"/>
                    <a:pt x="1487" y="314"/>
                  </a:cubicBezTo>
                  <a:cubicBezTo>
                    <a:pt x="1408" y="306"/>
                    <a:pt x="1326" y="311"/>
                    <a:pt x="1247" y="304"/>
                  </a:cubicBezTo>
                  <a:cubicBezTo>
                    <a:pt x="1108" y="294"/>
                    <a:pt x="966" y="244"/>
                    <a:pt x="878" y="136"/>
                  </a:cubicBezTo>
                  <a:cubicBezTo>
                    <a:pt x="852" y="103"/>
                    <a:pt x="829" y="65"/>
                    <a:pt x="797" y="36"/>
                  </a:cubicBezTo>
                  <a:cubicBezTo>
                    <a:pt x="774" y="16"/>
                    <a:pt x="744"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5"/>
            <p:cNvSpPr/>
            <p:nvPr/>
          </p:nvSpPr>
          <p:spPr>
            <a:xfrm>
              <a:off x="1446150" y="926425"/>
              <a:ext cx="21225" cy="16375"/>
            </a:xfrm>
            <a:custGeom>
              <a:avLst/>
              <a:gdLst/>
              <a:ahLst/>
              <a:cxnLst/>
              <a:rect l="l" t="t" r="r" b="b"/>
              <a:pathLst>
                <a:path w="849" h="655" extrusionOk="0">
                  <a:moveTo>
                    <a:pt x="699" y="1"/>
                  </a:moveTo>
                  <a:cubicBezTo>
                    <a:pt x="695" y="1"/>
                    <a:pt x="690" y="1"/>
                    <a:pt x="686" y="1"/>
                  </a:cubicBezTo>
                  <a:cubicBezTo>
                    <a:pt x="556" y="5"/>
                    <a:pt x="428" y="14"/>
                    <a:pt x="295" y="18"/>
                  </a:cubicBezTo>
                  <a:cubicBezTo>
                    <a:pt x="232" y="18"/>
                    <a:pt x="167" y="18"/>
                    <a:pt x="103" y="13"/>
                  </a:cubicBezTo>
                  <a:cubicBezTo>
                    <a:pt x="86" y="11"/>
                    <a:pt x="66" y="6"/>
                    <a:pt x="48" y="6"/>
                  </a:cubicBezTo>
                  <a:cubicBezTo>
                    <a:pt x="27" y="6"/>
                    <a:pt x="9" y="14"/>
                    <a:pt x="3" y="47"/>
                  </a:cubicBezTo>
                  <a:cubicBezTo>
                    <a:pt x="0" y="76"/>
                    <a:pt x="13" y="103"/>
                    <a:pt x="27" y="127"/>
                  </a:cubicBezTo>
                  <a:cubicBezTo>
                    <a:pt x="39" y="150"/>
                    <a:pt x="55" y="173"/>
                    <a:pt x="73" y="191"/>
                  </a:cubicBezTo>
                  <a:cubicBezTo>
                    <a:pt x="90" y="211"/>
                    <a:pt x="109" y="227"/>
                    <a:pt x="125" y="248"/>
                  </a:cubicBezTo>
                  <a:cubicBezTo>
                    <a:pt x="163" y="298"/>
                    <a:pt x="177" y="364"/>
                    <a:pt x="182" y="427"/>
                  </a:cubicBezTo>
                  <a:cubicBezTo>
                    <a:pt x="186" y="465"/>
                    <a:pt x="185" y="502"/>
                    <a:pt x="193" y="538"/>
                  </a:cubicBezTo>
                  <a:cubicBezTo>
                    <a:pt x="201" y="574"/>
                    <a:pt x="216" y="610"/>
                    <a:pt x="244" y="635"/>
                  </a:cubicBezTo>
                  <a:cubicBezTo>
                    <a:pt x="259" y="647"/>
                    <a:pt x="279" y="655"/>
                    <a:pt x="298" y="655"/>
                  </a:cubicBezTo>
                  <a:cubicBezTo>
                    <a:pt x="311" y="655"/>
                    <a:pt x="324" y="651"/>
                    <a:pt x="334" y="642"/>
                  </a:cubicBezTo>
                  <a:cubicBezTo>
                    <a:pt x="343" y="633"/>
                    <a:pt x="350" y="623"/>
                    <a:pt x="355" y="611"/>
                  </a:cubicBezTo>
                  <a:cubicBezTo>
                    <a:pt x="379" y="559"/>
                    <a:pt x="394" y="502"/>
                    <a:pt x="424" y="452"/>
                  </a:cubicBezTo>
                  <a:cubicBezTo>
                    <a:pt x="480" y="356"/>
                    <a:pt x="583" y="298"/>
                    <a:pt x="684" y="251"/>
                  </a:cubicBezTo>
                  <a:cubicBezTo>
                    <a:pt x="727" y="230"/>
                    <a:pt x="773" y="210"/>
                    <a:pt x="804" y="173"/>
                  </a:cubicBezTo>
                  <a:cubicBezTo>
                    <a:pt x="835" y="135"/>
                    <a:pt x="848" y="76"/>
                    <a:pt x="817" y="39"/>
                  </a:cubicBezTo>
                  <a:cubicBezTo>
                    <a:pt x="790" y="6"/>
                    <a:pt x="743" y="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5"/>
            <p:cNvSpPr/>
            <p:nvPr/>
          </p:nvSpPr>
          <p:spPr>
            <a:xfrm>
              <a:off x="1488400" y="925475"/>
              <a:ext cx="21875" cy="39975"/>
            </a:xfrm>
            <a:custGeom>
              <a:avLst/>
              <a:gdLst/>
              <a:ahLst/>
              <a:cxnLst/>
              <a:rect l="l" t="t" r="r" b="b"/>
              <a:pathLst>
                <a:path w="875" h="1599" extrusionOk="0">
                  <a:moveTo>
                    <a:pt x="606" y="1"/>
                  </a:moveTo>
                  <a:cubicBezTo>
                    <a:pt x="600" y="1"/>
                    <a:pt x="593" y="1"/>
                    <a:pt x="587" y="1"/>
                  </a:cubicBezTo>
                  <a:cubicBezTo>
                    <a:pt x="521" y="2"/>
                    <a:pt x="454" y="7"/>
                    <a:pt x="389" y="16"/>
                  </a:cubicBezTo>
                  <a:cubicBezTo>
                    <a:pt x="355" y="19"/>
                    <a:pt x="312" y="21"/>
                    <a:pt x="290" y="48"/>
                  </a:cubicBezTo>
                  <a:cubicBezTo>
                    <a:pt x="260" y="81"/>
                    <a:pt x="259" y="140"/>
                    <a:pt x="239" y="179"/>
                  </a:cubicBezTo>
                  <a:cubicBezTo>
                    <a:pt x="213" y="230"/>
                    <a:pt x="178" y="278"/>
                    <a:pt x="146" y="329"/>
                  </a:cubicBezTo>
                  <a:cubicBezTo>
                    <a:pt x="64" y="455"/>
                    <a:pt x="1" y="603"/>
                    <a:pt x="23" y="751"/>
                  </a:cubicBezTo>
                  <a:cubicBezTo>
                    <a:pt x="37" y="846"/>
                    <a:pt x="85" y="936"/>
                    <a:pt x="152" y="1010"/>
                  </a:cubicBezTo>
                  <a:cubicBezTo>
                    <a:pt x="219" y="1085"/>
                    <a:pt x="301" y="1144"/>
                    <a:pt x="389" y="1193"/>
                  </a:cubicBezTo>
                  <a:cubicBezTo>
                    <a:pt x="441" y="1221"/>
                    <a:pt x="494" y="1249"/>
                    <a:pt x="537" y="1287"/>
                  </a:cubicBezTo>
                  <a:cubicBezTo>
                    <a:pt x="621" y="1364"/>
                    <a:pt x="650" y="1477"/>
                    <a:pt x="710" y="1572"/>
                  </a:cubicBezTo>
                  <a:cubicBezTo>
                    <a:pt x="715" y="1581"/>
                    <a:pt x="721" y="1590"/>
                    <a:pt x="732" y="1595"/>
                  </a:cubicBezTo>
                  <a:cubicBezTo>
                    <a:pt x="736" y="1598"/>
                    <a:pt x="742" y="1599"/>
                    <a:pt x="748" y="1599"/>
                  </a:cubicBezTo>
                  <a:cubicBezTo>
                    <a:pt x="751" y="1599"/>
                    <a:pt x="754" y="1598"/>
                    <a:pt x="756" y="1598"/>
                  </a:cubicBezTo>
                  <a:cubicBezTo>
                    <a:pt x="799" y="1594"/>
                    <a:pt x="834" y="1559"/>
                    <a:pt x="850" y="1521"/>
                  </a:cubicBezTo>
                  <a:cubicBezTo>
                    <a:pt x="865" y="1482"/>
                    <a:pt x="866" y="1441"/>
                    <a:pt x="866" y="1400"/>
                  </a:cubicBezTo>
                  <a:cubicBezTo>
                    <a:pt x="869" y="1055"/>
                    <a:pt x="871" y="711"/>
                    <a:pt x="874" y="368"/>
                  </a:cubicBezTo>
                  <a:cubicBezTo>
                    <a:pt x="874" y="279"/>
                    <a:pt x="874" y="188"/>
                    <a:pt x="830" y="110"/>
                  </a:cubicBezTo>
                  <a:cubicBezTo>
                    <a:pt x="815" y="83"/>
                    <a:pt x="794" y="58"/>
                    <a:pt x="769" y="40"/>
                  </a:cubicBezTo>
                  <a:cubicBezTo>
                    <a:pt x="722" y="10"/>
                    <a:pt x="664" y="1"/>
                    <a:pt x="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5"/>
            <p:cNvSpPr/>
            <p:nvPr/>
          </p:nvSpPr>
          <p:spPr>
            <a:xfrm>
              <a:off x="1243275" y="1069650"/>
              <a:ext cx="41450" cy="35600"/>
            </a:xfrm>
            <a:custGeom>
              <a:avLst/>
              <a:gdLst/>
              <a:ahLst/>
              <a:cxnLst/>
              <a:rect l="l" t="t" r="r" b="b"/>
              <a:pathLst>
                <a:path w="1658" h="1424" extrusionOk="0">
                  <a:moveTo>
                    <a:pt x="176" y="0"/>
                  </a:moveTo>
                  <a:cubicBezTo>
                    <a:pt x="174" y="0"/>
                    <a:pt x="172" y="0"/>
                    <a:pt x="170" y="0"/>
                  </a:cubicBezTo>
                  <a:cubicBezTo>
                    <a:pt x="114" y="4"/>
                    <a:pt x="83" y="70"/>
                    <a:pt x="67" y="128"/>
                  </a:cubicBezTo>
                  <a:cubicBezTo>
                    <a:pt x="9" y="338"/>
                    <a:pt x="1" y="560"/>
                    <a:pt x="19" y="779"/>
                  </a:cubicBezTo>
                  <a:cubicBezTo>
                    <a:pt x="28" y="887"/>
                    <a:pt x="42" y="995"/>
                    <a:pt x="59" y="1103"/>
                  </a:cubicBezTo>
                  <a:cubicBezTo>
                    <a:pt x="68" y="1163"/>
                    <a:pt x="76" y="1221"/>
                    <a:pt x="108" y="1274"/>
                  </a:cubicBezTo>
                  <a:cubicBezTo>
                    <a:pt x="162" y="1361"/>
                    <a:pt x="231" y="1416"/>
                    <a:pt x="333" y="1423"/>
                  </a:cubicBezTo>
                  <a:cubicBezTo>
                    <a:pt x="341" y="1423"/>
                    <a:pt x="349" y="1424"/>
                    <a:pt x="358" y="1424"/>
                  </a:cubicBezTo>
                  <a:cubicBezTo>
                    <a:pt x="419" y="1424"/>
                    <a:pt x="480" y="1407"/>
                    <a:pt x="534" y="1376"/>
                  </a:cubicBezTo>
                  <a:cubicBezTo>
                    <a:pt x="662" y="1304"/>
                    <a:pt x="744" y="1158"/>
                    <a:pt x="877" y="1098"/>
                  </a:cubicBezTo>
                  <a:cubicBezTo>
                    <a:pt x="931" y="1073"/>
                    <a:pt x="988" y="1065"/>
                    <a:pt x="1047" y="1065"/>
                  </a:cubicBezTo>
                  <a:cubicBezTo>
                    <a:pt x="1170" y="1065"/>
                    <a:pt x="1300" y="1102"/>
                    <a:pt x="1423" y="1102"/>
                  </a:cubicBezTo>
                  <a:cubicBezTo>
                    <a:pt x="1483" y="1102"/>
                    <a:pt x="1541" y="1093"/>
                    <a:pt x="1596" y="1067"/>
                  </a:cubicBezTo>
                  <a:cubicBezTo>
                    <a:pt x="1612" y="1059"/>
                    <a:pt x="1629" y="1049"/>
                    <a:pt x="1639" y="1033"/>
                  </a:cubicBezTo>
                  <a:cubicBezTo>
                    <a:pt x="1657" y="1006"/>
                    <a:pt x="1655" y="969"/>
                    <a:pt x="1649" y="937"/>
                  </a:cubicBezTo>
                  <a:cubicBezTo>
                    <a:pt x="1630" y="844"/>
                    <a:pt x="1581" y="761"/>
                    <a:pt x="1527" y="685"/>
                  </a:cubicBezTo>
                  <a:cubicBezTo>
                    <a:pt x="1488" y="630"/>
                    <a:pt x="1444" y="576"/>
                    <a:pt x="1387" y="541"/>
                  </a:cubicBezTo>
                  <a:cubicBezTo>
                    <a:pt x="1336" y="510"/>
                    <a:pt x="1277" y="498"/>
                    <a:pt x="1218" y="488"/>
                  </a:cubicBezTo>
                  <a:cubicBezTo>
                    <a:pt x="1132" y="477"/>
                    <a:pt x="1044" y="475"/>
                    <a:pt x="957" y="475"/>
                  </a:cubicBezTo>
                  <a:cubicBezTo>
                    <a:pt x="934" y="475"/>
                    <a:pt x="911" y="476"/>
                    <a:pt x="888" y="476"/>
                  </a:cubicBezTo>
                  <a:cubicBezTo>
                    <a:pt x="762" y="476"/>
                    <a:pt x="637" y="473"/>
                    <a:pt x="515" y="440"/>
                  </a:cubicBezTo>
                  <a:cubicBezTo>
                    <a:pt x="484" y="432"/>
                    <a:pt x="453" y="421"/>
                    <a:pt x="427" y="402"/>
                  </a:cubicBezTo>
                  <a:cubicBezTo>
                    <a:pt x="338" y="339"/>
                    <a:pt x="322" y="210"/>
                    <a:pt x="281" y="104"/>
                  </a:cubicBezTo>
                  <a:cubicBezTo>
                    <a:pt x="262" y="55"/>
                    <a:pt x="226"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5"/>
            <p:cNvSpPr/>
            <p:nvPr/>
          </p:nvSpPr>
          <p:spPr>
            <a:xfrm>
              <a:off x="1243900" y="1107150"/>
              <a:ext cx="20000" cy="19575"/>
            </a:xfrm>
            <a:custGeom>
              <a:avLst/>
              <a:gdLst/>
              <a:ahLst/>
              <a:cxnLst/>
              <a:rect l="l" t="t" r="r" b="b"/>
              <a:pathLst>
                <a:path w="800" h="783" extrusionOk="0">
                  <a:moveTo>
                    <a:pt x="540" y="1"/>
                  </a:moveTo>
                  <a:cubicBezTo>
                    <a:pt x="522" y="1"/>
                    <a:pt x="506" y="5"/>
                    <a:pt x="487" y="18"/>
                  </a:cubicBezTo>
                  <a:cubicBezTo>
                    <a:pt x="450" y="44"/>
                    <a:pt x="419" y="77"/>
                    <a:pt x="381" y="101"/>
                  </a:cubicBezTo>
                  <a:cubicBezTo>
                    <a:pt x="367" y="109"/>
                    <a:pt x="353" y="112"/>
                    <a:pt x="338" y="112"/>
                  </a:cubicBezTo>
                  <a:cubicBezTo>
                    <a:pt x="297" y="112"/>
                    <a:pt x="252" y="88"/>
                    <a:pt x="210" y="73"/>
                  </a:cubicBezTo>
                  <a:cubicBezTo>
                    <a:pt x="186" y="64"/>
                    <a:pt x="160" y="58"/>
                    <a:pt x="134" y="58"/>
                  </a:cubicBezTo>
                  <a:cubicBezTo>
                    <a:pt x="99" y="58"/>
                    <a:pt x="64" y="69"/>
                    <a:pt x="40" y="94"/>
                  </a:cubicBezTo>
                  <a:cubicBezTo>
                    <a:pt x="10" y="129"/>
                    <a:pt x="8" y="181"/>
                    <a:pt x="6" y="227"/>
                  </a:cubicBezTo>
                  <a:cubicBezTo>
                    <a:pt x="3" y="369"/>
                    <a:pt x="0" y="513"/>
                    <a:pt x="40" y="648"/>
                  </a:cubicBezTo>
                  <a:cubicBezTo>
                    <a:pt x="52" y="688"/>
                    <a:pt x="69" y="728"/>
                    <a:pt x="102" y="752"/>
                  </a:cubicBezTo>
                  <a:cubicBezTo>
                    <a:pt x="132" y="773"/>
                    <a:pt x="169" y="777"/>
                    <a:pt x="205" y="781"/>
                  </a:cubicBezTo>
                  <a:cubicBezTo>
                    <a:pt x="217" y="782"/>
                    <a:pt x="229" y="783"/>
                    <a:pt x="240" y="783"/>
                  </a:cubicBezTo>
                  <a:cubicBezTo>
                    <a:pt x="258" y="783"/>
                    <a:pt x="276" y="780"/>
                    <a:pt x="291" y="772"/>
                  </a:cubicBezTo>
                  <a:cubicBezTo>
                    <a:pt x="322" y="754"/>
                    <a:pt x="334" y="718"/>
                    <a:pt x="354" y="688"/>
                  </a:cubicBezTo>
                  <a:cubicBezTo>
                    <a:pt x="403" y="612"/>
                    <a:pt x="493" y="572"/>
                    <a:pt x="581" y="556"/>
                  </a:cubicBezTo>
                  <a:cubicBezTo>
                    <a:pt x="624" y="549"/>
                    <a:pt x="668" y="543"/>
                    <a:pt x="707" y="528"/>
                  </a:cubicBezTo>
                  <a:cubicBezTo>
                    <a:pt x="745" y="513"/>
                    <a:pt x="784" y="480"/>
                    <a:pt x="791" y="438"/>
                  </a:cubicBezTo>
                  <a:cubicBezTo>
                    <a:pt x="800" y="391"/>
                    <a:pt x="773" y="346"/>
                    <a:pt x="742" y="312"/>
                  </a:cubicBezTo>
                  <a:cubicBezTo>
                    <a:pt x="718" y="284"/>
                    <a:pt x="687" y="263"/>
                    <a:pt x="674" y="227"/>
                  </a:cubicBezTo>
                  <a:cubicBezTo>
                    <a:pt x="660" y="186"/>
                    <a:pt x="662" y="129"/>
                    <a:pt x="657" y="85"/>
                  </a:cubicBezTo>
                  <a:cubicBezTo>
                    <a:pt x="655" y="59"/>
                    <a:pt x="648" y="31"/>
                    <a:pt x="626" y="17"/>
                  </a:cubicBezTo>
                  <a:cubicBezTo>
                    <a:pt x="617" y="12"/>
                    <a:pt x="606" y="10"/>
                    <a:pt x="595" y="8"/>
                  </a:cubicBezTo>
                  <a:cubicBezTo>
                    <a:pt x="574" y="4"/>
                    <a:pt x="556"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5"/>
            <p:cNvSpPr/>
            <p:nvPr/>
          </p:nvSpPr>
          <p:spPr>
            <a:xfrm>
              <a:off x="1244275" y="926550"/>
              <a:ext cx="9875" cy="8975"/>
            </a:xfrm>
            <a:custGeom>
              <a:avLst/>
              <a:gdLst/>
              <a:ahLst/>
              <a:cxnLst/>
              <a:rect l="l" t="t" r="r" b="b"/>
              <a:pathLst>
                <a:path w="395" h="359" extrusionOk="0">
                  <a:moveTo>
                    <a:pt x="164" y="0"/>
                  </a:moveTo>
                  <a:cubicBezTo>
                    <a:pt x="104" y="0"/>
                    <a:pt x="50" y="24"/>
                    <a:pt x="25" y="80"/>
                  </a:cubicBezTo>
                  <a:cubicBezTo>
                    <a:pt x="2" y="134"/>
                    <a:pt x="1" y="251"/>
                    <a:pt x="31" y="301"/>
                  </a:cubicBezTo>
                  <a:cubicBezTo>
                    <a:pt x="52" y="340"/>
                    <a:pt x="100" y="358"/>
                    <a:pt x="148" y="358"/>
                  </a:cubicBezTo>
                  <a:cubicBezTo>
                    <a:pt x="188" y="358"/>
                    <a:pt x="229" y="346"/>
                    <a:pt x="255" y="323"/>
                  </a:cubicBezTo>
                  <a:cubicBezTo>
                    <a:pt x="267" y="312"/>
                    <a:pt x="276" y="298"/>
                    <a:pt x="289" y="288"/>
                  </a:cubicBezTo>
                  <a:cubicBezTo>
                    <a:pt x="318" y="263"/>
                    <a:pt x="361" y="255"/>
                    <a:pt x="381" y="222"/>
                  </a:cubicBezTo>
                  <a:cubicBezTo>
                    <a:pt x="391" y="206"/>
                    <a:pt x="394" y="185"/>
                    <a:pt x="393" y="166"/>
                  </a:cubicBezTo>
                  <a:cubicBezTo>
                    <a:pt x="384" y="70"/>
                    <a:pt x="266" y="0"/>
                    <a:pt x="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5"/>
            <p:cNvSpPr/>
            <p:nvPr/>
          </p:nvSpPr>
          <p:spPr>
            <a:xfrm>
              <a:off x="1244350" y="939000"/>
              <a:ext cx="8500" cy="13550"/>
            </a:xfrm>
            <a:custGeom>
              <a:avLst/>
              <a:gdLst/>
              <a:ahLst/>
              <a:cxnLst/>
              <a:rect l="l" t="t" r="r" b="b"/>
              <a:pathLst>
                <a:path w="340" h="542" extrusionOk="0">
                  <a:moveTo>
                    <a:pt x="129" y="1"/>
                  </a:moveTo>
                  <a:cubicBezTo>
                    <a:pt x="123" y="1"/>
                    <a:pt x="116" y="1"/>
                    <a:pt x="111" y="4"/>
                  </a:cubicBezTo>
                  <a:cubicBezTo>
                    <a:pt x="104" y="7"/>
                    <a:pt x="99" y="16"/>
                    <a:pt x="94" y="25"/>
                  </a:cubicBezTo>
                  <a:cubicBezTo>
                    <a:pt x="41" y="135"/>
                    <a:pt x="1" y="537"/>
                    <a:pt x="163" y="541"/>
                  </a:cubicBezTo>
                  <a:cubicBezTo>
                    <a:pt x="168" y="541"/>
                    <a:pt x="172" y="541"/>
                    <a:pt x="177" y="541"/>
                  </a:cubicBezTo>
                  <a:cubicBezTo>
                    <a:pt x="222" y="541"/>
                    <a:pt x="268" y="535"/>
                    <a:pt x="300" y="499"/>
                  </a:cubicBezTo>
                  <a:cubicBezTo>
                    <a:pt x="339" y="453"/>
                    <a:pt x="337" y="376"/>
                    <a:pt x="319" y="314"/>
                  </a:cubicBezTo>
                  <a:cubicBezTo>
                    <a:pt x="301" y="252"/>
                    <a:pt x="270" y="197"/>
                    <a:pt x="257" y="133"/>
                  </a:cubicBezTo>
                  <a:cubicBezTo>
                    <a:pt x="249" y="98"/>
                    <a:pt x="244" y="58"/>
                    <a:pt x="223" y="32"/>
                  </a:cubicBezTo>
                  <a:cubicBezTo>
                    <a:pt x="200" y="5"/>
                    <a:pt x="162" y="2"/>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0" name="Google Shape;3580;p55"/>
          <p:cNvGrpSpPr/>
          <p:nvPr/>
        </p:nvGrpSpPr>
        <p:grpSpPr>
          <a:xfrm>
            <a:off x="5459317" y="212335"/>
            <a:ext cx="1142996" cy="1143016"/>
            <a:chOff x="1902450" y="1572750"/>
            <a:chExt cx="600250" cy="602475"/>
          </a:xfrm>
        </p:grpSpPr>
        <p:sp>
          <p:nvSpPr>
            <p:cNvPr id="3581" name="Google Shape;3581;p55"/>
            <p:cNvSpPr/>
            <p:nvPr/>
          </p:nvSpPr>
          <p:spPr>
            <a:xfrm>
              <a:off x="1902450" y="1828800"/>
              <a:ext cx="586700" cy="346425"/>
            </a:xfrm>
            <a:custGeom>
              <a:avLst/>
              <a:gdLst/>
              <a:ahLst/>
              <a:cxnLst/>
              <a:rect l="l" t="t" r="r" b="b"/>
              <a:pathLst>
                <a:path w="23468" h="13857" extrusionOk="0">
                  <a:moveTo>
                    <a:pt x="3095" y="0"/>
                  </a:moveTo>
                  <a:cubicBezTo>
                    <a:pt x="3087" y="0"/>
                    <a:pt x="3079" y="0"/>
                    <a:pt x="3071" y="1"/>
                  </a:cubicBezTo>
                  <a:cubicBezTo>
                    <a:pt x="2636" y="8"/>
                    <a:pt x="2227" y="242"/>
                    <a:pt x="1939" y="558"/>
                  </a:cubicBezTo>
                  <a:cubicBezTo>
                    <a:pt x="1631" y="897"/>
                    <a:pt x="1451" y="1326"/>
                    <a:pt x="1311" y="1755"/>
                  </a:cubicBezTo>
                  <a:cubicBezTo>
                    <a:pt x="1152" y="2241"/>
                    <a:pt x="1019" y="2735"/>
                    <a:pt x="894" y="3231"/>
                  </a:cubicBezTo>
                  <a:cubicBezTo>
                    <a:pt x="638" y="4245"/>
                    <a:pt x="444" y="5274"/>
                    <a:pt x="308" y="6309"/>
                  </a:cubicBezTo>
                  <a:cubicBezTo>
                    <a:pt x="34" y="8376"/>
                    <a:pt x="0" y="10473"/>
                    <a:pt x="208" y="12547"/>
                  </a:cubicBezTo>
                  <a:cubicBezTo>
                    <a:pt x="234" y="12812"/>
                    <a:pt x="265" y="13075"/>
                    <a:pt x="299" y="13338"/>
                  </a:cubicBezTo>
                  <a:cubicBezTo>
                    <a:pt x="312" y="13431"/>
                    <a:pt x="392" y="13478"/>
                    <a:pt x="466" y="13478"/>
                  </a:cubicBezTo>
                  <a:cubicBezTo>
                    <a:pt x="539" y="13478"/>
                    <a:pt x="605" y="13432"/>
                    <a:pt x="593" y="13338"/>
                  </a:cubicBezTo>
                  <a:cubicBezTo>
                    <a:pt x="330" y="11301"/>
                    <a:pt x="298" y="9237"/>
                    <a:pt x="501" y="7191"/>
                  </a:cubicBezTo>
                  <a:cubicBezTo>
                    <a:pt x="602" y="6168"/>
                    <a:pt x="764" y="5150"/>
                    <a:pt x="983" y="4144"/>
                  </a:cubicBezTo>
                  <a:cubicBezTo>
                    <a:pt x="1093" y="3636"/>
                    <a:pt x="1219" y="3130"/>
                    <a:pt x="1360" y="2627"/>
                  </a:cubicBezTo>
                  <a:cubicBezTo>
                    <a:pt x="1490" y="2165"/>
                    <a:pt x="1611" y="1683"/>
                    <a:pt x="1827" y="1252"/>
                  </a:cubicBezTo>
                  <a:cubicBezTo>
                    <a:pt x="2030" y="851"/>
                    <a:pt x="2343" y="476"/>
                    <a:pt x="2788" y="341"/>
                  </a:cubicBezTo>
                  <a:cubicBezTo>
                    <a:pt x="2887" y="311"/>
                    <a:pt x="2985" y="297"/>
                    <a:pt x="3081" y="297"/>
                  </a:cubicBezTo>
                  <a:cubicBezTo>
                    <a:pt x="3399" y="297"/>
                    <a:pt x="3696" y="452"/>
                    <a:pt x="3921" y="696"/>
                  </a:cubicBezTo>
                  <a:cubicBezTo>
                    <a:pt x="4246" y="1049"/>
                    <a:pt x="4373" y="1525"/>
                    <a:pt x="4455" y="1985"/>
                  </a:cubicBezTo>
                  <a:cubicBezTo>
                    <a:pt x="4546" y="2500"/>
                    <a:pt x="4610" y="3022"/>
                    <a:pt x="4686" y="3539"/>
                  </a:cubicBezTo>
                  <a:cubicBezTo>
                    <a:pt x="4771" y="4123"/>
                    <a:pt x="4857" y="4705"/>
                    <a:pt x="4941" y="5289"/>
                  </a:cubicBezTo>
                  <a:cubicBezTo>
                    <a:pt x="4898" y="5321"/>
                    <a:pt x="4856" y="5358"/>
                    <a:pt x="4812" y="5381"/>
                  </a:cubicBezTo>
                  <a:cubicBezTo>
                    <a:pt x="4702" y="5436"/>
                    <a:pt x="4575" y="5461"/>
                    <a:pt x="4452" y="5461"/>
                  </a:cubicBezTo>
                  <a:cubicBezTo>
                    <a:pt x="4443" y="5461"/>
                    <a:pt x="4434" y="5461"/>
                    <a:pt x="4424" y="5461"/>
                  </a:cubicBezTo>
                  <a:cubicBezTo>
                    <a:pt x="4280" y="5458"/>
                    <a:pt x="4131" y="5423"/>
                    <a:pt x="4018" y="5334"/>
                  </a:cubicBezTo>
                  <a:cubicBezTo>
                    <a:pt x="3824" y="5180"/>
                    <a:pt x="3782" y="4909"/>
                    <a:pt x="3743" y="4664"/>
                  </a:cubicBezTo>
                  <a:cubicBezTo>
                    <a:pt x="3680" y="4268"/>
                    <a:pt x="3590" y="3875"/>
                    <a:pt x="3475" y="3490"/>
                  </a:cubicBezTo>
                  <a:cubicBezTo>
                    <a:pt x="3388" y="3204"/>
                    <a:pt x="3266" y="2897"/>
                    <a:pt x="3001" y="2760"/>
                  </a:cubicBezTo>
                  <a:cubicBezTo>
                    <a:pt x="2908" y="2712"/>
                    <a:pt x="2806" y="2691"/>
                    <a:pt x="2703" y="2691"/>
                  </a:cubicBezTo>
                  <a:cubicBezTo>
                    <a:pt x="2533" y="2691"/>
                    <a:pt x="2358" y="2748"/>
                    <a:pt x="2213" y="2838"/>
                  </a:cubicBezTo>
                  <a:cubicBezTo>
                    <a:pt x="2012" y="2961"/>
                    <a:pt x="1850" y="3143"/>
                    <a:pt x="1749" y="3357"/>
                  </a:cubicBezTo>
                  <a:cubicBezTo>
                    <a:pt x="1627" y="3616"/>
                    <a:pt x="1600" y="3909"/>
                    <a:pt x="1603" y="4196"/>
                  </a:cubicBezTo>
                  <a:cubicBezTo>
                    <a:pt x="1604" y="4320"/>
                    <a:pt x="1612" y="4447"/>
                    <a:pt x="1660" y="4564"/>
                  </a:cubicBezTo>
                  <a:cubicBezTo>
                    <a:pt x="1707" y="4679"/>
                    <a:pt x="1804" y="4780"/>
                    <a:pt x="1927" y="4805"/>
                  </a:cubicBezTo>
                  <a:cubicBezTo>
                    <a:pt x="1947" y="4809"/>
                    <a:pt x="1967" y="4811"/>
                    <a:pt x="1987" y="4811"/>
                  </a:cubicBezTo>
                  <a:cubicBezTo>
                    <a:pt x="2191" y="4811"/>
                    <a:pt x="2376" y="4623"/>
                    <a:pt x="2590" y="4616"/>
                  </a:cubicBezTo>
                  <a:cubicBezTo>
                    <a:pt x="2594" y="4616"/>
                    <a:pt x="2597" y="4616"/>
                    <a:pt x="2601" y="4616"/>
                  </a:cubicBezTo>
                  <a:cubicBezTo>
                    <a:pt x="2763" y="4616"/>
                    <a:pt x="2913" y="4724"/>
                    <a:pt x="3001" y="4862"/>
                  </a:cubicBezTo>
                  <a:cubicBezTo>
                    <a:pt x="3090" y="5001"/>
                    <a:pt x="3131" y="5167"/>
                    <a:pt x="3167" y="5329"/>
                  </a:cubicBezTo>
                  <a:cubicBezTo>
                    <a:pt x="3207" y="5492"/>
                    <a:pt x="3244" y="5655"/>
                    <a:pt x="3282" y="5818"/>
                  </a:cubicBezTo>
                  <a:cubicBezTo>
                    <a:pt x="3317" y="5970"/>
                    <a:pt x="3359" y="6132"/>
                    <a:pt x="3479" y="6231"/>
                  </a:cubicBezTo>
                  <a:cubicBezTo>
                    <a:pt x="3575" y="6310"/>
                    <a:pt x="3705" y="6335"/>
                    <a:pt x="3830" y="6335"/>
                  </a:cubicBezTo>
                  <a:cubicBezTo>
                    <a:pt x="3841" y="6335"/>
                    <a:pt x="3851" y="6335"/>
                    <a:pt x="3861" y="6334"/>
                  </a:cubicBezTo>
                  <a:cubicBezTo>
                    <a:pt x="4196" y="6327"/>
                    <a:pt x="4525" y="6183"/>
                    <a:pt x="4758" y="5943"/>
                  </a:cubicBezTo>
                  <a:cubicBezTo>
                    <a:pt x="4837" y="5861"/>
                    <a:pt x="4925" y="5748"/>
                    <a:pt x="4992" y="5624"/>
                  </a:cubicBezTo>
                  <a:cubicBezTo>
                    <a:pt x="5038" y="5939"/>
                    <a:pt x="5084" y="6255"/>
                    <a:pt x="5129" y="6570"/>
                  </a:cubicBezTo>
                  <a:cubicBezTo>
                    <a:pt x="4692" y="7013"/>
                    <a:pt x="3922" y="7049"/>
                    <a:pt x="3333" y="7160"/>
                  </a:cubicBezTo>
                  <a:cubicBezTo>
                    <a:pt x="2870" y="7247"/>
                    <a:pt x="2405" y="7362"/>
                    <a:pt x="2006" y="7612"/>
                  </a:cubicBezTo>
                  <a:cubicBezTo>
                    <a:pt x="1608" y="7863"/>
                    <a:pt x="1286" y="8268"/>
                    <a:pt x="1242" y="8734"/>
                  </a:cubicBezTo>
                  <a:cubicBezTo>
                    <a:pt x="1205" y="9132"/>
                    <a:pt x="1370" y="9520"/>
                    <a:pt x="1575" y="9863"/>
                  </a:cubicBezTo>
                  <a:cubicBezTo>
                    <a:pt x="1779" y="10207"/>
                    <a:pt x="2027" y="10526"/>
                    <a:pt x="2184" y="10894"/>
                  </a:cubicBezTo>
                  <a:cubicBezTo>
                    <a:pt x="2395" y="11388"/>
                    <a:pt x="2417" y="11989"/>
                    <a:pt x="2117" y="12433"/>
                  </a:cubicBezTo>
                  <a:cubicBezTo>
                    <a:pt x="1964" y="12660"/>
                    <a:pt x="1725" y="12859"/>
                    <a:pt x="1714" y="13133"/>
                  </a:cubicBezTo>
                  <a:cubicBezTo>
                    <a:pt x="1707" y="13320"/>
                    <a:pt x="1816" y="13496"/>
                    <a:pt x="1965" y="13608"/>
                  </a:cubicBezTo>
                  <a:cubicBezTo>
                    <a:pt x="2115" y="13720"/>
                    <a:pt x="2302" y="13773"/>
                    <a:pt x="2487" y="13797"/>
                  </a:cubicBezTo>
                  <a:cubicBezTo>
                    <a:pt x="2580" y="13810"/>
                    <a:pt x="2674" y="13817"/>
                    <a:pt x="2768" y="13817"/>
                  </a:cubicBezTo>
                  <a:cubicBezTo>
                    <a:pt x="2945" y="13817"/>
                    <a:pt x="3123" y="13794"/>
                    <a:pt x="3295" y="13748"/>
                  </a:cubicBezTo>
                  <a:cubicBezTo>
                    <a:pt x="3430" y="13713"/>
                    <a:pt x="3562" y="13664"/>
                    <a:pt x="3675" y="13584"/>
                  </a:cubicBezTo>
                  <a:cubicBezTo>
                    <a:pt x="3804" y="13492"/>
                    <a:pt x="3903" y="13367"/>
                    <a:pt x="3990" y="13235"/>
                  </a:cubicBezTo>
                  <a:cubicBezTo>
                    <a:pt x="4385" y="12633"/>
                    <a:pt x="4539" y="11877"/>
                    <a:pt x="4409" y="11168"/>
                  </a:cubicBezTo>
                  <a:cubicBezTo>
                    <a:pt x="4334" y="10762"/>
                    <a:pt x="4171" y="10377"/>
                    <a:pt x="4042" y="9986"/>
                  </a:cubicBezTo>
                  <a:cubicBezTo>
                    <a:pt x="3922" y="9617"/>
                    <a:pt x="3829" y="9240"/>
                    <a:pt x="3767" y="8856"/>
                  </a:cubicBezTo>
                  <a:cubicBezTo>
                    <a:pt x="3728" y="8620"/>
                    <a:pt x="3702" y="8368"/>
                    <a:pt x="3800" y="8150"/>
                  </a:cubicBezTo>
                  <a:cubicBezTo>
                    <a:pt x="3917" y="7888"/>
                    <a:pt x="4183" y="7731"/>
                    <a:pt x="4409" y="7555"/>
                  </a:cubicBezTo>
                  <a:cubicBezTo>
                    <a:pt x="4612" y="7397"/>
                    <a:pt x="5008" y="7063"/>
                    <a:pt x="5156" y="6745"/>
                  </a:cubicBezTo>
                  <a:cubicBezTo>
                    <a:pt x="5157" y="6751"/>
                    <a:pt x="5157" y="6755"/>
                    <a:pt x="5159" y="6760"/>
                  </a:cubicBezTo>
                  <a:cubicBezTo>
                    <a:pt x="5304" y="7755"/>
                    <a:pt x="5412" y="8764"/>
                    <a:pt x="5648" y="9741"/>
                  </a:cubicBezTo>
                  <a:cubicBezTo>
                    <a:pt x="5786" y="10310"/>
                    <a:pt x="5984" y="10879"/>
                    <a:pt x="6281" y="11385"/>
                  </a:cubicBezTo>
                  <a:cubicBezTo>
                    <a:pt x="6243" y="11477"/>
                    <a:pt x="6200" y="11565"/>
                    <a:pt x="6127" y="11641"/>
                  </a:cubicBezTo>
                  <a:cubicBezTo>
                    <a:pt x="5981" y="11793"/>
                    <a:pt x="5784" y="11884"/>
                    <a:pt x="5603" y="11995"/>
                  </a:cubicBezTo>
                  <a:cubicBezTo>
                    <a:pt x="5368" y="12138"/>
                    <a:pt x="5151" y="12321"/>
                    <a:pt x="5024" y="12564"/>
                  </a:cubicBezTo>
                  <a:cubicBezTo>
                    <a:pt x="4897" y="12807"/>
                    <a:pt x="4877" y="13116"/>
                    <a:pt x="5021" y="13348"/>
                  </a:cubicBezTo>
                  <a:cubicBezTo>
                    <a:pt x="5217" y="13661"/>
                    <a:pt x="5629" y="13747"/>
                    <a:pt x="5997" y="13787"/>
                  </a:cubicBezTo>
                  <a:cubicBezTo>
                    <a:pt x="6423" y="13833"/>
                    <a:pt x="6852" y="13856"/>
                    <a:pt x="7281" y="13856"/>
                  </a:cubicBezTo>
                  <a:cubicBezTo>
                    <a:pt x="7400" y="13856"/>
                    <a:pt x="7519" y="13854"/>
                    <a:pt x="7638" y="13851"/>
                  </a:cubicBezTo>
                  <a:cubicBezTo>
                    <a:pt x="7740" y="13849"/>
                    <a:pt x="7854" y="13839"/>
                    <a:pt x="7921" y="13763"/>
                  </a:cubicBezTo>
                  <a:cubicBezTo>
                    <a:pt x="7952" y="13726"/>
                    <a:pt x="7970" y="13676"/>
                    <a:pt x="7976" y="13629"/>
                  </a:cubicBezTo>
                  <a:cubicBezTo>
                    <a:pt x="8004" y="13423"/>
                    <a:pt x="7863" y="13228"/>
                    <a:pt x="7692" y="13110"/>
                  </a:cubicBezTo>
                  <a:cubicBezTo>
                    <a:pt x="7521" y="12992"/>
                    <a:pt x="7318" y="12926"/>
                    <a:pt x="7135" y="12826"/>
                  </a:cubicBezTo>
                  <a:cubicBezTo>
                    <a:pt x="6873" y="12680"/>
                    <a:pt x="6661" y="12454"/>
                    <a:pt x="6521" y="12192"/>
                  </a:cubicBezTo>
                  <a:cubicBezTo>
                    <a:pt x="6395" y="11961"/>
                    <a:pt x="6392" y="11727"/>
                    <a:pt x="6347" y="11495"/>
                  </a:cubicBezTo>
                  <a:lnTo>
                    <a:pt x="6347" y="11495"/>
                  </a:lnTo>
                  <a:cubicBezTo>
                    <a:pt x="6483" y="11713"/>
                    <a:pt x="6636" y="11920"/>
                    <a:pt x="6816" y="12109"/>
                  </a:cubicBezTo>
                  <a:cubicBezTo>
                    <a:pt x="7343" y="12663"/>
                    <a:pt x="8064" y="13080"/>
                    <a:pt x="8838" y="13135"/>
                  </a:cubicBezTo>
                  <a:cubicBezTo>
                    <a:pt x="8833" y="13137"/>
                    <a:pt x="8826" y="13138"/>
                    <a:pt x="8821" y="13142"/>
                  </a:cubicBezTo>
                  <a:cubicBezTo>
                    <a:pt x="8828" y="13140"/>
                    <a:pt x="8834" y="13137"/>
                    <a:pt x="8841" y="13136"/>
                  </a:cubicBezTo>
                  <a:cubicBezTo>
                    <a:pt x="8882" y="13138"/>
                    <a:pt x="8924" y="13141"/>
                    <a:pt x="8965" y="13142"/>
                  </a:cubicBezTo>
                  <a:cubicBezTo>
                    <a:pt x="8974" y="13142"/>
                    <a:pt x="8983" y="13142"/>
                    <a:pt x="8992" y="13142"/>
                  </a:cubicBezTo>
                  <a:cubicBezTo>
                    <a:pt x="9054" y="13142"/>
                    <a:pt x="9116" y="13139"/>
                    <a:pt x="9177" y="13135"/>
                  </a:cubicBezTo>
                  <a:cubicBezTo>
                    <a:pt x="9493" y="13284"/>
                    <a:pt x="9818" y="13449"/>
                    <a:pt x="10143" y="13542"/>
                  </a:cubicBezTo>
                  <a:cubicBezTo>
                    <a:pt x="10342" y="13621"/>
                    <a:pt x="10546" y="13686"/>
                    <a:pt x="10756" y="13731"/>
                  </a:cubicBezTo>
                  <a:cubicBezTo>
                    <a:pt x="11151" y="13814"/>
                    <a:pt x="11559" y="13816"/>
                    <a:pt x="11963" y="13816"/>
                  </a:cubicBezTo>
                  <a:cubicBezTo>
                    <a:pt x="11982" y="13816"/>
                    <a:pt x="12001" y="13816"/>
                    <a:pt x="12020" y="13816"/>
                  </a:cubicBezTo>
                  <a:cubicBezTo>
                    <a:pt x="14966" y="13811"/>
                    <a:pt x="17914" y="13806"/>
                    <a:pt x="20862" y="13801"/>
                  </a:cubicBezTo>
                  <a:cubicBezTo>
                    <a:pt x="21300" y="13800"/>
                    <a:pt x="21748" y="13797"/>
                    <a:pt x="22162" y="13652"/>
                  </a:cubicBezTo>
                  <a:cubicBezTo>
                    <a:pt x="22910" y="13389"/>
                    <a:pt x="23455" y="12633"/>
                    <a:pt x="23464" y="11843"/>
                  </a:cubicBezTo>
                  <a:cubicBezTo>
                    <a:pt x="23467" y="11596"/>
                    <a:pt x="23417" y="11336"/>
                    <a:pt x="23255" y="11148"/>
                  </a:cubicBezTo>
                  <a:cubicBezTo>
                    <a:pt x="23067" y="10932"/>
                    <a:pt x="22779" y="10848"/>
                    <a:pt x="22499" y="10848"/>
                  </a:cubicBezTo>
                  <a:cubicBezTo>
                    <a:pt x="22454" y="10848"/>
                    <a:pt x="22409" y="10850"/>
                    <a:pt x="22365" y="10854"/>
                  </a:cubicBezTo>
                  <a:cubicBezTo>
                    <a:pt x="21518" y="10932"/>
                    <a:pt x="20860" y="11588"/>
                    <a:pt x="20122" y="12008"/>
                  </a:cubicBezTo>
                  <a:cubicBezTo>
                    <a:pt x="19261" y="12500"/>
                    <a:pt x="18275" y="12673"/>
                    <a:pt x="17273" y="12673"/>
                  </a:cubicBezTo>
                  <a:cubicBezTo>
                    <a:pt x="16668" y="12673"/>
                    <a:pt x="16057" y="12610"/>
                    <a:pt x="15464" y="12516"/>
                  </a:cubicBezTo>
                  <a:cubicBezTo>
                    <a:pt x="14616" y="12382"/>
                    <a:pt x="13748" y="12195"/>
                    <a:pt x="12898" y="12195"/>
                  </a:cubicBezTo>
                  <a:cubicBezTo>
                    <a:pt x="12465" y="12195"/>
                    <a:pt x="12037" y="12244"/>
                    <a:pt x="11619" y="12373"/>
                  </a:cubicBezTo>
                  <a:cubicBezTo>
                    <a:pt x="11220" y="12496"/>
                    <a:pt x="10849" y="12689"/>
                    <a:pt x="10454" y="12817"/>
                  </a:cubicBezTo>
                  <a:cubicBezTo>
                    <a:pt x="10418" y="12828"/>
                    <a:pt x="10381" y="12840"/>
                    <a:pt x="10345" y="12850"/>
                  </a:cubicBezTo>
                  <a:cubicBezTo>
                    <a:pt x="10232" y="12882"/>
                    <a:pt x="10119" y="12911"/>
                    <a:pt x="10003" y="12933"/>
                  </a:cubicBezTo>
                  <a:cubicBezTo>
                    <a:pt x="10731" y="12740"/>
                    <a:pt x="11398" y="12350"/>
                    <a:pt x="12120" y="12125"/>
                  </a:cubicBezTo>
                  <a:cubicBezTo>
                    <a:pt x="12936" y="11870"/>
                    <a:pt x="13788" y="11835"/>
                    <a:pt x="14647" y="11835"/>
                  </a:cubicBezTo>
                  <a:cubicBezTo>
                    <a:pt x="14971" y="11835"/>
                    <a:pt x="15296" y="11840"/>
                    <a:pt x="15621" y="11840"/>
                  </a:cubicBezTo>
                  <a:cubicBezTo>
                    <a:pt x="16237" y="11840"/>
                    <a:pt x="16851" y="11822"/>
                    <a:pt x="17453" y="11718"/>
                  </a:cubicBezTo>
                  <a:cubicBezTo>
                    <a:pt x="18849" y="11478"/>
                    <a:pt x="20158" y="10764"/>
                    <a:pt x="21111" y="9723"/>
                  </a:cubicBezTo>
                  <a:cubicBezTo>
                    <a:pt x="22065" y="8681"/>
                    <a:pt x="22658" y="7318"/>
                    <a:pt x="22770" y="5913"/>
                  </a:cubicBezTo>
                  <a:cubicBezTo>
                    <a:pt x="22803" y="5484"/>
                    <a:pt x="22792" y="5044"/>
                    <a:pt x="22647" y="4639"/>
                  </a:cubicBezTo>
                  <a:cubicBezTo>
                    <a:pt x="22563" y="4402"/>
                    <a:pt x="22422" y="4173"/>
                    <a:pt x="22203" y="4051"/>
                  </a:cubicBezTo>
                  <a:cubicBezTo>
                    <a:pt x="22079" y="3982"/>
                    <a:pt x="21936" y="3951"/>
                    <a:pt x="21793" y="3951"/>
                  </a:cubicBezTo>
                  <a:cubicBezTo>
                    <a:pt x="21755" y="3951"/>
                    <a:pt x="21718" y="3953"/>
                    <a:pt x="21680" y="3957"/>
                  </a:cubicBezTo>
                  <a:cubicBezTo>
                    <a:pt x="21250" y="4001"/>
                    <a:pt x="20880" y="4283"/>
                    <a:pt x="20580" y="4594"/>
                  </a:cubicBezTo>
                  <a:cubicBezTo>
                    <a:pt x="20279" y="4905"/>
                    <a:pt x="20016" y="5258"/>
                    <a:pt x="19668" y="5515"/>
                  </a:cubicBezTo>
                  <a:cubicBezTo>
                    <a:pt x="18876" y="6101"/>
                    <a:pt x="17807" y="6083"/>
                    <a:pt x="16827" y="6210"/>
                  </a:cubicBezTo>
                  <a:cubicBezTo>
                    <a:pt x="15570" y="6372"/>
                    <a:pt x="14331" y="6826"/>
                    <a:pt x="13350" y="7624"/>
                  </a:cubicBezTo>
                  <a:cubicBezTo>
                    <a:pt x="11966" y="8751"/>
                    <a:pt x="11207" y="10443"/>
                    <a:pt x="10196" y="11910"/>
                  </a:cubicBezTo>
                  <a:cubicBezTo>
                    <a:pt x="9985" y="12216"/>
                    <a:pt x="9732" y="12546"/>
                    <a:pt x="9426" y="12795"/>
                  </a:cubicBezTo>
                  <a:cubicBezTo>
                    <a:pt x="9285" y="12825"/>
                    <a:pt x="9143" y="12839"/>
                    <a:pt x="9002" y="12839"/>
                  </a:cubicBezTo>
                  <a:cubicBezTo>
                    <a:pt x="8445" y="12839"/>
                    <a:pt x="7904" y="12619"/>
                    <a:pt x="7453" y="12284"/>
                  </a:cubicBezTo>
                  <a:cubicBezTo>
                    <a:pt x="7456" y="12284"/>
                    <a:pt x="7457" y="12285"/>
                    <a:pt x="7459" y="12285"/>
                  </a:cubicBezTo>
                  <a:cubicBezTo>
                    <a:pt x="7519" y="12296"/>
                    <a:pt x="7578" y="12300"/>
                    <a:pt x="7636" y="12300"/>
                  </a:cubicBezTo>
                  <a:cubicBezTo>
                    <a:pt x="7728" y="12300"/>
                    <a:pt x="7818" y="12289"/>
                    <a:pt x="7910" y="12277"/>
                  </a:cubicBezTo>
                  <a:cubicBezTo>
                    <a:pt x="8204" y="12240"/>
                    <a:pt x="8510" y="12117"/>
                    <a:pt x="8706" y="11886"/>
                  </a:cubicBezTo>
                  <a:cubicBezTo>
                    <a:pt x="8856" y="11708"/>
                    <a:pt x="8947" y="11490"/>
                    <a:pt x="9034" y="11274"/>
                  </a:cubicBezTo>
                  <a:cubicBezTo>
                    <a:pt x="9535" y="10013"/>
                    <a:pt x="9995" y="8649"/>
                    <a:pt x="11056" y="7799"/>
                  </a:cubicBezTo>
                  <a:cubicBezTo>
                    <a:pt x="11377" y="7544"/>
                    <a:pt x="11739" y="7346"/>
                    <a:pt x="12062" y="7093"/>
                  </a:cubicBezTo>
                  <a:cubicBezTo>
                    <a:pt x="12385" y="6841"/>
                    <a:pt x="12675" y="6516"/>
                    <a:pt x="12769" y="6117"/>
                  </a:cubicBezTo>
                  <a:cubicBezTo>
                    <a:pt x="12863" y="5720"/>
                    <a:pt x="12705" y="5244"/>
                    <a:pt x="12334" y="5070"/>
                  </a:cubicBezTo>
                  <a:cubicBezTo>
                    <a:pt x="12227" y="5020"/>
                    <a:pt x="12113" y="4998"/>
                    <a:pt x="11997" y="4998"/>
                  </a:cubicBezTo>
                  <a:cubicBezTo>
                    <a:pt x="11725" y="4998"/>
                    <a:pt x="11443" y="5119"/>
                    <a:pt x="11209" y="5273"/>
                  </a:cubicBezTo>
                  <a:cubicBezTo>
                    <a:pt x="10875" y="5490"/>
                    <a:pt x="10576" y="5773"/>
                    <a:pt x="10198" y="5901"/>
                  </a:cubicBezTo>
                  <a:cubicBezTo>
                    <a:pt x="9791" y="6036"/>
                    <a:pt x="9338" y="5973"/>
                    <a:pt x="8926" y="6093"/>
                  </a:cubicBezTo>
                  <a:cubicBezTo>
                    <a:pt x="8173" y="6314"/>
                    <a:pt x="7721" y="7112"/>
                    <a:pt x="7638" y="7886"/>
                  </a:cubicBezTo>
                  <a:cubicBezTo>
                    <a:pt x="7554" y="8661"/>
                    <a:pt x="7756" y="9435"/>
                    <a:pt x="7901" y="10201"/>
                  </a:cubicBezTo>
                  <a:cubicBezTo>
                    <a:pt x="7982" y="10627"/>
                    <a:pt x="8074" y="11189"/>
                    <a:pt x="7899" y="11604"/>
                  </a:cubicBezTo>
                  <a:cubicBezTo>
                    <a:pt x="7828" y="11773"/>
                    <a:pt x="7704" y="11920"/>
                    <a:pt x="7541" y="12004"/>
                  </a:cubicBezTo>
                  <a:cubicBezTo>
                    <a:pt x="7443" y="12056"/>
                    <a:pt x="7335" y="12079"/>
                    <a:pt x="7226" y="12098"/>
                  </a:cubicBezTo>
                  <a:cubicBezTo>
                    <a:pt x="7202" y="12077"/>
                    <a:pt x="7181" y="12058"/>
                    <a:pt x="7158" y="12037"/>
                  </a:cubicBezTo>
                  <a:cubicBezTo>
                    <a:pt x="6467" y="11388"/>
                    <a:pt x="6117" y="10484"/>
                    <a:pt x="5906" y="9580"/>
                  </a:cubicBezTo>
                  <a:cubicBezTo>
                    <a:pt x="5822" y="9216"/>
                    <a:pt x="5753" y="8850"/>
                    <a:pt x="5695" y="8481"/>
                  </a:cubicBezTo>
                  <a:lnTo>
                    <a:pt x="5695" y="8481"/>
                  </a:lnTo>
                  <a:cubicBezTo>
                    <a:pt x="5720" y="8534"/>
                    <a:pt x="5743" y="8582"/>
                    <a:pt x="5761" y="8620"/>
                  </a:cubicBezTo>
                  <a:cubicBezTo>
                    <a:pt x="5824" y="8759"/>
                    <a:pt x="5900" y="8903"/>
                    <a:pt x="6034" y="8978"/>
                  </a:cubicBezTo>
                  <a:cubicBezTo>
                    <a:pt x="6093" y="9010"/>
                    <a:pt x="6157" y="9025"/>
                    <a:pt x="6222" y="9025"/>
                  </a:cubicBezTo>
                  <a:cubicBezTo>
                    <a:pt x="6410" y="9025"/>
                    <a:pt x="6605" y="8901"/>
                    <a:pt x="6711" y="8734"/>
                  </a:cubicBezTo>
                  <a:cubicBezTo>
                    <a:pt x="6852" y="8511"/>
                    <a:pt x="6873" y="8238"/>
                    <a:pt x="6908" y="7976"/>
                  </a:cubicBezTo>
                  <a:cubicBezTo>
                    <a:pt x="6995" y="7335"/>
                    <a:pt x="7175" y="6707"/>
                    <a:pt x="7446" y="6121"/>
                  </a:cubicBezTo>
                  <a:cubicBezTo>
                    <a:pt x="7536" y="5922"/>
                    <a:pt x="7643" y="5721"/>
                    <a:pt x="7821" y="5592"/>
                  </a:cubicBezTo>
                  <a:cubicBezTo>
                    <a:pt x="8023" y="5443"/>
                    <a:pt x="8288" y="5414"/>
                    <a:pt x="8536" y="5371"/>
                  </a:cubicBezTo>
                  <a:cubicBezTo>
                    <a:pt x="9010" y="5291"/>
                    <a:pt x="9481" y="5151"/>
                    <a:pt x="9883" y="4889"/>
                  </a:cubicBezTo>
                  <a:cubicBezTo>
                    <a:pt x="10285" y="4628"/>
                    <a:pt x="10617" y="4237"/>
                    <a:pt x="10736" y="3773"/>
                  </a:cubicBezTo>
                  <a:cubicBezTo>
                    <a:pt x="10784" y="3587"/>
                    <a:pt x="10796" y="3383"/>
                    <a:pt x="10710" y="3210"/>
                  </a:cubicBezTo>
                  <a:cubicBezTo>
                    <a:pt x="10568" y="2933"/>
                    <a:pt x="10226" y="2834"/>
                    <a:pt x="9917" y="2786"/>
                  </a:cubicBezTo>
                  <a:cubicBezTo>
                    <a:pt x="9667" y="2747"/>
                    <a:pt x="9409" y="2725"/>
                    <a:pt x="9153" y="2725"/>
                  </a:cubicBezTo>
                  <a:cubicBezTo>
                    <a:pt x="8467" y="2725"/>
                    <a:pt x="7786" y="2882"/>
                    <a:pt x="7246" y="3291"/>
                  </a:cubicBezTo>
                  <a:cubicBezTo>
                    <a:pt x="6646" y="3747"/>
                    <a:pt x="6293" y="4459"/>
                    <a:pt x="6110" y="5186"/>
                  </a:cubicBezTo>
                  <a:cubicBezTo>
                    <a:pt x="5945" y="5839"/>
                    <a:pt x="5902" y="6513"/>
                    <a:pt x="5839" y="7181"/>
                  </a:cubicBezTo>
                  <a:cubicBezTo>
                    <a:pt x="5827" y="7313"/>
                    <a:pt x="5837" y="7490"/>
                    <a:pt x="5779" y="7613"/>
                  </a:cubicBezTo>
                  <a:cubicBezTo>
                    <a:pt x="5733" y="7709"/>
                    <a:pt x="5650" y="7726"/>
                    <a:pt x="5589" y="7758"/>
                  </a:cubicBezTo>
                  <a:cubicBezTo>
                    <a:pt x="5532" y="7355"/>
                    <a:pt x="5480" y="6953"/>
                    <a:pt x="5421" y="6552"/>
                  </a:cubicBezTo>
                  <a:cubicBezTo>
                    <a:pt x="5331" y="5933"/>
                    <a:pt x="5239" y="5312"/>
                    <a:pt x="5150" y="4693"/>
                  </a:cubicBezTo>
                  <a:cubicBezTo>
                    <a:pt x="5201" y="4617"/>
                    <a:pt x="5260" y="4543"/>
                    <a:pt x="5304" y="4466"/>
                  </a:cubicBezTo>
                  <a:cubicBezTo>
                    <a:pt x="5378" y="4334"/>
                    <a:pt x="5444" y="4199"/>
                    <a:pt x="5499" y="4058"/>
                  </a:cubicBezTo>
                  <a:cubicBezTo>
                    <a:pt x="5608" y="3785"/>
                    <a:pt x="5671" y="3506"/>
                    <a:pt x="5807" y="3244"/>
                  </a:cubicBezTo>
                  <a:cubicBezTo>
                    <a:pt x="5910" y="3044"/>
                    <a:pt x="6040" y="2854"/>
                    <a:pt x="6205" y="2699"/>
                  </a:cubicBezTo>
                  <a:cubicBezTo>
                    <a:pt x="6297" y="2614"/>
                    <a:pt x="6401" y="2540"/>
                    <a:pt x="6521" y="2500"/>
                  </a:cubicBezTo>
                  <a:cubicBezTo>
                    <a:pt x="6623" y="2467"/>
                    <a:pt x="6730" y="2463"/>
                    <a:pt x="6838" y="2463"/>
                  </a:cubicBezTo>
                  <a:cubicBezTo>
                    <a:pt x="6861" y="2463"/>
                    <a:pt x="6885" y="2463"/>
                    <a:pt x="6908" y="2463"/>
                  </a:cubicBezTo>
                  <a:cubicBezTo>
                    <a:pt x="7254" y="2467"/>
                    <a:pt x="7600" y="2472"/>
                    <a:pt x="7945" y="2475"/>
                  </a:cubicBezTo>
                  <a:cubicBezTo>
                    <a:pt x="7991" y="2476"/>
                    <a:pt x="8036" y="2477"/>
                    <a:pt x="8082" y="2477"/>
                  </a:cubicBezTo>
                  <a:cubicBezTo>
                    <a:pt x="8291" y="2477"/>
                    <a:pt x="8502" y="2463"/>
                    <a:pt x="8694" y="2385"/>
                  </a:cubicBezTo>
                  <a:cubicBezTo>
                    <a:pt x="8928" y="2288"/>
                    <a:pt x="9129" y="2067"/>
                    <a:pt x="9121" y="1815"/>
                  </a:cubicBezTo>
                  <a:cubicBezTo>
                    <a:pt x="9118" y="1737"/>
                    <a:pt x="9093" y="1658"/>
                    <a:pt x="9039" y="1605"/>
                  </a:cubicBezTo>
                  <a:cubicBezTo>
                    <a:pt x="8988" y="1556"/>
                    <a:pt x="8918" y="1534"/>
                    <a:pt x="8851" y="1517"/>
                  </a:cubicBezTo>
                  <a:cubicBezTo>
                    <a:pt x="8300" y="1370"/>
                    <a:pt x="7675" y="1367"/>
                    <a:pt x="7237" y="1004"/>
                  </a:cubicBezTo>
                  <a:cubicBezTo>
                    <a:pt x="7123" y="910"/>
                    <a:pt x="7028" y="794"/>
                    <a:pt x="6906" y="710"/>
                  </a:cubicBezTo>
                  <a:cubicBezTo>
                    <a:pt x="6776" y="618"/>
                    <a:pt x="6619" y="567"/>
                    <a:pt x="6461" y="567"/>
                  </a:cubicBezTo>
                  <a:cubicBezTo>
                    <a:pt x="6453" y="567"/>
                    <a:pt x="6446" y="567"/>
                    <a:pt x="6439" y="567"/>
                  </a:cubicBezTo>
                  <a:cubicBezTo>
                    <a:pt x="6238" y="573"/>
                    <a:pt x="6046" y="666"/>
                    <a:pt x="5895" y="797"/>
                  </a:cubicBezTo>
                  <a:cubicBezTo>
                    <a:pt x="5743" y="928"/>
                    <a:pt x="5629" y="1096"/>
                    <a:pt x="5534" y="1272"/>
                  </a:cubicBezTo>
                  <a:cubicBezTo>
                    <a:pt x="5350" y="1612"/>
                    <a:pt x="5233" y="1989"/>
                    <a:pt x="5192" y="2373"/>
                  </a:cubicBezTo>
                  <a:cubicBezTo>
                    <a:pt x="5147" y="2801"/>
                    <a:pt x="5183" y="3220"/>
                    <a:pt x="5224" y="3646"/>
                  </a:cubicBezTo>
                  <a:cubicBezTo>
                    <a:pt x="5257" y="3981"/>
                    <a:pt x="5253" y="4330"/>
                    <a:pt x="5141" y="4651"/>
                  </a:cubicBezTo>
                  <a:cubicBezTo>
                    <a:pt x="5072" y="4179"/>
                    <a:pt x="5003" y="3708"/>
                    <a:pt x="4934" y="3236"/>
                  </a:cubicBezTo>
                  <a:cubicBezTo>
                    <a:pt x="4858" y="2719"/>
                    <a:pt x="4803" y="2192"/>
                    <a:pt x="4692" y="1681"/>
                  </a:cubicBezTo>
                  <a:cubicBezTo>
                    <a:pt x="4596" y="1246"/>
                    <a:pt x="4432" y="821"/>
                    <a:pt x="4126" y="490"/>
                  </a:cubicBezTo>
                  <a:cubicBezTo>
                    <a:pt x="3861" y="203"/>
                    <a:pt x="3492" y="0"/>
                    <a:pt x="3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5"/>
            <p:cNvSpPr/>
            <p:nvPr/>
          </p:nvSpPr>
          <p:spPr>
            <a:xfrm>
              <a:off x="1919075" y="1574075"/>
              <a:ext cx="583625" cy="374275"/>
            </a:xfrm>
            <a:custGeom>
              <a:avLst/>
              <a:gdLst/>
              <a:ahLst/>
              <a:cxnLst/>
              <a:rect l="l" t="t" r="r" b="b"/>
              <a:pathLst>
                <a:path w="23345" h="14971" extrusionOk="0">
                  <a:moveTo>
                    <a:pt x="20931" y="1"/>
                  </a:moveTo>
                  <a:cubicBezTo>
                    <a:pt x="20451" y="1"/>
                    <a:pt x="20031" y="267"/>
                    <a:pt x="19763" y="662"/>
                  </a:cubicBezTo>
                  <a:cubicBezTo>
                    <a:pt x="19465" y="1102"/>
                    <a:pt x="19343" y="1640"/>
                    <a:pt x="19225" y="2149"/>
                  </a:cubicBezTo>
                  <a:cubicBezTo>
                    <a:pt x="19166" y="2402"/>
                    <a:pt x="19104" y="2655"/>
                    <a:pt x="19037" y="2906"/>
                  </a:cubicBezTo>
                  <a:cubicBezTo>
                    <a:pt x="19038" y="2928"/>
                    <a:pt x="19037" y="2949"/>
                    <a:pt x="19030" y="2971"/>
                  </a:cubicBezTo>
                  <a:cubicBezTo>
                    <a:pt x="18947" y="3239"/>
                    <a:pt x="18914" y="3518"/>
                    <a:pt x="18812" y="3783"/>
                  </a:cubicBezTo>
                  <a:cubicBezTo>
                    <a:pt x="18776" y="3878"/>
                    <a:pt x="18737" y="3971"/>
                    <a:pt x="18699" y="4067"/>
                  </a:cubicBezTo>
                  <a:cubicBezTo>
                    <a:pt x="18708" y="4047"/>
                    <a:pt x="18716" y="4030"/>
                    <a:pt x="18725" y="4011"/>
                  </a:cubicBezTo>
                  <a:lnTo>
                    <a:pt x="18725" y="4011"/>
                  </a:lnTo>
                  <a:cubicBezTo>
                    <a:pt x="18500" y="4746"/>
                    <a:pt x="18244" y="5474"/>
                    <a:pt x="17958" y="6186"/>
                  </a:cubicBezTo>
                  <a:cubicBezTo>
                    <a:pt x="17688" y="6858"/>
                    <a:pt x="17391" y="7519"/>
                    <a:pt x="17067" y="8166"/>
                  </a:cubicBezTo>
                  <a:cubicBezTo>
                    <a:pt x="17023" y="8255"/>
                    <a:pt x="16978" y="8344"/>
                    <a:pt x="16931" y="8433"/>
                  </a:cubicBezTo>
                  <a:cubicBezTo>
                    <a:pt x="16920" y="8466"/>
                    <a:pt x="16910" y="8500"/>
                    <a:pt x="16894" y="8533"/>
                  </a:cubicBezTo>
                  <a:cubicBezTo>
                    <a:pt x="16872" y="8582"/>
                    <a:pt x="16844" y="8623"/>
                    <a:pt x="16810" y="8660"/>
                  </a:cubicBezTo>
                  <a:cubicBezTo>
                    <a:pt x="16588" y="9082"/>
                    <a:pt x="16348" y="9494"/>
                    <a:pt x="16067" y="9878"/>
                  </a:cubicBezTo>
                  <a:cubicBezTo>
                    <a:pt x="15787" y="10257"/>
                    <a:pt x="15443" y="10617"/>
                    <a:pt x="15053" y="10908"/>
                  </a:cubicBezTo>
                  <a:cubicBezTo>
                    <a:pt x="15042" y="10900"/>
                    <a:pt x="15035" y="10887"/>
                    <a:pt x="15025" y="10879"/>
                  </a:cubicBezTo>
                  <a:cubicBezTo>
                    <a:pt x="14984" y="10903"/>
                    <a:pt x="14943" y="10928"/>
                    <a:pt x="14898" y="10949"/>
                  </a:cubicBezTo>
                  <a:cubicBezTo>
                    <a:pt x="14919" y="10949"/>
                    <a:pt x="14941" y="10949"/>
                    <a:pt x="14964" y="10949"/>
                  </a:cubicBezTo>
                  <a:cubicBezTo>
                    <a:pt x="14975" y="10949"/>
                    <a:pt x="14986" y="10949"/>
                    <a:pt x="14996" y="10949"/>
                  </a:cubicBezTo>
                  <a:cubicBezTo>
                    <a:pt x="14458" y="11336"/>
                    <a:pt x="13837" y="11592"/>
                    <a:pt x="13185" y="11592"/>
                  </a:cubicBezTo>
                  <a:cubicBezTo>
                    <a:pt x="13050" y="11592"/>
                    <a:pt x="12913" y="11581"/>
                    <a:pt x="12775" y="11558"/>
                  </a:cubicBezTo>
                  <a:cubicBezTo>
                    <a:pt x="12678" y="11569"/>
                    <a:pt x="12581" y="11574"/>
                    <a:pt x="12484" y="11574"/>
                  </a:cubicBezTo>
                  <a:cubicBezTo>
                    <a:pt x="12256" y="11574"/>
                    <a:pt x="12029" y="11544"/>
                    <a:pt x="11808" y="11489"/>
                  </a:cubicBezTo>
                  <a:lnTo>
                    <a:pt x="11808" y="11489"/>
                  </a:lnTo>
                  <a:cubicBezTo>
                    <a:pt x="11869" y="11516"/>
                    <a:pt x="11931" y="11542"/>
                    <a:pt x="11994" y="11565"/>
                  </a:cubicBezTo>
                  <a:cubicBezTo>
                    <a:pt x="12086" y="11599"/>
                    <a:pt x="12177" y="11629"/>
                    <a:pt x="12270" y="11658"/>
                  </a:cubicBezTo>
                  <a:cubicBezTo>
                    <a:pt x="12273" y="11673"/>
                    <a:pt x="12278" y="11687"/>
                    <a:pt x="12286" y="11699"/>
                  </a:cubicBezTo>
                  <a:cubicBezTo>
                    <a:pt x="12132" y="11679"/>
                    <a:pt x="11973" y="11638"/>
                    <a:pt x="11828" y="11599"/>
                  </a:cubicBezTo>
                  <a:cubicBezTo>
                    <a:pt x="11415" y="11486"/>
                    <a:pt x="11026" y="11307"/>
                    <a:pt x="10639" y="11128"/>
                  </a:cubicBezTo>
                  <a:cubicBezTo>
                    <a:pt x="10397" y="11016"/>
                    <a:pt x="10156" y="10906"/>
                    <a:pt x="9924" y="10774"/>
                  </a:cubicBezTo>
                  <a:cubicBezTo>
                    <a:pt x="9788" y="10696"/>
                    <a:pt x="9654" y="10612"/>
                    <a:pt x="9521" y="10527"/>
                  </a:cubicBezTo>
                  <a:cubicBezTo>
                    <a:pt x="9383" y="10439"/>
                    <a:pt x="9303" y="10335"/>
                    <a:pt x="9199" y="10214"/>
                  </a:cubicBezTo>
                  <a:cubicBezTo>
                    <a:pt x="9092" y="10093"/>
                    <a:pt x="8992" y="9965"/>
                    <a:pt x="8897" y="9834"/>
                  </a:cubicBezTo>
                  <a:cubicBezTo>
                    <a:pt x="8707" y="9575"/>
                    <a:pt x="8536" y="9302"/>
                    <a:pt x="8371" y="9026"/>
                  </a:cubicBezTo>
                  <a:cubicBezTo>
                    <a:pt x="7974" y="8363"/>
                    <a:pt x="7609" y="7675"/>
                    <a:pt x="7101" y="7085"/>
                  </a:cubicBezTo>
                  <a:cubicBezTo>
                    <a:pt x="6415" y="6289"/>
                    <a:pt x="5480" y="5708"/>
                    <a:pt x="4460" y="5445"/>
                  </a:cubicBezTo>
                  <a:cubicBezTo>
                    <a:pt x="4037" y="5336"/>
                    <a:pt x="3601" y="5282"/>
                    <a:pt x="3164" y="5282"/>
                  </a:cubicBezTo>
                  <a:cubicBezTo>
                    <a:pt x="2547" y="5282"/>
                    <a:pt x="1930" y="5390"/>
                    <a:pt x="1351" y="5604"/>
                  </a:cubicBezTo>
                  <a:cubicBezTo>
                    <a:pt x="984" y="5741"/>
                    <a:pt x="622" y="5926"/>
                    <a:pt x="370" y="6225"/>
                  </a:cubicBezTo>
                  <a:cubicBezTo>
                    <a:pt x="118" y="6524"/>
                    <a:pt x="0" y="6959"/>
                    <a:pt x="155" y="7315"/>
                  </a:cubicBezTo>
                  <a:cubicBezTo>
                    <a:pt x="352" y="7766"/>
                    <a:pt x="898" y="7955"/>
                    <a:pt x="1392" y="7977"/>
                  </a:cubicBezTo>
                  <a:cubicBezTo>
                    <a:pt x="1447" y="7979"/>
                    <a:pt x="1502" y="7980"/>
                    <a:pt x="1557" y="7980"/>
                  </a:cubicBezTo>
                  <a:cubicBezTo>
                    <a:pt x="1807" y="7980"/>
                    <a:pt x="2057" y="7960"/>
                    <a:pt x="2306" y="7960"/>
                  </a:cubicBezTo>
                  <a:cubicBezTo>
                    <a:pt x="2495" y="7960"/>
                    <a:pt x="2683" y="7972"/>
                    <a:pt x="2868" y="8013"/>
                  </a:cubicBezTo>
                  <a:cubicBezTo>
                    <a:pt x="3077" y="8059"/>
                    <a:pt x="3289" y="8152"/>
                    <a:pt x="3408" y="8327"/>
                  </a:cubicBezTo>
                  <a:cubicBezTo>
                    <a:pt x="3509" y="8476"/>
                    <a:pt x="3529" y="8665"/>
                    <a:pt x="3548" y="8844"/>
                  </a:cubicBezTo>
                  <a:cubicBezTo>
                    <a:pt x="3601" y="9335"/>
                    <a:pt x="3702" y="9874"/>
                    <a:pt x="4097" y="10171"/>
                  </a:cubicBezTo>
                  <a:cubicBezTo>
                    <a:pt x="4324" y="10342"/>
                    <a:pt x="4613" y="10401"/>
                    <a:pt x="4900" y="10401"/>
                  </a:cubicBezTo>
                  <a:cubicBezTo>
                    <a:pt x="4970" y="10401"/>
                    <a:pt x="5039" y="10397"/>
                    <a:pt x="5108" y="10391"/>
                  </a:cubicBezTo>
                  <a:cubicBezTo>
                    <a:pt x="5459" y="10360"/>
                    <a:pt x="5802" y="10266"/>
                    <a:pt x="6155" y="10240"/>
                  </a:cubicBezTo>
                  <a:cubicBezTo>
                    <a:pt x="6229" y="10235"/>
                    <a:pt x="6302" y="10232"/>
                    <a:pt x="6374" y="10232"/>
                  </a:cubicBezTo>
                  <a:cubicBezTo>
                    <a:pt x="7968" y="10232"/>
                    <a:pt x="9231" y="11465"/>
                    <a:pt x="10721" y="11862"/>
                  </a:cubicBezTo>
                  <a:cubicBezTo>
                    <a:pt x="10801" y="11883"/>
                    <a:pt x="10882" y="11903"/>
                    <a:pt x="10962" y="11919"/>
                  </a:cubicBezTo>
                  <a:cubicBezTo>
                    <a:pt x="11272" y="11986"/>
                    <a:pt x="11591" y="12022"/>
                    <a:pt x="11908" y="12022"/>
                  </a:cubicBezTo>
                  <a:cubicBezTo>
                    <a:pt x="12274" y="12022"/>
                    <a:pt x="12638" y="11975"/>
                    <a:pt x="12986" y="11873"/>
                  </a:cubicBezTo>
                  <a:cubicBezTo>
                    <a:pt x="13047" y="11877"/>
                    <a:pt x="13107" y="11879"/>
                    <a:pt x="13168" y="11879"/>
                  </a:cubicBezTo>
                  <a:cubicBezTo>
                    <a:pt x="13954" y="11879"/>
                    <a:pt x="14728" y="11551"/>
                    <a:pt x="15349" y="11060"/>
                  </a:cubicBezTo>
                  <a:lnTo>
                    <a:pt x="15349" y="11060"/>
                  </a:lnTo>
                  <a:cubicBezTo>
                    <a:pt x="15302" y="11138"/>
                    <a:pt x="15257" y="11216"/>
                    <a:pt x="15222" y="11301"/>
                  </a:cubicBezTo>
                  <a:cubicBezTo>
                    <a:pt x="15102" y="11590"/>
                    <a:pt x="15101" y="11909"/>
                    <a:pt x="15107" y="12217"/>
                  </a:cubicBezTo>
                  <a:cubicBezTo>
                    <a:pt x="15113" y="12509"/>
                    <a:pt x="15086" y="12803"/>
                    <a:pt x="15153" y="13087"/>
                  </a:cubicBezTo>
                  <a:cubicBezTo>
                    <a:pt x="15338" y="13868"/>
                    <a:pt x="15928" y="14545"/>
                    <a:pt x="16684" y="14827"/>
                  </a:cubicBezTo>
                  <a:cubicBezTo>
                    <a:pt x="16945" y="14924"/>
                    <a:pt x="17224" y="14971"/>
                    <a:pt x="17504" y="14971"/>
                  </a:cubicBezTo>
                  <a:cubicBezTo>
                    <a:pt x="18030" y="14971"/>
                    <a:pt x="18557" y="14802"/>
                    <a:pt x="18970" y="14477"/>
                  </a:cubicBezTo>
                  <a:cubicBezTo>
                    <a:pt x="19174" y="14317"/>
                    <a:pt x="19348" y="14123"/>
                    <a:pt x="19549" y="13957"/>
                  </a:cubicBezTo>
                  <a:cubicBezTo>
                    <a:pt x="19885" y="13677"/>
                    <a:pt x="20288" y="13476"/>
                    <a:pt x="20715" y="13379"/>
                  </a:cubicBezTo>
                  <a:cubicBezTo>
                    <a:pt x="21029" y="13307"/>
                    <a:pt x="21381" y="13276"/>
                    <a:pt x="21601" y="13044"/>
                  </a:cubicBezTo>
                  <a:cubicBezTo>
                    <a:pt x="21803" y="12830"/>
                    <a:pt x="21828" y="12506"/>
                    <a:pt x="21798" y="12215"/>
                  </a:cubicBezTo>
                  <a:cubicBezTo>
                    <a:pt x="21774" y="11976"/>
                    <a:pt x="21717" y="11735"/>
                    <a:pt x="21597" y="11528"/>
                  </a:cubicBezTo>
                  <a:cubicBezTo>
                    <a:pt x="21328" y="11071"/>
                    <a:pt x="20771" y="10840"/>
                    <a:pt x="20237" y="10840"/>
                  </a:cubicBezTo>
                  <a:cubicBezTo>
                    <a:pt x="20218" y="10840"/>
                    <a:pt x="20198" y="10841"/>
                    <a:pt x="20179" y="10841"/>
                  </a:cubicBezTo>
                  <a:cubicBezTo>
                    <a:pt x="19626" y="10860"/>
                    <a:pt x="19104" y="11086"/>
                    <a:pt x="18617" y="11344"/>
                  </a:cubicBezTo>
                  <a:cubicBezTo>
                    <a:pt x="18129" y="11602"/>
                    <a:pt x="17657" y="11898"/>
                    <a:pt x="17134" y="12074"/>
                  </a:cubicBezTo>
                  <a:cubicBezTo>
                    <a:pt x="16972" y="12130"/>
                    <a:pt x="16798" y="12172"/>
                    <a:pt x="16628" y="12172"/>
                  </a:cubicBezTo>
                  <a:cubicBezTo>
                    <a:pt x="16517" y="12172"/>
                    <a:pt x="16408" y="12154"/>
                    <a:pt x="16305" y="12109"/>
                  </a:cubicBezTo>
                  <a:cubicBezTo>
                    <a:pt x="16029" y="11990"/>
                    <a:pt x="15954" y="11759"/>
                    <a:pt x="15821" y="11522"/>
                  </a:cubicBezTo>
                  <a:cubicBezTo>
                    <a:pt x="15744" y="11383"/>
                    <a:pt x="15658" y="11265"/>
                    <a:pt x="15611" y="11108"/>
                  </a:cubicBezTo>
                  <a:cubicBezTo>
                    <a:pt x="15595" y="11059"/>
                    <a:pt x="15566" y="10974"/>
                    <a:pt x="15550" y="10892"/>
                  </a:cubicBezTo>
                  <a:cubicBezTo>
                    <a:pt x="15570" y="10874"/>
                    <a:pt x="15590" y="10857"/>
                    <a:pt x="15610" y="10839"/>
                  </a:cubicBezTo>
                  <a:cubicBezTo>
                    <a:pt x="15692" y="10763"/>
                    <a:pt x="15770" y="10682"/>
                    <a:pt x="15846" y="10602"/>
                  </a:cubicBezTo>
                  <a:cubicBezTo>
                    <a:pt x="15851" y="10607"/>
                    <a:pt x="15857" y="10612"/>
                    <a:pt x="15862" y="10617"/>
                  </a:cubicBezTo>
                  <a:cubicBezTo>
                    <a:pt x="16057" y="10769"/>
                    <a:pt x="16290" y="10855"/>
                    <a:pt x="16530" y="10876"/>
                  </a:cubicBezTo>
                  <a:cubicBezTo>
                    <a:pt x="16570" y="10879"/>
                    <a:pt x="16610" y="10881"/>
                    <a:pt x="16649" y="10881"/>
                  </a:cubicBezTo>
                  <a:cubicBezTo>
                    <a:pt x="16865" y="10881"/>
                    <a:pt x="17082" y="10831"/>
                    <a:pt x="17276" y="10733"/>
                  </a:cubicBezTo>
                  <a:cubicBezTo>
                    <a:pt x="17505" y="10617"/>
                    <a:pt x="17706" y="10456"/>
                    <a:pt x="17913" y="10304"/>
                  </a:cubicBezTo>
                  <a:cubicBezTo>
                    <a:pt x="18312" y="10007"/>
                    <a:pt x="18741" y="9736"/>
                    <a:pt x="19219" y="9595"/>
                  </a:cubicBezTo>
                  <a:cubicBezTo>
                    <a:pt x="19435" y="9530"/>
                    <a:pt x="19662" y="9494"/>
                    <a:pt x="19887" y="9494"/>
                  </a:cubicBezTo>
                  <a:cubicBezTo>
                    <a:pt x="20161" y="9494"/>
                    <a:pt x="20433" y="9547"/>
                    <a:pt x="20677" y="9669"/>
                  </a:cubicBezTo>
                  <a:cubicBezTo>
                    <a:pt x="20987" y="9823"/>
                    <a:pt x="21236" y="10074"/>
                    <a:pt x="21523" y="10266"/>
                  </a:cubicBezTo>
                  <a:cubicBezTo>
                    <a:pt x="21736" y="10409"/>
                    <a:pt x="21991" y="10520"/>
                    <a:pt x="22241" y="10520"/>
                  </a:cubicBezTo>
                  <a:cubicBezTo>
                    <a:pt x="22329" y="10520"/>
                    <a:pt x="22416" y="10506"/>
                    <a:pt x="22500" y="10475"/>
                  </a:cubicBezTo>
                  <a:cubicBezTo>
                    <a:pt x="22902" y="10330"/>
                    <a:pt x="23082" y="9867"/>
                    <a:pt x="23144" y="9446"/>
                  </a:cubicBezTo>
                  <a:cubicBezTo>
                    <a:pt x="23187" y="9144"/>
                    <a:pt x="23195" y="8840"/>
                    <a:pt x="23167" y="8538"/>
                  </a:cubicBezTo>
                  <a:cubicBezTo>
                    <a:pt x="23137" y="8233"/>
                    <a:pt x="23071" y="7927"/>
                    <a:pt x="22933" y="7652"/>
                  </a:cubicBezTo>
                  <a:cubicBezTo>
                    <a:pt x="22716" y="7216"/>
                    <a:pt x="22326" y="6872"/>
                    <a:pt x="21873" y="6683"/>
                  </a:cubicBezTo>
                  <a:cubicBezTo>
                    <a:pt x="21578" y="6561"/>
                    <a:pt x="21257" y="6502"/>
                    <a:pt x="20936" y="6502"/>
                  </a:cubicBezTo>
                  <a:cubicBezTo>
                    <a:pt x="20767" y="6502"/>
                    <a:pt x="20597" y="6519"/>
                    <a:pt x="20431" y="6551"/>
                  </a:cubicBezTo>
                  <a:cubicBezTo>
                    <a:pt x="20071" y="6620"/>
                    <a:pt x="19726" y="6760"/>
                    <a:pt x="19426" y="6970"/>
                  </a:cubicBezTo>
                  <a:cubicBezTo>
                    <a:pt x="18631" y="7525"/>
                    <a:pt x="18246" y="8478"/>
                    <a:pt x="17724" y="9292"/>
                  </a:cubicBezTo>
                  <a:cubicBezTo>
                    <a:pt x="17520" y="9611"/>
                    <a:pt x="17284" y="9932"/>
                    <a:pt x="16956" y="10129"/>
                  </a:cubicBezTo>
                  <a:cubicBezTo>
                    <a:pt x="16653" y="10310"/>
                    <a:pt x="16313" y="10429"/>
                    <a:pt x="15961" y="10476"/>
                  </a:cubicBezTo>
                  <a:cubicBezTo>
                    <a:pt x="16661" y="9689"/>
                    <a:pt x="17146" y="8713"/>
                    <a:pt x="17586" y="7765"/>
                  </a:cubicBezTo>
                  <a:cubicBezTo>
                    <a:pt x="17747" y="7714"/>
                    <a:pt x="17901" y="7647"/>
                    <a:pt x="18045" y="7565"/>
                  </a:cubicBezTo>
                  <a:cubicBezTo>
                    <a:pt x="18256" y="7444"/>
                    <a:pt x="18406" y="7261"/>
                    <a:pt x="18602" y="7130"/>
                  </a:cubicBezTo>
                  <a:cubicBezTo>
                    <a:pt x="19016" y="6856"/>
                    <a:pt x="19388" y="6517"/>
                    <a:pt x="19838" y="6291"/>
                  </a:cubicBezTo>
                  <a:cubicBezTo>
                    <a:pt x="20154" y="6130"/>
                    <a:pt x="20508" y="6024"/>
                    <a:pt x="20860" y="6024"/>
                  </a:cubicBezTo>
                  <a:cubicBezTo>
                    <a:pt x="20990" y="6024"/>
                    <a:pt x="21120" y="6038"/>
                    <a:pt x="21248" y="6070"/>
                  </a:cubicBezTo>
                  <a:cubicBezTo>
                    <a:pt x="21703" y="6183"/>
                    <a:pt x="22079" y="6497"/>
                    <a:pt x="22518" y="6657"/>
                  </a:cubicBezTo>
                  <a:cubicBezTo>
                    <a:pt x="22617" y="6694"/>
                    <a:pt x="22725" y="6722"/>
                    <a:pt x="22830" y="6722"/>
                  </a:cubicBezTo>
                  <a:cubicBezTo>
                    <a:pt x="22895" y="6722"/>
                    <a:pt x="22959" y="6712"/>
                    <a:pt x="23019" y="6685"/>
                  </a:cubicBezTo>
                  <a:cubicBezTo>
                    <a:pt x="23164" y="6622"/>
                    <a:pt x="23261" y="6477"/>
                    <a:pt x="23303" y="6323"/>
                  </a:cubicBezTo>
                  <a:cubicBezTo>
                    <a:pt x="23344" y="6171"/>
                    <a:pt x="23338" y="6010"/>
                    <a:pt x="23328" y="5853"/>
                  </a:cubicBezTo>
                  <a:cubicBezTo>
                    <a:pt x="23306" y="5531"/>
                    <a:pt x="23267" y="5205"/>
                    <a:pt x="23143" y="4908"/>
                  </a:cubicBezTo>
                  <a:cubicBezTo>
                    <a:pt x="23019" y="4610"/>
                    <a:pt x="22799" y="4340"/>
                    <a:pt x="22502" y="4215"/>
                  </a:cubicBezTo>
                  <a:cubicBezTo>
                    <a:pt x="22408" y="4175"/>
                    <a:pt x="22306" y="4149"/>
                    <a:pt x="22219" y="4092"/>
                  </a:cubicBezTo>
                  <a:cubicBezTo>
                    <a:pt x="22129" y="4034"/>
                    <a:pt x="22063" y="3946"/>
                    <a:pt x="21997" y="3861"/>
                  </a:cubicBezTo>
                  <a:cubicBezTo>
                    <a:pt x="21711" y="3494"/>
                    <a:pt x="21354" y="3115"/>
                    <a:pt x="20889" y="3083"/>
                  </a:cubicBezTo>
                  <a:cubicBezTo>
                    <a:pt x="20868" y="3082"/>
                    <a:pt x="20847" y="3081"/>
                    <a:pt x="20826" y="3081"/>
                  </a:cubicBezTo>
                  <a:cubicBezTo>
                    <a:pt x="20447" y="3081"/>
                    <a:pt x="20093" y="3324"/>
                    <a:pt x="19868" y="3634"/>
                  </a:cubicBezTo>
                  <a:cubicBezTo>
                    <a:pt x="19630" y="3959"/>
                    <a:pt x="19506" y="4350"/>
                    <a:pt x="19376" y="4731"/>
                  </a:cubicBezTo>
                  <a:cubicBezTo>
                    <a:pt x="19294" y="4968"/>
                    <a:pt x="19208" y="5204"/>
                    <a:pt x="19114" y="5438"/>
                  </a:cubicBezTo>
                  <a:cubicBezTo>
                    <a:pt x="18966" y="5808"/>
                    <a:pt x="18801" y="6171"/>
                    <a:pt x="18606" y="6520"/>
                  </a:cubicBezTo>
                  <a:cubicBezTo>
                    <a:pt x="18522" y="6673"/>
                    <a:pt x="18476" y="6839"/>
                    <a:pt x="18373" y="6981"/>
                  </a:cubicBezTo>
                  <a:cubicBezTo>
                    <a:pt x="18277" y="7114"/>
                    <a:pt x="18154" y="7227"/>
                    <a:pt x="18029" y="7331"/>
                  </a:cubicBezTo>
                  <a:cubicBezTo>
                    <a:pt x="17908" y="7431"/>
                    <a:pt x="17783" y="7526"/>
                    <a:pt x="17656" y="7618"/>
                  </a:cubicBezTo>
                  <a:lnTo>
                    <a:pt x="17675" y="7576"/>
                  </a:lnTo>
                  <a:cubicBezTo>
                    <a:pt x="18252" y="6329"/>
                    <a:pt x="18735" y="5039"/>
                    <a:pt x="19119" y="3719"/>
                  </a:cubicBezTo>
                  <a:cubicBezTo>
                    <a:pt x="19303" y="3090"/>
                    <a:pt x="19442" y="2450"/>
                    <a:pt x="19607" y="1817"/>
                  </a:cubicBezTo>
                  <a:cubicBezTo>
                    <a:pt x="19732" y="1339"/>
                    <a:pt x="19904" y="784"/>
                    <a:pt x="20329" y="485"/>
                  </a:cubicBezTo>
                  <a:cubicBezTo>
                    <a:pt x="20515" y="354"/>
                    <a:pt x="20719" y="298"/>
                    <a:pt x="20924" y="298"/>
                  </a:cubicBezTo>
                  <a:cubicBezTo>
                    <a:pt x="21315" y="298"/>
                    <a:pt x="21709" y="503"/>
                    <a:pt x="21986" y="789"/>
                  </a:cubicBezTo>
                  <a:cubicBezTo>
                    <a:pt x="22491" y="1311"/>
                    <a:pt x="22633" y="2083"/>
                    <a:pt x="22770" y="2767"/>
                  </a:cubicBezTo>
                  <a:cubicBezTo>
                    <a:pt x="22785" y="2840"/>
                    <a:pt x="22839" y="2872"/>
                    <a:pt x="22896" y="2872"/>
                  </a:cubicBezTo>
                  <a:cubicBezTo>
                    <a:pt x="22983" y="2872"/>
                    <a:pt x="23076" y="2800"/>
                    <a:pt x="23053" y="2689"/>
                  </a:cubicBezTo>
                  <a:cubicBezTo>
                    <a:pt x="22927" y="2059"/>
                    <a:pt x="22790" y="1401"/>
                    <a:pt x="22420" y="861"/>
                  </a:cubicBezTo>
                  <a:cubicBezTo>
                    <a:pt x="22111" y="412"/>
                    <a:pt x="21625" y="69"/>
                    <a:pt x="21073" y="8"/>
                  </a:cubicBezTo>
                  <a:cubicBezTo>
                    <a:pt x="21025" y="3"/>
                    <a:pt x="20977" y="1"/>
                    <a:pt x="20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5"/>
            <p:cNvSpPr/>
            <p:nvPr/>
          </p:nvSpPr>
          <p:spPr>
            <a:xfrm>
              <a:off x="1924400" y="1572750"/>
              <a:ext cx="314275" cy="295675"/>
            </a:xfrm>
            <a:custGeom>
              <a:avLst/>
              <a:gdLst/>
              <a:ahLst/>
              <a:cxnLst/>
              <a:rect l="l" t="t" r="r" b="b"/>
              <a:pathLst>
                <a:path w="12571" h="11827" extrusionOk="0">
                  <a:moveTo>
                    <a:pt x="757" y="1"/>
                  </a:moveTo>
                  <a:cubicBezTo>
                    <a:pt x="572" y="1"/>
                    <a:pt x="400" y="45"/>
                    <a:pt x="271" y="176"/>
                  </a:cubicBezTo>
                  <a:cubicBezTo>
                    <a:pt x="1" y="455"/>
                    <a:pt x="129" y="913"/>
                    <a:pt x="274" y="1274"/>
                  </a:cubicBezTo>
                  <a:cubicBezTo>
                    <a:pt x="523" y="1894"/>
                    <a:pt x="795" y="2543"/>
                    <a:pt x="1324" y="2949"/>
                  </a:cubicBezTo>
                  <a:cubicBezTo>
                    <a:pt x="1601" y="3162"/>
                    <a:pt x="1929" y="3291"/>
                    <a:pt x="2257" y="3406"/>
                  </a:cubicBezTo>
                  <a:cubicBezTo>
                    <a:pt x="3352" y="3792"/>
                    <a:pt x="4495" y="4043"/>
                    <a:pt x="5651" y="4148"/>
                  </a:cubicBezTo>
                  <a:cubicBezTo>
                    <a:pt x="6088" y="4187"/>
                    <a:pt x="6535" y="4208"/>
                    <a:pt x="6948" y="4359"/>
                  </a:cubicBezTo>
                  <a:cubicBezTo>
                    <a:pt x="7747" y="4648"/>
                    <a:pt x="8311" y="5385"/>
                    <a:pt x="8631" y="6171"/>
                  </a:cubicBezTo>
                  <a:cubicBezTo>
                    <a:pt x="8954" y="6957"/>
                    <a:pt x="9076" y="7808"/>
                    <a:pt x="9273" y="8635"/>
                  </a:cubicBezTo>
                  <a:cubicBezTo>
                    <a:pt x="9469" y="9462"/>
                    <a:pt x="9759" y="10299"/>
                    <a:pt x="10340" y="10917"/>
                  </a:cubicBezTo>
                  <a:cubicBezTo>
                    <a:pt x="10815" y="11421"/>
                    <a:pt x="11475" y="11749"/>
                    <a:pt x="12164" y="11826"/>
                  </a:cubicBezTo>
                  <a:lnTo>
                    <a:pt x="12571" y="11695"/>
                  </a:lnTo>
                  <a:cubicBezTo>
                    <a:pt x="12272" y="11432"/>
                    <a:pt x="12192" y="11004"/>
                    <a:pt x="12155" y="10609"/>
                  </a:cubicBezTo>
                  <a:cubicBezTo>
                    <a:pt x="11959" y="8535"/>
                    <a:pt x="12421" y="6384"/>
                    <a:pt x="11812" y="4391"/>
                  </a:cubicBezTo>
                  <a:cubicBezTo>
                    <a:pt x="11136" y="2173"/>
                    <a:pt x="9065" y="451"/>
                    <a:pt x="6763" y="188"/>
                  </a:cubicBezTo>
                  <a:cubicBezTo>
                    <a:pt x="6485" y="156"/>
                    <a:pt x="6207" y="144"/>
                    <a:pt x="5928" y="144"/>
                  </a:cubicBezTo>
                  <a:cubicBezTo>
                    <a:pt x="4974" y="144"/>
                    <a:pt x="4014" y="288"/>
                    <a:pt x="3058" y="288"/>
                  </a:cubicBezTo>
                  <a:cubicBezTo>
                    <a:pt x="2906" y="288"/>
                    <a:pt x="2754" y="284"/>
                    <a:pt x="2603" y="276"/>
                  </a:cubicBezTo>
                  <a:cubicBezTo>
                    <a:pt x="2176" y="251"/>
                    <a:pt x="1751" y="190"/>
                    <a:pt x="1335" y="91"/>
                  </a:cubicBezTo>
                  <a:cubicBezTo>
                    <a:pt x="1151" y="47"/>
                    <a:pt x="94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5"/>
            <p:cNvSpPr/>
            <p:nvPr/>
          </p:nvSpPr>
          <p:spPr>
            <a:xfrm>
              <a:off x="2301600" y="1582475"/>
              <a:ext cx="79675" cy="178225"/>
            </a:xfrm>
            <a:custGeom>
              <a:avLst/>
              <a:gdLst/>
              <a:ahLst/>
              <a:cxnLst/>
              <a:rect l="l" t="t" r="r" b="b"/>
              <a:pathLst>
                <a:path w="3187" h="7129" extrusionOk="0">
                  <a:moveTo>
                    <a:pt x="1020" y="1"/>
                  </a:moveTo>
                  <a:cubicBezTo>
                    <a:pt x="678" y="1"/>
                    <a:pt x="337" y="29"/>
                    <a:pt x="0" y="85"/>
                  </a:cubicBezTo>
                  <a:cubicBezTo>
                    <a:pt x="393" y="512"/>
                    <a:pt x="792" y="947"/>
                    <a:pt x="1037" y="1471"/>
                  </a:cubicBezTo>
                  <a:cubicBezTo>
                    <a:pt x="1424" y="2301"/>
                    <a:pt x="1384" y="3257"/>
                    <a:pt x="1386" y="4173"/>
                  </a:cubicBezTo>
                  <a:cubicBezTo>
                    <a:pt x="1388" y="4516"/>
                    <a:pt x="1394" y="4869"/>
                    <a:pt x="1436" y="5215"/>
                  </a:cubicBezTo>
                  <a:cubicBezTo>
                    <a:pt x="1455" y="5775"/>
                    <a:pt x="1566" y="6331"/>
                    <a:pt x="1852" y="6808"/>
                  </a:cubicBezTo>
                  <a:cubicBezTo>
                    <a:pt x="1943" y="6958"/>
                    <a:pt x="2070" y="7111"/>
                    <a:pt x="2245" y="7128"/>
                  </a:cubicBezTo>
                  <a:cubicBezTo>
                    <a:pt x="2216" y="6474"/>
                    <a:pt x="2206" y="5817"/>
                    <a:pt x="2216" y="5160"/>
                  </a:cubicBezTo>
                  <a:cubicBezTo>
                    <a:pt x="2488" y="4257"/>
                    <a:pt x="2805" y="3371"/>
                    <a:pt x="3017" y="2445"/>
                  </a:cubicBezTo>
                  <a:cubicBezTo>
                    <a:pt x="3106" y="2053"/>
                    <a:pt x="3186" y="1653"/>
                    <a:pt x="3140" y="1254"/>
                  </a:cubicBezTo>
                  <a:cubicBezTo>
                    <a:pt x="3094" y="856"/>
                    <a:pt x="2899" y="455"/>
                    <a:pt x="2551" y="253"/>
                  </a:cubicBezTo>
                  <a:cubicBezTo>
                    <a:pt x="2370" y="148"/>
                    <a:pt x="2160" y="104"/>
                    <a:pt x="1953" y="72"/>
                  </a:cubicBezTo>
                  <a:cubicBezTo>
                    <a:pt x="1644" y="24"/>
                    <a:pt x="1332" y="1"/>
                    <a:pt x="1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5"/>
            <p:cNvSpPr/>
            <p:nvPr/>
          </p:nvSpPr>
          <p:spPr>
            <a:xfrm>
              <a:off x="2187825" y="1585050"/>
              <a:ext cx="128025" cy="265525"/>
            </a:xfrm>
            <a:custGeom>
              <a:avLst/>
              <a:gdLst/>
              <a:ahLst/>
              <a:cxnLst/>
              <a:rect l="l" t="t" r="r" b="b"/>
              <a:pathLst>
                <a:path w="5121" h="10621" extrusionOk="0">
                  <a:moveTo>
                    <a:pt x="1" y="1"/>
                  </a:moveTo>
                  <a:lnTo>
                    <a:pt x="1" y="1"/>
                  </a:lnTo>
                  <a:cubicBezTo>
                    <a:pt x="170" y="404"/>
                    <a:pt x="536" y="679"/>
                    <a:pt x="856" y="977"/>
                  </a:cubicBezTo>
                  <a:cubicBezTo>
                    <a:pt x="1767" y="1832"/>
                    <a:pt x="2375" y="3004"/>
                    <a:pt x="2548" y="4240"/>
                  </a:cubicBezTo>
                  <a:cubicBezTo>
                    <a:pt x="2626" y="4800"/>
                    <a:pt x="2619" y="5370"/>
                    <a:pt x="2610" y="5936"/>
                  </a:cubicBezTo>
                  <a:cubicBezTo>
                    <a:pt x="2604" y="6412"/>
                    <a:pt x="2596" y="6885"/>
                    <a:pt x="2589" y="7361"/>
                  </a:cubicBezTo>
                  <a:cubicBezTo>
                    <a:pt x="2580" y="8017"/>
                    <a:pt x="2574" y="8698"/>
                    <a:pt x="2835" y="9301"/>
                  </a:cubicBezTo>
                  <a:cubicBezTo>
                    <a:pt x="2917" y="9491"/>
                    <a:pt x="3360" y="10003"/>
                    <a:pt x="3723" y="10223"/>
                  </a:cubicBezTo>
                  <a:lnTo>
                    <a:pt x="3831" y="10327"/>
                  </a:lnTo>
                  <a:cubicBezTo>
                    <a:pt x="3916" y="10408"/>
                    <a:pt x="4006" y="10491"/>
                    <a:pt x="4111" y="10543"/>
                  </a:cubicBezTo>
                  <a:cubicBezTo>
                    <a:pt x="4240" y="10606"/>
                    <a:pt x="4384" y="10620"/>
                    <a:pt x="4529" y="10620"/>
                  </a:cubicBezTo>
                  <a:cubicBezTo>
                    <a:pt x="4583" y="10620"/>
                    <a:pt x="4637" y="10618"/>
                    <a:pt x="4690" y="10616"/>
                  </a:cubicBezTo>
                  <a:cubicBezTo>
                    <a:pt x="4684" y="10483"/>
                    <a:pt x="4630" y="10359"/>
                    <a:pt x="4581" y="10237"/>
                  </a:cubicBezTo>
                  <a:cubicBezTo>
                    <a:pt x="4417" y="9831"/>
                    <a:pt x="4278" y="9417"/>
                    <a:pt x="4160" y="8995"/>
                  </a:cubicBezTo>
                  <a:cubicBezTo>
                    <a:pt x="4160" y="8918"/>
                    <a:pt x="4162" y="8841"/>
                    <a:pt x="4170" y="8764"/>
                  </a:cubicBezTo>
                  <a:cubicBezTo>
                    <a:pt x="4216" y="8338"/>
                    <a:pt x="4310" y="7917"/>
                    <a:pt x="4423" y="7505"/>
                  </a:cubicBezTo>
                  <a:cubicBezTo>
                    <a:pt x="4687" y="6536"/>
                    <a:pt x="5047" y="5580"/>
                    <a:pt x="5100" y="4577"/>
                  </a:cubicBezTo>
                  <a:cubicBezTo>
                    <a:pt x="5121" y="4187"/>
                    <a:pt x="5093" y="3795"/>
                    <a:pt x="5056" y="3406"/>
                  </a:cubicBezTo>
                  <a:cubicBezTo>
                    <a:pt x="4995" y="2776"/>
                    <a:pt x="4897" y="2122"/>
                    <a:pt x="4536" y="1604"/>
                  </a:cubicBezTo>
                  <a:cubicBezTo>
                    <a:pt x="4232" y="1167"/>
                    <a:pt x="3762" y="866"/>
                    <a:pt x="3265" y="673"/>
                  </a:cubicBezTo>
                  <a:cubicBezTo>
                    <a:pt x="2768" y="481"/>
                    <a:pt x="2239" y="389"/>
                    <a:pt x="1715" y="298"/>
                  </a:cubicBezTo>
                  <a:cubicBezTo>
                    <a:pt x="1144" y="199"/>
                    <a:pt x="573" y="10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5"/>
            <p:cNvSpPr/>
            <p:nvPr/>
          </p:nvSpPr>
          <p:spPr>
            <a:xfrm>
              <a:off x="2190600" y="1863025"/>
              <a:ext cx="110900" cy="125875"/>
            </a:xfrm>
            <a:custGeom>
              <a:avLst/>
              <a:gdLst/>
              <a:ahLst/>
              <a:cxnLst/>
              <a:rect l="l" t="t" r="r" b="b"/>
              <a:pathLst>
                <a:path w="4436" h="5035" extrusionOk="0">
                  <a:moveTo>
                    <a:pt x="3698" y="1"/>
                  </a:moveTo>
                  <a:cubicBezTo>
                    <a:pt x="3675" y="1"/>
                    <a:pt x="3636" y="31"/>
                    <a:pt x="3574" y="95"/>
                  </a:cubicBezTo>
                  <a:cubicBezTo>
                    <a:pt x="3374" y="304"/>
                    <a:pt x="3130" y="472"/>
                    <a:pt x="2864" y="587"/>
                  </a:cubicBezTo>
                  <a:cubicBezTo>
                    <a:pt x="2625" y="690"/>
                    <a:pt x="2371" y="751"/>
                    <a:pt x="2120" y="819"/>
                  </a:cubicBezTo>
                  <a:cubicBezTo>
                    <a:pt x="1600" y="961"/>
                    <a:pt x="1088" y="1142"/>
                    <a:pt x="603" y="1380"/>
                  </a:cubicBezTo>
                  <a:cubicBezTo>
                    <a:pt x="454" y="1452"/>
                    <a:pt x="306" y="1532"/>
                    <a:pt x="192" y="1651"/>
                  </a:cubicBezTo>
                  <a:cubicBezTo>
                    <a:pt x="78" y="1769"/>
                    <a:pt x="1" y="1936"/>
                    <a:pt x="25" y="2098"/>
                  </a:cubicBezTo>
                  <a:cubicBezTo>
                    <a:pt x="58" y="2325"/>
                    <a:pt x="270" y="2482"/>
                    <a:pt x="480" y="2580"/>
                  </a:cubicBezTo>
                  <a:cubicBezTo>
                    <a:pt x="774" y="2719"/>
                    <a:pt x="1095" y="2794"/>
                    <a:pt x="1389" y="2932"/>
                  </a:cubicBezTo>
                  <a:cubicBezTo>
                    <a:pt x="1683" y="3071"/>
                    <a:pt x="1961" y="3296"/>
                    <a:pt x="2046" y="3609"/>
                  </a:cubicBezTo>
                  <a:cubicBezTo>
                    <a:pt x="2110" y="3844"/>
                    <a:pt x="2056" y="4093"/>
                    <a:pt x="2052" y="4337"/>
                  </a:cubicBezTo>
                  <a:cubicBezTo>
                    <a:pt x="2048" y="4579"/>
                    <a:pt x="2118" y="4856"/>
                    <a:pt x="2334" y="4970"/>
                  </a:cubicBezTo>
                  <a:cubicBezTo>
                    <a:pt x="2428" y="5021"/>
                    <a:pt x="2538" y="5032"/>
                    <a:pt x="2646" y="5034"/>
                  </a:cubicBezTo>
                  <a:cubicBezTo>
                    <a:pt x="2652" y="5034"/>
                    <a:pt x="2659" y="5034"/>
                    <a:pt x="2665" y="5034"/>
                  </a:cubicBezTo>
                  <a:cubicBezTo>
                    <a:pt x="2874" y="5034"/>
                    <a:pt x="3082" y="5002"/>
                    <a:pt x="3284" y="4944"/>
                  </a:cubicBezTo>
                  <a:cubicBezTo>
                    <a:pt x="3497" y="4883"/>
                    <a:pt x="3707" y="4794"/>
                    <a:pt x="3881" y="4657"/>
                  </a:cubicBezTo>
                  <a:cubicBezTo>
                    <a:pt x="4246" y="4373"/>
                    <a:pt x="4435" y="3900"/>
                    <a:pt x="4424" y="3438"/>
                  </a:cubicBezTo>
                  <a:cubicBezTo>
                    <a:pt x="4412" y="2977"/>
                    <a:pt x="4215" y="2534"/>
                    <a:pt x="3929" y="2171"/>
                  </a:cubicBezTo>
                  <a:cubicBezTo>
                    <a:pt x="3713" y="1899"/>
                    <a:pt x="3429" y="1628"/>
                    <a:pt x="3428" y="1281"/>
                  </a:cubicBezTo>
                  <a:cubicBezTo>
                    <a:pt x="3427" y="1070"/>
                    <a:pt x="3533" y="878"/>
                    <a:pt x="3607" y="680"/>
                  </a:cubicBezTo>
                  <a:cubicBezTo>
                    <a:pt x="3664" y="522"/>
                    <a:pt x="3702" y="357"/>
                    <a:pt x="3718" y="191"/>
                  </a:cubicBezTo>
                  <a:cubicBezTo>
                    <a:pt x="3730" y="66"/>
                    <a:pt x="3731" y="1"/>
                    <a:pt x="3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5"/>
            <p:cNvSpPr/>
            <p:nvPr/>
          </p:nvSpPr>
          <p:spPr>
            <a:xfrm>
              <a:off x="2264750" y="1602750"/>
              <a:ext cx="1550" cy="2450"/>
            </a:xfrm>
            <a:custGeom>
              <a:avLst/>
              <a:gdLst/>
              <a:ahLst/>
              <a:cxnLst/>
              <a:rect l="l" t="t" r="r" b="b"/>
              <a:pathLst>
                <a:path w="62" h="98" extrusionOk="0">
                  <a:moveTo>
                    <a:pt x="1" y="1"/>
                  </a:moveTo>
                  <a:cubicBezTo>
                    <a:pt x="21" y="33"/>
                    <a:pt x="41" y="66"/>
                    <a:pt x="61" y="98"/>
                  </a:cubicBezTo>
                  <a:lnTo>
                    <a:pt x="38" y="28"/>
                  </a:lnTo>
                  <a:cubicBezTo>
                    <a:pt x="26" y="19"/>
                    <a:pt x="14" y="10"/>
                    <a:pt x="1" y="1"/>
                  </a:cubicBezTo>
                  <a:close/>
                </a:path>
              </a:pathLst>
            </a:custGeom>
            <a:solidFill>
              <a:srgbClr val="3D3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5"/>
            <p:cNvSpPr/>
            <p:nvPr/>
          </p:nvSpPr>
          <p:spPr>
            <a:xfrm>
              <a:off x="2152875" y="1982850"/>
              <a:ext cx="268650" cy="163425"/>
            </a:xfrm>
            <a:custGeom>
              <a:avLst/>
              <a:gdLst/>
              <a:ahLst/>
              <a:cxnLst/>
              <a:rect l="l" t="t" r="r" b="b"/>
              <a:pathLst>
                <a:path w="10746" h="6537" fill="none" extrusionOk="0">
                  <a:moveTo>
                    <a:pt x="0" y="6537"/>
                  </a:moveTo>
                  <a:cubicBezTo>
                    <a:pt x="1080" y="5231"/>
                    <a:pt x="2301" y="3983"/>
                    <a:pt x="3833" y="3259"/>
                  </a:cubicBezTo>
                  <a:cubicBezTo>
                    <a:pt x="5707" y="2375"/>
                    <a:pt x="7955" y="2313"/>
                    <a:pt x="9619" y="1081"/>
                  </a:cubicBezTo>
                  <a:cubicBezTo>
                    <a:pt x="10039" y="771"/>
                    <a:pt x="10405" y="395"/>
                    <a:pt x="107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5"/>
            <p:cNvSpPr/>
            <p:nvPr/>
          </p:nvSpPr>
          <p:spPr>
            <a:xfrm>
              <a:off x="2160850" y="2144875"/>
              <a:ext cx="304100" cy="22150"/>
            </a:xfrm>
            <a:custGeom>
              <a:avLst/>
              <a:gdLst/>
              <a:ahLst/>
              <a:cxnLst/>
              <a:rect l="l" t="t" r="r" b="b"/>
              <a:pathLst>
                <a:path w="12164" h="886" fill="none" extrusionOk="0">
                  <a:moveTo>
                    <a:pt x="1" y="558"/>
                  </a:moveTo>
                  <a:cubicBezTo>
                    <a:pt x="2044" y="440"/>
                    <a:pt x="4086" y="703"/>
                    <a:pt x="6130" y="795"/>
                  </a:cubicBezTo>
                  <a:cubicBezTo>
                    <a:pt x="8174" y="885"/>
                    <a:pt x="10278" y="792"/>
                    <a:pt x="1216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5"/>
            <p:cNvSpPr/>
            <p:nvPr/>
          </p:nvSpPr>
          <p:spPr>
            <a:xfrm>
              <a:off x="2058000" y="2120825"/>
              <a:ext cx="31800" cy="43950"/>
            </a:xfrm>
            <a:custGeom>
              <a:avLst/>
              <a:gdLst/>
              <a:ahLst/>
              <a:cxnLst/>
              <a:rect l="l" t="t" r="r" b="b"/>
              <a:pathLst>
                <a:path w="1272" h="1758" fill="none" extrusionOk="0">
                  <a:moveTo>
                    <a:pt x="21" y="0"/>
                  </a:moveTo>
                  <a:cubicBezTo>
                    <a:pt x="1" y="207"/>
                    <a:pt x="14" y="417"/>
                    <a:pt x="52" y="622"/>
                  </a:cubicBezTo>
                  <a:cubicBezTo>
                    <a:pt x="89" y="828"/>
                    <a:pt x="151" y="1032"/>
                    <a:pt x="269" y="1204"/>
                  </a:cubicBezTo>
                  <a:cubicBezTo>
                    <a:pt x="379" y="1366"/>
                    <a:pt x="537" y="1492"/>
                    <a:pt x="712" y="1582"/>
                  </a:cubicBezTo>
                  <a:cubicBezTo>
                    <a:pt x="887" y="1671"/>
                    <a:pt x="1077" y="1726"/>
                    <a:pt x="1271" y="175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5"/>
            <p:cNvSpPr/>
            <p:nvPr/>
          </p:nvSpPr>
          <p:spPr>
            <a:xfrm>
              <a:off x="2094225" y="1986225"/>
              <a:ext cx="107300" cy="146475"/>
            </a:xfrm>
            <a:custGeom>
              <a:avLst/>
              <a:gdLst/>
              <a:ahLst/>
              <a:cxnLst/>
              <a:rect l="l" t="t" r="r" b="b"/>
              <a:pathLst>
                <a:path w="4292" h="5859" fill="none" extrusionOk="0">
                  <a:moveTo>
                    <a:pt x="1" y="5858"/>
                  </a:moveTo>
                  <a:cubicBezTo>
                    <a:pt x="461" y="5740"/>
                    <a:pt x="806" y="5342"/>
                    <a:pt x="1006" y="4911"/>
                  </a:cubicBezTo>
                  <a:cubicBezTo>
                    <a:pt x="1206" y="4477"/>
                    <a:pt x="1291" y="4003"/>
                    <a:pt x="1424" y="3545"/>
                  </a:cubicBezTo>
                  <a:cubicBezTo>
                    <a:pt x="1596" y="2949"/>
                    <a:pt x="1853" y="2378"/>
                    <a:pt x="2183" y="1853"/>
                  </a:cubicBezTo>
                  <a:cubicBezTo>
                    <a:pt x="2357" y="1575"/>
                    <a:pt x="2556" y="1307"/>
                    <a:pt x="2807" y="1096"/>
                  </a:cubicBezTo>
                  <a:cubicBezTo>
                    <a:pt x="3281" y="698"/>
                    <a:pt x="3933" y="505"/>
                    <a:pt x="429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5"/>
            <p:cNvSpPr/>
            <p:nvPr/>
          </p:nvSpPr>
          <p:spPr>
            <a:xfrm>
              <a:off x="2044675" y="1923375"/>
              <a:ext cx="115350" cy="119500"/>
            </a:xfrm>
            <a:custGeom>
              <a:avLst/>
              <a:gdLst/>
              <a:ahLst/>
              <a:cxnLst/>
              <a:rect l="l" t="t" r="r" b="b"/>
              <a:pathLst>
                <a:path w="4614" h="4780" fill="none" extrusionOk="0">
                  <a:moveTo>
                    <a:pt x="0" y="4410"/>
                  </a:moveTo>
                  <a:cubicBezTo>
                    <a:pt x="38" y="4504"/>
                    <a:pt x="79" y="4601"/>
                    <a:pt x="152" y="4671"/>
                  </a:cubicBezTo>
                  <a:cubicBezTo>
                    <a:pt x="226" y="4742"/>
                    <a:pt x="340" y="4779"/>
                    <a:pt x="429" y="4733"/>
                  </a:cubicBezTo>
                  <a:cubicBezTo>
                    <a:pt x="501" y="4696"/>
                    <a:pt x="541" y="4617"/>
                    <a:pt x="572" y="4543"/>
                  </a:cubicBezTo>
                  <a:cubicBezTo>
                    <a:pt x="761" y="4100"/>
                    <a:pt x="859" y="3623"/>
                    <a:pt x="974" y="3156"/>
                  </a:cubicBezTo>
                  <a:cubicBezTo>
                    <a:pt x="1090" y="2688"/>
                    <a:pt x="1224" y="2216"/>
                    <a:pt x="1477" y="1806"/>
                  </a:cubicBezTo>
                  <a:cubicBezTo>
                    <a:pt x="1731" y="1397"/>
                    <a:pt x="2117" y="1048"/>
                    <a:pt x="2586" y="936"/>
                  </a:cubicBezTo>
                  <a:cubicBezTo>
                    <a:pt x="2769" y="892"/>
                    <a:pt x="2957" y="885"/>
                    <a:pt x="3145" y="865"/>
                  </a:cubicBezTo>
                  <a:cubicBezTo>
                    <a:pt x="3447" y="832"/>
                    <a:pt x="3743" y="762"/>
                    <a:pt x="4029" y="659"/>
                  </a:cubicBezTo>
                  <a:cubicBezTo>
                    <a:pt x="4136" y="621"/>
                    <a:pt x="4242" y="577"/>
                    <a:pt x="4328" y="504"/>
                  </a:cubicBezTo>
                  <a:cubicBezTo>
                    <a:pt x="4477" y="378"/>
                    <a:pt x="4549" y="186"/>
                    <a:pt x="4614"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5"/>
            <p:cNvSpPr/>
            <p:nvPr/>
          </p:nvSpPr>
          <p:spPr>
            <a:xfrm>
              <a:off x="1973225" y="2006625"/>
              <a:ext cx="41050" cy="159350"/>
            </a:xfrm>
            <a:custGeom>
              <a:avLst/>
              <a:gdLst/>
              <a:ahLst/>
              <a:cxnLst/>
              <a:rect l="l" t="t" r="r" b="b"/>
              <a:pathLst>
                <a:path w="1642" h="6374" fill="none" extrusionOk="0">
                  <a:moveTo>
                    <a:pt x="1642" y="0"/>
                  </a:moveTo>
                  <a:cubicBezTo>
                    <a:pt x="1323" y="294"/>
                    <a:pt x="925" y="483"/>
                    <a:pt x="569" y="731"/>
                  </a:cubicBezTo>
                  <a:cubicBezTo>
                    <a:pt x="414" y="839"/>
                    <a:pt x="264" y="961"/>
                    <a:pt x="170" y="1126"/>
                  </a:cubicBezTo>
                  <a:cubicBezTo>
                    <a:pt x="63" y="1311"/>
                    <a:pt x="38" y="1533"/>
                    <a:pt x="38" y="1746"/>
                  </a:cubicBezTo>
                  <a:cubicBezTo>
                    <a:pt x="38" y="2046"/>
                    <a:pt x="80" y="2346"/>
                    <a:pt x="163" y="2634"/>
                  </a:cubicBezTo>
                  <a:cubicBezTo>
                    <a:pt x="310" y="3144"/>
                    <a:pt x="582" y="3610"/>
                    <a:pt x="718" y="4121"/>
                  </a:cubicBezTo>
                  <a:cubicBezTo>
                    <a:pt x="805" y="4451"/>
                    <a:pt x="835" y="4797"/>
                    <a:pt x="803" y="5138"/>
                  </a:cubicBezTo>
                  <a:cubicBezTo>
                    <a:pt x="778" y="5397"/>
                    <a:pt x="718" y="5658"/>
                    <a:pt x="587" y="5884"/>
                  </a:cubicBezTo>
                  <a:cubicBezTo>
                    <a:pt x="456" y="6110"/>
                    <a:pt x="250" y="6299"/>
                    <a:pt x="0" y="637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5"/>
            <p:cNvSpPr/>
            <p:nvPr/>
          </p:nvSpPr>
          <p:spPr>
            <a:xfrm>
              <a:off x="1954550" y="1930300"/>
              <a:ext cx="67425" cy="49350"/>
            </a:xfrm>
            <a:custGeom>
              <a:avLst/>
              <a:gdLst/>
              <a:ahLst/>
              <a:cxnLst/>
              <a:rect l="l" t="t" r="r" b="b"/>
              <a:pathLst>
                <a:path w="2697" h="1974" fill="none" extrusionOk="0">
                  <a:moveTo>
                    <a:pt x="2697" y="1617"/>
                  </a:moveTo>
                  <a:cubicBezTo>
                    <a:pt x="2580" y="1709"/>
                    <a:pt x="2461" y="1804"/>
                    <a:pt x="2326" y="1870"/>
                  </a:cubicBezTo>
                  <a:cubicBezTo>
                    <a:pt x="2191" y="1935"/>
                    <a:pt x="2038" y="1973"/>
                    <a:pt x="1890" y="1944"/>
                  </a:cubicBezTo>
                  <a:cubicBezTo>
                    <a:pt x="1700" y="1908"/>
                    <a:pt x="1541" y="1769"/>
                    <a:pt x="1443" y="1600"/>
                  </a:cubicBezTo>
                  <a:cubicBezTo>
                    <a:pt x="1346" y="1434"/>
                    <a:pt x="1300" y="1240"/>
                    <a:pt x="1267" y="1049"/>
                  </a:cubicBezTo>
                  <a:cubicBezTo>
                    <a:pt x="1234" y="858"/>
                    <a:pt x="1211" y="664"/>
                    <a:pt x="1151" y="480"/>
                  </a:cubicBezTo>
                  <a:cubicBezTo>
                    <a:pt x="1112" y="356"/>
                    <a:pt x="1053" y="233"/>
                    <a:pt x="956" y="144"/>
                  </a:cubicBezTo>
                  <a:cubicBezTo>
                    <a:pt x="862" y="53"/>
                    <a:pt x="724" y="0"/>
                    <a:pt x="596" y="28"/>
                  </a:cubicBezTo>
                  <a:cubicBezTo>
                    <a:pt x="523" y="44"/>
                    <a:pt x="460" y="84"/>
                    <a:pt x="395" y="121"/>
                  </a:cubicBezTo>
                  <a:cubicBezTo>
                    <a:pt x="331" y="159"/>
                    <a:pt x="261" y="195"/>
                    <a:pt x="187" y="200"/>
                  </a:cubicBezTo>
                  <a:cubicBezTo>
                    <a:pt x="112" y="206"/>
                    <a:pt x="30" y="172"/>
                    <a:pt x="0" y="1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5"/>
            <p:cNvSpPr/>
            <p:nvPr/>
          </p:nvSpPr>
          <p:spPr>
            <a:xfrm>
              <a:off x="2036375" y="1875875"/>
              <a:ext cx="84125" cy="52450"/>
            </a:xfrm>
            <a:custGeom>
              <a:avLst/>
              <a:gdLst/>
              <a:ahLst/>
              <a:cxnLst/>
              <a:rect l="l" t="t" r="r" b="b"/>
              <a:pathLst>
                <a:path w="3365" h="2098" fill="none" extrusionOk="0">
                  <a:moveTo>
                    <a:pt x="3364" y="125"/>
                  </a:moveTo>
                  <a:cubicBezTo>
                    <a:pt x="3012" y="304"/>
                    <a:pt x="2589" y="242"/>
                    <a:pt x="2202" y="165"/>
                  </a:cubicBezTo>
                  <a:cubicBezTo>
                    <a:pt x="1813" y="88"/>
                    <a:pt x="1402" y="0"/>
                    <a:pt x="1031" y="138"/>
                  </a:cubicBezTo>
                  <a:cubicBezTo>
                    <a:pt x="823" y="215"/>
                    <a:pt x="641" y="363"/>
                    <a:pt x="522" y="550"/>
                  </a:cubicBezTo>
                  <a:cubicBezTo>
                    <a:pt x="331" y="848"/>
                    <a:pt x="309" y="1219"/>
                    <a:pt x="210" y="1560"/>
                  </a:cubicBezTo>
                  <a:cubicBezTo>
                    <a:pt x="157" y="1745"/>
                    <a:pt x="78" y="1921"/>
                    <a:pt x="1" y="209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5"/>
            <p:cNvSpPr/>
            <p:nvPr/>
          </p:nvSpPr>
          <p:spPr>
            <a:xfrm>
              <a:off x="2261825" y="1871225"/>
              <a:ext cx="22225" cy="103350"/>
            </a:xfrm>
            <a:custGeom>
              <a:avLst/>
              <a:gdLst/>
              <a:ahLst/>
              <a:cxnLst/>
              <a:rect l="l" t="t" r="r" b="b"/>
              <a:pathLst>
                <a:path w="889" h="4134" fill="none" extrusionOk="0">
                  <a:moveTo>
                    <a:pt x="714" y="0"/>
                  </a:moveTo>
                  <a:cubicBezTo>
                    <a:pt x="643" y="371"/>
                    <a:pt x="201" y="568"/>
                    <a:pt x="86" y="929"/>
                  </a:cubicBezTo>
                  <a:cubicBezTo>
                    <a:pt x="0" y="1193"/>
                    <a:pt x="111" y="1479"/>
                    <a:pt x="265" y="1708"/>
                  </a:cubicBezTo>
                  <a:cubicBezTo>
                    <a:pt x="417" y="1939"/>
                    <a:pt x="613" y="2142"/>
                    <a:pt x="732" y="2391"/>
                  </a:cubicBezTo>
                  <a:cubicBezTo>
                    <a:pt x="871" y="2685"/>
                    <a:pt x="888" y="3031"/>
                    <a:pt x="796" y="3342"/>
                  </a:cubicBezTo>
                  <a:cubicBezTo>
                    <a:pt x="703" y="3655"/>
                    <a:pt x="506" y="3931"/>
                    <a:pt x="251" y="4134"/>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5"/>
            <p:cNvSpPr/>
            <p:nvPr/>
          </p:nvSpPr>
          <p:spPr>
            <a:xfrm>
              <a:off x="2301700" y="1860425"/>
              <a:ext cx="139075" cy="71775"/>
            </a:xfrm>
            <a:custGeom>
              <a:avLst/>
              <a:gdLst/>
              <a:ahLst/>
              <a:cxnLst/>
              <a:rect l="l" t="t" r="r" b="b"/>
              <a:pathLst>
                <a:path w="5563" h="2871" fill="none" extrusionOk="0">
                  <a:moveTo>
                    <a:pt x="28" y="1"/>
                  </a:moveTo>
                  <a:cubicBezTo>
                    <a:pt x="0" y="392"/>
                    <a:pt x="80" y="782"/>
                    <a:pt x="158" y="1167"/>
                  </a:cubicBezTo>
                  <a:cubicBezTo>
                    <a:pt x="229" y="1516"/>
                    <a:pt x="305" y="1872"/>
                    <a:pt x="502" y="2168"/>
                  </a:cubicBezTo>
                  <a:cubicBezTo>
                    <a:pt x="789" y="2596"/>
                    <a:pt x="1308" y="2832"/>
                    <a:pt x="1822" y="2852"/>
                  </a:cubicBezTo>
                  <a:cubicBezTo>
                    <a:pt x="2335" y="2870"/>
                    <a:pt x="2842" y="2693"/>
                    <a:pt x="3284" y="2429"/>
                  </a:cubicBezTo>
                  <a:cubicBezTo>
                    <a:pt x="3651" y="2210"/>
                    <a:pt x="3981" y="1933"/>
                    <a:pt x="4349" y="1712"/>
                  </a:cubicBezTo>
                  <a:cubicBezTo>
                    <a:pt x="4715" y="1491"/>
                    <a:pt x="5137" y="1326"/>
                    <a:pt x="5562" y="1368"/>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5"/>
            <p:cNvSpPr/>
            <p:nvPr/>
          </p:nvSpPr>
          <p:spPr>
            <a:xfrm>
              <a:off x="2323175" y="1787100"/>
              <a:ext cx="155250" cy="53400"/>
            </a:xfrm>
            <a:custGeom>
              <a:avLst/>
              <a:gdLst/>
              <a:ahLst/>
              <a:cxnLst/>
              <a:rect l="l" t="t" r="r" b="b"/>
              <a:pathLst>
                <a:path w="6210" h="2136" fill="none" extrusionOk="0">
                  <a:moveTo>
                    <a:pt x="1" y="2135"/>
                  </a:moveTo>
                  <a:cubicBezTo>
                    <a:pt x="391" y="2133"/>
                    <a:pt x="803" y="2101"/>
                    <a:pt x="1123" y="1876"/>
                  </a:cubicBezTo>
                  <a:cubicBezTo>
                    <a:pt x="1290" y="1759"/>
                    <a:pt x="1419" y="1596"/>
                    <a:pt x="1554" y="1444"/>
                  </a:cubicBezTo>
                  <a:cubicBezTo>
                    <a:pt x="1913" y="1038"/>
                    <a:pt x="2329" y="683"/>
                    <a:pt x="2787" y="394"/>
                  </a:cubicBezTo>
                  <a:cubicBezTo>
                    <a:pt x="3122" y="182"/>
                    <a:pt x="3497" y="1"/>
                    <a:pt x="3895" y="7"/>
                  </a:cubicBezTo>
                  <a:cubicBezTo>
                    <a:pt x="4340" y="15"/>
                    <a:pt x="4756" y="266"/>
                    <a:pt x="5048" y="602"/>
                  </a:cubicBezTo>
                  <a:cubicBezTo>
                    <a:pt x="5208" y="788"/>
                    <a:pt x="5339" y="1003"/>
                    <a:pt x="5529" y="1161"/>
                  </a:cubicBezTo>
                  <a:cubicBezTo>
                    <a:pt x="5717" y="1319"/>
                    <a:pt x="5989" y="1413"/>
                    <a:pt x="6210" y="1305"/>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5"/>
            <p:cNvSpPr/>
            <p:nvPr/>
          </p:nvSpPr>
          <p:spPr>
            <a:xfrm>
              <a:off x="2386225" y="1704575"/>
              <a:ext cx="109150" cy="42800"/>
            </a:xfrm>
            <a:custGeom>
              <a:avLst/>
              <a:gdLst/>
              <a:ahLst/>
              <a:cxnLst/>
              <a:rect l="l" t="t" r="r" b="b"/>
              <a:pathLst>
                <a:path w="4366" h="1712" fill="none" extrusionOk="0">
                  <a:moveTo>
                    <a:pt x="4365" y="1017"/>
                  </a:moveTo>
                  <a:cubicBezTo>
                    <a:pt x="4041" y="1112"/>
                    <a:pt x="3696" y="952"/>
                    <a:pt x="3426" y="749"/>
                  </a:cubicBezTo>
                  <a:cubicBezTo>
                    <a:pt x="3157" y="546"/>
                    <a:pt x="2919" y="294"/>
                    <a:pt x="2612" y="153"/>
                  </a:cubicBezTo>
                  <a:cubicBezTo>
                    <a:pt x="2306" y="13"/>
                    <a:pt x="1944" y="1"/>
                    <a:pt x="1629" y="117"/>
                  </a:cubicBezTo>
                  <a:cubicBezTo>
                    <a:pt x="1270" y="250"/>
                    <a:pt x="988" y="537"/>
                    <a:pt x="748" y="836"/>
                  </a:cubicBezTo>
                  <a:cubicBezTo>
                    <a:pt x="507" y="1136"/>
                    <a:pt x="290" y="1460"/>
                    <a:pt x="1" y="1712"/>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5"/>
            <p:cNvSpPr/>
            <p:nvPr/>
          </p:nvSpPr>
          <p:spPr>
            <a:xfrm>
              <a:off x="1976475" y="1727650"/>
              <a:ext cx="236800" cy="143100"/>
            </a:xfrm>
            <a:custGeom>
              <a:avLst/>
              <a:gdLst/>
              <a:ahLst/>
              <a:cxnLst/>
              <a:rect l="l" t="t" r="r" b="b"/>
              <a:pathLst>
                <a:path w="9472" h="5724" fill="none" extrusionOk="0">
                  <a:moveTo>
                    <a:pt x="1" y="35"/>
                  </a:moveTo>
                  <a:cubicBezTo>
                    <a:pt x="676" y="1"/>
                    <a:pt x="1356" y="66"/>
                    <a:pt x="2012" y="229"/>
                  </a:cubicBezTo>
                  <a:cubicBezTo>
                    <a:pt x="2358" y="313"/>
                    <a:pt x="2701" y="427"/>
                    <a:pt x="3002" y="617"/>
                  </a:cubicBezTo>
                  <a:cubicBezTo>
                    <a:pt x="3367" y="848"/>
                    <a:pt x="3653" y="1182"/>
                    <a:pt x="3922" y="1520"/>
                  </a:cubicBezTo>
                  <a:cubicBezTo>
                    <a:pt x="4219" y="1892"/>
                    <a:pt x="4502" y="2275"/>
                    <a:pt x="4771" y="2667"/>
                  </a:cubicBezTo>
                  <a:cubicBezTo>
                    <a:pt x="5068" y="3100"/>
                    <a:pt x="5352" y="3551"/>
                    <a:pt x="5742" y="3904"/>
                  </a:cubicBezTo>
                  <a:cubicBezTo>
                    <a:pt x="6045" y="4178"/>
                    <a:pt x="6402" y="4384"/>
                    <a:pt x="6757" y="4588"/>
                  </a:cubicBezTo>
                  <a:cubicBezTo>
                    <a:pt x="7612" y="5081"/>
                    <a:pt x="8495" y="5580"/>
                    <a:pt x="9471" y="5724"/>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5"/>
            <p:cNvSpPr/>
            <p:nvPr/>
          </p:nvSpPr>
          <p:spPr>
            <a:xfrm>
              <a:off x="1995100" y="1620325"/>
              <a:ext cx="218550" cy="229900"/>
            </a:xfrm>
            <a:custGeom>
              <a:avLst/>
              <a:gdLst/>
              <a:ahLst/>
              <a:cxnLst/>
              <a:rect l="l" t="t" r="r" b="b"/>
              <a:pathLst>
                <a:path w="8742" h="9196" fill="none" extrusionOk="0">
                  <a:moveTo>
                    <a:pt x="8742" y="9196"/>
                  </a:moveTo>
                  <a:cubicBezTo>
                    <a:pt x="8364" y="9071"/>
                    <a:pt x="8054" y="8787"/>
                    <a:pt x="7842" y="8450"/>
                  </a:cubicBezTo>
                  <a:cubicBezTo>
                    <a:pt x="7631" y="8113"/>
                    <a:pt x="7508" y="7727"/>
                    <a:pt x="7422" y="7340"/>
                  </a:cubicBezTo>
                  <a:cubicBezTo>
                    <a:pt x="7213" y="6390"/>
                    <a:pt x="7209" y="5408"/>
                    <a:pt x="7055" y="4447"/>
                  </a:cubicBezTo>
                  <a:cubicBezTo>
                    <a:pt x="6900" y="3487"/>
                    <a:pt x="6563" y="2504"/>
                    <a:pt x="5834" y="1861"/>
                  </a:cubicBezTo>
                  <a:cubicBezTo>
                    <a:pt x="5060" y="1176"/>
                    <a:pt x="3977" y="983"/>
                    <a:pt x="2952" y="849"/>
                  </a:cubicBezTo>
                  <a:cubicBezTo>
                    <a:pt x="1927" y="713"/>
                    <a:pt x="849" y="590"/>
                    <a:pt x="0" y="1"/>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5"/>
            <p:cNvSpPr/>
            <p:nvPr/>
          </p:nvSpPr>
          <p:spPr>
            <a:xfrm>
              <a:off x="1986325" y="1614925"/>
              <a:ext cx="575" cy="1100"/>
            </a:xfrm>
            <a:custGeom>
              <a:avLst/>
              <a:gdLst/>
              <a:ahLst/>
              <a:cxnLst/>
              <a:rect l="l" t="t" r="r" b="b"/>
              <a:pathLst>
                <a:path w="23" h="44" fill="none" extrusionOk="0">
                  <a:moveTo>
                    <a:pt x="22" y="43"/>
                  </a:moveTo>
                  <a:cubicBezTo>
                    <a:pt x="14" y="29"/>
                    <a:pt x="7" y="13"/>
                    <a:pt x="1" y="0"/>
                  </a:cubicBezTo>
                </a:path>
              </a:pathLst>
            </a:custGeom>
            <a:noFill/>
            <a:ln w="17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5"/>
            <p:cNvSpPr/>
            <p:nvPr/>
          </p:nvSpPr>
          <p:spPr>
            <a:xfrm>
              <a:off x="2230050" y="1613250"/>
              <a:ext cx="52225" cy="219300"/>
            </a:xfrm>
            <a:custGeom>
              <a:avLst/>
              <a:gdLst/>
              <a:ahLst/>
              <a:cxnLst/>
              <a:rect l="l" t="t" r="r" b="b"/>
              <a:pathLst>
                <a:path w="2089" h="8772" fill="none" extrusionOk="0">
                  <a:moveTo>
                    <a:pt x="0" y="0"/>
                  </a:moveTo>
                  <a:cubicBezTo>
                    <a:pt x="833" y="656"/>
                    <a:pt x="1258" y="1718"/>
                    <a:pt x="1398" y="2768"/>
                  </a:cubicBezTo>
                  <a:cubicBezTo>
                    <a:pt x="1538" y="3819"/>
                    <a:pt x="1430" y="4884"/>
                    <a:pt x="1390" y="5943"/>
                  </a:cubicBezTo>
                  <a:cubicBezTo>
                    <a:pt x="1372" y="6442"/>
                    <a:pt x="1368" y="6944"/>
                    <a:pt x="1462" y="7434"/>
                  </a:cubicBezTo>
                  <a:cubicBezTo>
                    <a:pt x="1556" y="7924"/>
                    <a:pt x="1751" y="8404"/>
                    <a:pt x="2088" y="8772"/>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5"/>
            <p:cNvSpPr/>
            <p:nvPr/>
          </p:nvSpPr>
          <p:spPr>
            <a:xfrm>
              <a:off x="2340550" y="1605600"/>
              <a:ext cx="11875" cy="132100"/>
            </a:xfrm>
            <a:custGeom>
              <a:avLst/>
              <a:gdLst/>
              <a:ahLst/>
              <a:cxnLst/>
              <a:rect l="l" t="t" r="r" b="b"/>
              <a:pathLst>
                <a:path w="475" h="5284" fill="none" extrusionOk="0">
                  <a:moveTo>
                    <a:pt x="400" y="5283"/>
                  </a:moveTo>
                  <a:cubicBezTo>
                    <a:pt x="179" y="4629"/>
                    <a:pt x="102" y="3925"/>
                    <a:pt x="176" y="3237"/>
                  </a:cubicBezTo>
                  <a:cubicBezTo>
                    <a:pt x="237" y="2680"/>
                    <a:pt x="395" y="2136"/>
                    <a:pt x="435" y="1577"/>
                  </a:cubicBezTo>
                  <a:cubicBezTo>
                    <a:pt x="474" y="1017"/>
                    <a:pt x="379" y="414"/>
                    <a:pt x="0" y="0"/>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5" name="Google Shape;3605;p55"/>
          <p:cNvGrpSpPr/>
          <p:nvPr/>
        </p:nvGrpSpPr>
        <p:grpSpPr>
          <a:xfrm>
            <a:off x="5459308" y="1386591"/>
            <a:ext cx="1143003" cy="1142998"/>
            <a:chOff x="2224775" y="597750"/>
            <a:chExt cx="270950" cy="270500"/>
          </a:xfrm>
        </p:grpSpPr>
        <p:sp>
          <p:nvSpPr>
            <p:cNvPr id="3606" name="Google Shape;3606;p55"/>
            <p:cNvSpPr/>
            <p:nvPr/>
          </p:nvSpPr>
          <p:spPr>
            <a:xfrm>
              <a:off x="2265925" y="678750"/>
              <a:ext cx="41900" cy="65950"/>
            </a:xfrm>
            <a:custGeom>
              <a:avLst/>
              <a:gdLst/>
              <a:ahLst/>
              <a:cxnLst/>
              <a:rect l="l" t="t" r="r" b="b"/>
              <a:pathLst>
                <a:path w="1676" h="2638" extrusionOk="0">
                  <a:moveTo>
                    <a:pt x="825" y="1"/>
                  </a:moveTo>
                  <a:cubicBezTo>
                    <a:pt x="492" y="1"/>
                    <a:pt x="170" y="313"/>
                    <a:pt x="111" y="635"/>
                  </a:cubicBezTo>
                  <a:cubicBezTo>
                    <a:pt x="10" y="1173"/>
                    <a:pt x="1" y="1837"/>
                    <a:pt x="371" y="2279"/>
                  </a:cubicBezTo>
                  <a:cubicBezTo>
                    <a:pt x="535" y="2474"/>
                    <a:pt x="822" y="2637"/>
                    <a:pt x="1073" y="2637"/>
                  </a:cubicBezTo>
                  <a:cubicBezTo>
                    <a:pt x="1262" y="2637"/>
                    <a:pt x="1430" y="2544"/>
                    <a:pt x="1506" y="2300"/>
                  </a:cubicBezTo>
                  <a:cubicBezTo>
                    <a:pt x="1675" y="1763"/>
                    <a:pt x="1628" y="1181"/>
                    <a:pt x="1465" y="648"/>
                  </a:cubicBezTo>
                  <a:cubicBezTo>
                    <a:pt x="1398" y="424"/>
                    <a:pt x="1291" y="193"/>
                    <a:pt x="1088" y="73"/>
                  </a:cubicBezTo>
                  <a:cubicBezTo>
                    <a:pt x="1003" y="23"/>
                    <a:pt x="913" y="1"/>
                    <a:pt x="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5"/>
            <p:cNvSpPr/>
            <p:nvPr/>
          </p:nvSpPr>
          <p:spPr>
            <a:xfrm>
              <a:off x="2416150" y="810850"/>
              <a:ext cx="43800" cy="31700"/>
            </a:xfrm>
            <a:custGeom>
              <a:avLst/>
              <a:gdLst/>
              <a:ahLst/>
              <a:cxnLst/>
              <a:rect l="l" t="t" r="r" b="b"/>
              <a:pathLst>
                <a:path w="1752" h="1268" extrusionOk="0">
                  <a:moveTo>
                    <a:pt x="1264" y="1"/>
                  </a:moveTo>
                  <a:cubicBezTo>
                    <a:pt x="698" y="1"/>
                    <a:pt x="0" y="352"/>
                    <a:pt x="110" y="993"/>
                  </a:cubicBezTo>
                  <a:cubicBezTo>
                    <a:pt x="120" y="1052"/>
                    <a:pt x="137" y="1112"/>
                    <a:pt x="177" y="1160"/>
                  </a:cubicBezTo>
                  <a:cubicBezTo>
                    <a:pt x="243" y="1243"/>
                    <a:pt x="352" y="1268"/>
                    <a:pt x="463" y="1268"/>
                  </a:cubicBezTo>
                  <a:cubicBezTo>
                    <a:pt x="506" y="1268"/>
                    <a:pt x="550" y="1264"/>
                    <a:pt x="592" y="1258"/>
                  </a:cubicBezTo>
                  <a:cubicBezTo>
                    <a:pt x="860" y="1224"/>
                    <a:pt x="1128" y="1152"/>
                    <a:pt x="1350" y="996"/>
                  </a:cubicBezTo>
                  <a:cubicBezTo>
                    <a:pt x="1571" y="841"/>
                    <a:pt x="1740" y="594"/>
                    <a:pt x="1750" y="323"/>
                  </a:cubicBezTo>
                  <a:cubicBezTo>
                    <a:pt x="1752" y="264"/>
                    <a:pt x="1746" y="203"/>
                    <a:pt x="1717" y="152"/>
                  </a:cubicBezTo>
                  <a:cubicBezTo>
                    <a:pt x="1667" y="69"/>
                    <a:pt x="1565" y="34"/>
                    <a:pt x="1470" y="18"/>
                  </a:cubicBezTo>
                  <a:cubicBezTo>
                    <a:pt x="1405" y="7"/>
                    <a:pt x="1336" y="1"/>
                    <a:pt x="1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5"/>
            <p:cNvSpPr/>
            <p:nvPr/>
          </p:nvSpPr>
          <p:spPr>
            <a:xfrm>
              <a:off x="2242100" y="739600"/>
              <a:ext cx="111125" cy="127725"/>
            </a:xfrm>
            <a:custGeom>
              <a:avLst/>
              <a:gdLst/>
              <a:ahLst/>
              <a:cxnLst/>
              <a:rect l="l" t="t" r="r" b="b"/>
              <a:pathLst>
                <a:path w="4445" h="5109" extrusionOk="0">
                  <a:moveTo>
                    <a:pt x="2778" y="1"/>
                  </a:moveTo>
                  <a:cubicBezTo>
                    <a:pt x="2581" y="1"/>
                    <a:pt x="2558" y="238"/>
                    <a:pt x="2429" y="351"/>
                  </a:cubicBezTo>
                  <a:cubicBezTo>
                    <a:pt x="2326" y="443"/>
                    <a:pt x="2193" y="471"/>
                    <a:pt x="2055" y="471"/>
                  </a:cubicBezTo>
                  <a:cubicBezTo>
                    <a:pt x="1954" y="471"/>
                    <a:pt x="1851" y="456"/>
                    <a:pt x="1753" y="439"/>
                  </a:cubicBezTo>
                  <a:cubicBezTo>
                    <a:pt x="1711" y="432"/>
                    <a:pt x="1669" y="425"/>
                    <a:pt x="1626" y="425"/>
                  </a:cubicBezTo>
                  <a:cubicBezTo>
                    <a:pt x="1602" y="425"/>
                    <a:pt x="1578" y="427"/>
                    <a:pt x="1554" y="433"/>
                  </a:cubicBezTo>
                  <a:cubicBezTo>
                    <a:pt x="1382" y="479"/>
                    <a:pt x="1321" y="693"/>
                    <a:pt x="1288" y="873"/>
                  </a:cubicBezTo>
                  <a:cubicBezTo>
                    <a:pt x="1192" y="1400"/>
                    <a:pt x="1097" y="1930"/>
                    <a:pt x="1000" y="2458"/>
                  </a:cubicBezTo>
                  <a:cubicBezTo>
                    <a:pt x="912" y="2945"/>
                    <a:pt x="815" y="3453"/>
                    <a:pt x="521" y="3844"/>
                  </a:cubicBezTo>
                  <a:cubicBezTo>
                    <a:pt x="320" y="4112"/>
                    <a:pt x="21" y="4348"/>
                    <a:pt x="2" y="4687"/>
                  </a:cubicBezTo>
                  <a:cubicBezTo>
                    <a:pt x="0" y="4747"/>
                    <a:pt x="6" y="4810"/>
                    <a:pt x="36" y="4862"/>
                  </a:cubicBezTo>
                  <a:cubicBezTo>
                    <a:pt x="88" y="4950"/>
                    <a:pt x="191" y="4987"/>
                    <a:pt x="289" y="5010"/>
                  </a:cubicBezTo>
                  <a:cubicBezTo>
                    <a:pt x="483" y="5052"/>
                    <a:pt x="682" y="5056"/>
                    <a:pt x="881" y="5059"/>
                  </a:cubicBezTo>
                  <a:cubicBezTo>
                    <a:pt x="1770" y="5076"/>
                    <a:pt x="2658" y="5093"/>
                    <a:pt x="3547" y="5108"/>
                  </a:cubicBezTo>
                  <a:cubicBezTo>
                    <a:pt x="3571" y="5109"/>
                    <a:pt x="3595" y="5109"/>
                    <a:pt x="3619" y="5109"/>
                  </a:cubicBezTo>
                  <a:cubicBezTo>
                    <a:pt x="3733" y="5109"/>
                    <a:pt x="3850" y="5101"/>
                    <a:pt x="3952" y="5047"/>
                  </a:cubicBezTo>
                  <a:cubicBezTo>
                    <a:pt x="4183" y="4923"/>
                    <a:pt x="4249" y="4611"/>
                    <a:pt x="4230" y="4344"/>
                  </a:cubicBezTo>
                  <a:cubicBezTo>
                    <a:pt x="4211" y="4076"/>
                    <a:pt x="4133" y="3808"/>
                    <a:pt x="4177" y="3543"/>
                  </a:cubicBezTo>
                  <a:cubicBezTo>
                    <a:pt x="4227" y="3247"/>
                    <a:pt x="4432" y="2986"/>
                    <a:pt x="4440" y="2684"/>
                  </a:cubicBezTo>
                  <a:cubicBezTo>
                    <a:pt x="4445" y="2461"/>
                    <a:pt x="4340" y="2247"/>
                    <a:pt x="4206" y="2072"/>
                  </a:cubicBezTo>
                  <a:cubicBezTo>
                    <a:pt x="4071" y="1898"/>
                    <a:pt x="3903" y="1752"/>
                    <a:pt x="3757" y="1587"/>
                  </a:cubicBezTo>
                  <a:cubicBezTo>
                    <a:pt x="3481" y="1277"/>
                    <a:pt x="3275" y="902"/>
                    <a:pt x="3160" y="499"/>
                  </a:cubicBezTo>
                  <a:cubicBezTo>
                    <a:pt x="3106" y="308"/>
                    <a:pt x="3030" y="6"/>
                    <a:pt x="2783" y="1"/>
                  </a:cubicBezTo>
                  <a:cubicBezTo>
                    <a:pt x="2781" y="1"/>
                    <a:pt x="2780" y="1"/>
                    <a:pt x="2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5"/>
            <p:cNvSpPr/>
            <p:nvPr/>
          </p:nvSpPr>
          <p:spPr>
            <a:xfrm>
              <a:off x="2224775" y="724925"/>
              <a:ext cx="44875" cy="120500"/>
            </a:xfrm>
            <a:custGeom>
              <a:avLst/>
              <a:gdLst/>
              <a:ahLst/>
              <a:cxnLst/>
              <a:rect l="l" t="t" r="r" b="b"/>
              <a:pathLst>
                <a:path w="1795" h="4820" extrusionOk="0">
                  <a:moveTo>
                    <a:pt x="1333" y="1"/>
                  </a:moveTo>
                  <a:cubicBezTo>
                    <a:pt x="1248" y="1"/>
                    <a:pt x="1118" y="106"/>
                    <a:pt x="1014" y="146"/>
                  </a:cubicBezTo>
                  <a:cubicBezTo>
                    <a:pt x="963" y="165"/>
                    <a:pt x="911" y="172"/>
                    <a:pt x="857" y="172"/>
                  </a:cubicBezTo>
                  <a:cubicBezTo>
                    <a:pt x="685" y="172"/>
                    <a:pt x="503" y="96"/>
                    <a:pt x="330" y="96"/>
                  </a:cubicBezTo>
                  <a:cubicBezTo>
                    <a:pt x="280" y="96"/>
                    <a:pt x="231" y="102"/>
                    <a:pt x="182" y="119"/>
                  </a:cubicBezTo>
                  <a:cubicBezTo>
                    <a:pt x="135" y="134"/>
                    <a:pt x="89" y="162"/>
                    <a:pt x="63" y="204"/>
                  </a:cubicBezTo>
                  <a:cubicBezTo>
                    <a:pt x="47" y="233"/>
                    <a:pt x="39" y="266"/>
                    <a:pt x="32" y="300"/>
                  </a:cubicBezTo>
                  <a:cubicBezTo>
                    <a:pt x="13" y="413"/>
                    <a:pt x="12" y="527"/>
                    <a:pt x="12" y="641"/>
                  </a:cubicBezTo>
                  <a:cubicBezTo>
                    <a:pt x="10" y="1307"/>
                    <a:pt x="6" y="1974"/>
                    <a:pt x="3" y="2639"/>
                  </a:cubicBezTo>
                  <a:cubicBezTo>
                    <a:pt x="2" y="2937"/>
                    <a:pt x="13" y="3228"/>
                    <a:pt x="7" y="3528"/>
                  </a:cubicBezTo>
                  <a:cubicBezTo>
                    <a:pt x="1" y="3861"/>
                    <a:pt x="6" y="4195"/>
                    <a:pt x="39" y="4528"/>
                  </a:cubicBezTo>
                  <a:cubicBezTo>
                    <a:pt x="51" y="4642"/>
                    <a:pt x="83" y="4776"/>
                    <a:pt x="191" y="4811"/>
                  </a:cubicBezTo>
                  <a:cubicBezTo>
                    <a:pt x="207" y="4817"/>
                    <a:pt x="223" y="4819"/>
                    <a:pt x="240" y="4819"/>
                  </a:cubicBezTo>
                  <a:cubicBezTo>
                    <a:pt x="321" y="4819"/>
                    <a:pt x="400" y="4758"/>
                    <a:pt x="460" y="4697"/>
                  </a:cubicBezTo>
                  <a:cubicBezTo>
                    <a:pt x="892" y="4262"/>
                    <a:pt x="1107" y="3664"/>
                    <a:pt x="1308" y="3086"/>
                  </a:cubicBezTo>
                  <a:cubicBezTo>
                    <a:pt x="1536" y="2428"/>
                    <a:pt x="1762" y="1758"/>
                    <a:pt x="1791" y="1062"/>
                  </a:cubicBezTo>
                  <a:cubicBezTo>
                    <a:pt x="1794" y="999"/>
                    <a:pt x="1795" y="933"/>
                    <a:pt x="1772" y="872"/>
                  </a:cubicBezTo>
                  <a:cubicBezTo>
                    <a:pt x="1748" y="811"/>
                    <a:pt x="1701" y="761"/>
                    <a:pt x="1659" y="710"/>
                  </a:cubicBezTo>
                  <a:cubicBezTo>
                    <a:pt x="1533" y="558"/>
                    <a:pt x="1429" y="361"/>
                    <a:pt x="1424" y="160"/>
                  </a:cubicBezTo>
                  <a:cubicBezTo>
                    <a:pt x="1422" y="41"/>
                    <a:pt x="1386" y="1"/>
                    <a:pt x="1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5"/>
            <p:cNvSpPr/>
            <p:nvPr/>
          </p:nvSpPr>
          <p:spPr>
            <a:xfrm>
              <a:off x="2225125" y="629325"/>
              <a:ext cx="39025" cy="96075"/>
            </a:xfrm>
            <a:custGeom>
              <a:avLst/>
              <a:gdLst/>
              <a:ahLst/>
              <a:cxnLst/>
              <a:rect l="l" t="t" r="r" b="b"/>
              <a:pathLst>
                <a:path w="1561" h="3843" extrusionOk="0">
                  <a:moveTo>
                    <a:pt x="235" y="0"/>
                  </a:moveTo>
                  <a:cubicBezTo>
                    <a:pt x="185" y="0"/>
                    <a:pt x="135" y="17"/>
                    <a:pt x="101" y="51"/>
                  </a:cubicBezTo>
                  <a:cubicBezTo>
                    <a:pt x="40" y="112"/>
                    <a:pt x="37" y="205"/>
                    <a:pt x="35" y="291"/>
                  </a:cubicBezTo>
                  <a:cubicBezTo>
                    <a:pt x="28" y="982"/>
                    <a:pt x="21" y="1675"/>
                    <a:pt x="13" y="2369"/>
                  </a:cubicBezTo>
                  <a:cubicBezTo>
                    <a:pt x="9" y="2749"/>
                    <a:pt x="6" y="3128"/>
                    <a:pt x="2" y="3508"/>
                  </a:cubicBezTo>
                  <a:cubicBezTo>
                    <a:pt x="1" y="3629"/>
                    <a:pt x="21" y="3695"/>
                    <a:pt x="136" y="3726"/>
                  </a:cubicBezTo>
                  <a:cubicBezTo>
                    <a:pt x="271" y="3762"/>
                    <a:pt x="398" y="3816"/>
                    <a:pt x="538" y="3835"/>
                  </a:cubicBezTo>
                  <a:cubicBezTo>
                    <a:pt x="571" y="3839"/>
                    <a:pt x="604" y="3843"/>
                    <a:pt x="638" y="3843"/>
                  </a:cubicBezTo>
                  <a:cubicBezTo>
                    <a:pt x="697" y="3843"/>
                    <a:pt x="755" y="3832"/>
                    <a:pt x="804" y="3800"/>
                  </a:cubicBezTo>
                  <a:cubicBezTo>
                    <a:pt x="886" y="3748"/>
                    <a:pt x="932" y="3640"/>
                    <a:pt x="1026" y="3614"/>
                  </a:cubicBezTo>
                  <a:cubicBezTo>
                    <a:pt x="1048" y="3607"/>
                    <a:pt x="1071" y="3606"/>
                    <a:pt x="1095" y="3606"/>
                  </a:cubicBezTo>
                  <a:cubicBezTo>
                    <a:pt x="1106" y="3606"/>
                    <a:pt x="1117" y="3606"/>
                    <a:pt x="1128" y="3606"/>
                  </a:cubicBezTo>
                  <a:cubicBezTo>
                    <a:pt x="1135" y="3606"/>
                    <a:pt x="1143" y="3606"/>
                    <a:pt x="1150" y="3606"/>
                  </a:cubicBezTo>
                  <a:cubicBezTo>
                    <a:pt x="1293" y="3597"/>
                    <a:pt x="1338" y="3422"/>
                    <a:pt x="1330" y="3304"/>
                  </a:cubicBezTo>
                  <a:cubicBezTo>
                    <a:pt x="1322" y="3116"/>
                    <a:pt x="1324" y="2916"/>
                    <a:pt x="1407" y="2742"/>
                  </a:cubicBezTo>
                  <a:cubicBezTo>
                    <a:pt x="1465" y="2620"/>
                    <a:pt x="1561" y="2490"/>
                    <a:pt x="1507" y="2367"/>
                  </a:cubicBezTo>
                  <a:cubicBezTo>
                    <a:pt x="1467" y="2283"/>
                    <a:pt x="1371" y="2244"/>
                    <a:pt x="1287" y="2208"/>
                  </a:cubicBezTo>
                  <a:cubicBezTo>
                    <a:pt x="1096" y="2127"/>
                    <a:pt x="911" y="2013"/>
                    <a:pt x="797" y="1841"/>
                  </a:cubicBezTo>
                  <a:cubicBezTo>
                    <a:pt x="638" y="1598"/>
                    <a:pt x="644" y="1286"/>
                    <a:pt x="654" y="994"/>
                  </a:cubicBezTo>
                  <a:cubicBezTo>
                    <a:pt x="662" y="704"/>
                    <a:pt x="660" y="389"/>
                    <a:pt x="487" y="154"/>
                  </a:cubicBezTo>
                  <a:cubicBezTo>
                    <a:pt x="443" y="92"/>
                    <a:pt x="384" y="39"/>
                    <a:pt x="312" y="13"/>
                  </a:cubicBezTo>
                  <a:cubicBezTo>
                    <a:pt x="288" y="5"/>
                    <a:pt x="261" y="0"/>
                    <a:pt x="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5"/>
            <p:cNvSpPr/>
            <p:nvPr/>
          </p:nvSpPr>
          <p:spPr>
            <a:xfrm>
              <a:off x="2227550" y="597775"/>
              <a:ext cx="87375" cy="82400"/>
            </a:xfrm>
            <a:custGeom>
              <a:avLst/>
              <a:gdLst/>
              <a:ahLst/>
              <a:cxnLst/>
              <a:rect l="l" t="t" r="r" b="b"/>
              <a:pathLst>
                <a:path w="3495" h="3296" extrusionOk="0">
                  <a:moveTo>
                    <a:pt x="3143" y="0"/>
                  </a:moveTo>
                  <a:cubicBezTo>
                    <a:pt x="3133" y="0"/>
                    <a:pt x="3123" y="0"/>
                    <a:pt x="3113" y="1"/>
                  </a:cubicBezTo>
                  <a:cubicBezTo>
                    <a:pt x="2595" y="10"/>
                    <a:pt x="2079" y="20"/>
                    <a:pt x="1561" y="30"/>
                  </a:cubicBezTo>
                  <a:cubicBezTo>
                    <a:pt x="1282" y="37"/>
                    <a:pt x="1002" y="42"/>
                    <a:pt x="723" y="47"/>
                  </a:cubicBezTo>
                  <a:cubicBezTo>
                    <a:pt x="553" y="51"/>
                    <a:pt x="383" y="53"/>
                    <a:pt x="213" y="57"/>
                  </a:cubicBezTo>
                  <a:cubicBezTo>
                    <a:pt x="162" y="58"/>
                    <a:pt x="107" y="60"/>
                    <a:pt x="66" y="90"/>
                  </a:cubicBezTo>
                  <a:cubicBezTo>
                    <a:pt x="3" y="137"/>
                    <a:pt x="1" y="232"/>
                    <a:pt x="10" y="310"/>
                  </a:cubicBezTo>
                  <a:cubicBezTo>
                    <a:pt x="26" y="474"/>
                    <a:pt x="60" y="639"/>
                    <a:pt x="107" y="798"/>
                  </a:cubicBezTo>
                  <a:cubicBezTo>
                    <a:pt x="124" y="854"/>
                    <a:pt x="142" y="907"/>
                    <a:pt x="175" y="954"/>
                  </a:cubicBezTo>
                  <a:cubicBezTo>
                    <a:pt x="254" y="1066"/>
                    <a:pt x="395" y="1113"/>
                    <a:pt x="507" y="1191"/>
                  </a:cubicBezTo>
                  <a:cubicBezTo>
                    <a:pt x="742" y="1354"/>
                    <a:pt x="835" y="1652"/>
                    <a:pt x="866" y="1934"/>
                  </a:cubicBezTo>
                  <a:cubicBezTo>
                    <a:pt x="897" y="2215"/>
                    <a:pt x="882" y="2504"/>
                    <a:pt x="968" y="2774"/>
                  </a:cubicBezTo>
                  <a:cubicBezTo>
                    <a:pt x="1032" y="2981"/>
                    <a:pt x="1204" y="3245"/>
                    <a:pt x="1438" y="3290"/>
                  </a:cubicBezTo>
                  <a:cubicBezTo>
                    <a:pt x="1457" y="3294"/>
                    <a:pt x="1474" y="3296"/>
                    <a:pt x="1489" y="3296"/>
                  </a:cubicBezTo>
                  <a:cubicBezTo>
                    <a:pt x="1698" y="3296"/>
                    <a:pt x="1660" y="3002"/>
                    <a:pt x="1822" y="2928"/>
                  </a:cubicBezTo>
                  <a:cubicBezTo>
                    <a:pt x="1842" y="2918"/>
                    <a:pt x="1864" y="2914"/>
                    <a:pt x="1887" y="2914"/>
                  </a:cubicBezTo>
                  <a:cubicBezTo>
                    <a:pt x="1928" y="2914"/>
                    <a:pt x="1970" y="2925"/>
                    <a:pt x="2012" y="2933"/>
                  </a:cubicBezTo>
                  <a:cubicBezTo>
                    <a:pt x="2038" y="2938"/>
                    <a:pt x="2066" y="2941"/>
                    <a:pt x="2093" y="2941"/>
                  </a:cubicBezTo>
                  <a:cubicBezTo>
                    <a:pt x="2157" y="2941"/>
                    <a:pt x="2219" y="2925"/>
                    <a:pt x="2264" y="2880"/>
                  </a:cubicBezTo>
                  <a:cubicBezTo>
                    <a:pt x="2343" y="2801"/>
                    <a:pt x="2326" y="2673"/>
                    <a:pt x="2312" y="2562"/>
                  </a:cubicBezTo>
                  <a:cubicBezTo>
                    <a:pt x="2260" y="2177"/>
                    <a:pt x="2299" y="1780"/>
                    <a:pt x="2444" y="1419"/>
                  </a:cubicBezTo>
                  <a:cubicBezTo>
                    <a:pt x="2589" y="1058"/>
                    <a:pt x="2845" y="738"/>
                    <a:pt x="3179" y="532"/>
                  </a:cubicBezTo>
                  <a:cubicBezTo>
                    <a:pt x="3256" y="485"/>
                    <a:pt x="3340" y="442"/>
                    <a:pt x="3400" y="375"/>
                  </a:cubicBezTo>
                  <a:cubicBezTo>
                    <a:pt x="3461" y="308"/>
                    <a:pt x="3495" y="207"/>
                    <a:pt x="3456" y="126"/>
                  </a:cubicBezTo>
                  <a:cubicBezTo>
                    <a:pt x="3404" y="21"/>
                    <a:pt x="3265" y="0"/>
                    <a:pt x="3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5"/>
            <p:cNvSpPr/>
            <p:nvPr/>
          </p:nvSpPr>
          <p:spPr>
            <a:xfrm>
              <a:off x="2290475" y="597750"/>
              <a:ext cx="204400" cy="101100"/>
            </a:xfrm>
            <a:custGeom>
              <a:avLst/>
              <a:gdLst/>
              <a:ahLst/>
              <a:cxnLst/>
              <a:rect l="l" t="t" r="r" b="b"/>
              <a:pathLst>
                <a:path w="8176" h="4044" extrusionOk="0">
                  <a:moveTo>
                    <a:pt x="5984" y="0"/>
                  </a:moveTo>
                  <a:cubicBezTo>
                    <a:pt x="5481" y="0"/>
                    <a:pt x="4978" y="12"/>
                    <a:pt x="4476" y="36"/>
                  </a:cubicBezTo>
                  <a:cubicBezTo>
                    <a:pt x="3894" y="64"/>
                    <a:pt x="3311" y="108"/>
                    <a:pt x="2728" y="108"/>
                  </a:cubicBezTo>
                  <a:cubicBezTo>
                    <a:pt x="2629" y="108"/>
                    <a:pt x="2529" y="106"/>
                    <a:pt x="2430" y="103"/>
                  </a:cubicBezTo>
                  <a:cubicBezTo>
                    <a:pt x="2384" y="102"/>
                    <a:pt x="2336" y="101"/>
                    <a:pt x="2288" y="101"/>
                  </a:cubicBezTo>
                  <a:cubicBezTo>
                    <a:pt x="2022" y="101"/>
                    <a:pt x="1742" y="135"/>
                    <a:pt x="1603" y="346"/>
                  </a:cubicBezTo>
                  <a:cubicBezTo>
                    <a:pt x="1510" y="486"/>
                    <a:pt x="1447" y="577"/>
                    <a:pt x="1298" y="674"/>
                  </a:cubicBezTo>
                  <a:cubicBezTo>
                    <a:pt x="1167" y="758"/>
                    <a:pt x="1026" y="826"/>
                    <a:pt x="897" y="912"/>
                  </a:cubicBezTo>
                  <a:cubicBezTo>
                    <a:pt x="578" y="1123"/>
                    <a:pt x="345" y="1447"/>
                    <a:pt x="231" y="1805"/>
                  </a:cubicBezTo>
                  <a:cubicBezTo>
                    <a:pt x="178" y="1970"/>
                    <a:pt x="165" y="2130"/>
                    <a:pt x="152" y="2301"/>
                  </a:cubicBezTo>
                  <a:cubicBezTo>
                    <a:pt x="141" y="2451"/>
                    <a:pt x="0" y="2728"/>
                    <a:pt x="110" y="2856"/>
                  </a:cubicBezTo>
                  <a:cubicBezTo>
                    <a:pt x="141" y="2892"/>
                    <a:pt x="244" y="2906"/>
                    <a:pt x="288" y="2948"/>
                  </a:cubicBezTo>
                  <a:cubicBezTo>
                    <a:pt x="337" y="2997"/>
                    <a:pt x="373" y="3063"/>
                    <a:pt x="394" y="3127"/>
                  </a:cubicBezTo>
                  <a:cubicBezTo>
                    <a:pt x="441" y="3272"/>
                    <a:pt x="447" y="3434"/>
                    <a:pt x="535" y="3560"/>
                  </a:cubicBezTo>
                  <a:cubicBezTo>
                    <a:pt x="628" y="3695"/>
                    <a:pt x="800" y="3756"/>
                    <a:pt x="969" y="3756"/>
                  </a:cubicBezTo>
                  <a:cubicBezTo>
                    <a:pt x="1004" y="3756"/>
                    <a:pt x="1039" y="3754"/>
                    <a:pt x="1073" y="3749"/>
                  </a:cubicBezTo>
                  <a:cubicBezTo>
                    <a:pt x="1273" y="3719"/>
                    <a:pt x="1452" y="3620"/>
                    <a:pt x="1629" y="3528"/>
                  </a:cubicBezTo>
                  <a:cubicBezTo>
                    <a:pt x="2178" y="3240"/>
                    <a:pt x="2759" y="2989"/>
                    <a:pt x="3375" y="2914"/>
                  </a:cubicBezTo>
                  <a:cubicBezTo>
                    <a:pt x="3493" y="2900"/>
                    <a:pt x="3613" y="2892"/>
                    <a:pt x="3733" y="2892"/>
                  </a:cubicBezTo>
                  <a:cubicBezTo>
                    <a:pt x="4239" y="2892"/>
                    <a:pt x="4748" y="3026"/>
                    <a:pt x="5139" y="3336"/>
                  </a:cubicBezTo>
                  <a:cubicBezTo>
                    <a:pt x="5310" y="3470"/>
                    <a:pt x="5456" y="3635"/>
                    <a:pt x="5639" y="3755"/>
                  </a:cubicBezTo>
                  <a:cubicBezTo>
                    <a:pt x="5825" y="3878"/>
                    <a:pt x="6041" y="3950"/>
                    <a:pt x="6261" y="3995"/>
                  </a:cubicBezTo>
                  <a:cubicBezTo>
                    <a:pt x="6408" y="4025"/>
                    <a:pt x="6559" y="4044"/>
                    <a:pt x="6709" y="4044"/>
                  </a:cubicBezTo>
                  <a:cubicBezTo>
                    <a:pt x="6846" y="4044"/>
                    <a:pt x="6983" y="4029"/>
                    <a:pt x="7115" y="3993"/>
                  </a:cubicBezTo>
                  <a:cubicBezTo>
                    <a:pt x="7393" y="3918"/>
                    <a:pt x="7650" y="3748"/>
                    <a:pt x="7788" y="3500"/>
                  </a:cubicBezTo>
                  <a:cubicBezTo>
                    <a:pt x="7878" y="3337"/>
                    <a:pt x="7914" y="3152"/>
                    <a:pt x="7944" y="2969"/>
                  </a:cubicBezTo>
                  <a:cubicBezTo>
                    <a:pt x="8078" y="2180"/>
                    <a:pt x="8154" y="1381"/>
                    <a:pt x="8173" y="582"/>
                  </a:cubicBezTo>
                  <a:cubicBezTo>
                    <a:pt x="8176" y="396"/>
                    <a:pt x="8154" y="170"/>
                    <a:pt x="7983" y="89"/>
                  </a:cubicBezTo>
                  <a:cubicBezTo>
                    <a:pt x="7924" y="60"/>
                    <a:pt x="7856" y="55"/>
                    <a:pt x="7789" y="52"/>
                  </a:cubicBezTo>
                  <a:cubicBezTo>
                    <a:pt x="7188" y="17"/>
                    <a:pt x="6586" y="0"/>
                    <a:pt x="5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5"/>
            <p:cNvSpPr/>
            <p:nvPr/>
          </p:nvSpPr>
          <p:spPr>
            <a:xfrm>
              <a:off x="2314600" y="678025"/>
              <a:ext cx="180525" cy="112325"/>
            </a:xfrm>
            <a:custGeom>
              <a:avLst/>
              <a:gdLst/>
              <a:ahLst/>
              <a:cxnLst/>
              <a:rect l="l" t="t" r="r" b="b"/>
              <a:pathLst>
                <a:path w="7221" h="4493" extrusionOk="0">
                  <a:moveTo>
                    <a:pt x="2632" y="1"/>
                  </a:moveTo>
                  <a:cubicBezTo>
                    <a:pt x="2459" y="1"/>
                    <a:pt x="2286" y="23"/>
                    <a:pt x="2118" y="70"/>
                  </a:cubicBezTo>
                  <a:cubicBezTo>
                    <a:pt x="1619" y="210"/>
                    <a:pt x="1170" y="552"/>
                    <a:pt x="651" y="562"/>
                  </a:cubicBezTo>
                  <a:cubicBezTo>
                    <a:pt x="642" y="563"/>
                    <a:pt x="632" y="563"/>
                    <a:pt x="623" y="563"/>
                  </a:cubicBezTo>
                  <a:cubicBezTo>
                    <a:pt x="582" y="563"/>
                    <a:pt x="542" y="561"/>
                    <a:pt x="501" y="561"/>
                  </a:cubicBezTo>
                  <a:cubicBezTo>
                    <a:pt x="441" y="561"/>
                    <a:pt x="381" y="564"/>
                    <a:pt x="323" y="579"/>
                  </a:cubicBezTo>
                  <a:cubicBezTo>
                    <a:pt x="216" y="605"/>
                    <a:pt x="113" y="688"/>
                    <a:pt x="106" y="798"/>
                  </a:cubicBezTo>
                  <a:cubicBezTo>
                    <a:pt x="95" y="927"/>
                    <a:pt x="216" y="1025"/>
                    <a:pt x="284" y="1137"/>
                  </a:cubicBezTo>
                  <a:cubicBezTo>
                    <a:pt x="390" y="1307"/>
                    <a:pt x="368" y="1546"/>
                    <a:pt x="235" y="1695"/>
                  </a:cubicBezTo>
                  <a:cubicBezTo>
                    <a:pt x="152" y="1786"/>
                    <a:pt x="26" y="1858"/>
                    <a:pt x="12" y="1982"/>
                  </a:cubicBezTo>
                  <a:cubicBezTo>
                    <a:pt x="0" y="2080"/>
                    <a:pt x="69" y="2172"/>
                    <a:pt x="149" y="2231"/>
                  </a:cubicBezTo>
                  <a:cubicBezTo>
                    <a:pt x="229" y="2290"/>
                    <a:pt x="323" y="2332"/>
                    <a:pt x="393" y="2402"/>
                  </a:cubicBezTo>
                  <a:cubicBezTo>
                    <a:pt x="616" y="2617"/>
                    <a:pt x="544" y="2985"/>
                    <a:pt x="650" y="3272"/>
                  </a:cubicBezTo>
                  <a:cubicBezTo>
                    <a:pt x="710" y="3437"/>
                    <a:pt x="830" y="3572"/>
                    <a:pt x="946" y="3703"/>
                  </a:cubicBezTo>
                  <a:cubicBezTo>
                    <a:pt x="1111" y="3891"/>
                    <a:pt x="1277" y="4077"/>
                    <a:pt x="1443" y="4264"/>
                  </a:cubicBezTo>
                  <a:cubicBezTo>
                    <a:pt x="1529" y="4362"/>
                    <a:pt x="1658" y="4492"/>
                    <a:pt x="1796" y="4492"/>
                  </a:cubicBezTo>
                  <a:cubicBezTo>
                    <a:pt x="1831" y="4492"/>
                    <a:pt x="1867" y="4484"/>
                    <a:pt x="1903" y="4464"/>
                  </a:cubicBezTo>
                  <a:cubicBezTo>
                    <a:pt x="2076" y="4367"/>
                    <a:pt x="2167" y="4062"/>
                    <a:pt x="2303" y="3917"/>
                  </a:cubicBezTo>
                  <a:cubicBezTo>
                    <a:pt x="2533" y="3675"/>
                    <a:pt x="2860" y="3557"/>
                    <a:pt x="3182" y="3476"/>
                  </a:cubicBezTo>
                  <a:cubicBezTo>
                    <a:pt x="3476" y="3401"/>
                    <a:pt x="3778" y="3352"/>
                    <a:pt x="4081" y="3352"/>
                  </a:cubicBezTo>
                  <a:cubicBezTo>
                    <a:pt x="4145" y="3352"/>
                    <a:pt x="4209" y="3354"/>
                    <a:pt x="4273" y="3359"/>
                  </a:cubicBezTo>
                  <a:cubicBezTo>
                    <a:pt x="4625" y="3384"/>
                    <a:pt x="4964" y="3483"/>
                    <a:pt x="5306" y="3567"/>
                  </a:cubicBezTo>
                  <a:cubicBezTo>
                    <a:pt x="5651" y="3651"/>
                    <a:pt x="5986" y="3716"/>
                    <a:pt x="6326" y="3822"/>
                  </a:cubicBezTo>
                  <a:cubicBezTo>
                    <a:pt x="6452" y="3862"/>
                    <a:pt x="6586" y="3901"/>
                    <a:pt x="6717" y="3901"/>
                  </a:cubicBezTo>
                  <a:cubicBezTo>
                    <a:pt x="6772" y="3901"/>
                    <a:pt x="6827" y="3894"/>
                    <a:pt x="6880" y="3878"/>
                  </a:cubicBezTo>
                  <a:cubicBezTo>
                    <a:pt x="7000" y="3840"/>
                    <a:pt x="7102" y="3749"/>
                    <a:pt x="7156" y="3635"/>
                  </a:cubicBezTo>
                  <a:cubicBezTo>
                    <a:pt x="7213" y="3514"/>
                    <a:pt x="7214" y="3375"/>
                    <a:pt x="7215" y="3242"/>
                  </a:cubicBezTo>
                  <a:cubicBezTo>
                    <a:pt x="7216" y="2788"/>
                    <a:pt x="7219" y="2336"/>
                    <a:pt x="7220" y="1883"/>
                  </a:cubicBezTo>
                  <a:cubicBezTo>
                    <a:pt x="7221" y="1595"/>
                    <a:pt x="7221" y="1303"/>
                    <a:pt x="7148" y="1025"/>
                  </a:cubicBezTo>
                  <a:cubicBezTo>
                    <a:pt x="7136" y="979"/>
                    <a:pt x="7118" y="929"/>
                    <a:pt x="7077" y="906"/>
                  </a:cubicBezTo>
                  <a:cubicBezTo>
                    <a:pt x="7056" y="893"/>
                    <a:pt x="7031" y="890"/>
                    <a:pt x="7007" y="890"/>
                  </a:cubicBezTo>
                  <a:cubicBezTo>
                    <a:pt x="7000" y="890"/>
                    <a:pt x="6994" y="890"/>
                    <a:pt x="6988" y="890"/>
                  </a:cubicBezTo>
                  <a:cubicBezTo>
                    <a:pt x="6750" y="900"/>
                    <a:pt x="6540" y="1044"/>
                    <a:pt x="6308" y="1099"/>
                  </a:cubicBezTo>
                  <a:cubicBezTo>
                    <a:pt x="6234" y="1117"/>
                    <a:pt x="6163" y="1122"/>
                    <a:pt x="6091" y="1122"/>
                  </a:cubicBezTo>
                  <a:cubicBezTo>
                    <a:pt x="5999" y="1122"/>
                    <a:pt x="5907" y="1113"/>
                    <a:pt x="5813" y="1113"/>
                  </a:cubicBezTo>
                  <a:cubicBezTo>
                    <a:pt x="5795" y="1113"/>
                    <a:pt x="5778" y="1114"/>
                    <a:pt x="5761" y="1114"/>
                  </a:cubicBezTo>
                  <a:cubicBezTo>
                    <a:pt x="5672" y="1119"/>
                    <a:pt x="5590" y="1125"/>
                    <a:pt x="5506" y="1125"/>
                  </a:cubicBezTo>
                  <a:cubicBezTo>
                    <a:pt x="5450" y="1125"/>
                    <a:pt x="5393" y="1122"/>
                    <a:pt x="5333" y="1114"/>
                  </a:cubicBezTo>
                  <a:cubicBezTo>
                    <a:pt x="4995" y="1071"/>
                    <a:pt x="4660" y="983"/>
                    <a:pt x="4366" y="804"/>
                  </a:cubicBezTo>
                  <a:cubicBezTo>
                    <a:pt x="4117" y="654"/>
                    <a:pt x="3909" y="445"/>
                    <a:pt x="3662" y="292"/>
                  </a:cubicBezTo>
                  <a:cubicBezTo>
                    <a:pt x="3355" y="100"/>
                    <a:pt x="2993" y="1"/>
                    <a:pt x="2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5"/>
            <p:cNvSpPr/>
            <p:nvPr/>
          </p:nvSpPr>
          <p:spPr>
            <a:xfrm>
              <a:off x="2358525" y="768625"/>
              <a:ext cx="78000" cy="55850"/>
            </a:xfrm>
            <a:custGeom>
              <a:avLst/>
              <a:gdLst/>
              <a:ahLst/>
              <a:cxnLst/>
              <a:rect l="l" t="t" r="r" b="b"/>
              <a:pathLst>
                <a:path w="3120" h="2234" extrusionOk="0">
                  <a:moveTo>
                    <a:pt x="1830" y="0"/>
                  </a:moveTo>
                  <a:cubicBezTo>
                    <a:pt x="1656" y="0"/>
                    <a:pt x="1484" y="31"/>
                    <a:pt x="1314" y="64"/>
                  </a:cubicBezTo>
                  <a:cubicBezTo>
                    <a:pt x="1201" y="85"/>
                    <a:pt x="1085" y="110"/>
                    <a:pt x="983" y="165"/>
                  </a:cubicBezTo>
                  <a:cubicBezTo>
                    <a:pt x="690" y="324"/>
                    <a:pt x="584" y="683"/>
                    <a:pt x="382" y="947"/>
                  </a:cubicBezTo>
                  <a:cubicBezTo>
                    <a:pt x="262" y="1107"/>
                    <a:pt x="96" y="1241"/>
                    <a:pt x="38" y="1433"/>
                  </a:cubicBezTo>
                  <a:cubicBezTo>
                    <a:pt x="14" y="1513"/>
                    <a:pt x="10" y="1598"/>
                    <a:pt x="6" y="1681"/>
                  </a:cubicBezTo>
                  <a:cubicBezTo>
                    <a:pt x="2" y="1762"/>
                    <a:pt x="1" y="1851"/>
                    <a:pt x="52" y="1913"/>
                  </a:cubicBezTo>
                  <a:cubicBezTo>
                    <a:pt x="98" y="1970"/>
                    <a:pt x="177" y="1991"/>
                    <a:pt x="250" y="1991"/>
                  </a:cubicBezTo>
                  <a:cubicBezTo>
                    <a:pt x="252" y="1991"/>
                    <a:pt x="254" y="1991"/>
                    <a:pt x="256" y="1990"/>
                  </a:cubicBezTo>
                  <a:cubicBezTo>
                    <a:pt x="448" y="1988"/>
                    <a:pt x="620" y="1870"/>
                    <a:pt x="808" y="1831"/>
                  </a:cubicBezTo>
                  <a:cubicBezTo>
                    <a:pt x="857" y="1821"/>
                    <a:pt x="906" y="1817"/>
                    <a:pt x="955" y="1817"/>
                  </a:cubicBezTo>
                  <a:cubicBezTo>
                    <a:pt x="1085" y="1817"/>
                    <a:pt x="1214" y="1848"/>
                    <a:pt x="1336" y="1896"/>
                  </a:cubicBezTo>
                  <a:cubicBezTo>
                    <a:pt x="1502" y="1961"/>
                    <a:pt x="1656" y="2055"/>
                    <a:pt x="1814" y="2143"/>
                  </a:cubicBezTo>
                  <a:cubicBezTo>
                    <a:pt x="1896" y="2189"/>
                    <a:pt x="1991" y="2234"/>
                    <a:pt x="2083" y="2234"/>
                  </a:cubicBezTo>
                  <a:cubicBezTo>
                    <a:pt x="2118" y="2234"/>
                    <a:pt x="2153" y="2227"/>
                    <a:pt x="2186" y="2211"/>
                  </a:cubicBezTo>
                  <a:cubicBezTo>
                    <a:pt x="2311" y="2151"/>
                    <a:pt x="2347" y="1995"/>
                    <a:pt x="2420" y="1876"/>
                  </a:cubicBezTo>
                  <a:cubicBezTo>
                    <a:pt x="2543" y="1677"/>
                    <a:pt x="3120" y="1519"/>
                    <a:pt x="2802" y="1239"/>
                  </a:cubicBezTo>
                  <a:cubicBezTo>
                    <a:pt x="2730" y="1177"/>
                    <a:pt x="2637" y="1142"/>
                    <a:pt x="2553" y="1092"/>
                  </a:cubicBezTo>
                  <a:cubicBezTo>
                    <a:pt x="2370" y="984"/>
                    <a:pt x="2229" y="794"/>
                    <a:pt x="2213" y="583"/>
                  </a:cubicBezTo>
                  <a:cubicBezTo>
                    <a:pt x="2205" y="493"/>
                    <a:pt x="2221" y="404"/>
                    <a:pt x="2218" y="314"/>
                  </a:cubicBezTo>
                  <a:cubicBezTo>
                    <a:pt x="2215" y="226"/>
                    <a:pt x="2191" y="129"/>
                    <a:pt x="2123" y="72"/>
                  </a:cubicBezTo>
                  <a:cubicBezTo>
                    <a:pt x="2061" y="18"/>
                    <a:pt x="1977" y="6"/>
                    <a:pt x="1896" y="2"/>
                  </a:cubicBezTo>
                  <a:cubicBezTo>
                    <a:pt x="1874" y="1"/>
                    <a:pt x="1852" y="0"/>
                    <a:pt x="1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5"/>
            <p:cNvSpPr/>
            <p:nvPr/>
          </p:nvSpPr>
          <p:spPr>
            <a:xfrm>
              <a:off x="2349500" y="817825"/>
              <a:ext cx="66450" cy="50425"/>
            </a:xfrm>
            <a:custGeom>
              <a:avLst/>
              <a:gdLst/>
              <a:ahLst/>
              <a:cxnLst/>
              <a:rect l="l" t="t" r="r" b="b"/>
              <a:pathLst>
                <a:path w="2658" h="2017" extrusionOk="0">
                  <a:moveTo>
                    <a:pt x="1286" y="0"/>
                  </a:moveTo>
                  <a:cubicBezTo>
                    <a:pt x="1234" y="0"/>
                    <a:pt x="1182" y="7"/>
                    <a:pt x="1131" y="24"/>
                  </a:cubicBezTo>
                  <a:cubicBezTo>
                    <a:pt x="953" y="79"/>
                    <a:pt x="817" y="238"/>
                    <a:pt x="633" y="273"/>
                  </a:cubicBezTo>
                  <a:cubicBezTo>
                    <a:pt x="593" y="281"/>
                    <a:pt x="552" y="283"/>
                    <a:pt x="510" y="283"/>
                  </a:cubicBezTo>
                  <a:cubicBezTo>
                    <a:pt x="485" y="283"/>
                    <a:pt x="459" y="282"/>
                    <a:pt x="434" y="282"/>
                  </a:cubicBezTo>
                  <a:cubicBezTo>
                    <a:pt x="415" y="282"/>
                    <a:pt x="396" y="282"/>
                    <a:pt x="377" y="284"/>
                  </a:cubicBezTo>
                  <a:cubicBezTo>
                    <a:pt x="292" y="290"/>
                    <a:pt x="201" y="318"/>
                    <a:pt x="155" y="390"/>
                  </a:cubicBezTo>
                  <a:cubicBezTo>
                    <a:pt x="100" y="477"/>
                    <a:pt x="129" y="590"/>
                    <a:pt x="156" y="689"/>
                  </a:cubicBezTo>
                  <a:cubicBezTo>
                    <a:pt x="239" y="1000"/>
                    <a:pt x="269" y="1356"/>
                    <a:pt x="88" y="1624"/>
                  </a:cubicBezTo>
                  <a:cubicBezTo>
                    <a:pt x="54" y="1672"/>
                    <a:pt x="14" y="1718"/>
                    <a:pt x="8" y="1778"/>
                  </a:cubicBezTo>
                  <a:cubicBezTo>
                    <a:pt x="1" y="1848"/>
                    <a:pt x="48" y="1918"/>
                    <a:pt x="110" y="1954"/>
                  </a:cubicBezTo>
                  <a:cubicBezTo>
                    <a:pt x="172" y="1989"/>
                    <a:pt x="245" y="2001"/>
                    <a:pt x="316" y="2006"/>
                  </a:cubicBezTo>
                  <a:cubicBezTo>
                    <a:pt x="425" y="2015"/>
                    <a:pt x="534" y="2016"/>
                    <a:pt x="643" y="2016"/>
                  </a:cubicBezTo>
                  <a:cubicBezTo>
                    <a:pt x="662" y="2016"/>
                    <a:pt x="682" y="2016"/>
                    <a:pt x="702" y="2016"/>
                  </a:cubicBezTo>
                  <a:cubicBezTo>
                    <a:pt x="1005" y="2016"/>
                    <a:pt x="1308" y="2015"/>
                    <a:pt x="1612" y="2015"/>
                  </a:cubicBezTo>
                  <a:cubicBezTo>
                    <a:pt x="1693" y="2015"/>
                    <a:pt x="1777" y="2014"/>
                    <a:pt x="1846" y="1971"/>
                  </a:cubicBezTo>
                  <a:cubicBezTo>
                    <a:pt x="1903" y="1936"/>
                    <a:pt x="1941" y="1876"/>
                    <a:pt x="1974" y="1817"/>
                  </a:cubicBezTo>
                  <a:cubicBezTo>
                    <a:pt x="2080" y="1627"/>
                    <a:pt x="2167" y="1411"/>
                    <a:pt x="2349" y="1290"/>
                  </a:cubicBezTo>
                  <a:cubicBezTo>
                    <a:pt x="2449" y="1221"/>
                    <a:pt x="2583" y="1177"/>
                    <a:pt x="2622" y="1061"/>
                  </a:cubicBezTo>
                  <a:cubicBezTo>
                    <a:pt x="2658" y="953"/>
                    <a:pt x="2589" y="846"/>
                    <a:pt x="2550" y="748"/>
                  </a:cubicBezTo>
                  <a:cubicBezTo>
                    <a:pt x="2519" y="674"/>
                    <a:pt x="2511" y="576"/>
                    <a:pt x="2462" y="511"/>
                  </a:cubicBezTo>
                  <a:cubicBezTo>
                    <a:pt x="2404" y="434"/>
                    <a:pt x="2283" y="398"/>
                    <a:pt x="2200" y="356"/>
                  </a:cubicBezTo>
                  <a:cubicBezTo>
                    <a:pt x="2073" y="294"/>
                    <a:pt x="1945" y="231"/>
                    <a:pt x="1817" y="167"/>
                  </a:cubicBezTo>
                  <a:cubicBezTo>
                    <a:pt x="1651" y="85"/>
                    <a:pt x="1467" y="0"/>
                    <a:pt x="1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5"/>
            <p:cNvSpPr/>
            <p:nvPr/>
          </p:nvSpPr>
          <p:spPr>
            <a:xfrm>
              <a:off x="2401575" y="844075"/>
              <a:ext cx="49725" cy="23475"/>
            </a:xfrm>
            <a:custGeom>
              <a:avLst/>
              <a:gdLst/>
              <a:ahLst/>
              <a:cxnLst/>
              <a:rect l="l" t="t" r="r" b="b"/>
              <a:pathLst>
                <a:path w="1989" h="939" extrusionOk="0">
                  <a:moveTo>
                    <a:pt x="1386" y="0"/>
                  </a:moveTo>
                  <a:cubicBezTo>
                    <a:pt x="1240" y="0"/>
                    <a:pt x="1119" y="94"/>
                    <a:pt x="983" y="138"/>
                  </a:cubicBezTo>
                  <a:cubicBezTo>
                    <a:pt x="877" y="171"/>
                    <a:pt x="766" y="144"/>
                    <a:pt x="661" y="171"/>
                  </a:cubicBezTo>
                  <a:cubicBezTo>
                    <a:pt x="554" y="199"/>
                    <a:pt x="550" y="279"/>
                    <a:pt x="496" y="360"/>
                  </a:cubicBezTo>
                  <a:cubicBezTo>
                    <a:pt x="420" y="474"/>
                    <a:pt x="266" y="510"/>
                    <a:pt x="158" y="585"/>
                  </a:cubicBezTo>
                  <a:cubicBezTo>
                    <a:pt x="72" y="644"/>
                    <a:pt x="0" y="744"/>
                    <a:pt x="21" y="846"/>
                  </a:cubicBezTo>
                  <a:cubicBezTo>
                    <a:pt x="26" y="864"/>
                    <a:pt x="34" y="885"/>
                    <a:pt x="49" y="898"/>
                  </a:cubicBezTo>
                  <a:cubicBezTo>
                    <a:pt x="71" y="918"/>
                    <a:pt x="102" y="919"/>
                    <a:pt x="132" y="919"/>
                  </a:cubicBezTo>
                  <a:cubicBezTo>
                    <a:pt x="725" y="925"/>
                    <a:pt x="1320" y="931"/>
                    <a:pt x="1913" y="938"/>
                  </a:cubicBezTo>
                  <a:cubicBezTo>
                    <a:pt x="1938" y="938"/>
                    <a:pt x="1971" y="934"/>
                    <a:pt x="1979" y="910"/>
                  </a:cubicBezTo>
                  <a:cubicBezTo>
                    <a:pt x="1989" y="888"/>
                    <a:pt x="1971" y="864"/>
                    <a:pt x="1953" y="848"/>
                  </a:cubicBezTo>
                  <a:cubicBezTo>
                    <a:pt x="1877" y="779"/>
                    <a:pt x="1783" y="733"/>
                    <a:pt x="1699" y="674"/>
                  </a:cubicBezTo>
                  <a:cubicBezTo>
                    <a:pt x="1613" y="617"/>
                    <a:pt x="1532" y="542"/>
                    <a:pt x="1502" y="445"/>
                  </a:cubicBezTo>
                  <a:cubicBezTo>
                    <a:pt x="1464" y="320"/>
                    <a:pt x="1514" y="179"/>
                    <a:pt x="1469" y="56"/>
                  </a:cubicBezTo>
                  <a:cubicBezTo>
                    <a:pt x="1464" y="40"/>
                    <a:pt x="1457" y="26"/>
                    <a:pt x="1444" y="16"/>
                  </a:cubicBezTo>
                  <a:cubicBezTo>
                    <a:pt x="1429" y="3"/>
                    <a:pt x="1408" y="0"/>
                    <a:pt x="1388" y="0"/>
                  </a:cubicBezTo>
                  <a:cubicBezTo>
                    <a:pt x="1388" y="0"/>
                    <a:pt x="1387" y="0"/>
                    <a:pt x="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5"/>
            <p:cNvSpPr/>
            <p:nvPr/>
          </p:nvSpPr>
          <p:spPr>
            <a:xfrm>
              <a:off x="2443150" y="826000"/>
              <a:ext cx="52250" cy="40350"/>
            </a:xfrm>
            <a:custGeom>
              <a:avLst/>
              <a:gdLst/>
              <a:ahLst/>
              <a:cxnLst/>
              <a:rect l="l" t="t" r="r" b="b"/>
              <a:pathLst>
                <a:path w="2090" h="1614" extrusionOk="0">
                  <a:moveTo>
                    <a:pt x="1889" y="1"/>
                  </a:moveTo>
                  <a:cubicBezTo>
                    <a:pt x="1872" y="1"/>
                    <a:pt x="1856" y="2"/>
                    <a:pt x="1840" y="4"/>
                  </a:cubicBezTo>
                  <a:cubicBezTo>
                    <a:pt x="1747" y="15"/>
                    <a:pt x="1655" y="46"/>
                    <a:pt x="1573" y="95"/>
                  </a:cubicBezTo>
                  <a:cubicBezTo>
                    <a:pt x="1469" y="156"/>
                    <a:pt x="1383" y="241"/>
                    <a:pt x="1286" y="313"/>
                  </a:cubicBezTo>
                  <a:cubicBezTo>
                    <a:pt x="1195" y="381"/>
                    <a:pt x="1088" y="437"/>
                    <a:pt x="976" y="437"/>
                  </a:cubicBezTo>
                  <a:cubicBezTo>
                    <a:pt x="969" y="437"/>
                    <a:pt x="961" y="437"/>
                    <a:pt x="954" y="436"/>
                  </a:cubicBezTo>
                  <a:cubicBezTo>
                    <a:pt x="877" y="431"/>
                    <a:pt x="804" y="399"/>
                    <a:pt x="727" y="385"/>
                  </a:cubicBezTo>
                  <a:cubicBezTo>
                    <a:pt x="709" y="382"/>
                    <a:pt x="692" y="380"/>
                    <a:pt x="676" y="380"/>
                  </a:cubicBezTo>
                  <a:cubicBezTo>
                    <a:pt x="580" y="380"/>
                    <a:pt x="525" y="434"/>
                    <a:pt x="441" y="490"/>
                  </a:cubicBezTo>
                  <a:cubicBezTo>
                    <a:pt x="337" y="562"/>
                    <a:pt x="216" y="600"/>
                    <a:pt x="95" y="635"/>
                  </a:cubicBezTo>
                  <a:cubicBezTo>
                    <a:pt x="73" y="641"/>
                    <a:pt x="48" y="649"/>
                    <a:pt x="32" y="666"/>
                  </a:cubicBezTo>
                  <a:cubicBezTo>
                    <a:pt x="1" y="696"/>
                    <a:pt x="6" y="748"/>
                    <a:pt x="14" y="791"/>
                  </a:cubicBezTo>
                  <a:cubicBezTo>
                    <a:pt x="27" y="851"/>
                    <a:pt x="42" y="908"/>
                    <a:pt x="58" y="966"/>
                  </a:cubicBezTo>
                  <a:cubicBezTo>
                    <a:pt x="78" y="1027"/>
                    <a:pt x="101" y="1089"/>
                    <a:pt x="146" y="1134"/>
                  </a:cubicBezTo>
                  <a:cubicBezTo>
                    <a:pt x="242" y="1231"/>
                    <a:pt x="422" y="1235"/>
                    <a:pt x="483" y="1356"/>
                  </a:cubicBezTo>
                  <a:cubicBezTo>
                    <a:pt x="510" y="1411"/>
                    <a:pt x="506" y="1478"/>
                    <a:pt x="537" y="1528"/>
                  </a:cubicBezTo>
                  <a:cubicBezTo>
                    <a:pt x="588" y="1605"/>
                    <a:pt x="696" y="1613"/>
                    <a:pt x="788" y="1613"/>
                  </a:cubicBezTo>
                  <a:lnTo>
                    <a:pt x="1928" y="1613"/>
                  </a:lnTo>
                  <a:cubicBezTo>
                    <a:pt x="1945" y="1613"/>
                    <a:pt x="1965" y="1613"/>
                    <a:pt x="1983" y="1607"/>
                  </a:cubicBezTo>
                  <a:cubicBezTo>
                    <a:pt x="2010" y="1597"/>
                    <a:pt x="2031" y="1574"/>
                    <a:pt x="2045" y="1548"/>
                  </a:cubicBezTo>
                  <a:cubicBezTo>
                    <a:pt x="2089" y="1469"/>
                    <a:pt x="2088" y="1374"/>
                    <a:pt x="2087" y="1282"/>
                  </a:cubicBezTo>
                  <a:cubicBezTo>
                    <a:pt x="2079" y="917"/>
                    <a:pt x="2071" y="553"/>
                    <a:pt x="2062" y="187"/>
                  </a:cubicBezTo>
                  <a:cubicBezTo>
                    <a:pt x="2061" y="144"/>
                    <a:pt x="2060" y="99"/>
                    <a:pt x="2037" y="63"/>
                  </a:cubicBezTo>
                  <a:cubicBezTo>
                    <a:pt x="2005" y="16"/>
                    <a:pt x="1947" y="1"/>
                    <a:pt x="1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5"/>
            <p:cNvSpPr/>
            <p:nvPr/>
          </p:nvSpPr>
          <p:spPr>
            <a:xfrm>
              <a:off x="2461100" y="780750"/>
              <a:ext cx="34625" cy="51025"/>
            </a:xfrm>
            <a:custGeom>
              <a:avLst/>
              <a:gdLst/>
              <a:ahLst/>
              <a:cxnLst/>
              <a:rect l="l" t="t" r="r" b="b"/>
              <a:pathLst>
                <a:path w="1385" h="2041" extrusionOk="0">
                  <a:moveTo>
                    <a:pt x="1250" y="1"/>
                  </a:moveTo>
                  <a:cubicBezTo>
                    <a:pt x="1201" y="1"/>
                    <a:pt x="1151" y="27"/>
                    <a:pt x="1109" y="54"/>
                  </a:cubicBezTo>
                  <a:cubicBezTo>
                    <a:pt x="951" y="158"/>
                    <a:pt x="801" y="294"/>
                    <a:pt x="613" y="312"/>
                  </a:cubicBezTo>
                  <a:cubicBezTo>
                    <a:pt x="596" y="314"/>
                    <a:pt x="579" y="314"/>
                    <a:pt x="562" y="314"/>
                  </a:cubicBezTo>
                  <a:cubicBezTo>
                    <a:pt x="504" y="314"/>
                    <a:pt x="443" y="308"/>
                    <a:pt x="385" y="308"/>
                  </a:cubicBezTo>
                  <a:cubicBezTo>
                    <a:pt x="316" y="308"/>
                    <a:pt x="250" y="317"/>
                    <a:pt x="196" y="359"/>
                  </a:cubicBezTo>
                  <a:cubicBezTo>
                    <a:pt x="138" y="403"/>
                    <a:pt x="96" y="494"/>
                    <a:pt x="101" y="569"/>
                  </a:cubicBezTo>
                  <a:cubicBezTo>
                    <a:pt x="103" y="602"/>
                    <a:pt x="115" y="633"/>
                    <a:pt x="116" y="668"/>
                  </a:cubicBezTo>
                  <a:cubicBezTo>
                    <a:pt x="117" y="720"/>
                    <a:pt x="116" y="774"/>
                    <a:pt x="116" y="825"/>
                  </a:cubicBezTo>
                  <a:cubicBezTo>
                    <a:pt x="116" y="874"/>
                    <a:pt x="116" y="926"/>
                    <a:pt x="98" y="972"/>
                  </a:cubicBezTo>
                  <a:cubicBezTo>
                    <a:pt x="75" y="1033"/>
                    <a:pt x="24" y="1083"/>
                    <a:pt x="14" y="1147"/>
                  </a:cubicBezTo>
                  <a:cubicBezTo>
                    <a:pt x="0" y="1232"/>
                    <a:pt x="62" y="1306"/>
                    <a:pt x="97" y="1383"/>
                  </a:cubicBezTo>
                  <a:cubicBezTo>
                    <a:pt x="161" y="1525"/>
                    <a:pt x="162" y="1714"/>
                    <a:pt x="95" y="1850"/>
                  </a:cubicBezTo>
                  <a:cubicBezTo>
                    <a:pt x="80" y="1880"/>
                    <a:pt x="63" y="1910"/>
                    <a:pt x="58" y="1942"/>
                  </a:cubicBezTo>
                  <a:cubicBezTo>
                    <a:pt x="53" y="1976"/>
                    <a:pt x="63" y="2013"/>
                    <a:pt x="92" y="2031"/>
                  </a:cubicBezTo>
                  <a:cubicBezTo>
                    <a:pt x="107" y="2040"/>
                    <a:pt x="126" y="2041"/>
                    <a:pt x="142" y="2041"/>
                  </a:cubicBezTo>
                  <a:cubicBezTo>
                    <a:pt x="251" y="2040"/>
                    <a:pt x="342" y="1963"/>
                    <a:pt x="424" y="1889"/>
                  </a:cubicBezTo>
                  <a:cubicBezTo>
                    <a:pt x="556" y="1768"/>
                    <a:pt x="696" y="1638"/>
                    <a:pt x="873" y="1608"/>
                  </a:cubicBezTo>
                  <a:cubicBezTo>
                    <a:pt x="991" y="1588"/>
                    <a:pt x="1122" y="1613"/>
                    <a:pt x="1226" y="1551"/>
                  </a:cubicBezTo>
                  <a:cubicBezTo>
                    <a:pt x="1296" y="1510"/>
                    <a:pt x="1339" y="1434"/>
                    <a:pt x="1360" y="1355"/>
                  </a:cubicBezTo>
                  <a:cubicBezTo>
                    <a:pt x="1380" y="1277"/>
                    <a:pt x="1380" y="1196"/>
                    <a:pt x="1381" y="1115"/>
                  </a:cubicBezTo>
                  <a:cubicBezTo>
                    <a:pt x="1384" y="820"/>
                    <a:pt x="1384" y="524"/>
                    <a:pt x="1385" y="229"/>
                  </a:cubicBezTo>
                  <a:cubicBezTo>
                    <a:pt x="1385" y="145"/>
                    <a:pt x="1374" y="43"/>
                    <a:pt x="1297" y="10"/>
                  </a:cubicBezTo>
                  <a:cubicBezTo>
                    <a:pt x="1282" y="4"/>
                    <a:pt x="1266"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5"/>
            <p:cNvSpPr/>
            <p:nvPr/>
          </p:nvSpPr>
          <p:spPr>
            <a:xfrm>
              <a:off x="2418375" y="766775"/>
              <a:ext cx="47900" cy="40200"/>
            </a:xfrm>
            <a:custGeom>
              <a:avLst/>
              <a:gdLst/>
              <a:ahLst/>
              <a:cxnLst/>
              <a:rect l="l" t="t" r="r" b="b"/>
              <a:pathLst>
                <a:path w="1916" h="1608" extrusionOk="0">
                  <a:moveTo>
                    <a:pt x="202" y="0"/>
                  </a:moveTo>
                  <a:cubicBezTo>
                    <a:pt x="145" y="0"/>
                    <a:pt x="90" y="13"/>
                    <a:pt x="52" y="54"/>
                  </a:cubicBezTo>
                  <a:cubicBezTo>
                    <a:pt x="0" y="110"/>
                    <a:pt x="0" y="193"/>
                    <a:pt x="2" y="269"/>
                  </a:cubicBezTo>
                  <a:cubicBezTo>
                    <a:pt x="7" y="392"/>
                    <a:pt x="12" y="517"/>
                    <a:pt x="17" y="640"/>
                  </a:cubicBezTo>
                  <a:cubicBezTo>
                    <a:pt x="18" y="675"/>
                    <a:pt x="20" y="711"/>
                    <a:pt x="30" y="745"/>
                  </a:cubicBezTo>
                  <a:cubicBezTo>
                    <a:pt x="64" y="863"/>
                    <a:pt x="191" y="925"/>
                    <a:pt x="307" y="966"/>
                  </a:cubicBezTo>
                  <a:cubicBezTo>
                    <a:pt x="423" y="1007"/>
                    <a:pt x="551" y="1051"/>
                    <a:pt x="613" y="1158"/>
                  </a:cubicBezTo>
                  <a:cubicBezTo>
                    <a:pt x="675" y="1265"/>
                    <a:pt x="611" y="1554"/>
                    <a:pt x="769" y="1554"/>
                  </a:cubicBezTo>
                  <a:cubicBezTo>
                    <a:pt x="788" y="1554"/>
                    <a:pt x="811" y="1550"/>
                    <a:pt x="838" y="1540"/>
                  </a:cubicBezTo>
                  <a:cubicBezTo>
                    <a:pt x="911" y="1515"/>
                    <a:pt x="954" y="1482"/>
                    <a:pt x="1032" y="1482"/>
                  </a:cubicBezTo>
                  <a:cubicBezTo>
                    <a:pt x="1037" y="1482"/>
                    <a:pt x="1043" y="1482"/>
                    <a:pt x="1048" y="1483"/>
                  </a:cubicBezTo>
                  <a:cubicBezTo>
                    <a:pt x="1158" y="1493"/>
                    <a:pt x="1270" y="1531"/>
                    <a:pt x="1371" y="1579"/>
                  </a:cubicBezTo>
                  <a:cubicBezTo>
                    <a:pt x="1400" y="1593"/>
                    <a:pt x="1430" y="1607"/>
                    <a:pt x="1460" y="1607"/>
                  </a:cubicBezTo>
                  <a:cubicBezTo>
                    <a:pt x="1469" y="1607"/>
                    <a:pt x="1478" y="1606"/>
                    <a:pt x="1487" y="1603"/>
                  </a:cubicBezTo>
                  <a:cubicBezTo>
                    <a:pt x="1544" y="1586"/>
                    <a:pt x="1561" y="1515"/>
                    <a:pt x="1563" y="1456"/>
                  </a:cubicBezTo>
                  <a:cubicBezTo>
                    <a:pt x="1566" y="1376"/>
                    <a:pt x="1561" y="1297"/>
                    <a:pt x="1546" y="1218"/>
                  </a:cubicBezTo>
                  <a:cubicBezTo>
                    <a:pt x="1516" y="1069"/>
                    <a:pt x="1455" y="902"/>
                    <a:pt x="1539" y="774"/>
                  </a:cubicBezTo>
                  <a:cubicBezTo>
                    <a:pt x="1605" y="671"/>
                    <a:pt x="1739" y="639"/>
                    <a:pt x="1839" y="565"/>
                  </a:cubicBezTo>
                  <a:cubicBezTo>
                    <a:pt x="1878" y="536"/>
                    <a:pt x="1916" y="495"/>
                    <a:pt x="1916" y="445"/>
                  </a:cubicBezTo>
                  <a:cubicBezTo>
                    <a:pt x="1914" y="359"/>
                    <a:pt x="1810" y="320"/>
                    <a:pt x="1727" y="302"/>
                  </a:cubicBezTo>
                  <a:cubicBezTo>
                    <a:pt x="1261" y="207"/>
                    <a:pt x="797" y="112"/>
                    <a:pt x="331" y="15"/>
                  </a:cubicBezTo>
                  <a:cubicBezTo>
                    <a:pt x="290" y="7"/>
                    <a:pt x="246"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0" name="Google Shape;3620;p55"/>
          <p:cNvGrpSpPr/>
          <p:nvPr/>
        </p:nvGrpSpPr>
        <p:grpSpPr>
          <a:xfrm>
            <a:off x="6675198" y="144718"/>
            <a:ext cx="1142993" cy="1142993"/>
            <a:chOff x="1248950" y="2222850"/>
            <a:chExt cx="604950" cy="603800"/>
          </a:xfrm>
        </p:grpSpPr>
        <p:sp>
          <p:nvSpPr>
            <p:cNvPr id="3621" name="Google Shape;3621;p55"/>
            <p:cNvSpPr/>
            <p:nvPr/>
          </p:nvSpPr>
          <p:spPr>
            <a:xfrm>
              <a:off x="1249600" y="2368450"/>
              <a:ext cx="226750" cy="278325"/>
            </a:xfrm>
            <a:custGeom>
              <a:avLst/>
              <a:gdLst/>
              <a:ahLst/>
              <a:cxnLst/>
              <a:rect l="l" t="t" r="r" b="b"/>
              <a:pathLst>
                <a:path w="9070" h="11133" extrusionOk="0">
                  <a:moveTo>
                    <a:pt x="1648" y="1"/>
                  </a:moveTo>
                  <a:cubicBezTo>
                    <a:pt x="1609" y="1"/>
                    <a:pt x="1569" y="7"/>
                    <a:pt x="1529" y="22"/>
                  </a:cubicBezTo>
                  <a:cubicBezTo>
                    <a:pt x="1379" y="76"/>
                    <a:pt x="1287" y="227"/>
                    <a:pt x="1221" y="373"/>
                  </a:cubicBezTo>
                  <a:cubicBezTo>
                    <a:pt x="1137" y="565"/>
                    <a:pt x="1076" y="768"/>
                    <a:pt x="1015" y="968"/>
                  </a:cubicBezTo>
                  <a:cubicBezTo>
                    <a:pt x="790" y="1718"/>
                    <a:pt x="566" y="2465"/>
                    <a:pt x="341" y="3214"/>
                  </a:cubicBezTo>
                  <a:cubicBezTo>
                    <a:pt x="201" y="3681"/>
                    <a:pt x="59" y="4153"/>
                    <a:pt x="29" y="4638"/>
                  </a:cubicBezTo>
                  <a:cubicBezTo>
                    <a:pt x="1" y="5125"/>
                    <a:pt x="91" y="5634"/>
                    <a:pt x="381" y="6027"/>
                  </a:cubicBezTo>
                  <a:cubicBezTo>
                    <a:pt x="800" y="6600"/>
                    <a:pt x="1549" y="6818"/>
                    <a:pt x="2270" y="6818"/>
                  </a:cubicBezTo>
                  <a:cubicBezTo>
                    <a:pt x="2361" y="6818"/>
                    <a:pt x="2452" y="6815"/>
                    <a:pt x="2542" y="6808"/>
                  </a:cubicBezTo>
                  <a:cubicBezTo>
                    <a:pt x="3081" y="6769"/>
                    <a:pt x="3595" y="6612"/>
                    <a:pt x="4129" y="6545"/>
                  </a:cubicBezTo>
                  <a:cubicBezTo>
                    <a:pt x="4252" y="6530"/>
                    <a:pt x="4375" y="6523"/>
                    <a:pt x="4498" y="6523"/>
                  </a:cubicBezTo>
                  <a:cubicBezTo>
                    <a:pt x="4927" y="6523"/>
                    <a:pt x="5356" y="6605"/>
                    <a:pt x="5768" y="6708"/>
                  </a:cubicBezTo>
                  <a:cubicBezTo>
                    <a:pt x="6041" y="6776"/>
                    <a:pt x="6333" y="6869"/>
                    <a:pt x="6496" y="7100"/>
                  </a:cubicBezTo>
                  <a:cubicBezTo>
                    <a:pt x="6663" y="7337"/>
                    <a:pt x="6653" y="7668"/>
                    <a:pt x="6828" y="7900"/>
                  </a:cubicBezTo>
                  <a:cubicBezTo>
                    <a:pt x="6999" y="8128"/>
                    <a:pt x="7290" y="8200"/>
                    <a:pt x="7547" y="8287"/>
                  </a:cubicBezTo>
                  <a:cubicBezTo>
                    <a:pt x="7663" y="8326"/>
                    <a:pt x="7808" y="8364"/>
                    <a:pt x="7905" y="8439"/>
                  </a:cubicBezTo>
                  <a:cubicBezTo>
                    <a:pt x="8018" y="8526"/>
                    <a:pt x="8109" y="8688"/>
                    <a:pt x="8179" y="8811"/>
                  </a:cubicBezTo>
                  <a:cubicBezTo>
                    <a:pt x="8345" y="9103"/>
                    <a:pt x="8444" y="9428"/>
                    <a:pt x="8475" y="9761"/>
                  </a:cubicBezTo>
                  <a:cubicBezTo>
                    <a:pt x="8502" y="10044"/>
                    <a:pt x="8480" y="10331"/>
                    <a:pt x="8412" y="10604"/>
                  </a:cubicBezTo>
                  <a:cubicBezTo>
                    <a:pt x="8382" y="10725"/>
                    <a:pt x="8343" y="10851"/>
                    <a:pt x="8379" y="10970"/>
                  </a:cubicBezTo>
                  <a:cubicBezTo>
                    <a:pt x="8406" y="11059"/>
                    <a:pt x="8499" y="11133"/>
                    <a:pt x="8586" y="11133"/>
                  </a:cubicBezTo>
                  <a:cubicBezTo>
                    <a:pt x="8614" y="11133"/>
                    <a:pt x="8642" y="11125"/>
                    <a:pt x="8667" y="11107"/>
                  </a:cubicBezTo>
                  <a:cubicBezTo>
                    <a:pt x="8722" y="11068"/>
                    <a:pt x="8741" y="10999"/>
                    <a:pt x="8758" y="10934"/>
                  </a:cubicBezTo>
                  <a:cubicBezTo>
                    <a:pt x="8880" y="10459"/>
                    <a:pt x="8974" y="9977"/>
                    <a:pt x="9042" y="9492"/>
                  </a:cubicBezTo>
                  <a:cubicBezTo>
                    <a:pt x="9070" y="9300"/>
                    <a:pt x="9035" y="9168"/>
                    <a:pt x="9011" y="8983"/>
                  </a:cubicBezTo>
                  <a:cubicBezTo>
                    <a:pt x="8981" y="8744"/>
                    <a:pt x="8952" y="8514"/>
                    <a:pt x="8877" y="8283"/>
                  </a:cubicBezTo>
                  <a:cubicBezTo>
                    <a:pt x="8600" y="7434"/>
                    <a:pt x="8137" y="6659"/>
                    <a:pt x="7628" y="5926"/>
                  </a:cubicBezTo>
                  <a:cubicBezTo>
                    <a:pt x="7352" y="5527"/>
                    <a:pt x="7056" y="5133"/>
                    <a:pt x="6668" y="4840"/>
                  </a:cubicBezTo>
                  <a:cubicBezTo>
                    <a:pt x="6134" y="4436"/>
                    <a:pt x="5470" y="4256"/>
                    <a:pt x="4838" y="4031"/>
                  </a:cubicBezTo>
                  <a:cubicBezTo>
                    <a:pt x="4206" y="3806"/>
                    <a:pt x="3562" y="3506"/>
                    <a:pt x="3182" y="2952"/>
                  </a:cubicBezTo>
                  <a:cubicBezTo>
                    <a:pt x="2874" y="2501"/>
                    <a:pt x="2784" y="1942"/>
                    <a:pt x="2627" y="1420"/>
                  </a:cubicBezTo>
                  <a:cubicBezTo>
                    <a:pt x="2524" y="1073"/>
                    <a:pt x="2387" y="737"/>
                    <a:pt x="2205" y="428"/>
                  </a:cubicBezTo>
                  <a:cubicBezTo>
                    <a:pt x="2081" y="218"/>
                    <a:pt x="1873" y="1"/>
                    <a:pt x="1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5"/>
            <p:cNvSpPr/>
            <p:nvPr/>
          </p:nvSpPr>
          <p:spPr>
            <a:xfrm>
              <a:off x="1323750" y="2222850"/>
              <a:ext cx="273100" cy="453700"/>
            </a:xfrm>
            <a:custGeom>
              <a:avLst/>
              <a:gdLst/>
              <a:ahLst/>
              <a:cxnLst/>
              <a:rect l="l" t="t" r="r" b="b"/>
              <a:pathLst>
                <a:path w="10924" h="18148" extrusionOk="0">
                  <a:moveTo>
                    <a:pt x="6416" y="0"/>
                  </a:moveTo>
                  <a:cubicBezTo>
                    <a:pt x="5998" y="0"/>
                    <a:pt x="5581" y="6"/>
                    <a:pt x="5166" y="52"/>
                  </a:cubicBezTo>
                  <a:cubicBezTo>
                    <a:pt x="3346" y="256"/>
                    <a:pt x="1595" y="1342"/>
                    <a:pt x="798" y="2990"/>
                  </a:cubicBezTo>
                  <a:cubicBezTo>
                    <a:pt x="0" y="4638"/>
                    <a:pt x="301" y="6813"/>
                    <a:pt x="1661" y="8038"/>
                  </a:cubicBezTo>
                  <a:cubicBezTo>
                    <a:pt x="2473" y="8771"/>
                    <a:pt x="3572" y="9136"/>
                    <a:pt x="4353" y="9902"/>
                  </a:cubicBezTo>
                  <a:cubicBezTo>
                    <a:pt x="4836" y="10378"/>
                    <a:pt x="5170" y="10980"/>
                    <a:pt x="5474" y="11586"/>
                  </a:cubicBezTo>
                  <a:cubicBezTo>
                    <a:pt x="5868" y="12368"/>
                    <a:pt x="6223" y="13169"/>
                    <a:pt x="6539" y="13985"/>
                  </a:cubicBezTo>
                  <a:cubicBezTo>
                    <a:pt x="6839" y="14757"/>
                    <a:pt x="7133" y="15503"/>
                    <a:pt x="7168" y="16340"/>
                  </a:cubicBezTo>
                  <a:cubicBezTo>
                    <a:pt x="7180" y="16644"/>
                    <a:pt x="7155" y="16942"/>
                    <a:pt x="7117" y="17243"/>
                  </a:cubicBezTo>
                  <a:cubicBezTo>
                    <a:pt x="7085" y="17495"/>
                    <a:pt x="7096" y="17708"/>
                    <a:pt x="6970" y="17947"/>
                  </a:cubicBezTo>
                  <a:cubicBezTo>
                    <a:pt x="6945" y="17996"/>
                    <a:pt x="6916" y="18046"/>
                    <a:pt x="6901" y="18099"/>
                  </a:cubicBezTo>
                  <a:cubicBezTo>
                    <a:pt x="6898" y="18109"/>
                    <a:pt x="6896" y="18122"/>
                    <a:pt x="6902" y="18129"/>
                  </a:cubicBezTo>
                  <a:cubicBezTo>
                    <a:pt x="6908" y="18135"/>
                    <a:pt x="6918" y="18138"/>
                    <a:pt x="6926" y="18139"/>
                  </a:cubicBezTo>
                  <a:cubicBezTo>
                    <a:pt x="6959" y="18145"/>
                    <a:pt x="6991" y="18147"/>
                    <a:pt x="7023" y="18147"/>
                  </a:cubicBezTo>
                  <a:cubicBezTo>
                    <a:pt x="7290" y="18147"/>
                    <a:pt x="7498" y="17961"/>
                    <a:pt x="7690" y="17775"/>
                  </a:cubicBezTo>
                  <a:cubicBezTo>
                    <a:pt x="7939" y="17536"/>
                    <a:pt x="8088" y="17243"/>
                    <a:pt x="8268" y="16952"/>
                  </a:cubicBezTo>
                  <a:cubicBezTo>
                    <a:pt x="8640" y="16352"/>
                    <a:pt x="8824" y="15642"/>
                    <a:pt x="8920" y="14947"/>
                  </a:cubicBezTo>
                  <a:cubicBezTo>
                    <a:pt x="8961" y="14644"/>
                    <a:pt x="8985" y="14338"/>
                    <a:pt x="8990" y="14033"/>
                  </a:cubicBezTo>
                  <a:cubicBezTo>
                    <a:pt x="9000" y="13346"/>
                    <a:pt x="8902" y="12656"/>
                    <a:pt x="8695" y="12003"/>
                  </a:cubicBezTo>
                  <a:cubicBezTo>
                    <a:pt x="8411" y="11113"/>
                    <a:pt x="7934" y="10294"/>
                    <a:pt x="7633" y="9410"/>
                  </a:cubicBezTo>
                  <a:cubicBezTo>
                    <a:pt x="6793" y="6941"/>
                    <a:pt x="7487" y="4020"/>
                    <a:pt x="9348" y="2192"/>
                  </a:cubicBezTo>
                  <a:cubicBezTo>
                    <a:pt x="9801" y="1747"/>
                    <a:pt x="10317" y="1362"/>
                    <a:pt x="10708" y="863"/>
                  </a:cubicBezTo>
                  <a:cubicBezTo>
                    <a:pt x="10818" y="724"/>
                    <a:pt x="10924" y="550"/>
                    <a:pt x="10885" y="374"/>
                  </a:cubicBezTo>
                  <a:cubicBezTo>
                    <a:pt x="10821" y="76"/>
                    <a:pt x="10429" y="12"/>
                    <a:pt x="10125" y="11"/>
                  </a:cubicBezTo>
                  <a:cubicBezTo>
                    <a:pt x="8956" y="9"/>
                    <a:pt x="7785" y="5"/>
                    <a:pt x="6615" y="0"/>
                  </a:cubicBezTo>
                  <a:cubicBezTo>
                    <a:pt x="6548" y="0"/>
                    <a:pt x="6482" y="0"/>
                    <a:pt x="6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5"/>
            <p:cNvSpPr/>
            <p:nvPr/>
          </p:nvSpPr>
          <p:spPr>
            <a:xfrm>
              <a:off x="1497075" y="2431825"/>
              <a:ext cx="356825" cy="389675"/>
            </a:xfrm>
            <a:custGeom>
              <a:avLst/>
              <a:gdLst/>
              <a:ahLst/>
              <a:cxnLst/>
              <a:rect l="l" t="t" r="r" b="b"/>
              <a:pathLst>
                <a:path w="14273" h="15587" extrusionOk="0">
                  <a:moveTo>
                    <a:pt x="13975" y="1"/>
                  </a:moveTo>
                  <a:cubicBezTo>
                    <a:pt x="13962" y="1"/>
                    <a:pt x="13948" y="1"/>
                    <a:pt x="13934" y="3"/>
                  </a:cubicBezTo>
                  <a:cubicBezTo>
                    <a:pt x="13572" y="40"/>
                    <a:pt x="13243" y="566"/>
                    <a:pt x="13047" y="829"/>
                  </a:cubicBezTo>
                  <a:cubicBezTo>
                    <a:pt x="12616" y="1402"/>
                    <a:pt x="12055" y="1876"/>
                    <a:pt x="11418" y="2204"/>
                  </a:cubicBezTo>
                  <a:cubicBezTo>
                    <a:pt x="10976" y="2431"/>
                    <a:pt x="10492" y="2595"/>
                    <a:pt x="10107" y="2910"/>
                  </a:cubicBezTo>
                  <a:cubicBezTo>
                    <a:pt x="9407" y="3486"/>
                    <a:pt x="9172" y="4452"/>
                    <a:pt x="9100" y="5355"/>
                  </a:cubicBezTo>
                  <a:cubicBezTo>
                    <a:pt x="9029" y="6258"/>
                    <a:pt x="9073" y="7190"/>
                    <a:pt x="8759" y="8041"/>
                  </a:cubicBezTo>
                  <a:cubicBezTo>
                    <a:pt x="8431" y="8931"/>
                    <a:pt x="7739" y="9643"/>
                    <a:pt x="6973" y="10203"/>
                  </a:cubicBezTo>
                  <a:cubicBezTo>
                    <a:pt x="5786" y="11071"/>
                    <a:pt x="4341" y="11639"/>
                    <a:pt x="2877" y="11639"/>
                  </a:cubicBezTo>
                  <a:cubicBezTo>
                    <a:pt x="2704" y="11639"/>
                    <a:pt x="2531" y="11631"/>
                    <a:pt x="2358" y="11615"/>
                  </a:cubicBezTo>
                  <a:cubicBezTo>
                    <a:pt x="1623" y="11546"/>
                    <a:pt x="832" y="11273"/>
                    <a:pt x="473" y="10628"/>
                  </a:cubicBezTo>
                  <a:lnTo>
                    <a:pt x="409" y="10550"/>
                  </a:lnTo>
                  <a:cubicBezTo>
                    <a:pt x="400" y="10551"/>
                    <a:pt x="391" y="10552"/>
                    <a:pt x="381" y="10552"/>
                  </a:cubicBezTo>
                  <a:cubicBezTo>
                    <a:pt x="345" y="10552"/>
                    <a:pt x="309" y="10542"/>
                    <a:pt x="277" y="10525"/>
                  </a:cubicBezTo>
                  <a:cubicBezTo>
                    <a:pt x="206" y="10487"/>
                    <a:pt x="134" y="10449"/>
                    <a:pt x="62" y="10411"/>
                  </a:cubicBezTo>
                  <a:cubicBezTo>
                    <a:pt x="30" y="10511"/>
                    <a:pt x="1" y="10622"/>
                    <a:pt x="1" y="10677"/>
                  </a:cubicBezTo>
                  <a:cubicBezTo>
                    <a:pt x="0" y="10762"/>
                    <a:pt x="0" y="10842"/>
                    <a:pt x="10" y="10927"/>
                  </a:cubicBezTo>
                  <a:cubicBezTo>
                    <a:pt x="31" y="11128"/>
                    <a:pt x="58" y="11328"/>
                    <a:pt x="96" y="11526"/>
                  </a:cubicBezTo>
                  <a:cubicBezTo>
                    <a:pt x="171" y="11923"/>
                    <a:pt x="292" y="12315"/>
                    <a:pt x="503" y="12662"/>
                  </a:cubicBezTo>
                  <a:cubicBezTo>
                    <a:pt x="908" y="13330"/>
                    <a:pt x="1594" y="13767"/>
                    <a:pt x="2256" y="14179"/>
                  </a:cubicBezTo>
                  <a:cubicBezTo>
                    <a:pt x="3227" y="14784"/>
                    <a:pt x="4238" y="15405"/>
                    <a:pt x="5374" y="15552"/>
                  </a:cubicBezTo>
                  <a:cubicBezTo>
                    <a:pt x="5560" y="15576"/>
                    <a:pt x="5745" y="15587"/>
                    <a:pt x="5930" y="15587"/>
                  </a:cubicBezTo>
                  <a:cubicBezTo>
                    <a:pt x="7044" y="15587"/>
                    <a:pt x="8145" y="15182"/>
                    <a:pt x="9199" y="14783"/>
                  </a:cubicBezTo>
                  <a:cubicBezTo>
                    <a:pt x="10122" y="14434"/>
                    <a:pt x="11048" y="14082"/>
                    <a:pt x="11909" y="13603"/>
                  </a:cubicBezTo>
                  <a:cubicBezTo>
                    <a:pt x="12728" y="13147"/>
                    <a:pt x="13518" y="12534"/>
                    <a:pt x="13883" y="11670"/>
                  </a:cubicBezTo>
                  <a:cubicBezTo>
                    <a:pt x="14163" y="11008"/>
                    <a:pt x="14167" y="10267"/>
                    <a:pt x="14167" y="9549"/>
                  </a:cubicBezTo>
                  <a:lnTo>
                    <a:pt x="14163" y="1456"/>
                  </a:lnTo>
                  <a:cubicBezTo>
                    <a:pt x="14163" y="1122"/>
                    <a:pt x="14207" y="832"/>
                    <a:pt x="14245" y="506"/>
                  </a:cubicBezTo>
                  <a:cubicBezTo>
                    <a:pt x="14272" y="280"/>
                    <a:pt x="14233" y="1"/>
                    <a:pt x="1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5"/>
            <p:cNvSpPr/>
            <p:nvPr/>
          </p:nvSpPr>
          <p:spPr>
            <a:xfrm>
              <a:off x="1523700" y="2229225"/>
              <a:ext cx="329075" cy="471300"/>
            </a:xfrm>
            <a:custGeom>
              <a:avLst/>
              <a:gdLst/>
              <a:ahLst/>
              <a:cxnLst/>
              <a:rect l="l" t="t" r="r" b="b"/>
              <a:pathLst>
                <a:path w="13163" h="18852" extrusionOk="0">
                  <a:moveTo>
                    <a:pt x="12181" y="1"/>
                  </a:moveTo>
                  <a:cubicBezTo>
                    <a:pt x="11911" y="1"/>
                    <a:pt x="11643" y="85"/>
                    <a:pt x="11384" y="168"/>
                  </a:cubicBezTo>
                  <a:cubicBezTo>
                    <a:pt x="9508" y="771"/>
                    <a:pt x="7633" y="1372"/>
                    <a:pt x="5757" y="1974"/>
                  </a:cubicBezTo>
                  <a:cubicBezTo>
                    <a:pt x="4777" y="2289"/>
                    <a:pt x="3778" y="2612"/>
                    <a:pt x="2940" y="3210"/>
                  </a:cubicBezTo>
                  <a:cubicBezTo>
                    <a:pt x="1869" y="3974"/>
                    <a:pt x="1128" y="5160"/>
                    <a:pt x="815" y="6439"/>
                  </a:cubicBezTo>
                  <a:cubicBezTo>
                    <a:pt x="501" y="7716"/>
                    <a:pt x="602" y="9080"/>
                    <a:pt x="1007" y="10332"/>
                  </a:cubicBezTo>
                  <a:cubicBezTo>
                    <a:pt x="1371" y="11457"/>
                    <a:pt x="1976" y="12510"/>
                    <a:pt x="2171" y="13677"/>
                  </a:cubicBezTo>
                  <a:cubicBezTo>
                    <a:pt x="2281" y="14339"/>
                    <a:pt x="2250" y="15020"/>
                    <a:pt x="2103" y="15673"/>
                  </a:cubicBezTo>
                  <a:cubicBezTo>
                    <a:pt x="2061" y="15853"/>
                    <a:pt x="2033" y="16069"/>
                    <a:pt x="1943" y="16234"/>
                  </a:cubicBezTo>
                  <a:cubicBezTo>
                    <a:pt x="1866" y="16378"/>
                    <a:pt x="1812" y="16518"/>
                    <a:pt x="1750" y="16672"/>
                  </a:cubicBezTo>
                  <a:cubicBezTo>
                    <a:pt x="1602" y="17042"/>
                    <a:pt x="1401" y="17387"/>
                    <a:pt x="1188" y="17724"/>
                  </a:cubicBezTo>
                  <a:cubicBezTo>
                    <a:pt x="1128" y="17820"/>
                    <a:pt x="1067" y="17916"/>
                    <a:pt x="990" y="18001"/>
                  </a:cubicBezTo>
                  <a:cubicBezTo>
                    <a:pt x="967" y="18026"/>
                    <a:pt x="943" y="18049"/>
                    <a:pt x="919" y="18070"/>
                  </a:cubicBezTo>
                  <a:cubicBezTo>
                    <a:pt x="846" y="18152"/>
                    <a:pt x="764" y="18226"/>
                    <a:pt x="676" y="18291"/>
                  </a:cubicBezTo>
                  <a:cubicBezTo>
                    <a:pt x="493" y="18516"/>
                    <a:pt x="253" y="18691"/>
                    <a:pt x="1" y="18831"/>
                  </a:cubicBezTo>
                  <a:cubicBezTo>
                    <a:pt x="16" y="18833"/>
                    <a:pt x="32" y="18835"/>
                    <a:pt x="47" y="18836"/>
                  </a:cubicBezTo>
                  <a:lnTo>
                    <a:pt x="37" y="18838"/>
                  </a:lnTo>
                  <a:cubicBezTo>
                    <a:pt x="122" y="18847"/>
                    <a:pt x="207" y="18851"/>
                    <a:pt x="292" y="18851"/>
                  </a:cubicBezTo>
                  <a:cubicBezTo>
                    <a:pt x="616" y="18851"/>
                    <a:pt x="941" y="18791"/>
                    <a:pt x="1260" y="18728"/>
                  </a:cubicBezTo>
                  <a:cubicBezTo>
                    <a:pt x="1743" y="18632"/>
                    <a:pt x="2231" y="18536"/>
                    <a:pt x="2711" y="18417"/>
                  </a:cubicBezTo>
                  <a:cubicBezTo>
                    <a:pt x="2835" y="18386"/>
                    <a:pt x="2959" y="18353"/>
                    <a:pt x="3082" y="18317"/>
                  </a:cubicBezTo>
                  <a:lnTo>
                    <a:pt x="3082" y="18317"/>
                  </a:lnTo>
                  <a:lnTo>
                    <a:pt x="3063" y="18320"/>
                  </a:lnTo>
                  <a:cubicBezTo>
                    <a:pt x="3102" y="18310"/>
                    <a:pt x="3139" y="18300"/>
                    <a:pt x="3174" y="18290"/>
                  </a:cubicBezTo>
                  <a:cubicBezTo>
                    <a:pt x="3591" y="18168"/>
                    <a:pt x="3991" y="17924"/>
                    <a:pt x="4362" y="17700"/>
                  </a:cubicBezTo>
                  <a:cubicBezTo>
                    <a:pt x="5687" y="16906"/>
                    <a:pt x="6726" y="15607"/>
                    <a:pt x="7110" y="14100"/>
                  </a:cubicBezTo>
                  <a:cubicBezTo>
                    <a:pt x="7387" y="13006"/>
                    <a:pt x="7349" y="11835"/>
                    <a:pt x="7762" y="10786"/>
                  </a:cubicBezTo>
                  <a:cubicBezTo>
                    <a:pt x="8073" y="9989"/>
                    <a:pt x="8644" y="9296"/>
                    <a:pt x="9365" y="8833"/>
                  </a:cubicBezTo>
                  <a:cubicBezTo>
                    <a:pt x="9963" y="8449"/>
                    <a:pt x="10650" y="8228"/>
                    <a:pt x="11290" y="7921"/>
                  </a:cubicBezTo>
                  <a:cubicBezTo>
                    <a:pt x="11931" y="7613"/>
                    <a:pt x="12558" y="7186"/>
                    <a:pt x="12868" y="6547"/>
                  </a:cubicBezTo>
                  <a:cubicBezTo>
                    <a:pt x="13125" y="6015"/>
                    <a:pt x="13135" y="5404"/>
                    <a:pt x="13139" y="4815"/>
                  </a:cubicBezTo>
                  <a:cubicBezTo>
                    <a:pt x="13152" y="3465"/>
                    <a:pt x="13163" y="2112"/>
                    <a:pt x="12954" y="781"/>
                  </a:cubicBezTo>
                  <a:cubicBezTo>
                    <a:pt x="12917" y="545"/>
                    <a:pt x="12861" y="288"/>
                    <a:pt x="12673" y="140"/>
                  </a:cubicBezTo>
                  <a:cubicBezTo>
                    <a:pt x="12573" y="62"/>
                    <a:pt x="12447" y="23"/>
                    <a:pt x="12321" y="8"/>
                  </a:cubicBezTo>
                  <a:cubicBezTo>
                    <a:pt x="12274" y="3"/>
                    <a:pt x="12227" y="1"/>
                    <a:pt x="12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5"/>
            <p:cNvSpPr/>
            <p:nvPr/>
          </p:nvSpPr>
          <p:spPr>
            <a:xfrm>
              <a:off x="1259000" y="2637775"/>
              <a:ext cx="297850" cy="188875"/>
            </a:xfrm>
            <a:custGeom>
              <a:avLst/>
              <a:gdLst/>
              <a:ahLst/>
              <a:cxnLst/>
              <a:rect l="l" t="t" r="r" b="b"/>
              <a:pathLst>
                <a:path w="11914" h="7555" extrusionOk="0">
                  <a:moveTo>
                    <a:pt x="5294" y="1"/>
                  </a:moveTo>
                  <a:cubicBezTo>
                    <a:pt x="5045" y="1"/>
                    <a:pt x="4795" y="22"/>
                    <a:pt x="4549" y="69"/>
                  </a:cubicBezTo>
                  <a:cubicBezTo>
                    <a:pt x="4322" y="113"/>
                    <a:pt x="4098" y="176"/>
                    <a:pt x="3882" y="263"/>
                  </a:cubicBezTo>
                  <a:cubicBezTo>
                    <a:pt x="2909" y="656"/>
                    <a:pt x="2169" y="1470"/>
                    <a:pt x="1568" y="2331"/>
                  </a:cubicBezTo>
                  <a:cubicBezTo>
                    <a:pt x="1213" y="2838"/>
                    <a:pt x="895" y="3372"/>
                    <a:pt x="635" y="3933"/>
                  </a:cubicBezTo>
                  <a:cubicBezTo>
                    <a:pt x="270" y="4724"/>
                    <a:pt x="25" y="5580"/>
                    <a:pt x="7" y="6453"/>
                  </a:cubicBezTo>
                  <a:cubicBezTo>
                    <a:pt x="1" y="6753"/>
                    <a:pt x="28" y="7075"/>
                    <a:pt x="213" y="7313"/>
                  </a:cubicBezTo>
                  <a:cubicBezTo>
                    <a:pt x="329" y="7460"/>
                    <a:pt x="522" y="7555"/>
                    <a:pt x="705" y="7555"/>
                  </a:cubicBezTo>
                  <a:cubicBezTo>
                    <a:pt x="815" y="7555"/>
                    <a:pt x="922" y="7520"/>
                    <a:pt x="1004" y="7441"/>
                  </a:cubicBezTo>
                  <a:cubicBezTo>
                    <a:pt x="874" y="6139"/>
                    <a:pt x="1105" y="4801"/>
                    <a:pt x="1667" y="3617"/>
                  </a:cubicBezTo>
                  <a:cubicBezTo>
                    <a:pt x="1914" y="3094"/>
                    <a:pt x="2235" y="2590"/>
                    <a:pt x="2695" y="2242"/>
                  </a:cubicBezTo>
                  <a:cubicBezTo>
                    <a:pt x="3075" y="1956"/>
                    <a:pt x="3532" y="1789"/>
                    <a:pt x="3992" y="1670"/>
                  </a:cubicBezTo>
                  <a:cubicBezTo>
                    <a:pt x="4617" y="1507"/>
                    <a:pt x="5264" y="1425"/>
                    <a:pt x="5911" y="1425"/>
                  </a:cubicBezTo>
                  <a:cubicBezTo>
                    <a:pt x="6108" y="1425"/>
                    <a:pt x="6305" y="1432"/>
                    <a:pt x="6501" y="1448"/>
                  </a:cubicBezTo>
                  <a:cubicBezTo>
                    <a:pt x="7314" y="1510"/>
                    <a:pt x="8073" y="1620"/>
                    <a:pt x="8810" y="1994"/>
                  </a:cubicBezTo>
                  <a:cubicBezTo>
                    <a:pt x="9034" y="2107"/>
                    <a:pt x="9249" y="2237"/>
                    <a:pt x="9480" y="2333"/>
                  </a:cubicBezTo>
                  <a:cubicBezTo>
                    <a:pt x="9896" y="2503"/>
                    <a:pt x="10349" y="2551"/>
                    <a:pt x="10799" y="2551"/>
                  </a:cubicBezTo>
                  <a:cubicBezTo>
                    <a:pt x="10851" y="2551"/>
                    <a:pt x="10903" y="2551"/>
                    <a:pt x="10955" y="2549"/>
                  </a:cubicBezTo>
                  <a:cubicBezTo>
                    <a:pt x="11136" y="2545"/>
                    <a:pt x="11321" y="2534"/>
                    <a:pt x="11486" y="2462"/>
                  </a:cubicBezTo>
                  <a:cubicBezTo>
                    <a:pt x="11666" y="2384"/>
                    <a:pt x="11768" y="2241"/>
                    <a:pt x="11844" y="2067"/>
                  </a:cubicBezTo>
                  <a:cubicBezTo>
                    <a:pt x="11887" y="1970"/>
                    <a:pt x="11914" y="1875"/>
                    <a:pt x="11912" y="1767"/>
                  </a:cubicBezTo>
                  <a:cubicBezTo>
                    <a:pt x="11911" y="1733"/>
                    <a:pt x="11885" y="1482"/>
                    <a:pt x="11840" y="1481"/>
                  </a:cubicBezTo>
                  <a:cubicBezTo>
                    <a:pt x="11838" y="1481"/>
                    <a:pt x="11837" y="1481"/>
                    <a:pt x="11836" y="1481"/>
                  </a:cubicBezTo>
                  <a:cubicBezTo>
                    <a:pt x="11670" y="1481"/>
                    <a:pt x="11532" y="1602"/>
                    <a:pt x="11387" y="1682"/>
                  </a:cubicBezTo>
                  <a:cubicBezTo>
                    <a:pt x="11206" y="1782"/>
                    <a:pt x="11001" y="1803"/>
                    <a:pt x="10796" y="1803"/>
                  </a:cubicBezTo>
                  <a:cubicBezTo>
                    <a:pt x="10694" y="1803"/>
                    <a:pt x="10592" y="1798"/>
                    <a:pt x="10492" y="1794"/>
                  </a:cubicBezTo>
                  <a:cubicBezTo>
                    <a:pt x="9910" y="1769"/>
                    <a:pt x="9162" y="1599"/>
                    <a:pt x="8723" y="1201"/>
                  </a:cubicBezTo>
                  <a:cubicBezTo>
                    <a:pt x="8486" y="986"/>
                    <a:pt x="8152" y="832"/>
                    <a:pt x="7873" y="684"/>
                  </a:cubicBezTo>
                  <a:cubicBezTo>
                    <a:pt x="7856" y="677"/>
                    <a:pt x="7839" y="669"/>
                    <a:pt x="7822" y="659"/>
                  </a:cubicBezTo>
                  <a:cubicBezTo>
                    <a:pt x="7535" y="510"/>
                    <a:pt x="7238" y="381"/>
                    <a:pt x="6931" y="279"/>
                  </a:cubicBezTo>
                  <a:cubicBezTo>
                    <a:pt x="6405" y="107"/>
                    <a:pt x="5849" y="1"/>
                    <a:pt x="5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5"/>
            <p:cNvSpPr/>
            <p:nvPr/>
          </p:nvSpPr>
          <p:spPr>
            <a:xfrm>
              <a:off x="1248950" y="2557975"/>
              <a:ext cx="185825" cy="85850"/>
            </a:xfrm>
            <a:custGeom>
              <a:avLst/>
              <a:gdLst/>
              <a:ahLst/>
              <a:cxnLst/>
              <a:rect l="l" t="t" r="r" b="b"/>
              <a:pathLst>
                <a:path w="7433" h="3434" extrusionOk="0">
                  <a:moveTo>
                    <a:pt x="322" y="0"/>
                  </a:moveTo>
                  <a:cubicBezTo>
                    <a:pt x="319" y="0"/>
                    <a:pt x="316" y="0"/>
                    <a:pt x="312" y="1"/>
                  </a:cubicBezTo>
                  <a:cubicBezTo>
                    <a:pt x="260" y="5"/>
                    <a:pt x="214" y="36"/>
                    <a:pt x="177" y="72"/>
                  </a:cubicBezTo>
                  <a:cubicBezTo>
                    <a:pt x="11" y="233"/>
                    <a:pt x="1" y="491"/>
                    <a:pt x="1" y="722"/>
                  </a:cubicBezTo>
                  <a:lnTo>
                    <a:pt x="1" y="2038"/>
                  </a:lnTo>
                  <a:cubicBezTo>
                    <a:pt x="1" y="2258"/>
                    <a:pt x="2" y="2485"/>
                    <a:pt x="76" y="2691"/>
                  </a:cubicBezTo>
                  <a:cubicBezTo>
                    <a:pt x="235" y="3131"/>
                    <a:pt x="712" y="3397"/>
                    <a:pt x="1179" y="3429"/>
                  </a:cubicBezTo>
                  <a:cubicBezTo>
                    <a:pt x="1219" y="3432"/>
                    <a:pt x="1259" y="3433"/>
                    <a:pt x="1299" y="3433"/>
                  </a:cubicBezTo>
                  <a:cubicBezTo>
                    <a:pt x="1724" y="3433"/>
                    <a:pt x="2140" y="3285"/>
                    <a:pt x="2529" y="3107"/>
                  </a:cubicBezTo>
                  <a:cubicBezTo>
                    <a:pt x="3071" y="2861"/>
                    <a:pt x="3590" y="2554"/>
                    <a:pt x="4160" y="2385"/>
                  </a:cubicBezTo>
                  <a:cubicBezTo>
                    <a:pt x="4409" y="2311"/>
                    <a:pt x="4675" y="2266"/>
                    <a:pt x="4937" y="2266"/>
                  </a:cubicBezTo>
                  <a:cubicBezTo>
                    <a:pt x="5273" y="2266"/>
                    <a:pt x="5604" y="2340"/>
                    <a:pt x="5887" y="2519"/>
                  </a:cubicBezTo>
                  <a:cubicBezTo>
                    <a:pt x="6149" y="2684"/>
                    <a:pt x="6544" y="3204"/>
                    <a:pt x="6906" y="3204"/>
                  </a:cubicBezTo>
                  <a:cubicBezTo>
                    <a:pt x="6943" y="3204"/>
                    <a:pt x="6980" y="3198"/>
                    <a:pt x="7016" y="3187"/>
                  </a:cubicBezTo>
                  <a:cubicBezTo>
                    <a:pt x="7432" y="3053"/>
                    <a:pt x="7239" y="2207"/>
                    <a:pt x="7126" y="1928"/>
                  </a:cubicBezTo>
                  <a:cubicBezTo>
                    <a:pt x="6856" y="1260"/>
                    <a:pt x="6121" y="905"/>
                    <a:pt x="5417" y="750"/>
                  </a:cubicBezTo>
                  <a:cubicBezTo>
                    <a:pt x="5019" y="662"/>
                    <a:pt x="4612" y="617"/>
                    <a:pt x="4205" y="617"/>
                  </a:cubicBezTo>
                  <a:cubicBezTo>
                    <a:pt x="4006" y="617"/>
                    <a:pt x="3807" y="628"/>
                    <a:pt x="3609" y="649"/>
                  </a:cubicBezTo>
                  <a:cubicBezTo>
                    <a:pt x="3247" y="688"/>
                    <a:pt x="2885" y="762"/>
                    <a:pt x="2523" y="762"/>
                  </a:cubicBezTo>
                  <a:cubicBezTo>
                    <a:pt x="2452" y="762"/>
                    <a:pt x="2381" y="759"/>
                    <a:pt x="2310" y="753"/>
                  </a:cubicBezTo>
                  <a:cubicBezTo>
                    <a:pt x="1646" y="693"/>
                    <a:pt x="1057" y="321"/>
                    <a:pt x="453" y="39"/>
                  </a:cubicBezTo>
                  <a:cubicBezTo>
                    <a:pt x="411" y="20"/>
                    <a:pt x="368"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5"/>
            <p:cNvSpPr/>
            <p:nvPr/>
          </p:nvSpPr>
          <p:spPr>
            <a:xfrm>
              <a:off x="1400650" y="2691725"/>
              <a:ext cx="103000" cy="134750"/>
            </a:xfrm>
            <a:custGeom>
              <a:avLst/>
              <a:gdLst/>
              <a:ahLst/>
              <a:cxnLst/>
              <a:rect l="l" t="t" r="r" b="b"/>
              <a:pathLst>
                <a:path w="4120" h="5390" extrusionOk="0">
                  <a:moveTo>
                    <a:pt x="2915" y="0"/>
                  </a:moveTo>
                  <a:cubicBezTo>
                    <a:pt x="2674" y="0"/>
                    <a:pt x="1831" y="811"/>
                    <a:pt x="1685" y="931"/>
                  </a:cubicBezTo>
                  <a:cubicBezTo>
                    <a:pt x="1452" y="1122"/>
                    <a:pt x="1220" y="1314"/>
                    <a:pt x="1016" y="1535"/>
                  </a:cubicBezTo>
                  <a:cubicBezTo>
                    <a:pt x="293" y="2321"/>
                    <a:pt x="0" y="3480"/>
                    <a:pt x="265" y="4513"/>
                  </a:cubicBezTo>
                  <a:cubicBezTo>
                    <a:pt x="311" y="4688"/>
                    <a:pt x="378" y="4869"/>
                    <a:pt x="519" y="4979"/>
                  </a:cubicBezTo>
                  <a:cubicBezTo>
                    <a:pt x="614" y="5051"/>
                    <a:pt x="732" y="5083"/>
                    <a:pt x="846" y="5111"/>
                  </a:cubicBezTo>
                  <a:cubicBezTo>
                    <a:pt x="1593" y="5296"/>
                    <a:pt x="2362" y="5390"/>
                    <a:pt x="3131" y="5390"/>
                  </a:cubicBezTo>
                  <a:cubicBezTo>
                    <a:pt x="3207" y="5390"/>
                    <a:pt x="3284" y="5389"/>
                    <a:pt x="3360" y="5387"/>
                  </a:cubicBezTo>
                  <a:cubicBezTo>
                    <a:pt x="3474" y="5385"/>
                    <a:pt x="3590" y="5380"/>
                    <a:pt x="3697" y="5339"/>
                  </a:cubicBezTo>
                  <a:cubicBezTo>
                    <a:pt x="3986" y="5227"/>
                    <a:pt x="4119" y="4868"/>
                    <a:pt x="4065" y="4563"/>
                  </a:cubicBezTo>
                  <a:cubicBezTo>
                    <a:pt x="4011" y="4257"/>
                    <a:pt x="3811" y="3999"/>
                    <a:pt x="3598" y="3772"/>
                  </a:cubicBezTo>
                  <a:cubicBezTo>
                    <a:pt x="3385" y="3546"/>
                    <a:pt x="3148" y="3337"/>
                    <a:pt x="2989" y="3071"/>
                  </a:cubicBezTo>
                  <a:cubicBezTo>
                    <a:pt x="2743" y="2662"/>
                    <a:pt x="2706" y="2156"/>
                    <a:pt x="2758" y="1681"/>
                  </a:cubicBezTo>
                  <a:cubicBezTo>
                    <a:pt x="2808" y="1205"/>
                    <a:pt x="2937" y="742"/>
                    <a:pt x="3002" y="268"/>
                  </a:cubicBezTo>
                  <a:cubicBezTo>
                    <a:pt x="3014" y="182"/>
                    <a:pt x="3020" y="84"/>
                    <a:pt x="2963" y="19"/>
                  </a:cubicBezTo>
                  <a:cubicBezTo>
                    <a:pt x="2952" y="6"/>
                    <a:pt x="2936" y="0"/>
                    <a:pt x="29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5"/>
            <p:cNvSpPr/>
            <p:nvPr/>
          </p:nvSpPr>
          <p:spPr>
            <a:xfrm>
              <a:off x="1308000" y="2684250"/>
              <a:ext cx="138325" cy="140875"/>
            </a:xfrm>
            <a:custGeom>
              <a:avLst/>
              <a:gdLst/>
              <a:ahLst/>
              <a:cxnLst/>
              <a:rect l="l" t="t" r="r" b="b"/>
              <a:pathLst>
                <a:path w="5533" h="5635" extrusionOk="0">
                  <a:moveTo>
                    <a:pt x="3769" y="0"/>
                  </a:moveTo>
                  <a:cubicBezTo>
                    <a:pt x="3616" y="0"/>
                    <a:pt x="3463" y="6"/>
                    <a:pt x="3309" y="22"/>
                  </a:cubicBezTo>
                  <a:cubicBezTo>
                    <a:pt x="2712" y="87"/>
                    <a:pt x="2114" y="264"/>
                    <a:pt x="1631" y="619"/>
                  </a:cubicBezTo>
                  <a:cubicBezTo>
                    <a:pt x="1126" y="992"/>
                    <a:pt x="773" y="1541"/>
                    <a:pt x="542" y="2124"/>
                  </a:cubicBezTo>
                  <a:cubicBezTo>
                    <a:pt x="311" y="2708"/>
                    <a:pt x="194" y="3327"/>
                    <a:pt x="86" y="3947"/>
                  </a:cubicBezTo>
                  <a:cubicBezTo>
                    <a:pt x="42" y="4195"/>
                    <a:pt x="0" y="4445"/>
                    <a:pt x="10" y="4694"/>
                  </a:cubicBezTo>
                  <a:cubicBezTo>
                    <a:pt x="16" y="4859"/>
                    <a:pt x="47" y="5031"/>
                    <a:pt x="152" y="5160"/>
                  </a:cubicBezTo>
                  <a:cubicBezTo>
                    <a:pt x="266" y="5301"/>
                    <a:pt x="447" y="5366"/>
                    <a:pt x="621" y="5417"/>
                  </a:cubicBezTo>
                  <a:cubicBezTo>
                    <a:pt x="1121" y="5561"/>
                    <a:pt x="1642" y="5635"/>
                    <a:pt x="2162" y="5635"/>
                  </a:cubicBezTo>
                  <a:cubicBezTo>
                    <a:pt x="2297" y="5635"/>
                    <a:pt x="2440" y="5628"/>
                    <a:pt x="2559" y="5564"/>
                  </a:cubicBezTo>
                  <a:cubicBezTo>
                    <a:pt x="2680" y="5499"/>
                    <a:pt x="2763" y="5383"/>
                    <a:pt x="2835" y="5267"/>
                  </a:cubicBezTo>
                  <a:cubicBezTo>
                    <a:pt x="3001" y="4992"/>
                    <a:pt x="3129" y="4694"/>
                    <a:pt x="3210" y="4384"/>
                  </a:cubicBezTo>
                  <a:cubicBezTo>
                    <a:pt x="3354" y="3831"/>
                    <a:pt x="3353" y="3248"/>
                    <a:pt x="3504" y="2697"/>
                  </a:cubicBezTo>
                  <a:cubicBezTo>
                    <a:pt x="3720" y="1915"/>
                    <a:pt x="4255" y="1228"/>
                    <a:pt x="4961" y="828"/>
                  </a:cubicBezTo>
                  <a:cubicBezTo>
                    <a:pt x="5076" y="762"/>
                    <a:pt x="5195" y="704"/>
                    <a:pt x="5295" y="614"/>
                  </a:cubicBezTo>
                  <a:cubicBezTo>
                    <a:pt x="5440" y="484"/>
                    <a:pt x="5533" y="249"/>
                    <a:pt x="5379" y="85"/>
                  </a:cubicBezTo>
                  <a:cubicBezTo>
                    <a:pt x="5317" y="17"/>
                    <a:pt x="5250" y="0"/>
                    <a:pt x="5178" y="0"/>
                  </a:cubicBezTo>
                  <a:cubicBezTo>
                    <a:pt x="5113" y="0"/>
                    <a:pt x="5045" y="14"/>
                    <a:pt x="4971" y="17"/>
                  </a:cubicBezTo>
                  <a:cubicBezTo>
                    <a:pt x="4884" y="22"/>
                    <a:pt x="4797" y="24"/>
                    <a:pt x="4709" y="24"/>
                  </a:cubicBezTo>
                  <a:cubicBezTo>
                    <a:pt x="4396" y="24"/>
                    <a:pt x="4083"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5"/>
            <p:cNvSpPr/>
            <p:nvPr/>
          </p:nvSpPr>
          <p:spPr>
            <a:xfrm>
              <a:off x="1251725" y="2225750"/>
              <a:ext cx="140825" cy="139550"/>
            </a:xfrm>
            <a:custGeom>
              <a:avLst/>
              <a:gdLst/>
              <a:ahLst/>
              <a:cxnLst/>
              <a:rect l="l" t="t" r="r" b="b"/>
              <a:pathLst>
                <a:path w="5633" h="5582" extrusionOk="0">
                  <a:moveTo>
                    <a:pt x="1013" y="1"/>
                  </a:moveTo>
                  <a:cubicBezTo>
                    <a:pt x="864" y="1"/>
                    <a:pt x="713" y="11"/>
                    <a:pt x="579" y="76"/>
                  </a:cubicBezTo>
                  <a:cubicBezTo>
                    <a:pt x="244" y="238"/>
                    <a:pt x="149" y="664"/>
                    <a:pt x="111" y="1035"/>
                  </a:cubicBezTo>
                  <a:cubicBezTo>
                    <a:pt x="1" y="2071"/>
                    <a:pt x="16" y="3115"/>
                    <a:pt x="32" y="4158"/>
                  </a:cubicBezTo>
                  <a:cubicBezTo>
                    <a:pt x="37" y="4484"/>
                    <a:pt x="42" y="4813"/>
                    <a:pt x="90" y="5137"/>
                  </a:cubicBezTo>
                  <a:cubicBezTo>
                    <a:pt x="117" y="5326"/>
                    <a:pt x="196" y="5550"/>
                    <a:pt x="385" y="5579"/>
                  </a:cubicBezTo>
                  <a:cubicBezTo>
                    <a:pt x="398" y="5581"/>
                    <a:pt x="411" y="5582"/>
                    <a:pt x="424" y="5582"/>
                  </a:cubicBezTo>
                  <a:cubicBezTo>
                    <a:pt x="579" y="5582"/>
                    <a:pt x="706" y="5433"/>
                    <a:pt x="782" y="5291"/>
                  </a:cubicBezTo>
                  <a:cubicBezTo>
                    <a:pt x="864" y="5137"/>
                    <a:pt x="938" y="4957"/>
                    <a:pt x="1098" y="4888"/>
                  </a:cubicBezTo>
                  <a:cubicBezTo>
                    <a:pt x="1146" y="4868"/>
                    <a:pt x="1194" y="4859"/>
                    <a:pt x="1242" y="4859"/>
                  </a:cubicBezTo>
                  <a:cubicBezTo>
                    <a:pt x="1460" y="4859"/>
                    <a:pt x="1688" y="5030"/>
                    <a:pt x="1919" y="5030"/>
                  </a:cubicBezTo>
                  <a:cubicBezTo>
                    <a:pt x="1932" y="5030"/>
                    <a:pt x="1945" y="5029"/>
                    <a:pt x="1958" y="5028"/>
                  </a:cubicBezTo>
                  <a:cubicBezTo>
                    <a:pt x="2534" y="4981"/>
                    <a:pt x="2518" y="4147"/>
                    <a:pt x="2615" y="3744"/>
                  </a:cubicBezTo>
                  <a:cubicBezTo>
                    <a:pt x="2758" y="3157"/>
                    <a:pt x="2966" y="2582"/>
                    <a:pt x="3233" y="2038"/>
                  </a:cubicBezTo>
                  <a:cubicBezTo>
                    <a:pt x="3331" y="1841"/>
                    <a:pt x="3437" y="1645"/>
                    <a:pt x="3584" y="1478"/>
                  </a:cubicBezTo>
                  <a:cubicBezTo>
                    <a:pt x="3801" y="1234"/>
                    <a:pt x="4094" y="1067"/>
                    <a:pt x="4396" y="942"/>
                  </a:cubicBezTo>
                  <a:cubicBezTo>
                    <a:pt x="4697" y="818"/>
                    <a:pt x="5015" y="728"/>
                    <a:pt x="5319" y="610"/>
                  </a:cubicBezTo>
                  <a:cubicBezTo>
                    <a:pt x="5446" y="562"/>
                    <a:pt x="5585" y="491"/>
                    <a:pt x="5614" y="358"/>
                  </a:cubicBezTo>
                  <a:cubicBezTo>
                    <a:pt x="5633" y="271"/>
                    <a:pt x="5593" y="176"/>
                    <a:pt x="5525" y="119"/>
                  </a:cubicBezTo>
                  <a:cubicBezTo>
                    <a:pt x="5452" y="56"/>
                    <a:pt x="5354" y="42"/>
                    <a:pt x="5253" y="42"/>
                  </a:cubicBezTo>
                  <a:cubicBezTo>
                    <a:pt x="5166" y="42"/>
                    <a:pt x="5078" y="52"/>
                    <a:pt x="5001" y="52"/>
                  </a:cubicBezTo>
                  <a:cubicBezTo>
                    <a:pt x="4974" y="52"/>
                    <a:pt x="4948" y="52"/>
                    <a:pt x="4922" y="52"/>
                  </a:cubicBezTo>
                  <a:cubicBezTo>
                    <a:pt x="4761" y="52"/>
                    <a:pt x="4598" y="50"/>
                    <a:pt x="4437" y="49"/>
                  </a:cubicBezTo>
                  <a:cubicBezTo>
                    <a:pt x="3937" y="45"/>
                    <a:pt x="3437" y="38"/>
                    <a:pt x="2938" y="29"/>
                  </a:cubicBezTo>
                  <a:cubicBezTo>
                    <a:pt x="2403" y="22"/>
                    <a:pt x="1866" y="9"/>
                    <a:pt x="1331" y="3"/>
                  </a:cubicBezTo>
                  <a:cubicBezTo>
                    <a:pt x="1308" y="3"/>
                    <a:pt x="1286" y="3"/>
                    <a:pt x="1264" y="3"/>
                  </a:cubicBezTo>
                  <a:cubicBezTo>
                    <a:pt x="1210" y="3"/>
                    <a:pt x="1156" y="2"/>
                    <a:pt x="1103" y="2"/>
                  </a:cubicBezTo>
                  <a:cubicBezTo>
                    <a:pt x="1073" y="1"/>
                    <a:pt x="1043" y="1"/>
                    <a:pt x="1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5"/>
            <p:cNvSpPr/>
            <p:nvPr/>
          </p:nvSpPr>
          <p:spPr>
            <a:xfrm>
              <a:off x="1501375" y="2510850"/>
              <a:ext cx="346250" cy="287000"/>
            </a:xfrm>
            <a:custGeom>
              <a:avLst/>
              <a:gdLst/>
              <a:ahLst/>
              <a:cxnLst/>
              <a:rect l="l" t="t" r="r" b="b"/>
              <a:pathLst>
                <a:path w="13850" h="11480" fill="none" extrusionOk="0">
                  <a:moveTo>
                    <a:pt x="1" y="7391"/>
                  </a:moveTo>
                  <a:cubicBezTo>
                    <a:pt x="106" y="8303"/>
                    <a:pt x="633" y="9136"/>
                    <a:pt x="1263" y="9801"/>
                  </a:cubicBezTo>
                  <a:cubicBezTo>
                    <a:pt x="2100" y="10687"/>
                    <a:pt x="3296" y="11178"/>
                    <a:pt x="4504" y="11329"/>
                  </a:cubicBezTo>
                  <a:cubicBezTo>
                    <a:pt x="5713" y="11479"/>
                    <a:pt x="6942" y="11309"/>
                    <a:pt x="8127" y="11023"/>
                  </a:cubicBezTo>
                  <a:cubicBezTo>
                    <a:pt x="9310" y="10738"/>
                    <a:pt x="10522" y="10301"/>
                    <a:pt x="11326" y="9388"/>
                  </a:cubicBezTo>
                  <a:cubicBezTo>
                    <a:pt x="11820" y="8825"/>
                    <a:pt x="12124" y="8119"/>
                    <a:pt x="12352" y="7404"/>
                  </a:cubicBezTo>
                  <a:cubicBezTo>
                    <a:pt x="12654" y="6461"/>
                    <a:pt x="12839" y="5487"/>
                    <a:pt x="13023" y="4513"/>
                  </a:cubicBezTo>
                  <a:cubicBezTo>
                    <a:pt x="13214" y="3504"/>
                    <a:pt x="13716" y="1814"/>
                    <a:pt x="13849"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5"/>
            <p:cNvSpPr/>
            <p:nvPr/>
          </p:nvSpPr>
          <p:spPr>
            <a:xfrm>
              <a:off x="1556950" y="2317275"/>
              <a:ext cx="289325" cy="373550"/>
            </a:xfrm>
            <a:custGeom>
              <a:avLst/>
              <a:gdLst/>
              <a:ahLst/>
              <a:cxnLst/>
              <a:rect l="l" t="t" r="r" b="b"/>
              <a:pathLst>
                <a:path w="11573" h="14942" fill="none" extrusionOk="0">
                  <a:moveTo>
                    <a:pt x="1" y="14942"/>
                  </a:moveTo>
                  <a:cubicBezTo>
                    <a:pt x="884" y="14545"/>
                    <a:pt x="1820" y="14230"/>
                    <a:pt x="2591" y="13641"/>
                  </a:cubicBezTo>
                  <a:cubicBezTo>
                    <a:pt x="3698" y="12794"/>
                    <a:pt x="4351" y="11457"/>
                    <a:pt x="4665" y="10092"/>
                  </a:cubicBezTo>
                  <a:cubicBezTo>
                    <a:pt x="4903" y="9062"/>
                    <a:pt x="4969" y="7999"/>
                    <a:pt x="5221" y="6972"/>
                  </a:cubicBezTo>
                  <a:cubicBezTo>
                    <a:pt x="5473" y="5945"/>
                    <a:pt x="5948" y="4921"/>
                    <a:pt x="6802" y="4307"/>
                  </a:cubicBezTo>
                  <a:cubicBezTo>
                    <a:pt x="7311" y="3942"/>
                    <a:pt x="7917" y="3749"/>
                    <a:pt x="8486" y="3493"/>
                  </a:cubicBezTo>
                  <a:cubicBezTo>
                    <a:pt x="9957" y="2833"/>
                    <a:pt x="11296" y="1602"/>
                    <a:pt x="11573"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5"/>
            <p:cNvSpPr/>
            <p:nvPr/>
          </p:nvSpPr>
          <p:spPr>
            <a:xfrm>
              <a:off x="1467675" y="2243525"/>
              <a:ext cx="85175" cy="424175"/>
            </a:xfrm>
            <a:custGeom>
              <a:avLst/>
              <a:gdLst/>
              <a:ahLst/>
              <a:cxnLst/>
              <a:rect l="l" t="t" r="r" b="b"/>
              <a:pathLst>
                <a:path w="3407" h="16967" fill="none" extrusionOk="0">
                  <a:moveTo>
                    <a:pt x="1604" y="16967"/>
                  </a:moveTo>
                  <a:cubicBezTo>
                    <a:pt x="2808" y="15086"/>
                    <a:pt x="2950" y="12574"/>
                    <a:pt x="1969" y="10568"/>
                  </a:cubicBezTo>
                  <a:cubicBezTo>
                    <a:pt x="1741" y="10103"/>
                    <a:pt x="1459" y="9666"/>
                    <a:pt x="1198" y="9219"/>
                  </a:cubicBezTo>
                  <a:cubicBezTo>
                    <a:pt x="764" y="8473"/>
                    <a:pt x="383" y="7681"/>
                    <a:pt x="231" y="6831"/>
                  </a:cubicBezTo>
                  <a:cubicBezTo>
                    <a:pt x="1" y="5541"/>
                    <a:pt x="323" y="4195"/>
                    <a:pt x="939" y="3038"/>
                  </a:cubicBezTo>
                  <a:cubicBezTo>
                    <a:pt x="1554" y="1880"/>
                    <a:pt x="2449" y="895"/>
                    <a:pt x="3406"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5"/>
            <p:cNvSpPr/>
            <p:nvPr/>
          </p:nvSpPr>
          <p:spPr>
            <a:xfrm>
              <a:off x="1290225" y="2405275"/>
              <a:ext cx="175925" cy="177650"/>
            </a:xfrm>
            <a:custGeom>
              <a:avLst/>
              <a:gdLst/>
              <a:ahLst/>
              <a:cxnLst/>
              <a:rect l="l" t="t" r="r" b="b"/>
              <a:pathLst>
                <a:path w="7037" h="7106" fill="none" extrusionOk="0">
                  <a:moveTo>
                    <a:pt x="124" y="0"/>
                  </a:moveTo>
                  <a:cubicBezTo>
                    <a:pt x="0" y="1049"/>
                    <a:pt x="520" y="2149"/>
                    <a:pt x="1409" y="2719"/>
                  </a:cubicBezTo>
                  <a:cubicBezTo>
                    <a:pt x="2040" y="3124"/>
                    <a:pt x="2798" y="3262"/>
                    <a:pt x="3524" y="3447"/>
                  </a:cubicBezTo>
                  <a:cubicBezTo>
                    <a:pt x="4250" y="3631"/>
                    <a:pt x="5000" y="3894"/>
                    <a:pt x="5485" y="4464"/>
                  </a:cubicBezTo>
                  <a:cubicBezTo>
                    <a:pt x="5612" y="4612"/>
                    <a:pt x="5715" y="4777"/>
                    <a:pt x="5819" y="4939"/>
                  </a:cubicBezTo>
                  <a:cubicBezTo>
                    <a:pt x="6027" y="5266"/>
                    <a:pt x="6232" y="5591"/>
                    <a:pt x="6439" y="5918"/>
                  </a:cubicBezTo>
                  <a:cubicBezTo>
                    <a:pt x="6677" y="6294"/>
                    <a:pt x="6919" y="6676"/>
                    <a:pt x="7037" y="7106"/>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5"/>
            <p:cNvSpPr/>
            <p:nvPr/>
          </p:nvSpPr>
          <p:spPr>
            <a:xfrm>
              <a:off x="1533550" y="2757000"/>
              <a:ext cx="11075" cy="20475"/>
            </a:xfrm>
            <a:custGeom>
              <a:avLst/>
              <a:gdLst/>
              <a:ahLst/>
              <a:cxnLst/>
              <a:rect l="l" t="t" r="r" b="b"/>
              <a:pathLst>
                <a:path w="443" h="819" fill="none" extrusionOk="0">
                  <a:moveTo>
                    <a:pt x="1" y="0"/>
                  </a:moveTo>
                  <a:cubicBezTo>
                    <a:pt x="108" y="293"/>
                    <a:pt x="225" y="595"/>
                    <a:pt x="442" y="81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5"/>
            <p:cNvSpPr/>
            <p:nvPr/>
          </p:nvSpPr>
          <p:spPr>
            <a:xfrm>
              <a:off x="1602000" y="2792450"/>
              <a:ext cx="57100" cy="16850"/>
            </a:xfrm>
            <a:custGeom>
              <a:avLst/>
              <a:gdLst/>
              <a:ahLst/>
              <a:cxnLst/>
              <a:rect l="l" t="t" r="r" b="b"/>
              <a:pathLst>
                <a:path w="2284" h="674" fill="none" extrusionOk="0">
                  <a:moveTo>
                    <a:pt x="0" y="0"/>
                  </a:moveTo>
                  <a:cubicBezTo>
                    <a:pt x="254" y="168"/>
                    <a:pt x="511" y="335"/>
                    <a:pt x="797" y="441"/>
                  </a:cubicBezTo>
                  <a:cubicBezTo>
                    <a:pt x="950" y="498"/>
                    <a:pt x="1109" y="535"/>
                    <a:pt x="1269" y="572"/>
                  </a:cubicBezTo>
                  <a:cubicBezTo>
                    <a:pt x="1402" y="603"/>
                    <a:pt x="1536" y="632"/>
                    <a:pt x="1672" y="643"/>
                  </a:cubicBezTo>
                  <a:cubicBezTo>
                    <a:pt x="1877" y="658"/>
                    <a:pt x="2083" y="628"/>
                    <a:pt x="2284" y="67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5"/>
            <p:cNvSpPr/>
            <p:nvPr/>
          </p:nvSpPr>
          <p:spPr>
            <a:xfrm>
              <a:off x="1708875" y="2777175"/>
              <a:ext cx="56775" cy="9250"/>
            </a:xfrm>
            <a:custGeom>
              <a:avLst/>
              <a:gdLst/>
              <a:ahLst/>
              <a:cxnLst/>
              <a:rect l="l" t="t" r="r" b="b"/>
              <a:pathLst>
                <a:path w="2271" h="370" fill="none" extrusionOk="0">
                  <a:moveTo>
                    <a:pt x="1" y="344"/>
                  </a:moveTo>
                  <a:cubicBezTo>
                    <a:pt x="369" y="332"/>
                    <a:pt x="742" y="370"/>
                    <a:pt x="1107" y="319"/>
                  </a:cubicBezTo>
                  <a:cubicBezTo>
                    <a:pt x="1356" y="284"/>
                    <a:pt x="1596" y="211"/>
                    <a:pt x="1835" y="137"/>
                  </a:cubicBezTo>
                  <a:lnTo>
                    <a:pt x="2271" y="1"/>
                  </a:ln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5"/>
            <p:cNvSpPr/>
            <p:nvPr/>
          </p:nvSpPr>
          <p:spPr>
            <a:xfrm>
              <a:off x="1557050" y="2713175"/>
              <a:ext cx="105600" cy="64475"/>
            </a:xfrm>
            <a:custGeom>
              <a:avLst/>
              <a:gdLst/>
              <a:ahLst/>
              <a:cxnLst/>
              <a:rect l="l" t="t" r="r" b="b"/>
              <a:pathLst>
                <a:path w="4224" h="2579" fill="none" extrusionOk="0">
                  <a:moveTo>
                    <a:pt x="1" y="2489"/>
                  </a:moveTo>
                  <a:cubicBezTo>
                    <a:pt x="290" y="2568"/>
                    <a:pt x="593" y="2570"/>
                    <a:pt x="893" y="2573"/>
                  </a:cubicBezTo>
                  <a:cubicBezTo>
                    <a:pt x="1192" y="2575"/>
                    <a:pt x="1495" y="2578"/>
                    <a:pt x="1782" y="2493"/>
                  </a:cubicBezTo>
                  <a:cubicBezTo>
                    <a:pt x="2025" y="2421"/>
                    <a:pt x="2247" y="2288"/>
                    <a:pt x="2466" y="2157"/>
                  </a:cubicBezTo>
                  <a:cubicBezTo>
                    <a:pt x="2693" y="2019"/>
                    <a:pt x="2921" y="1882"/>
                    <a:pt x="3125" y="1712"/>
                  </a:cubicBezTo>
                  <a:cubicBezTo>
                    <a:pt x="3654" y="1275"/>
                    <a:pt x="4005" y="653"/>
                    <a:pt x="4224"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5"/>
            <p:cNvSpPr/>
            <p:nvPr/>
          </p:nvSpPr>
          <p:spPr>
            <a:xfrm>
              <a:off x="1754700" y="2586875"/>
              <a:ext cx="34200" cy="160975"/>
            </a:xfrm>
            <a:custGeom>
              <a:avLst/>
              <a:gdLst/>
              <a:ahLst/>
              <a:cxnLst/>
              <a:rect l="l" t="t" r="r" b="b"/>
              <a:pathLst>
                <a:path w="1368" h="6439" fill="none" extrusionOk="0">
                  <a:moveTo>
                    <a:pt x="1" y="1"/>
                  </a:moveTo>
                  <a:cubicBezTo>
                    <a:pt x="985" y="1976"/>
                    <a:pt x="1368" y="4249"/>
                    <a:pt x="1081" y="6438"/>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5"/>
            <p:cNvSpPr/>
            <p:nvPr/>
          </p:nvSpPr>
          <p:spPr>
            <a:xfrm>
              <a:off x="1812150" y="2630675"/>
              <a:ext cx="34225" cy="60350"/>
            </a:xfrm>
            <a:custGeom>
              <a:avLst/>
              <a:gdLst/>
              <a:ahLst/>
              <a:cxnLst/>
              <a:rect l="l" t="t" r="r" b="b"/>
              <a:pathLst>
                <a:path w="1369" h="2414" fill="none" extrusionOk="0">
                  <a:moveTo>
                    <a:pt x="1" y="2413"/>
                  </a:moveTo>
                  <a:cubicBezTo>
                    <a:pt x="758" y="1840"/>
                    <a:pt x="1266" y="945"/>
                    <a:pt x="1369"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5"/>
            <p:cNvSpPr/>
            <p:nvPr/>
          </p:nvSpPr>
          <p:spPr>
            <a:xfrm>
              <a:off x="1596750" y="2538425"/>
              <a:ext cx="24400" cy="132375"/>
            </a:xfrm>
            <a:custGeom>
              <a:avLst/>
              <a:gdLst/>
              <a:ahLst/>
              <a:cxnLst/>
              <a:rect l="l" t="t" r="r" b="b"/>
              <a:pathLst>
                <a:path w="976" h="5295" fill="none" extrusionOk="0">
                  <a:moveTo>
                    <a:pt x="227" y="5294"/>
                  </a:moveTo>
                  <a:cubicBezTo>
                    <a:pt x="483" y="5090"/>
                    <a:pt x="610" y="4754"/>
                    <a:pt x="674" y="4432"/>
                  </a:cubicBezTo>
                  <a:cubicBezTo>
                    <a:pt x="976" y="2937"/>
                    <a:pt x="733" y="1338"/>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5"/>
            <p:cNvSpPr/>
            <p:nvPr/>
          </p:nvSpPr>
          <p:spPr>
            <a:xfrm>
              <a:off x="1657525" y="2569800"/>
              <a:ext cx="36600" cy="44975"/>
            </a:xfrm>
            <a:custGeom>
              <a:avLst/>
              <a:gdLst/>
              <a:ahLst/>
              <a:cxnLst/>
              <a:rect l="l" t="t" r="r" b="b"/>
              <a:pathLst>
                <a:path w="1464" h="1799" fill="none" extrusionOk="0">
                  <a:moveTo>
                    <a:pt x="0" y="1799"/>
                  </a:moveTo>
                  <a:cubicBezTo>
                    <a:pt x="738" y="1480"/>
                    <a:pt x="1301" y="788"/>
                    <a:pt x="1464"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5"/>
            <p:cNvSpPr/>
            <p:nvPr/>
          </p:nvSpPr>
          <p:spPr>
            <a:xfrm>
              <a:off x="1601725" y="2346425"/>
              <a:ext cx="69375" cy="232750"/>
            </a:xfrm>
            <a:custGeom>
              <a:avLst/>
              <a:gdLst/>
              <a:ahLst/>
              <a:cxnLst/>
              <a:rect l="l" t="t" r="r" b="b"/>
              <a:pathLst>
                <a:path w="2775" h="9310" fill="none" extrusionOk="0">
                  <a:moveTo>
                    <a:pt x="290" y="1"/>
                  </a:moveTo>
                  <a:cubicBezTo>
                    <a:pt x="0" y="1196"/>
                    <a:pt x="77" y="2477"/>
                    <a:pt x="509" y="3628"/>
                  </a:cubicBezTo>
                  <a:cubicBezTo>
                    <a:pt x="839" y="4506"/>
                    <a:pt x="1362" y="5296"/>
                    <a:pt x="1779" y="6135"/>
                  </a:cubicBezTo>
                  <a:cubicBezTo>
                    <a:pt x="2276" y="7134"/>
                    <a:pt x="2593" y="8208"/>
                    <a:pt x="2775" y="9309"/>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5"/>
            <p:cNvSpPr/>
            <p:nvPr/>
          </p:nvSpPr>
          <p:spPr>
            <a:xfrm>
              <a:off x="1703100" y="2410500"/>
              <a:ext cx="105250" cy="43625"/>
            </a:xfrm>
            <a:custGeom>
              <a:avLst/>
              <a:gdLst/>
              <a:ahLst/>
              <a:cxnLst/>
              <a:rect l="l" t="t" r="r" b="b"/>
              <a:pathLst>
                <a:path w="4210" h="1745" fill="none" extrusionOk="0">
                  <a:moveTo>
                    <a:pt x="0" y="1745"/>
                  </a:moveTo>
                  <a:cubicBezTo>
                    <a:pt x="1222" y="832"/>
                    <a:pt x="2825" y="639"/>
                    <a:pt x="421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5"/>
            <p:cNvSpPr/>
            <p:nvPr/>
          </p:nvSpPr>
          <p:spPr>
            <a:xfrm>
              <a:off x="1728050" y="2253425"/>
              <a:ext cx="45725" cy="170825"/>
            </a:xfrm>
            <a:custGeom>
              <a:avLst/>
              <a:gdLst/>
              <a:ahLst/>
              <a:cxnLst/>
              <a:rect l="l" t="t" r="r" b="b"/>
              <a:pathLst>
                <a:path w="1829" h="6833" fill="none" extrusionOk="0">
                  <a:moveTo>
                    <a:pt x="0" y="6832"/>
                  </a:moveTo>
                  <a:cubicBezTo>
                    <a:pt x="350" y="6368"/>
                    <a:pt x="474" y="5772"/>
                    <a:pt x="503" y="5193"/>
                  </a:cubicBezTo>
                  <a:cubicBezTo>
                    <a:pt x="529" y="4614"/>
                    <a:pt x="469" y="4032"/>
                    <a:pt x="492" y="3452"/>
                  </a:cubicBezTo>
                  <a:cubicBezTo>
                    <a:pt x="527" y="2547"/>
                    <a:pt x="769" y="1649"/>
                    <a:pt x="1192" y="847"/>
                  </a:cubicBezTo>
                  <a:cubicBezTo>
                    <a:pt x="1358" y="533"/>
                    <a:pt x="1556" y="227"/>
                    <a:pt x="1828"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5"/>
            <p:cNvSpPr/>
            <p:nvPr/>
          </p:nvSpPr>
          <p:spPr>
            <a:xfrm>
              <a:off x="1495650" y="2555500"/>
              <a:ext cx="26975" cy="89850"/>
            </a:xfrm>
            <a:custGeom>
              <a:avLst/>
              <a:gdLst/>
              <a:ahLst/>
              <a:cxnLst/>
              <a:rect l="l" t="t" r="r" b="b"/>
              <a:pathLst>
                <a:path w="1079" h="3594" fill="none" extrusionOk="0">
                  <a:moveTo>
                    <a:pt x="951" y="3594"/>
                  </a:moveTo>
                  <a:cubicBezTo>
                    <a:pt x="1079" y="2978"/>
                    <a:pt x="911" y="2340"/>
                    <a:pt x="679" y="1756"/>
                  </a:cubicBezTo>
                  <a:cubicBezTo>
                    <a:pt x="448" y="1173"/>
                    <a:pt x="150" y="610"/>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5"/>
            <p:cNvSpPr/>
            <p:nvPr/>
          </p:nvSpPr>
          <p:spPr>
            <a:xfrm>
              <a:off x="1521625" y="2492075"/>
              <a:ext cx="8950" cy="51275"/>
            </a:xfrm>
            <a:custGeom>
              <a:avLst/>
              <a:gdLst/>
              <a:ahLst/>
              <a:cxnLst/>
              <a:rect l="l" t="t" r="r" b="b"/>
              <a:pathLst>
                <a:path w="358" h="2051" fill="none" extrusionOk="0">
                  <a:moveTo>
                    <a:pt x="319" y="2051"/>
                  </a:moveTo>
                  <a:cubicBezTo>
                    <a:pt x="294" y="1659"/>
                    <a:pt x="357" y="1264"/>
                    <a:pt x="297" y="876"/>
                  </a:cubicBezTo>
                  <a:cubicBezTo>
                    <a:pt x="247" y="571"/>
                    <a:pt x="124" y="284"/>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5"/>
            <p:cNvSpPr/>
            <p:nvPr/>
          </p:nvSpPr>
          <p:spPr>
            <a:xfrm>
              <a:off x="1387200" y="2398100"/>
              <a:ext cx="129500" cy="109600"/>
            </a:xfrm>
            <a:custGeom>
              <a:avLst/>
              <a:gdLst/>
              <a:ahLst/>
              <a:cxnLst/>
              <a:rect l="l" t="t" r="r" b="b"/>
              <a:pathLst>
                <a:path w="5180" h="4384" fill="none" extrusionOk="0">
                  <a:moveTo>
                    <a:pt x="1" y="0"/>
                  </a:moveTo>
                  <a:cubicBezTo>
                    <a:pt x="278" y="528"/>
                    <a:pt x="634" y="1027"/>
                    <a:pt x="1113" y="1382"/>
                  </a:cubicBezTo>
                  <a:cubicBezTo>
                    <a:pt x="1789" y="1881"/>
                    <a:pt x="2670" y="2063"/>
                    <a:pt x="3309" y="2610"/>
                  </a:cubicBezTo>
                  <a:cubicBezTo>
                    <a:pt x="3639" y="2892"/>
                    <a:pt x="3886" y="3258"/>
                    <a:pt x="4163" y="3594"/>
                  </a:cubicBezTo>
                  <a:cubicBezTo>
                    <a:pt x="4440" y="3929"/>
                    <a:pt x="4765" y="4249"/>
                    <a:pt x="5179" y="4383"/>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5"/>
            <p:cNvSpPr/>
            <p:nvPr/>
          </p:nvSpPr>
          <p:spPr>
            <a:xfrm>
              <a:off x="1474350" y="2318575"/>
              <a:ext cx="40750" cy="100300"/>
            </a:xfrm>
            <a:custGeom>
              <a:avLst/>
              <a:gdLst/>
              <a:ahLst/>
              <a:cxnLst/>
              <a:rect l="l" t="t" r="r" b="b"/>
              <a:pathLst>
                <a:path w="1630" h="4012" fill="none" extrusionOk="0">
                  <a:moveTo>
                    <a:pt x="1" y="4012"/>
                  </a:moveTo>
                  <a:cubicBezTo>
                    <a:pt x="31" y="3625"/>
                    <a:pt x="104" y="3242"/>
                    <a:pt x="175" y="2861"/>
                  </a:cubicBezTo>
                  <a:cubicBezTo>
                    <a:pt x="263" y="2403"/>
                    <a:pt x="350" y="1943"/>
                    <a:pt x="529" y="1513"/>
                  </a:cubicBezTo>
                  <a:cubicBezTo>
                    <a:pt x="661" y="1197"/>
                    <a:pt x="836" y="903"/>
                    <a:pt x="1027" y="619"/>
                  </a:cubicBezTo>
                  <a:cubicBezTo>
                    <a:pt x="1190" y="378"/>
                    <a:pt x="1372" y="134"/>
                    <a:pt x="163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5"/>
            <p:cNvSpPr/>
            <p:nvPr/>
          </p:nvSpPr>
          <p:spPr>
            <a:xfrm>
              <a:off x="1415975" y="2234250"/>
              <a:ext cx="55625" cy="161675"/>
            </a:xfrm>
            <a:custGeom>
              <a:avLst/>
              <a:gdLst/>
              <a:ahLst/>
              <a:cxnLst/>
              <a:rect l="l" t="t" r="r" b="b"/>
              <a:pathLst>
                <a:path w="2225" h="6467" fill="none" extrusionOk="0">
                  <a:moveTo>
                    <a:pt x="1060" y="1"/>
                  </a:moveTo>
                  <a:cubicBezTo>
                    <a:pt x="869" y="200"/>
                    <a:pt x="724" y="437"/>
                    <a:pt x="598" y="683"/>
                  </a:cubicBezTo>
                  <a:cubicBezTo>
                    <a:pt x="269" y="1320"/>
                    <a:pt x="52" y="2022"/>
                    <a:pt x="27" y="2740"/>
                  </a:cubicBezTo>
                  <a:cubicBezTo>
                    <a:pt x="1" y="3456"/>
                    <a:pt x="173" y="4188"/>
                    <a:pt x="567" y="4787"/>
                  </a:cubicBezTo>
                  <a:cubicBezTo>
                    <a:pt x="998" y="5441"/>
                    <a:pt x="1652" y="5935"/>
                    <a:pt x="2225" y="6467"/>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5"/>
            <p:cNvSpPr/>
            <p:nvPr/>
          </p:nvSpPr>
          <p:spPr>
            <a:xfrm>
              <a:off x="1400700" y="2521675"/>
              <a:ext cx="56075" cy="40325"/>
            </a:xfrm>
            <a:custGeom>
              <a:avLst/>
              <a:gdLst/>
              <a:ahLst/>
              <a:cxnLst/>
              <a:rect l="l" t="t" r="r" b="b"/>
              <a:pathLst>
                <a:path w="2243" h="1613" fill="none" extrusionOk="0">
                  <a:moveTo>
                    <a:pt x="2243" y="1613"/>
                  </a:moveTo>
                  <a:cubicBezTo>
                    <a:pt x="1893" y="1580"/>
                    <a:pt x="1561" y="1402"/>
                    <a:pt x="1341" y="1130"/>
                  </a:cubicBezTo>
                  <a:cubicBezTo>
                    <a:pt x="1223" y="986"/>
                    <a:pt x="1137" y="820"/>
                    <a:pt x="1030" y="669"/>
                  </a:cubicBezTo>
                  <a:cubicBezTo>
                    <a:pt x="915" y="507"/>
                    <a:pt x="775" y="364"/>
                    <a:pt x="614" y="246"/>
                  </a:cubicBezTo>
                  <a:cubicBezTo>
                    <a:pt x="434" y="114"/>
                    <a:pt x="223" y="11"/>
                    <a:pt x="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5"/>
            <p:cNvSpPr/>
            <p:nvPr/>
          </p:nvSpPr>
          <p:spPr>
            <a:xfrm>
              <a:off x="1357200" y="2473600"/>
              <a:ext cx="41650" cy="24275"/>
            </a:xfrm>
            <a:custGeom>
              <a:avLst/>
              <a:gdLst/>
              <a:ahLst/>
              <a:cxnLst/>
              <a:rect l="l" t="t" r="r" b="b"/>
              <a:pathLst>
                <a:path w="1666" h="971" fill="none" extrusionOk="0">
                  <a:moveTo>
                    <a:pt x="1665" y="971"/>
                  </a:moveTo>
                  <a:cubicBezTo>
                    <a:pt x="1190" y="536"/>
                    <a:pt x="589" y="266"/>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5"/>
            <p:cNvSpPr/>
            <p:nvPr/>
          </p:nvSpPr>
          <p:spPr>
            <a:xfrm>
              <a:off x="1278450" y="2472200"/>
              <a:ext cx="93075" cy="25400"/>
            </a:xfrm>
            <a:custGeom>
              <a:avLst/>
              <a:gdLst/>
              <a:ahLst/>
              <a:cxnLst/>
              <a:rect l="l" t="t" r="r" b="b"/>
              <a:pathLst>
                <a:path w="3723" h="1016" fill="none" extrusionOk="0">
                  <a:moveTo>
                    <a:pt x="3723" y="698"/>
                  </a:moveTo>
                  <a:cubicBezTo>
                    <a:pt x="3098" y="697"/>
                    <a:pt x="2485" y="847"/>
                    <a:pt x="1869" y="954"/>
                  </a:cubicBezTo>
                  <a:cubicBezTo>
                    <a:pt x="1680" y="986"/>
                    <a:pt x="1488" y="1016"/>
                    <a:pt x="1298" y="993"/>
                  </a:cubicBezTo>
                  <a:cubicBezTo>
                    <a:pt x="1104" y="971"/>
                    <a:pt x="920" y="899"/>
                    <a:pt x="745" y="817"/>
                  </a:cubicBezTo>
                  <a:cubicBezTo>
                    <a:pt x="570" y="735"/>
                    <a:pt x="397" y="640"/>
                    <a:pt x="258" y="507"/>
                  </a:cubicBezTo>
                  <a:cubicBezTo>
                    <a:pt x="119" y="371"/>
                    <a:pt x="14" y="193"/>
                    <a:pt x="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5"/>
            <p:cNvSpPr/>
            <p:nvPr/>
          </p:nvSpPr>
          <p:spPr>
            <a:xfrm>
              <a:off x="1302200" y="2406175"/>
              <a:ext cx="6125" cy="47650"/>
            </a:xfrm>
            <a:custGeom>
              <a:avLst/>
              <a:gdLst/>
              <a:ahLst/>
              <a:cxnLst/>
              <a:rect l="l" t="t" r="r" b="b"/>
              <a:pathLst>
                <a:path w="245" h="1906" fill="none" extrusionOk="0">
                  <a:moveTo>
                    <a:pt x="157" y="1905"/>
                  </a:moveTo>
                  <a:cubicBezTo>
                    <a:pt x="0" y="1623"/>
                    <a:pt x="26" y="1275"/>
                    <a:pt x="88" y="959"/>
                  </a:cubicBezTo>
                  <a:cubicBezTo>
                    <a:pt x="149" y="641"/>
                    <a:pt x="245" y="323"/>
                    <a:pt x="21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5"/>
            <p:cNvSpPr/>
            <p:nvPr/>
          </p:nvSpPr>
          <p:spPr>
            <a:xfrm>
              <a:off x="1429650" y="2702800"/>
              <a:ext cx="35525" cy="104300"/>
            </a:xfrm>
            <a:custGeom>
              <a:avLst/>
              <a:gdLst/>
              <a:ahLst/>
              <a:cxnLst/>
              <a:rect l="l" t="t" r="r" b="b"/>
              <a:pathLst>
                <a:path w="1421" h="4172" fill="none" extrusionOk="0">
                  <a:moveTo>
                    <a:pt x="1421" y="1"/>
                  </a:moveTo>
                  <a:cubicBezTo>
                    <a:pt x="1305" y="25"/>
                    <a:pt x="1218" y="121"/>
                    <a:pt x="1144" y="211"/>
                  </a:cubicBezTo>
                  <a:cubicBezTo>
                    <a:pt x="948" y="453"/>
                    <a:pt x="766" y="708"/>
                    <a:pt x="605" y="972"/>
                  </a:cubicBezTo>
                  <a:cubicBezTo>
                    <a:pt x="566" y="1035"/>
                    <a:pt x="477" y="1191"/>
                    <a:pt x="445" y="1258"/>
                  </a:cubicBezTo>
                  <a:cubicBezTo>
                    <a:pt x="410" y="1326"/>
                    <a:pt x="339" y="1467"/>
                    <a:pt x="312" y="1538"/>
                  </a:cubicBezTo>
                  <a:cubicBezTo>
                    <a:pt x="1" y="2347"/>
                    <a:pt x="49" y="3340"/>
                    <a:pt x="293" y="417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5"/>
            <p:cNvSpPr/>
            <p:nvPr/>
          </p:nvSpPr>
          <p:spPr>
            <a:xfrm>
              <a:off x="1328775" y="2688125"/>
              <a:ext cx="101800" cy="103850"/>
            </a:xfrm>
            <a:custGeom>
              <a:avLst/>
              <a:gdLst/>
              <a:ahLst/>
              <a:cxnLst/>
              <a:rect l="l" t="t" r="r" b="b"/>
              <a:pathLst>
                <a:path w="4072" h="4154" fill="none" extrusionOk="0">
                  <a:moveTo>
                    <a:pt x="4072" y="83"/>
                  </a:moveTo>
                  <a:cubicBezTo>
                    <a:pt x="3188" y="1"/>
                    <a:pt x="2286" y="314"/>
                    <a:pt x="1602" y="879"/>
                  </a:cubicBezTo>
                  <a:cubicBezTo>
                    <a:pt x="916" y="1442"/>
                    <a:pt x="442" y="2241"/>
                    <a:pt x="210" y="3098"/>
                  </a:cubicBezTo>
                  <a:cubicBezTo>
                    <a:pt x="115" y="3444"/>
                    <a:pt x="57" y="3799"/>
                    <a:pt x="1" y="415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5"/>
            <p:cNvSpPr/>
            <p:nvPr/>
          </p:nvSpPr>
          <p:spPr>
            <a:xfrm>
              <a:off x="1283375" y="2583300"/>
              <a:ext cx="139075" cy="40775"/>
            </a:xfrm>
            <a:custGeom>
              <a:avLst/>
              <a:gdLst/>
              <a:ahLst/>
              <a:cxnLst/>
              <a:rect l="l" t="t" r="r" b="b"/>
              <a:pathLst>
                <a:path w="5563" h="1631" fill="none" extrusionOk="0">
                  <a:moveTo>
                    <a:pt x="5563" y="1631"/>
                  </a:moveTo>
                  <a:cubicBezTo>
                    <a:pt x="5553" y="1456"/>
                    <a:pt x="5469" y="1297"/>
                    <a:pt x="5388" y="1142"/>
                  </a:cubicBezTo>
                  <a:cubicBezTo>
                    <a:pt x="5239" y="858"/>
                    <a:pt x="5084" y="566"/>
                    <a:pt x="4836" y="364"/>
                  </a:cubicBezTo>
                  <a:cubicBezTo>
                    <a:pt x="4447" y="43"/>
                    <a:pt x="3899" y="1"/>
                    <a:pt x="3399" y="52"/>
                  </a:cubicBezTo>
                  <a:cubicBezTo>
                    <a:pt x="2289" y="168"/>
                    <a:pt x="1080" y="345"/>
                    <a:pt x="1" y="56"/>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5"/>
            <p:cNvSpPr/>
            <p:nvPr/>
          </p:nvSpPr>
          <p:spPr>
            <a:xfrm>
              <a:off x="1449225" y="2719675"/>
              <a:ext cx="17675" cy="62875"/>
            </a:xfrm>
            <a:custGeom>
              <a:avLst/>
              <a:gdLst/>
              <a:ahLst/>
              <a:cxnLst/>
              <a:rect l="l" t="t" r="r" b="b"/>
              <a:pathLst>
                <a:path w="707" h="2515" fill="none" extrusionOk="0">
                  <a:moveTo>
                    <a:pt x="23" y="1"/>
                  </a:moveTo>
                  <a:cubicBezTo>
                    <a:pt x="1" y="439"/>
                    <a:pt x="83" y="877"/>
                    <a:pt x="214" y="1296"/>
                  </a:cubicBezTo>
                  <a:cubicBezTo>
                    <a:pt x="346" y="1714"/>
                    <a:pt x="527" y="2115"/>
                    <a:pt x="707" y="2515"/>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5"/>
            <p:cNvSpPr/>
            <p:nvPr/>
          </p:nvSpPr>
          <p:spPr>
            <a:xfrm>
              <a:off x="1415975" y="2744175"/>
              <a:ext cx="20775" cy="49950"/>
            </a:xfrm>
            <a:custGeom>
              <a:avLst/>
              <a:gdLst/>
              <a:ahLst/>
              <a:cxnLst/>
              <a:rect l="l" t="t" r="r" b="b"/>
              <a:pathLst>
                <a:path w="831" h="1998" fill="none" extrusionOk="0">
                  <a:moveTo>
                    <a:pt x="1" y="1997"/>
                  </a:moveTo>
                  <a:cubicBezTo>
                    <a:pt x="69" y="1634"/>
                    <a:pt x="123" y="1268"/>
                    <a:pt x="239" y="918"/>
                  </a:cubicBezTo>
                  <a:cubicBezTo>
                    <a:pt x="356" y="569"/>
                    <a:pt x="542" y="232"/>
                    <a:pt x="830"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5"/>
            <p:cNvSpPr/>
            <p:nvPr/>
          </p:nvSpPr>
          <p:spPr>
            <a:xfrm>
              <a:off x="1384150" y="2694700"/>
              <a:ext cx="12975" cy="65600"/>
            </a:xfrm>
            <a:custGeom>
              <a:avLst/>
              <a:gdLst/>
              <a:ahLst/>
              <a:cxnLst/>
              <a:rect l="l" t="t" r="r" b="b"/>
              <a:pathLst>
                <a:path w="519" h="2624" fill="none" extrusionOk="0">
                  <a:moveTo>
                    <a:pt x="519" y="0"/>
                  </a:moveTo>
                  <a:cubicBezTo>
                    <a:pt x="120" y="805"/>
                    <a:pt x="1" y="1745"/>
                    <a:pt x="186" y="262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5"/>
            <p:cNvSpPr/>
            <p:nvPr/>
          </p:nvSpPr>
          <p:spPr>
            <a:xfrm>
              <a:off x="1322350" y="2725900"/>
              <a:ext cx="30975" cy="33675"/>
            </a:xfrm>
            <a:custGeom>
              <a:avLst/>
              <a:gdLst/>
              <a:ahLst/>
              <a:cxnLst/>
              <a:rect l="l" t="t" r="r" b="b"/>
              <a:pathLst>
                <a:path w="1239" h="1347" fill="none" extrusionOk="0">
                  <a:moveTo>
                    <a:pt x="1" y="1347"/>
                  </a:moveTo>
                  <a:cubicBezTo>
                    <a:pt x="145" y="1089"/>
                    <a:pt x="305" y="841"/>
                    <a:pt x="483" y="603"/>
                  </a:cubicBezTo>
                  <a:cubicBezTo>
                    <a:pt x="558" y="502"/>
                    <a:pt x="637" y="402"/>
                    <a:pt x="731" y="318"/>
                  </a:cubicBezTo>
                  <a:cubicBezTo>
                    <a:pt x="880" y="185"/>
                    <a:pt x="1059" y="92"/>
                    <a:pt x="1238"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5"/>
            <p:cNvSpPr/>
            <p:nvPr/>
          </p:nvSpPr>
          <p:spPr>
            <a:xfrm>
              <a:off x="1346825" y="2598925"/>
              <a:ext cx="66600" cy="9625"/>
            </a:xfrm>
            <a:custGeom>
              <a:avLst/>
              <a:gdLst/>
              <a:ahLst/>
              <a:cxnLst/>
              <a:rect l="l" t="t" r="r" b="b"/>
              <a:pathLst>
                <a:path w="2664" h="385" fill="none" extrusionOk="0">
                  <a:moveTo>
                    <a:pt x="2663" y="171"/>
                  </a:moveTo>
                  <a:cubicBezTo>
                    <a:pt x="2312" y="48"/>
                    <a:pt x="1935" y="1"/>
                    <a:pt x="1564" y="11"/>
                  </a:cubicBezTo>
                  <a:cubicBezTo>
                    <a:pt x="1191" y="21"/>
                    <a:pt x="822" y="89"/>
                    <a:pt x="465" y="188"/>
                  </a:cubicBezTo>
                  <a:cubicBezTo>
                    <a:pt x="301" y="233"/>
                    <a:pt x="138" y="286"/>
                    <a:pt x="0" y="38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5"/>
            <p:cNvSpPr/>
            <p:nvPr/>
          </p:nvSpPr>
          <p:spPr>
            <a:xfrm>
              <a:off x="1324125" y="2580900"/>
              <a:ext cx="19925" cy="6100"/>
            </a:xfrm>
            <a:custGeom>
              <a:avLst/>
              <a:gdLst/>
              <a:ahLst/>
              <a:cxnLst/>
              <a:rect l="l" t="t" r="r" b="b"/>
              <a:pathLst>
                <a:path w="797" h="244" fill="none" extrusionOk="0">
                  <a:moveTo>
                    <a:pt x="796" y="244"/>
                  </a:moveTo>
                  <a:cubicBezTo>
                    <a:pt x="531" y="206"/>
                    <a:pt x="273" y="131"/>
                    <a:pt x="31" y="20"/>
                  </a:cubicBezTo>
                  <a:cubicBezTo>
                    <a:pt x="23" y="18"/>
                    <a:pt x="6" y="4"/>
                    <a:pt x="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5"/>
            <p:cNvSpPr/>
            <p:nvPr/>
          </p:nvSpPr>
          <p:spPr>
            <a:xfrm>
              <a:off x="1275625" y="2588550"/>
              <a:ext cx="46150" cy="22100"/>
            </a:xfrm>
            <a:custGeom>
              <a:avLst/>
              <a:gdLst/>
              <a:ahLst/>
              <a:cxnLst/>
              <a:rect l="l" t="t" r="r" b="b"/>
              <a:pathLst>
                <a:path w="1846" h="884" fill="none" extrusionOk="0">
                  <a:moveTo>
                    <a:pt x="1845" y="1"/>
                  </a:moveTo>
                  <a:cubicBezTo>
                    <a:pt x="1637" y="32"/>
                    <a:pt x="1449" y="150"/>
                    <a:pt x="1282" y="279"/>
                  </a:cubicBezTo>
                  <a:cubicBezTo>
                    <a:pt x="1114" y="409"/>
                    <a:pt x="955" y="554"/>
                    <a:pt x="769" y="655"/>
                  </a:cubicBezTo>
                  <a:cubicBezTo>
                    <a:pt x="543" y="779"/>
                    <a:pt x="286" y="830"/>
                    <a:pt x="35" y="881"/>
                  </a:cubicBezTo>
                  <a:cubicBezTo>
                    <a:pt x="26" y="881"/>
                    <a:pt x="10" y="883"/>
                    <a:pt x="1" y="883"/>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64" name="Google Shape;3664;p55"/>
          <p:cNvPicPr preferRelativeResize="0">
            <a:picLocks noGrp="1"/>
          </p:cNvPicPr>
          <p:nvPr>
            <p:ph type="pic" idx="6"/>
          </p:nvPr>
        </p:nvPicPr>
        <p:blipFill rotWithShape="1">
          <a:blip r:embed="rId4">
            <a:alphaModFix/>
          </a:blip>
          <a:srcRect l="36436" r="36439"/>
          <a:stretch/>
        </p:blipFill>
        <p:spPr>
          <a:xfrm>
            <a:off x="7891100" y="159313"/>
            <a:ext cx="1143000" cy="2370300"/>
          </a:xfrm>
          <a:prstGeom prst="roundRect">
            <a:avLst>
              <a:gd name="adj" fmla="val 16667"/>
            </a:avLst>
          </a:prstGeom>
        </p:spPr>
      </p:pic>
    </p:spTree>
    <p:extLst>
      <p:ext uri="{BB962C8B-B14F-4D97-AF65-F5344CB8AC3E}">
        <p14:creationId xmlns:p14="http://schemas.microsoft.com/office/powerpoint/2010/main" val="393126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sp>
        <p:nvSpPr>
          <p:cNvPr id="3509" name="Google Shape;3509;p55"/>
          <p:cNvSpPr txBox="1">
            <a:spLocks noGrp="1"/>
          </p:cNvSpPr>
          <p:nvPr>
            <p:ph type="title"/>
          </p:nvPr>
        </p:nvSpPr>
        <p:spPr>
          <a:xfrm>
            <a:off x="899931" y="1866858"/>
            <a:ext cx="473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b="1" dirty="0"/>
              <a:t>ELDERLY</a:t>
            </a:r>
            <a:br>
              <a:rPr lang="en" sz="5400" b="1" dirty="0"/>
            </a:br>
            <a:r>
              <a:rPr lang="en" sz="5400" b="1" dirty="0"/>
              <a:t>FACILTY</a:t>
            </a:r>
            <a:endParaRPr sz="5400" b="1" dirty="0"/>
          </a:p>
        </p:txBody>
      </p:sp>
      <p:pic>
        <p:nvPicPr>
          <p:cNvPr id="3514" name="Google Shape;3514;p55"/>
          <p:cNvPicPr preferRelativeResize="0">
            <a:picLocks noGrp="1"/>
          </p:cNvPicPr>
          <p:nvPr>
            <p:ph type="pic" idx="5"/>
          </p:nvPr>
        </p:nvPicPr>
        <p:blipFill rotWithShape="1">
          <a:blip r:embed="rId3">
            <a:alphaModFix/>
          </a:blip>
          <a:srcRect l="22010" r="22010"/>
          <a:stretch/>
        </p:blipFill>
        <p:spPr>
          <a:xfrm>
            <a:off x="5459300" y="2628475"/>
            <a:ext cx="2358900" cy="2370300"/>
          </a:xfrm>
          <a:prstGeom prst="roundRect">
            <a:avLst>
              <a:gd name="adj" fmla="val 16667"/>
            </a:avLst>
          </a:prstGeom>
        </p:spPr>
      </p:pic>
      <p:grpSp>
        <p:nvGrpSpPr>
          <p:cNvPr id="3515" name="Google Shape;3515;p55"/>
          <p:cNvGrpSpPr/>
          <p:nvPr/>
        </p:nvGrpSpPr>
        <p:grpSpPr>
          <a:xfrm>
            <a:off x="7909590" y="2621194"/>
            <a:ext cx="1143018" cy="1142988"/>
            <a:chOff x="1248025" y="1572675"/>
            <a:chExt cx="604100" cy="600025"/>
          </a:xfrm>
        </p:grpSpPr>
        <p:sp>
          <p:nvSpPr>
            <p:cNvPr id="3516" name="Google Shape;3516;p55"/>
            <p:cNvSpPr/>
            <p:nvPr/>
          </p:nvSpPr>
          <p:spPr>
            <a:xfrm>
              <a:off x="1249225" y="1831125"/>
              <a:ext cx="309550" cy="341575"/>
            </a:xfrm>
            <a:custGeom>
              <a:avLst/>
              <a:gdLst/>
              <a:ahLst/>
              <a:cxnLst/>
              <a:rect l="l" t="t" r="r" b="b"/>
              <a:pathLst>
                <a:path w="12382" h="13663" extrusionOk="0">
                  <a:moveTo>
                    <a:pt x="10038" y="0"/>
                  </a:moveTo>
                  <a:cubicBezTo>
                    <a:pt x="9690" y="0"/>
                    <a:pt x="9448" y="393"/>
                    <a:pt x="9141" y="479"/>
                  </a:cubicBezTo>
                  <a:cubicBezTo>
                    <a:pt x="8697" y="602"/>
                    <a:pt x="8335" y="662"/>
                    <a:pt x="7957" y="960"/>
                  </a:cubicBezTo>
                  <a:cubicBezTo>
                    <a:pt x="7579" y="1259"/>
                    <a:pt x="7286" y="1651"/>
                    <a:pt x="7036" y="2060"/>
                  </a:cubicBezTo>
                  <a:cubicBezTo>
                    <a:pt x="6845" y="2372"/>
                    <a:pt x="6675" y="2702"/>
                    <a:pt x="6580" y="3058"/>
                  </a:cubicBezTo>
                  <a:cubicBezTo>
                    <a:pt x="6445" y="3577"/>
                    <a:pt x="6478" y="4123"/>
                    <a:pt x="6388" y="4651"/>
                  </a:cubicBezTo>
                  <a:cubicBezTo>
                    <a:pt x="6244" y="5494"/>
                    <a:pt x="5760" y="6288"/>
                    <a:pt x="5034" y="6740"/>
                  </a:cubicBezTo>
                  <a:cubicBezTo>
                    <a:pt x="4373" y="7154"/>
                    <a:pt x="3573" y="7264"/>
                    <a:pt x="2808" y="7416"/>
                  </a:cubicBezTo>
                  <a:cubicBezTo>
                    <a:pt x="2042" y="7567"/>
                    <a:pt x="1244" y="7796"/>
                    <a:pt x="712" y="8369"/>
                  </a:cubicBezTo>
                  <a:cubicBezTo>
                    <a:pt x="330" y="8783"/>
                    <a:pt x="130" y="9340"/>
                    <a:pt x="64" y="9899"/>
                  </a:cubicBezTo>
                  <a:cubicBezTo>
                    <a:pt x="0" y="10458"/>
                    <a:pt x="62" y="11024"/>
                    <a:pt x="150" y="11580"/>
                  </a:cubicBezTo>
                  <a:cubicBezTo>
                    <a:pt x="232" y="12093"/>
                    <a:pt x="289" y="12687"/>
                    <a:pt x="479" y="13172"/>
                  </a:cubicBezTo>
                  <a:cubicBezTo>
                    <a:pt x="630" y="13561"/>
                    <a:pt x="1091" y="13504"/>
                    <a:pt x="1450" y="13515"/>
                  </a:cubicBezTo>
                  <a:cubicBezTo>
                    <a:pt x="2572" y="13552"/>
                    <a:pt x="3697" y="13589"/>
                    <a:pt x="4821" y="13627"/>
                  </a:cubicBezTo>
                  <a:cubicBezTo>
                    <a:pt x="5357" y="13645"/>
                    <a:pt x="5896" y="13662"/>
                    <a:pt x="6434" y="13662"/>
                  </a:cubicBezTo>
                  <a:cubicBezTo>
                    <a:pt x="7331" y="13662"/>
                    <a:pt x="8225" y="13614"/>
                    <a:pt x="9101" y="13437"/>
                  </a:cubicBezTo>
                  <a:cubicBezTo>
                    <a:pt x="9686" y="13320"/>
                    <a:pt x="10288" y="13126"/>
                    <a:pt x="10688" y="12684"/>
                  </a:cubicBezTo>
                  <a:cubicBezTo>
                    <a:pt x="11344" y="11958"/>
                    <a:pt x="11236" y="10839"/>
                    <a:pt x="11572" y="9919"/>
                  </a:cubicBezTo>
                  <a:cubicBezTo>
                    <a:pt x="11803" y="9281"/>
                    <a:pt x="12262" y="8710"/>
                    <a:pt x="12308" y="8033"/>
                  </a:cubicBezTo>
                  <a:cubicBezTo>
                    <a:pt x="12382" y="6954"/>
                    <a:pt x="11413" y="6096"/>
                    <a:pt x="11128" y="5053"/>
                  </a:cubicBezTo>
                  <a:cubicBezTo>
                    <a:pt x="11123" y="5036"/>
                    <a:pt x="11120" y="5017"/>
                    <a:pt x="11110" y="4994"/>
                  </a:cubicBezTo>
                  <a:cubicBezTo>
                    <a:pt x="10932" y="4268"/>
                    <a:pt x="11112" y="3526"/>
                    <a:pt x="11274" y="2815"/>
                  </a:cubicBezTo>
                  <a:cubicBezTo>
                    <a:pt x="11390" y="2304"/>
                    <a:pt x="11763" y="1209"/>
                    <a:pt x="11341" y="754"/>
                  </a:cubicBezTo>
                  <a:cubicBezTo>
                    <a:pt x="11255" y="662"/>
                    <a:pt x="11136" y="615"/>
                    <a:pt x="11014" y="574"/>
                  </a:cubicBezTo>
                  <a:cubicBezTo>
                    <a:pt x="10983" y="826"/>
                    <a:pt x="10876" y="1070"/>
                    <a:pt x="10735" y="1282"/>
                  </a:cubicBezTo>
                  <a:cubicBezTo>
                    <a:pt x="10562" y="1543"/>
                    <a:pt x="10337" y="1765"/>
                    <a:pt x="10111" y="1979"/>
                  </a:cubicBezTo>
                  <a:cubicBezTo>
                    <a:pt x="9948" y="2133"/>
                    <a:pt x="9784" y="2285"/>
                    <a:pt x="9601" y="2413"/>
                  </a:cubicBezTo>
                  <a:cubicBezTo>
                    <a:pt x="9398" y="2555"/>
                    <a:pt x="9170" y="2671"/>
                    <a:pt x="9026" y="2872"/>
                  </a:cubicBezTo>
                  <a:cubicBezTo>
                    <a:pt x="8895" y="3059"/>
                    <a:pt x="8854" y="3293"/>
                    <a:pt x="8819" y="3519"/>
                  </a:cubicBezTo>
                  <a:cubicBezTo>
                    <a:pt x="8630" y="4711"/>
                    <a:pt x="8485" y="5969"/>
                    <a:pt x="7791" y="6957"/>
                  </a:cubicBezTo>
                  <a:cubicBezTo>
                    <a:pt x="7751" y="7014"/>
                    <a:pt x="7689" y="7074"/>
                    <a:pt x="7628" y="7074"/>
                  </a:cubicBezTo>
                  <a:cubicBezTo>
                    <a:pt x="7613" y="7074"/>
                    <a:pt x="7599" y="7070"/>
                    <a:pt x="7584" y="7062"/>
                  </a:cubicBezTo>
                  <a:cubicBezTo>
                    <a:pt x="7525" y="7031"/>
                    <a:pt x="7523" y="6944"/>
                    <a:pt x="7535" y="6877"/>
                  </a:cubicBezTo>
                  <a:cubicBezTo>
                    <a:pt x="7600" y="6547"/>
                    <a:pt x="7842" y="6281"/>
                    <a:pt x="7980" y="5973"/>
                  </a:cubicBezTo>
                  <a:cubicBezTo>
                    <a:pt x="8326" y="5191"/>
                    <a:pt x="7942" y="4265"/>
                    <a:pt x="8143" y="3434"/>
                  </a:cubicBezTo>
                  <a:cubicBezTo>
                    <a:pt x="8328" y="2665"/>
                    <a:pt x="8969" y="2110"/>
                    <a:pt x="9518" y="1539"/>
                  </a:cubicBezTo>
                  <a:cubicBezTo>
                    <a:pt x="9892" y="1149"/>
                    <a:pt x="10232" y="734"/>
                    <a:pt x="10565" y="311"/>
                  </a:cubicBezTo>
                  <a:cubicBezTo>
                    <a:pt x="10416" y="174"/>
                    <a:pt x="10270" y="27"/>
                    <a:pt x="10098" y="4"/>
                  </a:cubicBezTo>
                  <a:cubicBezTo>
                    <a:pt x="10078" y="2"/>
                    <a:pt x="10058" y="0"/>
                    <a:pt x="10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5"/>
            <p:cNvSpPr/>
            <p:nvPr/>
          </p:nvSpPr>
          <p:spPr>
            <a:xfrm>
              <a:off x="1537350" y="1854575"/>
              <a:ext cx="185975" cy="308125"/>
            </a:xfrm>
            <a:custGeom>
              <a:avLst/>
              <a:gdLst/>
              <a:ahLst/>
              <a:cxnLst/>
              <a:rect l="l" t="t" r="r" b="b"/>
              <a:pathLst>
                <a:path w="7439" h="12325" extrusionOk="0">
                  <a:moveTo>
                    <a:pt x="1260" y="0"/>
                  </a:moveTo>
                  <a:lnTo>
                    <a:pt x="1260" y="0"/>
                  </a:lnTo>
                  <a:cubicBezTo>
                    <a:pt x="900" y="129"/>
                    <a:pt x="803" y="747"/>
                    <a:pt x="725" y="1038"/>
                  </a:cubicBezTo>
                  <a:cubicBezTo>
                    <a:pt x="450" y="2072"/>
                    <a:pt x="1" y="3148"/>
                    <a:pt x="253" y="4232"/>
                  </a:cubicBezTo>
                  <a:cubicBezTo>
                    <a:pt x="409" y="4902"/>
                    <a:pt x="823" y="5482"/>
                    <a:pt x="1051" y="6130"/>
                  </a:cubicBezTo>
                  <a:cubicBezTo>
                    <a:pt x="1332" y="6917"/>
                    <a:pt x="1332" y="7801"/>
                    <a:pt x="1049" y="8587"/>
                  </a:cubicBezTo>
                  <a:cubicBezTo>
                    <a:pt x="725" y="9491"/>
                    <a:pt x="38" y="10308"/>
                    <a:pt x="78" y="11268"/>
                  </a:cubicBezTo>
                  <a:cubicBezTo>
                    <a:pt x="86" y="11485"/>
                    <a:pt x="136" y="11707"/>
                    <a:pt x="258" y="11889"/>
                  </a:cubicBezTo>
                  <a:cubicBezTo>
                    <a:pt x="511" y="12270"/>
                    <a:pt x="897" y="12324"/>
                    <a:pt x="1295" y="12324"/>
                  </a:cubicBezTo>
                  <a:cubicBezTo>
                    <a:pt x="1432" y="12324"/>
                    <a:pt x="1570" y="12318"/>
                    <a:pt x="1705" y="12316"/>
                  </a:cubicBezTo>
                  <a:cubicBezTo>
                    <a:pt x="2390" y="12307"/>
                    <a:pt x="3077" y="12282"/>
                    <a:pt x="3755" y="12175"/>
                  </a:cubicBezTo>
                  <a:cubicBezTo>
                    <a:pt x="4591" y="12042"/>
                    <a:pt x="5422" y="11774"/>
                    <a:pt x="6113" y="11286"/>
                  </a:cubicBezTo>
                  <a:cubicBezTo>
                    <a:pt x="6311" y="11149"/>
                    <a:pt x="6497" y="10991"/>
                    <a:pt x="6642" y="10799"/>
                  </a:cubicBezTo>
                  <a:cubicBezTo>
                    <a:pt x="6789" y="10605"/>
                    <a:pt x="6888" y="10380"/>
                    <a:pt x="6977" y="10154"/>
                  </a:cubicBezTo>
                  <a:cubicBezTo>
                    <a:pt x="7121" y="9783"/>
                    <a:pt x="7234" y="9399"/>
                    <a:pt x="7309" y="9007"/>
                  </a:cubicBezTo>
                  <a:cubicBezTo>
                    <a:pt x="7412" y="8453"/>
                    <a:pt x="7438" y="7886"/>
                    <a:pt x="7361" y="7328"/>
                  </a:cubicBezTo>
                  <a:cubicBezTo>
                    <a:pt x="7227" y="6375"/>
                    <a:pt x="6776" y="5453"/>
                    <a:pt x="6038" y="4837"/>
                  </a:cubicBezTo>
                  <a:cubicBezTo>
                    <a:pt x="5584" y="4459"/>
                    <a:pt x="5042" y="4206"/>
                    <a:pt x="4541" y="3888"/>
                  </a:cubicBezTo>
                  <a:cubicBezTo>
                    <a:pt x="3804" y="3420"/>
                    <a:pt x="3161" y="2804"/>
                    <a:pt x="2655" y="2092"/>
                  </a:cubicBezTo>
                  <a:cubicBezTo>
                    <a:pt x="2396" y="1726"/>
                    <a:pt x="2203" y="1336"/>
                    <a:pt x="1997" y="941"/>
                  </a:cubicBezTo>
                  <a:cubicBezTo>
                    <a:pt x="1854" y="664"/>
                    <a:pt x="1861" y="137"/>
                    <a:pt x="1524" y="1"/>
                  </a:cubicBezTo>
                  <a:cubicBezTo>
                    <a:pt x="1488" y="314"/>
                    <a:pt x="1453" y="626"/>
                    <a:pt x="1419" y="940"/>
                  </a:cubicBezTo>
                  <a:cubicBezTo>
                    <a:pt x="1371" y="1366"/>
                    <a:pt x="1323" y="1803"/>
                    <a:pt x="1431" y="2219"/>
                  </a:cubicBezTo>
                  <a:cubicBezTo>
                    <a:pt x="1607" y="2898"/>
                    <a:pt x="2164" y="3412"/>
                    <a:pt x="2427" y="4063"/>
                  </a:cubicBezTo>
                  <a:cubicBezTo>
                    <a:pt x="2707" y="4757"/>
                    <a:pt x="2626" y="5538"/>
                    <a:pt x="2529" y="6280"/>
                  </a:cubicBezTo>
                  <a:cubicBezTo>
                    <a:pt x="2496" y="6520"/>
                    <a:pt x="2464" y="6759"/>
                    <a:pt x="2431" y="6998"/>
                  </a:cubicBezTo>
                  <a:cubicBezTo>
                    <a:pt x="2419" y="7080"/>
                    <a:pt x="2371" y="7186"/>
                    <a:pt x="2298" y="7186"/>
                  </a:cubicBezTo>
                  <a:cubicBezTo>
                    <a:pt x="2289" y="7186"/>
                    <a:pt x="2279" y="7184"/>
                    <a:pt x="2269" y="7180"/>
                  </a:cubicBezTo>
                  <a:cubicBezTo>
                    <a:pt x="2243" y="7170"/>
                    <a:pt x="2224" y="7146"/>
                    <a:pt x="2208" y="7121"/>
                  </a:cubicBezTo>
                  <a:cubicBezTo>
                    <a:pt x="2129" y="6992"/>
                    <a:pt x="2128" y="6833"/>
                    <a:pt x="2129" y="6680"/>
                  </a:cubicBezTo>
                  <a:cubicBezTo>
                    <a:pt x="2130" y="6255"/>
                    <a:pt x="2133" y="5831"/>
                    <a:pt x="2134" y="5404"/>
                  </a:cubicBezTo>
                  <a:cubicBezTo>
                    <a:pt x="2136" y="4913"/>
                    <a:pt x="2125" y="4379"/>
                    <a:pt x="1821" y="3994"/>
                  </a:cubicBezTo>
                  <a:cubicBezTo>
                    <a:pt x="1728" y="3880"/>
                    <a:pt x="1616" y="3785"/>
                    <a:pt x="1523" y="3672"/>
                  </a:cubicBezTo>
                  <a:cubicBezTo>
                    <a:pt x="1292" y="3390"/>
                    <a:pt x="1201" y="3017"/>
                    <a:pt x="1148" y="2656"/>
                  </a:cubicBezTo>
                  <a:cubicBezTo>
                    <a:pt x="1015" y="1774"/>
                    <a:pt x="1054" y="868"/>
                    <a:pt x="1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5"/>
            <p:cNvSpPr/>
            <p:nvPr/>
          </p:nvSpPr>
          <p:spPr>
            <a:xfrm>
              <a:off x="1589950" y="1834025"/>
              <a:ext cx="238975" cy="322550"/>
            </a:xfrm>
            <a:custGeom>
              <a:avLst/>
              <a:gdLst/>
              <a:ahLst/>
              <a:cxnLst/>
              <a:rect l="l" t="t" r="r" b="b"/>
              <a:pathLst>
                <a:path w="9559" h="12902" extrusionOk="0">
                  <a:moveTo>
                    <a:pt x="381" y="0"/>
                  </a:moveTo>
                  <a:cubicBezTo>
                    <a:pt x="343" y="0"/>
                    <a:pt x="303" y="5"/>
                    <a:pt x="260" y="14"/>
                  </a:cubicBezTo>
                  <a:cubicBezTo>
                    <a:pt x="397" y="343"/>
                    <a:pt x="550" y="671"/>
                    <a:pt x="689" y="1001"/>
                  </a:cubicBezTo>
                  <a:cubicBezTo>
                    <a:pt x="854" y="1395"/>
                    <a:pt x="1062" y="1785"/>
                    <a:pt x="1396" y="2047"/>
                  </a:cubicBezTo>
                  <a:cubicBezTo>
                    <a:pt x="1620" y="2224"/>
                    <a:pt x="1886" y="2330"/>
                    <a:pt x="2151" y="2435"/>
                  </a:cubicBezTo>
                  <a:cubicBezTo>
                    <a:pt x="2836" y="2707"/>
                    <a:pt x="3521" y="2980"/>
                    <a:pt x="4207" y="3253"/>
                  </a:cubicBezTo>
                  <a:cubicBezTo>
                    <a:pt x="4431" y="3341"/>
                    <a:pt x="4660" y="3434"/>
                    <a:pt x="4847" y="3586"/>
                  </a:cubicBezTo>
                  <a:cubicBezTo>
                    <a:pt x="5036" y="3738"/>
                    <a:pt x="5181" y="3961"/>
                    <a:pt x="5180" y="4203"/>
                  </a:cubicBezTo>
                  <a:cubicBezTo>
                    <a:pt x="4988" y="4190"/>
                    <a:pt x="4832" y="4048"/>
                    <a:pt x="4672" y="3937"/>
                  </a:cubicBezTo>
                  <a:cubicBezTo>
                    <a:pt x="4001" y="3475"/>
                    <a:pt x="3110" y="3526"/>
                    <a:pt x="2331" y="3289"/>
                  </a:cubicBezTo>
                  <a:cubicBezTo>
                    <a:pt x="2165" y="3239"/>
                    <a:pt x="2003" y="3175"/>
                    <a:pt x="1859" y="3077"/>
                  </a:cubicBezTo>
                  <a:cubicBezTo>
                    <a:pt x="1674" y="2951"/>
                    <a:pt x="1528" y="2775"/>
                    <a:pt x="1396" y="2594"/>
                  </a:cubicBezTo>
                  <a:cubicBezTo>
                    <a:pt x="1067" y="2147"/>
                    <a:pt x="802" y="1658"/>
                    <a:pt x="538" y="1171"/>
                  </a:cubicBezTo>
                  <a:cubicBezTo>
                    <a:pt x="365" y="854"/>
                    <a:pt x="195" y="539"/>
                    <a:pt x="24" y="221"/>
                  </a:cubicBezTo>
                  <a:lnTo>
                    <a:pt x="24" y="221"/>
                  </a:lnTo>
                  <a:cubicBezTo>
                    <a:pt x="0" y="338"/>
                    <a:pt x="47" y="479"/>
                    <a:pt x="71" y="600"/>
                  </a:cubicBezTo>
                  <a:cubicBezTo>
                    <a:pt x="184" y="1150"/>
                    <a:pt x="397" y="1685"/>
                    <a:pt x="682" y="2169"/>
                  </a:cubicBezTo>
                  <a:cubicBezTo>
                    <a:pt x="1235" y="3114"/>
                    <a:pt x="2077" y="3897"/>
                    <a:pt x="3081" y="4345"/>
                  </a:cubicBezTo>
                  <a:cubicBezTo>
                    <a:pt x="3641" y="4595"/>
                    <a:pt x="4254" y="4752"/>
                    <a:pt x="4744" y="5118"/>
                  </a:cubicBezTo>
                  <a:cubicBezTo>
                    <a:pt x="5690" y="5827"/>
                    <a:pt x="5956" y="7128"/>
                    <a:pt x="5966" y="8310"/>
                  </a:cubicBezTo>
                  <a:cubicBezTo>
                    <a:pt x="5975" y="9491"/>
                    <a:pt x="5807" y="10707"/>
                    <a:pt x="6165" y="11832"/>
                  </a:cubicBezTo>
                  <a:cubicBezTo>
                    <a:pt x="6264" y="12146"/>
                    <a:pt x="6412" y="12456"/>
                    <a:pt x="6663" y="12670"/>
                  </a:cubicBezTo>
                  <a:cubicBezTo>
                    <a:pt x="6831" y="12812"/>
                    <a:pt x="7053" y="12902"/>
                    <a:pt x="7271" y="12902"/>
                  </a:cubicBezTo>
                  <a:cubicBezTo>
                    <a:pt x="7378" y="12902"/>
                    <a:pt x="7485" y="12880"/>
                    <a:pt x="7583" y="12831"/>
                  </a:cubicBezTo>
                  <a:cubicBezTo>
                    <a:pt x="7922" y="12665"/>
                    <a:pt x="8056" y="12258"/>
                    <a:pt x="8128" y="11888"/>
                  </a:cubicBezTo>
                  <a:cubicBezTo>
                    <a:pt x="8312" y="10961"/>
                    <a:pt x="8321" y="10007"/>
                    <a:pt x="8515" y="9082"/>
                  </a:cubicBezTo>
                  <a:cubicBezTo>
                    <a:pt x="8684" y="8278"/>
                    <a:pt x="8992" y="7515"/>
                    <a:pt x="9196" y="6720"/>
                  </a:cubicBezTo>
                  <a:cubicBezTo>
                    <a:pt x="9222" y="6621"/>
                    <a:pt x="9254" y="6523"/>
                    <a:pt x="9286" y="6425"/>
                  </a:cubicBezTo>
                  <a:cubicBezTo>
                    <a:pt x="9369" y="6175"/>
                    <a:pt x="9464" y="5928"/>
                    <a:pt x="9502" y="5660"/>
                  </a:cubicBezTo>
                  <a:cubicBezTo>
                    <a:pt x="9559" y="5300"/>
                    <a:pt x="9556" y="4930"/>
                    <a:pt x="9486" y="4571"/>
                  </a:cubicBezTo>
                  <a:cubicBezTo>
                    <a:pt x="9357" y="3906"/>
                    <a:pt x="9006" y="3286"/>
                    <a:pt x="8500" y="2834"/>
                  </a:cubicBezTo>
                  <a:cubicBezTo>
                    <a:pt x="8307" y="2659"/>
                    <a:pt x="8091" y="2510"/>
                    <a:pt x="7893" y="2338"/>
                  </a:cubicBezTo>
                  <a:cubicBezTo>
                    <a:pt x="7545" y="2037"/>
                    <a:pt x="7256" y="1668"/>
                    <a:pt x="6897" y="1376"/>
                  </a:cubicBezTo>
                  <a:cubicBezTo>
                    <a:pt x="6526" y="1073"/>
                    <a:pt x="6083" y="858"/>
                    <a:pt x="5616" y="754"/>
                  </a:cubicBezTo>
                  <a:cubicBezTo>
                    <a:pt x="5239" y="669"/>
                    <a:pt x="4852" y="655"/>
                    <a:pt x="4465" y="655"/>
                  </a:cubicBezTo>
                  <a:cubicBezTo>
                    <a:pt x="4376" y="655"/>
                    <a:pt x="4287" y="656"/>
                    <a:pt x="4197" y="657"/>
                  </a:cubicBezTo>
                  <a:cubicBezTo>
                    <a:pt x="3585" y="662"/>
                    <a:pt x="2973" y="667"/>
                    <a:pt x="2360" y="672"/>
                  </a:cubicBezTo>
                  <a:cubicBezTo>
                    <a:pt x="2312" y="673"/>
                    <a:pt x="2263" y="673"/>
                    <a:pt x="2215" y="673"/>
                  </a:cubicBezTo>
                  <a:cubicBezTo>
                    <a:pt x="2003" y="673"/>
                    <a:pt x="1791" y="664"/>
                    <a:pt x="1587" y="609"/>
                  </a:cubicBezTo>
                  <a:cubicBezTo>
                    <a:pt x="1311" y="533"/>
                    <a:pt x="1065" y="375"/>
                    <a:pt x="839" y="203"/>
                  </a:cubicBezTo>
                  <a:cubicBezTo>
                    <a:pt x="690" y="89"/>
                    <a:pt x="556"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5"/>
            <p:cNvSpPr/>
            <p:nvPr/>
          </p:nvSpPr>
          <p:spPr>
            <a:xfrm>
              <a:off x="1248025" y="1797725"/>
              <a:ext cx="230075" cy="223075"/>
            </a:xfrm>
            <a:custGeom>
              <a:avLst/>
              <a:gdLst/>
              <a:ahLst/>
              <a:cxnLst/>
              <a:rect l="l" t="t" r="r" b="b"/>
              <a:pathLst>
                <a:path w="9203" h="8923" extrusionOk="0">
                  <a:moveTo>
                    <a:pt x="3939" y="0"/>
                  </a:moveTo>
                  <a:cubicBezTo>
                    <a:pt x="3890" y="0"/>
                    <a:pt x="3840" y="4"/>
                    <a:pt x="3791" y="11"/>
                  </a:cubicBezTo>
                  <a:cubicBezTo>
                    <a:pt x="3339" y="79"/>
                    <a:pt x="3006" y="472"/>
                    <a:pt x="2578" y="634"/>
                  </a:cubicBezTo>
                  <a:cubicBezTo>
                    <a:pt x="2152" y="795"/>
                    <a:pt x="1665" y="712"/>
                    <a:pt x="1231" y="852"/>
                  </a:cubicBezTo>
                  <a:cubicBezTo>
                    <a:pt x="718" y="1019"/>
                    <a:pt x="339" y="1482"/>
                    <a:pt x="169" y="1993"/>
                  </a:cubicBezTo>
                  <a:cubicBezTo>
                    <a:pt x="1" y="2505"/>
                    <a:pt x="15" y="3061"/>
                    <a:pt x="92" y="3594"/>
                  </a:cubicBezTo>
                  <a:cubicBezTo>
                    <a:pt x="169" y="4127"/>
                    <a:pt x="306" y="4651"/>
                    <a:pt x="374" y="5186"/>
                  </a:cubicBezTo>
                  <a:cubicBezTo>
                    <a:pt x="446" y="5748"/>
                    <a:pt x="479" y="6358"/>
                    <a:pt x="427" y="6924"/>
                  </a:cubicBezTo>
                  <a:cubicBezTo>
                    <a:pt x="381" y="7426"/>
                    <a:pt x="301" y="7881"/>
                    <a:pt x="426" y="8391"/>
                  </a:cubicBezTo>
                  <a:cubicBezTo>
                    <a:pt x="463" y="8542"/>
                    <a:pt x="517" y="8700"/>
                    <a:pt x="633" y="8803"/>
                  </a:cubicBezTo>
                  <a:cubicBezTo>
                    <a:pt x="729" y="8889"/>
                    <a:pt x="845" y="8923"/>
                    <a:pt x="969" y="8923"/>
                  </a:cubicBezTo>
                  <a:cubicBezTo>
                    <a:pt x="1179" y="8923"/>
                    <a:pt x="1410" y="8824"/>
                    <a:pt x="1596" y="8712"/>
                  </a:cubicBezTo>
                  <a:cubicBezTo>
                    <a:pt x="2081" y="8419"/>
                    <a:pt x="2541" y="8044"/>
                    <a:pt x="3097" y="7937"/>
                  </a:cubicBezTo>
                  <a:cubicBezTo>
                    <a:pt x="3521" y="7854"/>
                    <a:pt x="3973" y="7937"/>
                    <a:pt x="4383" y="7800"/>
                  </a:cubicBezTo>
                  <a:cubicBezTo>
                    <a:pt x="4881" y="7633"/>
                    <a:pt x="5226" y="7166"/>
                    <a:pt x="5403" y="6673"/>
                  </a:cubicBezTo>
                  <a:cubicBezTo>
                    <a:pt x="5580" y="6180"/>
                    <a:pt x="5621" y="5649"/>
                    <a:pt x="5707" y="5133"/>
                  </a:cubicBezTo>
                  <a:cubicBezTo>
                    <a:pt x="5784" y="4663"/>
                    <a:pt x="5898" y="4199"/>
                    <a:pt x="6054" y="3748"/>
                  </a:cubicBezTo>
                  <a:cubicBezTo>
                    <a:pt x="6179" y="3386"/>
                    <a:pt x="6333" y="3030"/>
                    <a:pt x="6571" y="2730"/>
                  </a:cubicBezTo>
                  <a:cubicBezTo>
                    <a:pt x="6828" y="2406"/>
                    <a:pt x="7168" y="2159"/>
                    <a:pt x="7520" y="1944"/>
                  </a:cubicBezTo>
                  <a:cubicBezTo>
                    <a:pt x="7860" y="1736"/>
                    <a:pt x="8215" y="1554"/>
                    <a:pt x="8580" y="1398"/>
                  </a:cubicBezTo>
                  <a:cubicBezTo>
                    <a:pt x="8805" y="1301"/>
                    <a:pt x="9110" y="1224"/>
                    <a:pt x="9203" y="982"/>
                  </a:cubicBezTo>
                  <a:lnTo>
                    <a:pt x="9203" y="982"/>
                  </a:lnTo>
                  <a:cubicBezTo>
                    <a:pt x="9121" y="1026"/>
                    <a:pt x="9033" y="1064"/>
                    <a:pt x="8946" y="1096"/>
                  </a:cubicBezTo>
                  <a:cubicBezTo>
                    <a:pt x="8690" y="1184"/>
                    <a:pt x="8422" y="1221"/>
                    <a:pt x="8156" y="1270"/>
                  </a:cubicBezTo>
                  <a:cubicBezTo>
                    <a:pt x="7390" y="1411"/>
                    <a:pt x="6639" y="1652"/>
                    <a:pt x="5862" y="1681"/>
                  </a:cubicBezTo>
                  <a:cubicBezTo>
                    <a:pt x="5795" y="1684"/>
                    <a:pt x="5728" y="1685"/>
                    <a:pt x="5661" y="1685"/>
                  </a:cubicBezTo>
                  <a:cubicBezTo>
                    <a:pt x="5471" y="1685"/>
                    <a:pt x="5281" y="1677"/>
                    <a:pt x="5091" y="1677"/>
                  </a:cubicBezTo>
                  <a:cubicBezTo>
                    <a:pt x="4961" y="1677"/>
                    <a:pt x="4830" y="1681"/>
                    <a:pt x="4700" y="1693"/>
                  </a:cubicBezTo>
                  <a:cubicBezTo>
                    <a:pt x="4232" y="1736"/>
                    <a:pt x="3772" y="1889"/>
                    <a:pt x="3371" y="2136"/>
                  </a:cubicBezTo>
                  <a:cubicBezTo>
                    <a:pt x="3258" y="2206"/>
                    <a:pt x="3143" y="2285"/>
                    <a:pt x="3010" y="2305"/>
                  </a:cubicBezTo>
                  <a:cubicBezTo>
                    <a:pt x="2968" y="2187"/>
                    <a:pt x="3038" y="2053"/>
                    <a:pt x="3139" y="1981"/>
                  </a:cubicBezTo>
                  <a:cubicBezTo>
                    <a:pt x="3238" y="1904"/>
                    <a:pt x="3363" y="1873"/>
                    <a:pt x="3482" y="1830"/>
                  </a:cubicBezTo>
                  <a:cubicBezTo>
                    <a:pt x="3778" y="1722"/>
                    <a:pt x="4043" y="1538"/>
                    <a:pt x="4337" y="1417"/>
                  </a:cubicBezTo>
                  <a:cubicBezTo>
                    <a:pt x="5000" y="1150"/>
                    <a:pt x="5743" y="1236"/>
                    <a:pt x="6455" y="1196"/>
                  </a:cubicBezTo>
                  <a:cubicBezTo>
                    <a:pt x="7308" y="1150"/>
                    <a:pt x="8148" y="914"/>
                    <a:pt x="8901" y="510"/>
                  </a:cubicBezTo>
                  <a:cubicBezTo>
                    <a:pt x="8952" y="482"/>
                    <a:pt x="9000" y="454"/>
                    <a:pt x="9042" y="415"/>
                  </a:cubicBezTo>
                  <a:cubicBezTo>
                    <a:pt x="8951" y="331"/>
                    <a:pt x="8756" y="314"/>
                    <a:pt x="8564" y="314"/>
                  </a:cubicBezTo>
                  <a:cubicBezTo>
                    <a:pt x="8424" y="314"/>
                    <a:pt x="8286" y="323"/>
                    <a:pt x="8191" y="323"/>
                  </a:cubicBezTo>
                  <a:cubicBezTo>
                    <a:pt x="8182" y="323"/>
                    <a:pt x="8172" y="323"/>
                    <a:pt x="8164" y="323"/>
                  </a:cubicBezTo>
                  <a:cubicBezTo>
                    <a:pt x="8135" y="322"/>
                    <a:pt x="8106" y="322"/>
                    <a:pt x="8077" y="322"/>
                  </a:cubicBezTo>
                  <a:cubicBezTo>
                    <a:pt x="7715" y="322"/>
                    <a:pt x="7354" y="369"/>
                    <a:pt x="7004" y="464"/>
                  </a:cubicBezTo>
                  <a:cubicBezTo>
                    <a:pt x="6824" y="512"/>
                    <a:pt x="6645" y="574"/>
                    <a:pt x="6462" y="602"/>
                  </a:cubicBezTo>
                  <a:cubicBezTo>
                    <a:pt x="6375" y="616"/>
                    <a:pt x="6289" y="622"/>
                    <a:pt x="6203" y="622"/>
                  </a:cubicBezTo>
                  <a:cubicBezTo>
                    <a:pt x="5697" y="622"/>
                    <a:pt x="5199" y="409"/>
                    <a:pt x="4725" y="210"/>
                  </a:cubicBezTo>
                  <a:cubicBezTo>
                    <a:pt x="4474" y="105"/>
                    <a:pt x="4208" y="0"/>
                    <a:pt x="3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5"/>
            <p:cNvSpPr/>
            <p:nvPr/>
          </p:nvSpPr>
          <p:spPr>
            <a:xfrm>
              <a:off x="1249500" y="1645950"/>
              <a:ext cx="237725" cy="168825"/>
            </a:xfrm>
            <a:custGeom>
              <a:avLst/>
              <a:gdLst/>
              <a:ahLst/>
              <a:cxnLst/>
              <a:rect l="l" t="t" r="r" b="b"/>
              <a:pathLst>
                <a:path w="9509" h="6753" extrusionOk="0">
                  <a:moveTo>
                    <a:pt x="1791" y="1"/>
                  </a:moveTo>
                  <a:cubicBezTo>
                    <a:pt x="1765" y="1"/>
                    <a:pt x="1739" y="2"/>
                    <a:pt x="1713" y="4"/>
                  </a:cubicBezTo>
                  <a:cubicBezTo>
                    <a:pt x="1500" y="20"/>
                    <a:pt x="1292" y="113"/>
                    <a:pt x="1138" y="261"/>
                  </a:cubicBezTo>
                  <a:cubicBezTo>
                    <a:pt x="724" y="658"/>
                    <a:pt x="758" y="1318"/>
                    <a:pt x="801" y="1892"/>
                  </a:cubicBezTo>
                  <a:cubicBezTo>
                    <a:pt x="832" y="2307"/>
                    <a:pt x="849" y="2722"/>
                    <a:pt x="854" y="3136"/>
                  </a:cubicBezTo>
                  <a:cubicBezTo>
                    <a:pt x="860" y="3551"/>
                    <a:pt x="849" y="3979"/>
                    <a:pt x="685" y="4361"/>
                  </a:cubicBezTo>
                  <a:cubicBezTo>
                    <a:pt x="541" y="4693"/>
                    <a:pt x="288" y="4969"/>
                    <a:pt x="150" y="5303"/>
                  </a:cubicBezTo>
                  <a:cubicBezTo>
                    <a:pt x="12" y="5641"/>
                    <a:pt x="0" y="6027"/>
                    <a:pt x="120" y="6371"/>
                  </a:cubicBezTo>
                  <a:cubicBezTo>
                    <a:pt x="156" y="6473"/>
                    <a:pt x="205" y="6576"/>
                    <a:pt x="289" y="6643"/>
                  </a:cubicBezTo>
                  <a:cubicBezTo>
                    <a:pt x="380" y="6713"/>
                    <a:pt x="498" y="6737"/>
                    <a:pt x="612" y="6746"/>
                  </a:cubicBezTo>
                  <a:cubicBezTo>
                    <a:pt x="658" y="6750"/>
                    <a:pt x="703" y="6752"/>
                    <a:pt x="749" y="6752"/>
                  </a:cubicBezTo>
                  <a:cubicBezTo>
                    <a:pt x="984" y="6752"/>
                    <a:pt x="1219" y="6702"/>
                    <a:pt x="1434" y="6607"/>
                  </a:cubicBezTo>
                  <a:cubicBezTo>
                    <a:pt x="2154" y="6287"/>
                    <a:pt x="2884" y="5830"/>
                    <a:pt x="3687" y="5732"/>
                  </a:cubicBezTo>
                  <a:cubicBezTo>
                    <a:pt x="3772" y="5721"/>
                    <a:pt x="3857" y="5717"/>
                    <a:pt x="3942" y="5717"/>
                  </a:cubicBezTo>
                  <a:cubicBezTo>
                    <a:pt x="4583" y="5717"/>
                    <a:pt x="5213" y="5986"/>
                    <a:pt x="5859" y="6032"/>
                  </a:cubicBezTo>
                  <a:cubicBezTo>
                    <a:pt x="5925" y="6037"/>
                    <a:pt x="5990" y="6039"/>
                    <a:pt x="6056" y="6039"/>
                  </a:cubicBezTo>
                  <a:cubicBezTo>
                    <a:pt x="6363" y="6039"/>
                    <a:pt x="6671" y="5989"/>
                    <a:pt x="6962" y="5891"/>
                  </a:cubicBezTo>
                  <a:cubicBezTo>
                    <a:pt x="7380" y="5749"/>
                    <a:pt x="7786" y="5508"/>
                    <a:pt x="8220" y="5508"/>
                  </a:cubicBezTo>
                  <a:cubicBezTo>
                    <a:pt x="8251" y="5508"/>
                    <a:pt x="8283" y="5509"/>
                    <a:pt x="8314" y="5512"/>
                  </a:cubicBezTo>
                  <a:cubicBezTo>
                    <a:pt x="8378" y="5517"/>
                    <a:pt x="8444" y="5529"/>
                    <a:pt x="8507" y="5542"/>
                  </a:cubicBezTo>
                  <a:cubicBezTo>
                    <a:pt x="8640" y="5571"/>
                    <a:pt x="8773" y="5609"/>
                    <a:pt x="8909" y="5621"/>
                  </a:cubicBezTo>
                  <a:cubicBezTo>
                    <a:pt x="8935" y="5623"/>
                    <a:pt x="8961" y="5624"/>
                    <a:pt x="8987" y="5624"/>
                  </a:cubicBezTo>
                  <a:cubicBezTo>
                    <a:pt x="9126" y="5624"/>
                    <a:pt x="9269" y="5591"/>
                    <a:pt x="9370" y="5507"/>
                  </a:cubicBezTo>
                  <a:cubicBezTo>
                    <a:pt x="8830" y="5457"/>
                    <a:pt x="8298" y="5184"/>
                    <a:pt x="7746" y="5131"/>
                  </a:cubicBezTo>
                  <a:cubicBezTo>
                    <a:pt x="7676" y="5124"/>
                    <a:pt x="7606" y="5121"/>
                    <a:pt x="7536" y="5121"/>
                  </a:cubicBezTo>
                  <a:cubicBezTo>
                    <a:pt x="7186" y="5121"/>
                    <a:pt x="6835" y="5202"/>
                    <a:pt x="6505" y="5324"/>
                  </a:cubicBezTo>
                  <a:cubicBezTo>
                    <a:pt x="6228" y="5427"/>
                    <a:pt x="5953" y="5560"/>
                    <a:pt x="5658" y="5570"/>
                  </a:cubicBezTo>
                  <a:cubicBezTo>
                    <a:pt x="5647" y="5570"/>
                    <a:pt x="5637" y="5570"/>
                    <a:pt x="5627" y="5570"/>
                  </a:cubicBezTo>
                  <a:cubicBezTo>
                    <a:pt x="5248" y="5570"/>
                    <a:pt x="4894" y="5373"/>
                    <a:pt x="4524" y="5287"/>
                  </a:cubicBezTo>
                  <a:cubicBezTo>
                    <a:pt x="4370" y="5250"/>
                    <a:pt x="4213" y="5233"/>
                    <a:pt x="4061" y="5189"/>
                  </a:cubicBezTo>
                  <a:cubicBezTo>
                    <a:pt x="3979" y="5165"/>
                    <a:pt x="3892" y="5128"/>
                    <a:pt x="3846" y="5056"/>
                  </a:cubicBezTo>
                  <a:cubicBezTo>
                    <a:pt x="3798" y="4985"/>
                    <a:pt x="3809" y="4871"/>
                    <a:pt x="3885" y="4832"/>
                  </a:cubicBezTo>
                  <a:cubicBezTo>
                    <a:pt x="3905" y="4821"/>
                    <a:pt x="3925" y="4818"/>
                    <a:pt x="3947" y="4814"/>
                  </a:cubicBezTo>
                  <a:cubicBezTo>
                    <a:pt x="4011" y="4804"/>
                    <a:pt x="4075" y="4799"/>
                    <a:pt x="4139" y="4799"/>
                  </a:cubicBezTo>
                  <a:cubicBezTo>
                    <a:pt x="4704" y="4799"/>
                    <a:pt x="5252" y="5166"/>
                    <a:pt x="5824" y="5166"/>
                  </a:cubicBezTo>
                  <a:cubicBezTo>
                    <a:pt x="5854" y="5166"/>
                    <a:pt x="5885" y="5165"/>
                    <a:pt x="5916" y="5163"/>
                  </a:cubicBezTo>
                  <a:cubicBezTo>
                    <a:pt x="6240" y="5139"/>
                    <a:pt x="6539" y="4988"/>
                    <a:pt x="6841" y="4867"/>
                  </a:cubicBezTo>
                  <a:cubicBezTo>
                    <a:pt x="7054" y="4780"/>
                    <a:pt x="7285" y="4708"/>
                    <a:pt x="7513" y="4708"/>
                  </a:cubicBezTo>
                  <a:cubicBezTo>
                    <a:pt x="7606" y="4708"/>
                    <a:pt x="7699" y="4720"/>
                    <a:pt x="7789" y="4749"/>
                  </a:cubicBezTo>
                  <a:cubicBezTo>
                    <a:pt x="7946" y="4796"/>
                    <a:pt x="8084" y="4891"/>
                    <a:pt x="8238" y="4952"/>
                  </a:cubicBezTo>
                  <a:cubicBezTo>
                    <a:pt x="8434" y="5030"/>
                    <a:pt x="8648" y="5051"/>
                    <a:pt x="8859" y="5058"/>
                  </a:cubicBezTo>
                  <a:cubicBezTo>
                    <a:pt x="8952" y="5061"/>
                    <a:pt x="9056" y="5068"/>
                    <a:pt x="9159" y="5068"/>
                  </a:cubicBezTo>
                  <a:cubicBezTo>
                    <a:pt x="9282" y="5068"/>
                    <a:pt x="9405" y="5058"/>
                    <a:pt x="9509" y="5022"/>
                  </a:cubicBezTo>
                  <a:cubicBezTo>
                    <a:pt x="9432" y="4704"/>
                    <a:pt x="9089" y="4370"/>
                    <a:pt x="8820" y="4196"/>
                  </a:cubicBezTo>
                  <a:cubicBezTo>
                    <a:pt x="8604" y="4055"/>
                    <a:pt x="8357" y="3961"/>
                    <a:pt x="8162" y="3791"/>
                  </a:cubicBezTo>
                  <a:cubicBezTo>
                    <a:pt x="7671" y="3356"/>
                    <a:pt x="7690" y="2599"/>
                    <a:pt x="7481" y="1977"/>
                  </a:cubicBezTo>
                  <a:cubicBezTo>
                    <a:pt x="7242" y="1268"/>
                    <a:pt x="6649" y="688"/>
                    <a:pt x="5932" y="467"/>
                  </a:cubicBezTo>
                  <a:cubicBezTo>
                    <a:pt x="5596" y="363"/>
                    <a:pt x="5247" y="336"/>
                    <a:pt x="4894" y="336"/>
                  </a:cubicBezTo>
                  <a:cubicBezTo>
                    <a:pt x="4514" y="336"/>
                    <a:pt x="4129" y="367"/>
                    <a:pt x="3749" y="367"/>
                  </a:cubicBezTo>
                  <a:cubicBezTo>
                    <a:pt x="3413" y="367"/>
                    <a:pt x="3081" y="343"/>
                    <a:pt x="2759" y="251"/>
                  </a:cubicBezTo>
                  <a:cubicBezTo>
                    <a:pt x="2437" y="160"/>
                    <a:pt x="2122" y="1"/>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5"/>
            <p:cNvSpPr/>
            <p:nvPr/>
          </p:nvSpPr>
          <p:spPr>
            <a:xfrm>
              <a:off x="1262675" y="1572675"/>
              <a:ext cx="589450" cy="337450"/>
            </a:xfrm>
            <a:custGeom>
              <a:avLst/>
              <a:gdLst/>
              <a:ahLst/>
              <a:cxnLst/>
              <a:rect l="l" t="t" r="r" b="b"/>
              <a:pathLst>
                <a:path w="23578" h="13498" extrusionOk="0">
                  <a:moveTo>
                    <a:pt x="7078" y="1"/>
                  </a:moveTo>
                  <a:cubicBezTo>
                    <a:pt x="6734" y="1"/>
                    <a:pt x="6388" y="44"/>
                    <a:pt x="6052" y="115"/>
                  </a:cubicBezTo>
                  <a:cubicBezTo>
                    <a:pt x="5581" y="213"/>
                    <a:pt x="5124" y="362"/>
                    <a:pt x="4651" y="445"/>
                  </a:cubicBezTo>
                  <a:cubicBezTo>
                    <a:pt x="4362" y="495"/>
                    <a:pt x="4069" y="521"/>
                    <a:pt x="3776" y="521"/>
                  </a:cubicBezTo>
                  <a:cubicBezTo>
                    <a:pt x="3474" y="521"/>
                    <a:pt x="3172" y="494"/>
                    <a:pt x="2875" y="439"/>
                  </a:cubicBezTo>
                  <a:cubicBezTo>
                    <a:pt x="2294" y="335"/>
                    <a:pt x="1729" y="129"/>
                    <a:pt x="1139" y="111"/>
                  </a:cubicBezTo>
                  <a:cubicBezTo>
                    <a:pt x="1121" y="110"/>
                    <a:pt x="1102" y="110"/>
                    <a:pt x="1083" y="110"/>
                  </a:cubicBezTo>
                  <a:cubicBezTo>
                    <a:pt x="782" y="110"/>
                    <a:pt x="464" y="174"/>
                    <a:pt x="256" y="390"/>
                  </a:cubicBezTo>
                  <a:cubicBezTo>
                    <a:pt x="67" y="583"/>
                    <a:pt x="1" y="878"/>
                    <a:pt x="61" y="1140"/>
                  </a:cubicBezTo>
                  <a:cubicBezTo>
                    <a:pt x="121" y="1402"/>
                    <a:pt x="297" y="1630"/>
                    <a:pt x="522" y="1781"/>
                  </a:cubicBezTo>
                  <a:cubicBezTo>
                    <a:pt x="676" y="1883"/>
                    <a:pt x="851" y="1950"/>
                    <a:pt x="1013" y="2037"/>
                  </a:cubicBezTo>
                  <a:cubicBezTo>
                    <a:pt x="1478" y="2284"/>
                    <a:pt x="1853" y="2683"/>
                    <a:pt x="2327" y="2911"/>
                  </a:cubicBezTo>
                  <a:cubicBezTo>
                    <a:pt x="2725" y="3103"/>
                    <a:pt x="3159" y="3161"/>
                    <a:pt x="3603" y="3161"/>
                  </a:cubicBezTo>
                  <a:cubicBezTo>
                    <a:pt x="4022" y="3161"/>
                    <a:pt x="4451" y="3109"/>
                    <a:pt x="4867" y="3068"/>
                  </a:cubicBezTo>
                  <a:cubicBezTo>
                    <a:pt x="4995" y="3056"/>
                    <a:pt x="5121" y="3048"/>
                    <a:pt x="5244" y="3048"/>
                  </a:cubicBezTo>
                  <a:cubicBezTo>
                    <a:pt x="5626" y="3048"/>
                    <a:pt x="5982" y="3122"/>
                    <a:pt x="6318" y="3358"/>
                  </a:cubicBezTo>
                  <a:cubicBezTo>
                    <a:pt x="6670" y="3608"/>
                    <a:pt x="6911" y="3983"/>
                    <a:pt x="7111" y="4359"/>
                  </a:cubicBezTo>
                  <a:cubicBezTo>
                    <a:pt x="7511" y="5109"/>
                    <a:pt x="7778" y="6035"/>
                    <a:pt x="8508" y="6546"/>
                  </a:cubicBezTo>
                  <a:cubicBezTo>
                    <a:pt x="8550" y="6575"/>
                    <a:pt x="8594" y="6604"/>
                    <a:pt x="8637" y="6629"/>
                  </a:cubicBezTo>
                  <a:cubicBezTo>
                    <a:pt x="8928" y="6798"/>
                    <a:pt x="9259" y="6878"/>
                    <a:pt x="9588" y="6944"/>
                  </a:cubicBezTo>
                  <a:cubicBezTo>
                    <a:pt x="10015" y="7030"/>
                    <a:pt x="10449" y="7094"/>
                    <a:pt x="10883" y="7137"/>
                  </a:cubicBezTo>
                  <a:cubicBezTo>
                    <a:pt x="11024" y="7151"/>
                    <a:pt x="11171" y="7160"/>
                    <a:pt x="11317" y="7160"/>
                  </a:cubicBezTo>
                  <a:cubicBezTo>
                    <a:pt x="11575" y="7160"/>
                    <a:pt x="11832" y="7130"/>
                    <a:pt x="12060" y="7040"/>
                  </a:cubicBezTo>
                  <a:lnTo>
                    <a:pt x="12060" y="7040"/>
                  </a:lnTo>
                  <a:cubicBezTo>
                    <a:pt x="11869" y="7536"/>
                    <a:pt x="11634" y="7993"/>
                    <a:pt x="11222" y="8323"/>
                  </a:cubicBezTo>
                  <a:cubicBezTo>
                    <a:pt x="11156" y="8376"/>
                    <a:pt x="11084" y="8396"/>
                    <a:pt x="11007" y="8396"/>
                  </a:cubicBezTo>
                  <a:cubicBezTo>
                    <a:pt x="10780" y="8396"/>
                    <a:pt x="10517" y="8221"/>
                    <a:pt x="10273" y="8221"/>
                  </a:cubicBezTo>
                  <a:cubicBezTo>
                    <a:pt x="10217" y="8221"/>
                    <a:pt x="10162" y="8230"/>
                    <a:pt x="10108" y="8253"/>
                  </a:cubicBezTo>
                  <a:cubicBezTo>
                    <a:pt x="9820" y="8376"/>
                    <a:pt x="9687" y="8730"/>
                    <a:pt x="9730" y="9039"/>
                  </a:cubicBezTo>
                  <a:cubicBezTo>
                    <a:pt x="9771" y="9348"/>
                    <a:pt x="9951" y="9622"/>
                    <a:pt x="10142" y="9870"/>
                  </a:cubicBezTo>
                  <a:cubicBezTo>
                    <a:pt x="10269" y="10034"/>
                    <a:pt x="10405" y="10195"/>
                    <a:pt x="10578" y="10310"/>
                  </a:cubicBezTo>
                  <a:cubicBezTo>
                    <a:pt x="10775" y="10444"/>
                    <a:pt x="11010" y="10514"/>
                    <a:pt x="11246" y="10558"/>
                  </a:cubicBezTo>
                  <a:cubicBezTo>
                    <a:pt x="11355" y="10580"/>
                    <a:pt x="11469" y="10597"/>
                    <a:pt x="11581" y="10597"/>
                  </a:cubicBezTo>
                  <a:cubicBezTo>
                    <a:pt x="11708" y="10597"/>
                    <a:pt x="11832" y="10576"/>
                    <a:pt x="11944" y="10518"/>
                  </a:cubicBezTo>
                  <a:cubicBezTo>
                    <a:pt x="12287" y="10341"/>
                    <a:pt x="12386" y="9866"/>
                    <a:pt x="12245" y="9508"/>
                  </a:cubicBezTo>
                  <a:cubicBezTo>
                    <a:pt x="12137" y="9231"/>
                    <a:pt x="11862" y="8875"/>
                    <a:pt x="11998" y="8578"/>
                  </a:cubicBezTo>
                  <a:cubicBezTo>
                    <a:pt x="12014" y="8541"/>
                    <a:pt x="12038" y="8506"/>
                    <a:pt x="12069" y="8471"/>
                  </a:cubicBezTo>
                  <a:cubicBezTo>
                    <a:pt x="12225" y="8293"/>
                    <a:pt x="12383" y="8148"/>
                    <a:pt x="12501" y="7936"/>
                  </a:cubicBezTo>
                  <a:cubicBezTo>
                    <a:pt x="12623" y="7722"/>
                    <a:pt x="12715" y="7493"/>
                    <a:pt x="12818" y="7269"/>
                  </a:cubicBezTo>
                  <a:cubicBezTo>
                    <a:pt x="12989" y="6899"/>
                    <a:pt x="13163" y="6568"/>
                    <a:pt x="13322" y="6188"/>
                  </a:cubicBezTo>
                  <a:cubicBezTo>
                    <a:pt x="13421" y="5949"/>
                    <a:pt x="13540" y="5715"/>
                    <a:pt x="13698" y="5508"/>
                  </a:cubicBezTo>
                  <a:lnTo>
                    <a:pt x="13698" y="5508"/>
                  </a:lnTo>
                  <a:cubicBezTo>
                    <a:pt x="13668" y="6283"/>
                    <a:pt x="13673" y="7061"/>
                    <a:pt x="13683" y="7837"/>
                  </a:cubicBezTo>
                  <a:cubicBezTo>
                    <a:pt x="13688" y="8177"/>
                    <a:pt x="13694" y="8522"/>
                    <a:pt x="13801" y="8846"/>
                  </a:cubicBezTo>
                  <a:cubicBezTo>
                    <a:pt x="13943" y="9271"/>
                    <a:pt x="14250" y="9626"/>
                    <a:pt x="14602" y="9903"/>
                  </a:cubicBezTo>
                  <a:cubicBezTo>
                    <a:pt x="14858" y="10104"/>
                    <a:pt x="15143" y="10272"/>
                    <a:pt x="15455" y="10362"/>
                  </a:cubicBezTo>
                  <a:cubicBezTo>
                    <a:pt x="15831" y="10470"/>
                    <a:pt x="16230" y="10459"/>
                    <a:pt x="16621" y="10461"/>
                  </a:cubicBezTo>
                  <a:cubicBezTo>
                    <a:pt x="16903" y="10461"/>
                    <a:pt x="17184" y="10468"/>
                    <a:pt x="17464" y="10487"/>
                  </a:cubicBezTo>
                  <a:cubicBezTo>
                    <a:pt x="18069" y="10526"/>
                    <a:pt x="18677" y="10618"/>
                    <a:pt x="19249" y="10822"/>
                  </a:cubicBezTo>
                  <a:cubicBezTo>
                    <a:pt x="19745" y="10998"/>
                    <a:pt x="20096" y="11323"/>
                    <a:pt x="20498" y="11652"/>
                  </a:cubicBezTo>
                  <a:cubicBezTo>
                    <a:pt x="21298" y="12308"/>
                    <a:pt x="22014" y="13167"/>
                    <a:pt x="23040" y="13474"/>
                  </a:cubicBezTo>
                  <a:cubicBezTo>
                    <a:pt x="23083" y="13486"/>
                    <a:pt x="23129" y="13498"/>
                    <a:pt x="23174" y="13498"/>
                  </a:cubicBezTo>
                  <a:cubicBezTo>
                    <a:pt x="23193" y="13498"/>
                    <a:pt x="23213" y="13496"/>
                    <a:pt x="23232" y="13490"/>
                  </a:cubicBezTo>
                  <a:cubicBezTo>
                    <a:pt x="23347" y="13457"/>
                    <a:pt x="23396" y="13325"/>
                    <a:pt x="23421" y="13207"/>
                  </a:cubicBezTo>
                  <a:cubicBezTo>
                    <a:pt x="23578" y="12441"/>
                    <a:pt x="23250" y="11594"/>
                    <a:pt x="22615" y="11135"/>
                  </a:cubicBezTo>
                  <a:cubicBezTo>
                    <a:pt x="22221" y="10848"/>
                    <a:pt x="21731" y="10706"/>
                    <a:pt x="21356" y="10397"/>
                  </a:cubicBezTo>
                  <a:cubicBezTo>
                    <a:pt x="20780" y="9920"/>
                    <a:pt x="20574" y="9142"/>
                    <a:pt x="20295" y="8447"/>
                  </a:cubicBezTo>
                  <a:cubicBezTo>
                    <a:pt x="20093" y="7941"/>
                    <a:pt x="19812" y="7430"/>
                    <a:pt x="19339" y="7158"/>
                  </a:cubicBezTo>
                  <a:cubicBezTo>
                    <a:pt x="19036" y="6985"/>
                    <a:pt x="18684" y="6928"/>
                    <a:pt x="18332" y="6928"/>
                  </a:cubicBezTo>
                  <a:cubicBezTo>
                    <a:pt x="18226" y="6928"/>
                    <a:pt x="18119" y="6933"/>
                    <a:pt x="18014" y="6942"/>
                  </a:cubicBezTo>
                  <a:cubicBezTo>
                    <a:pt x="17562" y="6979"/>
                    <a:pt x="17114" y="7075"/>
                    <a:pt x="16658" y="7077"/>
                  </a:cubicBezTo>
                  <a:cubicBezTo>
                    <a:pt x="16652" y="7077"/>
                    <a:pt x="16645" y="7077"/>
                    <a:pt x="16638" y="7077"/>
                  </a:cubicBezTo>
                  <a:cubicBezTo>
                    <a:pt x="16010" y="7077"/>
                    <a:pt x="15383" y="6888"/>
                    <a:pt x="14854" y="6547"/>
                  </a:cubicBezTo>
                  <a:cubicBezTo>
                    <a:pt x="14600" y="6383"/>
                    <a:pt x="14466" y="6253"/>
                    <a:pt x="14355" y="5977"/>
                  </a:cubicBezTo>
                  <a:cubicBezTo>
                    <a:pt x="14314" y="5875"/>
                    <a:pt x="14074" y="5130"/>
                    <a:pt x="14181" y="5063"/>
                  </a:cubicBezTo>
                  <a:cubicBezTo>
                    <a:pt x="14348" y="4958"/>
                    <a:pt x="14530" y="4879"/>
                    <a:pt x="14716" y="4811"/>
                  </a:cubicBezTo>
                  <a:cubicBezTo>
                    <a:pt x="15229" y="4626"/>
                    <a:pt x="15766" y="4529"/>
                    <a:pt x="16308" y="4476"/>
                  </a:cubicBezTo>
                  <a:lnTo>
                    <a:pt x="16308" y="4476"/>
                  </a:lnTo>
                  <a:cubicBezTo>
                    <a:pt x="16296" y="4879"/>
                    <a:pt x="16402" y="5297"/>
                    <a:pt x="16702" y="5559"/>
                  </a:cubicBezTo>
                  <a:cubicBezTo>
                    <a:pt x="16848" y="5686"/>
                    <a:pt x="17028" y="5767"/>
                    <a:pt x="17215" y="5821"/>
                  </a:cubicBezTo>
                  <a:cubicBezTo>
                    <a:pt x="18008" y="6053"/>
                    <a:pt x="18933" y="5843"/>
                    <a:pt x="19625" y="6294"/>
                  </a:cubicBezTo>
                  <a:cubicBezTo>
                    <a:pt x="20131" y="6624"/>
                    <a:pt x="20376" y="7224"/>
                    <a:pt x="20639" y="7767"/>
                  </a:cubicBezTo>
                  <a:cubicBezTo>
                    <a:pt x="20710" y="7913"/>
                    <a:pt x="20787" y="8060"/>
                    <a:pt x="20916" y="8157"/>
                  </a:cubicBezTo>
                  <a:cubicBezTo>
                    <a:pt x="20989" y="8212"/>
                    <a:pt x="21083" y="8245"/>
                    <a:pt x="21173" y="8245"/>
                  </a:cubicBezTo>
                  <a:cubicBezTo>
                    <a:pt x="21243" y="8245"/>
                    <a:pt x="21310" y="8226"/>
                    <a:pt x="21363" y="8181"/>
                  </a:cubicBezTo>
                  <a:cubicBezTo>
                    <a:pt x="21429" y="8127"/>
                    <a:pt x="21466" y="8046"/>
                    <a:pt x="21487" y="7964"/>
                  </a:cubicBezTo>
                  <a:cubicBezTo>
                    <a:pt x="21616" y="7462"/>
                    <a:pt x="21227" y="6954"/>
                    <a:pt x="21283" y="6439"/>
                  </a:cubicBezTo>
                  <a:cubicBezTo>
                    <a:pt x="21301" y="6292"/>
                    <a:pt x="21352" y="6152"/>
                    <a:pt x="21360" y="6006"/>
                  </a:cubicBezTo>
                  <a:cubicBezTo>
                    <a:pt x="21375" y="5756"/>
                    <a:pt x="21257" y="5509"/>
                    <a:pt x="21085" y="5326"/>
                  </a:cubicBezTo>
                  <a:cubicBezTo>
                    <a:pt x="20911" y="5144"/>
                    <a:pt x="20685" y="5021"/>
                    <a:pt x="20453" y="4924"/>
                  </a:cubicBezTo>
                  <a:cubicBezTo>
                    <a:pt x="20050" y="4759"/>
                    <a:pt x="19616" y="4668"/>
                    <a:pt x="19180" y="4662"/>
                  </a:cubicBezTo>
                  <a:cubicBezTo>
                    <a:pt x="19163" y="4662"/>
                    <a:pt x="19145" y="4662"/>
                    <a:pt x="19128" y="4662"/>
                  </a:cubicBezTo>
                  <a:cubicBezTo>
                    <a:pt x="18848" y="4662"/>
                    <a:pt x="18569" y="4692"/>
                    <a:pt x="18290" y="4692"/>
                  </a:cubicBezTo>
                  <a:cubicBezTo>
                    <a:pt x="18229" y="4692"/>
                    <a:pt x="18168" y="4690"/>
                    <a:pt x="18106" y="4687"/>
                  </a:cubicBezTo>
                  <a:cubicBezTo>
                    <a:pt x="17812" y="4670"/>
                    <a:pt x="17508" y="4595"/>
                    <a:pt x="17270" y="4427"/>
                  </a:cubicBezTo>
                  <a:cubicBezTo>
                    <a:pt x="17383" y="4426"/>
                    <a:pt x="17496" y="4426"/>
                    <a:pt x="17609" y="4426"/>
                  </a:cubicBezTo>
                  <a:cubicBezTo>
                    <a:pt x="17692" y="4426"/>
                    <a:pt x="17774" y="4427"/>
                    <a:pt x="17857" y="4427"/>
                  </a:cubicBezTo>
                  <a:cubicBezTo>
                    <a:pt x="18701" y="4427"/>
                    <a:pt x="19553" y="4397"/>
                    <a:pt x="20379" y="4214"/>
                  </a:cubicBezTo>
                  <a:cubicBezTo>
                    <a:pt x="20594" y="4167"/>
                    <a:pt x="20808" y="4107"/>
                    <a:pt x="21016" y="4035"/>
                  </a:cubicBezTo>
                  <a:cubicBezTo>
                    <a:pt x="21078" y="4235"/>
                    <a:pt x="21271" y="4391"/>
                    <a:pt x="21477" y="4455"/>
                  </a:cubicBezTo>
                  <a:cubicBezTo>
                    <a:pt x="21651" y="4507"/>
                    <a:pt x="21842" y="4514"/>
                    <a:pt x="21996" y="4610"/>
                  </a:cubicBezTo>
                  <a:cubicBezTo>
                    <a:pt x="22380" y="4843"/>
                    <a:pt x="22294" y="5460"/>
                    <a:pt x="22166" y="5814"/>
                  </a:cubicBezTo>
                  <a:cubicBezTo>
                    <a:pt x="22071" y="6079"/>
                    <a:pt x="21934" y="6330"/>
                    <a:pt x="21864" y="6604"/>
                  </a:cubicBezTo>
                  <a:cubicBezTo>
                    <a:pt x="21790" y="6896"/>
                    <a:pt x="21799" y="7209"/>
                    <a:pt x="21888" y="7498"/>
                  </a:cubicBezTo>
                  <a:cubicBezTo>
                    <a:pt x="21979" y="7787"/>
                    <a:pt x="22150" y="8060"/>
                    <a:pt x="22150" y="8365"/>
                  </a:cubicBezTo>
                  <a:cubicBezTo>
                    <a:pt x="22150" y="8691"/>
                    <a:pt x="21951" y="8988"/>
                    <a:pt x="21918" y="9313"/>
                  </a:cubicBezTo>
                  <a:cubicBezTo>
                    <a:pt x="21872" y="9759"/>
                    <a:pt x="22139" y="10171"/>
                    <a:pt x="22403" y="10531"/>
                  </a:cubicBezTo>
                  <a:cubicBezTo>
                    <a:pt x="22467" y="10617"/>
                    <a:pt x="22547" y="10710"/>
                    <a:pt x="22651" y="10710"/>
                  </a:cubicBezTo>
                  <a:cubicBezTo>
                    <a:pt x="22654" y="10710"/>
                    <a:pt x="22656" y="10710"/>
                    <a:pt x="22658" y="10710"/>
                  </a:cubicBezTo>
                  <a:cubicBezTo>
                    <a:pt x="22793" y="10704"/>
                    <a:pt x="22865" y="10549"/>
                    <a:pt x="22888" y="10416"/>
                  </a:cubicBezTo>
                  <a:cubicBezTo>
                    <a:pt x="22986" y="9842"/>
                    <a:pt x="22737" y="9224"/>
                    <a:pt x="22952" y="8684"/>
                  </a:cubicBezTo>
                  <a:cubicBezTo>
                    <a:pt x="23013" y="8530"/>
                    <a:pt x="23107" y="8393"/>
                    <a:pt x="23183" y="8247"/>
                  </a:cubicBezTo>
                  <a:cubicBezTo>
                    <a:pt x="23456" y="7723"/>
                    <a:pt x="23477" y="7107"/>
                    <a:pt x="23490" y="6516"/>
                  </a:cubicBezTo>
                  <a:cubicBezTo>
                    <a:pt x="23500" y="6029"/>
                    <a:pt x="23507" y="5542"/>
                    <a:pt x="23515" y="5057"/>
                  </a:cubicBezTo>
                  <a:cubicBezTo>
                    <a:pt x="23520" y="4682"/>
                    <a:pt x="23498" y="4246"/>
                    <a:pt x="23095" y="4077"/>
                  </a:cubicBezTo>
                  <a:cubicBezTo>
                    <a:pt x="22909" y="3999"/>
                    <a:pt x="22696" y="4021"/>
                    <a:pt x="22495" y="4015"/>
                  </a:cubicBezTo>
                  <a:cubicBezTo>
                    <a:pt x="22182" y="4005"/>
                    <a:pt x="21873" y="3926"/>
                    <a:pt x="21593" y="3788"/>
                  </a:cubicBezTo>
                  <a:cubicBezTo>
                    <a:pt x="21619" y="3774"/>
                    <a:pt x="21643" y="3762"/>
                    <a:pt x="21668" y="3748"/>
                  </a:cubicBezTo>
                  <a:cubicBezTo>
                    <a:pt x="22107" y="3504"/>
                    <a:pt x="22365" y="3135"/>
                    <a:pt x="22613" y="2705"/>
                  </a:cubicBezTo>
                  <a:cubicBezTo>
                    <a:pt x="22901" y="2208"/>
                    <a:pt x="23178" y="1683"/>
                    <a:pt x="23234" y="1110"/>
                  </a:cubicBezTo>
                  <a:cubicBezTo>
                    <a:pt x="23255" y="885"/>
                    <a:pt x="23224" y="624"/>
                    <a:pt x="23039" y="495"/>
                  </a:cubicBezTo>
                  <a:cubicBezTo>
                    <a:pt x="22969" y="446"/>
                    <a:pt x="22885" y="420"/>
                    <a:pt x="22806" y="420"/>
                  </a:cubicBezTo>
                  <a:cubicBezTo>
                    <a:pt x="22680" y="420"/>
                    <a:pt x="22569" y="486"/>
                    <a:pt x="22552" y="624"/>
                  </a:cubicBezTo>
                  <a:cubicBezTo>
                    <a:pt x="22444" y="1537"/>
                    <a:pt x="21964" y="2420"/>
                    <a:pt x="21192" y="2918"/>
                  </a:cubicBezTo>
                  <a:cubicBezTo>
                    <a:pt x="20741" y="3209"/>
                    <a:pt x="20214" y="3361"/>
                    <a:pt x="19684" y="3443"/>
                  </a:cubicBezTo>
                  <a:cubicBezTo>
                    <a:pt x="19469" y="3476"/>
                    <a:pt x="19253" y="3499"/>
                    <a:pt x="19038" y="3512"/>
                  </a:cubicBezTo>
                  <a:cubicBezTo>
                    <a:pt x="19013" y="3362"/>
                    <a:pt x="19079" y="3202"/>
                    <a:pt x="19187" y="3090"/>
                  </a:cubicBezTo>
                  <a:cubicBezTo>
                    <a:pt x="19326" y="2944"/>
                    <a:pt x="19546" y="2836"/>
                    <a:pt x="19727" y="2747"/>
                  </a:cubicBezTo>
                  <a:cubicBezTo>
                    <a:pt x="19957" y="2634"/>
                    <a:pt x="20203" y="2551"/>
                    <a:pt x="20454" y="2500"/>
                  </a:cubicBezTo>
                  <a:cubicBezTo>
                    <a:pt x="20768" y="2437"/>
                    <a:pt x="21117" y="2415"/>
                    <a:pt x="21355" y="2201"/>
                  </a:cubicBezTo>
                  <a:cubicBezTo>
                    <a:pt x="21468" y="2099"/>
                    <a:pt x="21544" y="1966"/>
                    <a:pt x="21618" y="1834"/>
                  </a:cubicBezTo>
                  <a:cubicBezTo>
                    <a:pt x="21682" y="1722"/>
                    <a:pt x="21745" y="1610"/>
                    <a:pt x="21790" y="1491"/>
                  </a:cubicBezTo>
                  <a:cubicBezTo>
                    <a:pt x="21868" y="1281"/>
                    <a:pt x="21889" y="1055"/>
                    <a:pt x="21893" y="832"/>
                  </a:cubicBezTo>
                  <a:cubicBezTo>
                    <a:pt x="21895" y="656"/>
                    <a:pt x="21867" y="450"/>
                    <a:pt x="21714" y="365"/>
                  </a:cubicBezTo>
                  <a:cubicBezTo>
                    <a:pt x="21653" y="331"/>
                    <a:pt x="21582" y="324"/>
                    <a:pt x="21513" y="320"/>
                  </a:cubicBezTo>
                  <a:cubicBezTo>
                    <a:pt x="21464" y="317"/>
                    <a:pt x="21415" y="316"/>
                    <a:pt x="21366" y="316"/>
                  </a:cubicBezTo>
                  <a:cubicBezTo>
                    <a:pt x="20977" y="316"/>
                    <a:pt x="20587" y="397"/>
                    <a:pt x="20199" y="397"/>
                  </a:cubicBezTo>
                  <a:cubicBezTo>
                    <a:pt x="20130" y="397"/>
                    <a:pt x="20060" y="394"/>
                    <a:pt x="19991" y="388"/>
                  </a:cubicBezTo>
                  <a:cubicBezTo>
                    <a:pt x="19563" y="352"/>
                    <a:pt x="19157" y="187"/>
                    <a:pt x="18733" y="125"/>
                  </a:cubicBezTo>
                  <a:cubicBezTo>
                    <a:pt x="18691" y="119"/>
                    <a:pt x="18646" y="114"/>
                    <a:pt x="18602" y="114"/>
                  </a:cubicBezTo>
                  <a:cubicBezTo>
                    <a:pt x="18510" y="114"/>
                    <a:pt x="18420" y="134"/>
                    <a:pt x="18355" y="197"/>
                  </a:cubicBezTo>
                  <a:cubicBezTo>
                    <a:pt x="18282" y="269"/>
                    <a:pt x="18265" y="383"/>
                    <a:pt x="18285" y="485"/>
                  </a:cubicBezTo>
                  <a:cubicBezTo>
                    <a:pt x="18306" y="586"/>
                    <a:pt x="18357" y="678"/>
                    <a:pt x="18409" y="766"/>
                  </a:cubicBezTo>
                  <a:cubicBezTo>
                    <a:pt x="18554" y="1016"/>
                    <a:pt x="18698" y="1269"/>
                    <a:pt x="18842" y="1518"/>
                  </a:cubicBezTo>
                  <a:cubicBezTo>
                    <a:pt x="18907" y="1630"/>
                    <a:pt x="18972" y="1744"/>
                    <a:pt x="19012" y="1866"/>
                  </a:cubicBezTo>
                  <a:cubicBezTo>
                    <a:pt x="19124" y="2206"/>
                    <a:pt x="19018" y="2609"/>
                    <a:pt x="18754" y="2850"/>
                  </a:cubicBezTo>
                  <a:cubicBezTo>
                    <a:pt x="18686" y="2913"/>
                    <a:pt x="18609" y="2965"/>
                    <a:pt x="18549" y="3034"/>
                  </a:cubicBezTo>
                  <a:cubicBezTo>
                    <a:pt x="18527" y="3062"/>
                    <a:pt x="18296" y="3536"/>
                    <a:pt x="18399" y="3536"/>
                  </a:cubicBezTo>
                  <a:cubicBezTo>
                    <a:pt x="18399" y="3536"/>
                    <a:pt x="18399" y="3536"/>
                    <a:pt x="18399" y="3536"/>
                  </a:cubicBezTo>
                  <a:lnTo>
                    <a:pt x="18399" y="3536"/>
                  </a:lnTo>
                  <a:cubicBezTo>
                    <a:pt x="18309" y="3537"/>
                    <a:pt x="18219" y="3538"/>
                    <a:pt x="18130" y="3538"/>
                  </a:cubicBezTo>
                  <a:cubicBezTo>
                    <a:pt x="17836" y="3538"/>
                    <a:pt x="17543" y="3533"/>
                    <a:pt x="17248" y="3532"/>
                  </a:cubicBezTo>
                  <a:cubicBezTo>
                    <a:pt x="17238" y="3362"/>
                    <a:pt x="17243" y="3187"/>
                    <a:pt x="17341" y="3052"/>
                  </a:cubicBezTo>
                  <a:cubicBezTo>
                    <a:pt x="17437" y="2916"/>
                    <a:pt x="17603" y="2854"/>
                    <a:pt x="17749" y="2777"/>
                  </a:cubicBezTo>
                  <a:cubicBezTo>
                    <a:pt x="18112" y="2587"/>
                    <a:pt x="18411" y="2251"/>
                    <a:pt x="18488" y="1850"/>
                  </a:cubicBezTo>
                  <a:cubicBezTo>
                    <a:pt x="18565" y="1449"/>
                    <a:pt x="18383" y="991"/>
                    <a:pt x="18015" y="809"/>
                  </a:cubicBezTo>
                  <a:cubicBezTo>
                    <a:pt x="17858" y="732"/>
                    <a:pt x="17690" y="709"/>
                    <a:pt x="17516" y="709"/>
                  </a:cubicBezTo>
                  <a:cubicBezTo>
                    <a:pt x="17263" y="709"/>
                    <a:pt x="16999" y="758"/>
                    <a:pt x="16742" y="758"/>
                  </a:cubicBezTo>
                  <a:cubicBezTo>
                    <a:pt x="16609" y="758"/>
                    <a:pt x="16478" y="744"/>
                    <a:pt x="16351" y="705"/>
                  </a:cubicBezTo>
                  <a:cubicBezTo>
                    <a:pt x="16057" y="612"/>
                    <a:pt x="15811" y="378"/>
                    <a:pt x="15503" y="351"/>
                  </a:cubicBezTo>
                  <a:cubicBezTo>
                    <a:pt x="15490" y="350"/>
                    <a:pt x="15476" y="349"/>
                    <a:pt x="15462" y="349"/>
                  </a:cubicBezTo>
                  <a:cubicBezTo>
                    <a:pt x="15427" y="349"/>
                    <a:pt x="15392" y="354"/>
                    <a:pt x="15358" y="365"/>
                  </a:cubicBezTo>
                  <a:cubicBezTo>
                    <a:pt x="15291" y="392"/>
                    <a:pt x="15240" y="453"/>
                    <a:pt x="15210" y="520"/>
                  </a:cubicBezTo>
                  <a:cubicBezTo>
                    <a:pt x="15116" y="730"/>
                    <a:pt x="15203" y="987"/>
                    <a:pt x="15364" y="1153"/>
                  </a:cubicBezTo>
                  <a:cubicBezTo>
                    <a:pt x="15523" y="1320"/>
                    <a:pt x="15743" y="1414"/>
                    <a:pt x="15956" y="1501"/>
                  </a:cubicBezTo>
                  <a:cubicBezTo>
                    <a:pt x="16169" y="1587"/>
                    <a:pt x="16390" y="1673"/>
                    <a:pt x="16562" y="1829"/>
                  </a:cubicBezTo>
                  <a:cubicBezTo>
                    <a:pt x="16632" y="1892"/>
                    <a:pt x="16693" y="1966"/>
                    <a:pt x="16726" y="2055"/>
                  </a:cubicBezTo>
                  <a:cubicBezTo>
                    <a:pt x="16761" y="2145"/>
                    <a:pt x="16764" y="2247"/>
                    <a:pt x="16755" y="2345"/>
                  </a:cubicBezTo>
                  <a:cubicBezTo>
                    <a:pt x="16735" y="2566"/>
                    <a:pt x="16657" y="2776"/>
                    <a:pt x="16612" y="2992"/>
                  </a:cubicBezTo>
                  <a:cubicBezTo>
                    <a:pt x="16575" y="3171"/>
                    <a:pt x="16560" y="3362"/>
                    <a:pt x="16612" y="3535"/>
                  </a:cubicBezTo>
                  <a:cubicBezTo>
                    <a:pt x="16435" y="3538"/>
                    <a:pt x="16257" y="3546"/>
                    <a:pt x="16079" y="3558"/>
                  </a:cubicBezTo>
                  <a:cubicBezTo>
                    <a:pt x="15779" y="3581"/>
                    <a:pt x="15473" y="3622"/>
                    <a:pt x="15172" y="3687"/>
                  </a:cubicBezTo>
                  <a:cubicBezTo>
                    <a:pt x="15271" y="3442"/>
                    <a:pt x="15336" y="3183"/>
                    <a:pt x="15359" y="2921"/>
                  </a:cubicBezTo>
                  <a:cubicBezTo>
                    <a:pt x="15380" y="2702"/>
                    <a:pt x="15372" y="2472"/>
                    <a:pt x="15282" y="2271"/>
                  </a:cubicBezTo>
                  <a:cubicBezTo>
                    <a:pt x="15178" y="2031"/>
                    <a:pt x="14968" y="1851"/>
                    <a:pt x="14737" y="1728"/>
                  </a:cubicBezTo>
                  <a:cubicBezTo>
                    <a:pt x="13856" y="1259"/>
                    <a:pt x="12731" y="1559"/>
                    <a:pt x="11819" y="1151"/>
                  </a:cubicBezTo>
                  <a:cubicBezTo>
                    <a:pt x="11667" y="1082"/>
                    <a:pt x="11523" y="993"/>
                    <a:pt x="11392" y="890"/>
                  </a:cubicBezTo>
                  <a:cubicBezTo>
                    <a:pt x="11221" y="753"/>
                    <a:pt x="11061" y="583"/>
                    <a:pt x="10847" y="540"/>
                  </a:cubicBezTo>
                  <a:cubicBezTo>
                    <a:pt x="10816" y="534"/>
                    <a:pt x="10785" y="531"/>
                    <a:pt x="10754" y="531"/>
                  </a:cubicBezTo>
                  <a:cubicBezTo>
                    <a:pt x="10547" y="531"/>
                    <a:pt x="10342" y="663"/>
                    <a:pt x="10266" y="858"/>
                  </a:cubicBezTo>
                  <a:cubicBezTo>
                    <a:pt x="10144" y="1171"/>
                    <a:pt x="10352" y="1518"/>
                    <a:pt x="10601" y="1745"/>
                  </a:cubicBezTo>
                  <a:cubicBezTo>
                    <a:pt x="10852" y="1971"/>
                    <a:pt x="11159" y="2147"/>
                    <a:pt x="11331" y="2436"/>
                  </a:cubicBezTo>
                  <a:cubicBezTo>
                    <a:pt x="11429" y="2601"/>
                    <a:pt x="11475" y="2795"/>
                    <a:pt x="11462" y="2985"/>
                  </a:cubicBezTo>
                  <a:cubicBezTo>
                    <a:pt x="11448" y="3208"/>
                    <a:pt x="11356" y="3438"/>
                    <a:pt x="11432" y="3649"/>
                  </a:cubicBezTo>
                  <a:cubicBezTo>
                    <a:pt x="11528" y="3920"/>
                    <a:pt x="11852" y="4030"/>
                    <a:pt x="12140" y="4047"/>
                  </a:cubicBezTo>
                  <a:cubicBezTo>
                    <a:pt x="12182" y="4049"/>
                    <a:pt x="12225" y="4050"/>
                    <a:pt x="12268" y="4050"/>
                  </a:cubicBezTo>
                  <a:cubicBezTo>
                    <a:pt x="12791" y="4050"/>
                    <a:pt x="13304" y="3873"/>
                    <a:pt x="13818" y="3759"/>
                  </a:cubicBezTo>
                  <a:cubicBezTo>
                    <a:pt x="13910" y="3739"/>
                    <a:pt x="14006" y="3720"/>
                    <a:pt x="14099" y="3720"/>
                  </a:cubicBezTo>
                  <a:cubicBezTo>
                    <a:pt x="14155" y="3720"/>
                    <a:pt x="14210" y="3727"/>
                    <a:pt x="14264" y="3743"/>
                  </a:cubicBezTo>
                  <a:cubicBezTo>
                    <a:pt x="14345" y="3768"/>
                    <a:pt x="14419" y="3824"/>
                    <a:pt x="14467" y="3895"/>
                  </a:cubicBezTo>
                  <a:cubicBezTo>
                    <a:pt x="13847" y="4126"/>
                    <a:pt x="13291" y="4486"/>
                    <a:pt x="12910" y="5025"/>
                  </a:cubicBezTo>
                  <a:cubicBezTo>
                    <a:pt x="12657" y="5382"/>
                    <a:pt x="12495" y="5799"/>
                    <a:pt x="12347" y="6223"/>
                  </a:cubicBezTo>
                  <a:cubicBezTo>
                    <a:pt x="12320" y="6225"/>
                    <a:pt x="12292" y="6226"/>
                    <a:pt x="12265" y="6226"/>
                  </a:cubicBezTo>
                  <a:cubicBezTo>
                    <a:pt x="11927" y="6226"/>
                    <a:pt x="11580" y="6088"/>
                    <a:pt x="11319" y="5866"/>
                  </a:cubicBezTo>
                  <a:cubicBezTo>
                    <a:pt x="10919" y="5526"/>
                    <a:pt x="10687" y="5028"/>
                    <a:pt x="10537" y="4527"/>
                  </a:cubicBezTo>
                  <a:cubicBezTo>
                    <a:pt x="10194" y="3387"/>
                    <a:pt x="10067" y="2134"/>
                    <a:pt x="9411" y="1110"/>
                  </a:cubicBezTo>
                  <a:cubicBezTo>
                    <a:pt x="9075" y="587"/>
                    <a:pt x="8505" y="241"/>
                    <a:pt x="7902" y="94"/>
                  </a:cubicBezTo>
                  <a:cubicBezTo>
                    <a:pt x="7632" y="29"/>
                    <a:pt x="7355" y="1"/>
                    <a:pt x="7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5"/>
            <p:cNvSpPr/>
            <p:nvPr/>
          </p:nvSpPr>
          <p:spPr>
            <a:xfrm>
              <a:off x="1613800" y="1724400"/>
              <a:ext cx="151800" cy="114275"/>
            </a:xfrm>
            <a:custGeom>
              <a:avLst/>
              <a:gdLst/>
              <a:ahLst/>
              <a:cxnLst/>
              <a:rect l="l" t="t" r="r" b="b"/>
              <a:pathLst>
                <a:path w="6072" h="4571" fill="none" extrusionOk="0">
                  <a:moveTo>
                    <a:pt x="49" y="0"/>
                  </a:moveTo>
                  <a:cubicBezTo>
                    <a:pt x="0" y="484"/>
                    <a:pt x="49" y="973"/>
                    <a:pt x="132" y="1453"/>
                  </a:cubicBezTo>
                  <a:cubicBezTo>
                    <a:pt x="224" y="1995"/>
                    <a:pt x="371" y="2555"/>
                    <a:pt x="743" y="2960"/>
                  </a:cubicBezTo>
                  <a:cubicBezTo>
                    <a:pt x="1008" y="3249"/>
                    <a:pt x="1372" y="3435"/>
                    <a:pt x="1752" y="3531"/>
                  </a:cubicBezTo>
                  <a:cubicBezTo>
                    <a:pt x="2133" y="3628"/>
                    <a:pt x="2529" y="3639"/>
                    <a:pt x="2920" y="3615"/>
                  </a:cubicBezTo>
                  <a:cubicBezTo>
                    <a:pt x="3254" y="3594"/>
                    <a:pt x="3587" y="3548"/>
                    <a:pt x="3921" y="3555"/>
                  </a:cubicBezTo>
                  <a:cubicBezTo>
                    <a:pt x="4158" y="3560"/>
                    <a:pt x="4394" y="3591"/>
                    <a:pt x="4626" y="3642"/>
                  </a:cubicBezTo>
                  <a:cubicBezTo>
                    <a:pt x="5201" y="3772"/>
                    <a:pt x="5773" y="4064"/>
                    <a:pt x="6072" y="457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5"/>
            <p:cNvSpPr/>
            <p:nvPr/>
          </p:nvSpPr>
          <p:spPr>
            <a:xfrm>
              <a:off x="1385850" y="1630025"/>
              <a:ext cx="168625" cy="112750"/>
            </a:xfrm>
            <a:custGeom>
              <a:avLst/>
              <a:gdLst/>
              <a:ahLst/>
              <a:cxnLst/>
              <a:rect l="l" t="t" r="r" b="b"/>
              <a:pathLst>
                <a:path w="6745" h="4510" fill="none" extrusionOk="0">
                  <a:moveTo>
                    <a:pt x="6744" y="4362"/>
                  </a:moveTo>
                  <a:cubicBezTo>
                    <a:pt x="5995" y="4510"/>
                    <a:pt x="5208" y="4281"/>
                    <a:pt x="4561" y="3877"/>
                  </a:cubicBezTo>
                  <a:cubicBezTo>
                    <a:pt x="4300" y="3713"/>
                    <a:pt x="4055" y="3518"/>
                    <a:pt x="3878" y="3267"/>
                  </a:cubicBezTo>
                  <a:cubicBezTo>
                    <a:pt x="3667" y="2969"/>
                    <a:pt x="3564" y="2613"/>
                    <a:pt x="3431" y="2274"/>
                  </a:cubicBezTo>
                  <a:cubicBezTo>
                    <a:pt x="3237" y="1780"/>
                    <a:pt x="2968" y="1310"/>
                    <a:pt x="2606" y="923"/>
                  </a:cubicBezTo>
                  <a:cubicBezTo>
                    <a:pt x="2244" y="537"/>
                    <a:pt x="1780" y="235"/>
                    <a:pt x="1267" y="105"/>
                  </a:cubicBezTo>
                  <a:cubicBezTo>
                    <a:pt x="855" y="0"/>
                    <a:pt x="425" y="8"/>
                    <a:pt x="0" y="19"/>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5"/>
            <p:cNvSpPr/>
            <p:nvPr/>
          </p:nvSpPr>
          <p:spPr>
            <a:xfrm>
              <a:off x="1546175" y="1616650"/>
              <a:ext cx="82750" cy="47750"/>
            </a:xfrm>
            <a:custGeom>
              <a:avLst/>
              <a:gdLst/>
              <a:ahLst/>
              <a:cxnLst/>
              <a:rect l="l" t="t" r="r" b="b"/>
              <a:pathLst>
                <a:path w="3310" h="1910" fill="none" extrusionOk="0">
                  <a:moveTo>
                    <a:pt x="3309" y="1909"/>
                  </a:moveTo>
                  <a:cubicBezTo>
                    <a:pt x="2979" y="1601"/>
                    <a:pt x="2505" y="1457"/>
                    <a:pt x="2059" y="1531"/>
                  </a:cubicBezTo>
                  <a:cubicBezTo>
                    <a:pt x="1792" y="1576"/>
                    <a:pt x="1524" y="1695"/>
                    <a:pt x="1262" y="1629"/>
                  </a:cubicBezTo>
                  <a:cubicBezTo>
                    <a:pt x="1172" y="1607"/>
                    <a:pt x="1084" y="1561"/>
                    <a:pt x="1033" y="1484"/>
                  </a:cubicBezTo>
                  <a:cubicBezTo>
                    <a:pt x="982" y="1409"/>
                    <a:pt x="970" y="1315"/>
                    <a:pt x="956" y="1227"/>
                  </a:cubicBezTo>
                  <a:cubicBezTo>
                    <a:pt x="928" y="1049"/>
                    <a:pt x="886" y="877"/>
                    <a:pt x="830" y="707"/>
                  </a:cubicBezTo>
                  <a:cubicBezTo>
                    <a:pt x="779" y="555"/>
                    <a:pt x="714" y="402"/>
                    <a:pt x="601" y="287"/>
                  </a:cubicBezTo>
                  <a:cubicBezTo>
                    <a:pt x="445" y="126"/>
                    <a:pt x="217" y="6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5"/>
            <p:cNvSpPr/>
            <p:nvPr/>
          </p:nvSpPr>
          <p:spPr>
            <a:xfrm>
              <a:off x="1685200" y="1686750"/>
              <a:ext cx="102250" cy="79775"/>
            </a:xfrm>
            <a:custGeom>
              <a:avLst/>
              <a:gdLst/>
              <a:ahLst/>
              <a:cxnLst/>
              <a:rect l="l" t="t" r="r" b="b"/>
              <a:pathLst>
                <a:path w="4090" h="3191" fill="none" extrusionOk="0">
                  <a:moveTo>
                    <a:pt x="4089" y="3190"/>
                  </a:moveTo>
                  <a:cubicBezTo>
                    <a:pt x="3893" y="2932"/>
                    <a:pt x="3789" y="2617"/>
                    <a:pt x="3666" y="2317"/>
                  </a:cubicBezTo>
                  <a:cubicBezTo>
                    <a:pt x="3542" y="2016"/>
                    <a:pt x="3387" y="1713"/>
                    <a:pt x="3123" y="1523"/>
                  </a:cubicBezTo>
                  <a:cubicBezTo>
                    <a:pt x="2895" y="1358"/>
                    <a:pt x="2611" y="1295"/>
                    <a:pt x="2335" y="1238"/>
                  </a:cubicBezTo>
                  <a:cubicBezTo>
                    <a:pt x="2074" y="1182"/>
                    <a:pt x="1813" y="1127"/>
                    <a:pt x="1551" y="1071"/>
                  </a:cubicBezTo>
                  <a:cubicBezTo>
                    <a:pt x="1224" y="1003"/>
                    <a:pt x="890" y="931"/>
                    <a:pt x="597" y="767"/>
                  </a:cubicBezTo>
                  <a:cubicBezTo>
                    <a:pt x="304" y="604"/>
                    <a:pt x="53" y="33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5"/>
            <p:cNvSpPr/>
            <p:nvPr/>
          </p:nvSpPr>
          <p:spPr>
            <a:xfrm>
              <a:off x="1653250" y="1597325"/>
              <a:ext cx="39250" cy="57700"/>
            </a:xfrm>
            <a:custGeom>
              <a:avLst/>
              <a:gdLst/>
              <a:ahLst/>
              <a:cxnLst/>
              <a:rect l="l" t="t" r="r" b="b"/>
              <a:pathLst>
                <a:path w="1570" h="2308" fill="none" extrusionOk="0">
                  <a:moveTo>
                    <a:pt x="1244" y="2307"/>
                  </a:moveTo>
                  <a:cubicBezTo>
                    <a:pt x="1220" y="2073"/>
                    <a:pt x="1253" y="1836"/>
                    <a:pt x="1338" y="1617"/>
                  </a:cubicBezTo>
                  <a:cubicBezTo>
                    <a:pt x="1425" y="1391"/>
                    <a:pt x="1570" y="1165"/>
                    <a:pt x="1524" y="927"/>
                  </a:cubicBezTo>
                  <a:cubicBezTo>
                    <a:pt x="1485" y="725"/>
                    <a:pt x="1307" y="572"/>
                    <a:pt x="1117" y="489"/>
                  </a:cubicBezTo>
                  <a:cubicBezTo>
                    <a:pt x="927" y="407"/>
                    <a:pt x="717" y="378"/>
                    <a:pt x="519" y="322"/>
                  </a:cubicBezTo>
                  <a:cubicBezTo>
                    <a:pt x="319" y="265"/>
                    <a:pt x="118" y="172"/>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5"/>
            <p:cNvSpPr/>
            <p:nvPr/>
          </p:nvSpPr>
          <p:spPr>
            <a:xfrm>
              <a:off x="1739625" y="1598400"/>
              <a:ext cx="9475" cy="35500"/>
            </a:xfrm>
            <a:custGeom>
              <a:avLst/>
              <a:gdLst/>
              <a:ahLst/>
              <a:cxnLst/>
              <a:rect l="l" t="t" r="r" b="b"/>
              <a:pathLst>
                <a:path w="379" h="1420" fill="none" extrusionOk="0">
                  <a:moveTo>
                    <a:pt x="1" y="0"/>
                  </a:moveTo>
                  <a:cubicBezTo>
                    <a:pt x="40" y="180"/>
                    <a:pt x="81" y="361"/>
                    <a:pt x="164" y="524"/>
                  </a:cubicBezTo>
                  <a:cubicBezTo>
                    <a:pt x="203" y="597"/>
                    <a:pt x="249" y="667"/>
                    <a:pt x="286" y="740"/>
                  </a:cubicBezTo>
                  <a:cubicBezTo>
                    <a:pt x="342" y="848"/>
                    <a:pt x="379" y="969"/>
                    <a:pt x="376" y="1091"/>
                  </a:cubicBezTo>
                  <a:cubicBezTo>
                    <a:pt x="374" y="1213"/>
                    <a:pt x="329" y="1336"/>
                    <a:pt x="240" y="142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5"/>
            <p:cNvSpPr/>
            <p:nvPr/>
          </p:nvSpPr>
          <p:spPr>
            <a:xfrm>
              <a:off x="1798900" y="1677150"/>
              <a:ext cx="30550" cy="53650"/>
            </a:xfrm>
            <a:custGeom>
              <a:avLst/>
              <a:gdLst/>
              <a:ahLst/>
              <a:cxnLst/>
              <a:rect l="l" t="t" r="r" b="b"/>
              <a:pathLst>
                <a:path w="1222" h="2146" fill="none" extrusionOk="0">
                  <a:moveTo>
                    <a:pt x="1" y="0"/>
                  </a:moveTo>
                  <a:cubicBezTo>
                    <a:pt x="223" y="127"/>
                    <a:pt x="480" y="170"/>
                    <a:pt x="731" y="215"/>
                  </a:cubicBezTo>
                  <a:cubicBezTo>
                    <a:pt x="840" y="236"/>
                    <a:pt x="958" y="260"/>
                    <a:pt x="1033" y="341"/>
                  </a:cubicBezTo>
                  <a:cubicBezTo>
                    <a:pt x="1088" y="404"/>
                    <a:pt x="1113" y="487"/>
                    <a:pt x="1127" y="568"/>
                  </a:cubicBezTo>
                  <a:cubicBezTo>
                    <a:pt x="1221" y="1086"/>
                    <a:pt x="1052" y="1620"/>
                    <a:pt x="1101" y="2146"/>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9" name="Google Shape;3529;p55"/>
          <p:cNvGrpSpPr/>
          <p:nvPr/>
        </p:nvGrpSpPr>
        <p:grpSpPr>
          <a:xfrm>
            <a:off x="7909604" y="3855768"/>
            <a:ext cx="1142980" cy="1143013"/>
            <a:chOff x="1891375" y="2217650"/>
            <a:chExt cx="612825" cy="608925"/>
          </a:xfrm>
        </p:grpSpPr>
        <p:sp>
          <p:nvSpPr>
            <p:cNvPr id="3530" name="Google Shape;3530;p55"/>
            <p:cNvSpPr/>
            <p:nvPr/>
          </p:nvSpPr>
          <p:spPr>
            <a:xfrm>
              <a:off x="2056525" y="2226150"/>
              <a:ext cx="105850" cy="284750"/>
            </a:xfrm>
            <a:custGeom>
              <a:avLst/>
              <a:gdLst/>
              <a:ahLst/>
              <a:cxnLst/>
              <a:rect l="l" t="t" r="r" b="b"/>
              <a:pathLst>
                <a:path w="4234" h="11390" extrusionOk="0">
                  <a:moveTo>
                    <a:pt x="2302" y="0"/>
                  </a:moveTo>
                  <a:cubicBezTo>
                    <a:pt x="2180" y="0"/>
                    <a:pt x="2046" y="93"/>
                    <a:pt x="1911" y="325"/>
                  </a:cubicBezTo>
                  <a:cubicBezTo>
                    <a:pt x="1676" y="726"/>
                    <a:pt x="1603" y="1190"/>
                    <a:pt x="1409" y="1606"/>
                  </a:cubicBezTo>
                  <a:cubicBezTo>
                    <a:pt x="1245" y="2005"/>
                    <a:pt x="1080" y="2402"/>
                    <a:pt x="916" y="2799"/>
                  </a:cubicBezTo>
                  <a:cubicBezTo>
                    <a:pt x="646" y="3557"/>
                    <a:pt x="253" y="4305"/>
                    <a:pt x="128" y="5114"/>
                  </a:cubicBezTo>
                  <a:cubicBezTo>
                    <a:pt x="0" y="5934"/>
                    <a:pt x="154" y="6780"/>
                    <a:pt x="446" y="7559"/>
                  </a:cubicBezTo>
                  <a:cubicBezTo>
                    <a:pt x="739" y="8336"/>
                    <a:pt x="1166" y="9055"/>
                    <a:pt x="1599" y="9764"/>
                  </a:cubicBezTo>
                  <a:cubicBezTo>
                    <a:pt x="1809" y="10105"/>
                    <a:pt x="1974" y="10470"/>
                    <a:pt x="2204" y="10802"/>
                  </a:cubicBezTo>
                  <a:cubicBezTo>
                    <a:pt x="2336" y="10994"/>
                    <a:pt x="2485" y="11187"/>
                    <a:pt x="2670" y="11333"/>
                  </a:cubicBezTo>
                  <a:cubicBezTo>
                    <a:pt x="2692" y="11351"/>
                    <a:pt x="2716" y="11369"/>
                    <a:pt x="2743" y="11390"/>
                  </a:cubicBezTo>
                  <a:cubicBezTo>
                    <a:pt x="2985" y="11295"/>
                    <a:pt x="3236" y="11230"/>
                    <a:pt x="3483" y="11198"/>
                  </a:cubicBezTo>
                  <a:cubicBezTo>
                    <a:pt x="3495" y="11144"/>
                    <a:pt x="3503" y="11089"/>
                    <a:pt x="3493" y="11027"/>
                  </a:cubicBezTo>
                  <a:cubicBezTo>
                    <a:pt x="3454" y="10741"/>
                    <a:pt x="3276" y="10484"/>
                    <a:pt x="3256" y="10197"/>
                  </a:cubicBezTo>
                  <a:cubicBezTo>
                    <a:pt x="3213" y="9608"/>
                    <a:pt x="3384" y="9019"/>
                    <a:pt x="3588" y="8472"/>
                  </a:cubicBezTo>
                  <a:cubicBezTo>
                    <a:pt x="3870" y="7717"/>
                    <a:pt x="4230" y="6962"/>
                    <a:pt x="4232" y="6156"/>
                  </a:cubicBezTo>
                  <a:cubicBezTo>
                    <a:pt x="4233" y="5264"/>
                    <a:pt x="3799" y="4441"/>
                    <a:pt x="3495" y="3603"/>
                  </a:cubicBezTo>
                  <a:cubicBezTo>
                    <a:pt x="3158" y="2669"/>
                    <a:pt x="2979" y="1687"/>
                    <a:pt x="2799" y="711"/>
                  </a:cubicBezTo>
                  <a:cubicBezTo>
                    <a:pt x="2732" y="353"/>
                    <a:pt x="2540"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5"/>
            <p:cNvSpPr/>
            <p:nvPr/>
          </p:nvSpPr>
          <p:spPr>
            <a:xfrm>
              <a:off x="2150300" y="2228250"/>
              <a:ext cx="97875" cy="277700"/>
            </a:xfrm>
            <a:custGeom>
              <a:avLst/>
              <a:gdLst/>
              <a:ahLst/>
              <a:cxnLst/>
              <a:rect l="l" t="t" r="r" b="b"/>
              <a:pathLst>
                <a:path w="3915" h="11108" extrusionOk="0">
                  <a:moveTo>
                    <a:pt x="3060" y="1"/>
                  </a:moveTo>
                  <a:cubicBezTo>
                    <a:pt x="3055" y="1"/>
                    <a:pt x="3051" y="1"/>
                    <a:pt x="3046" y="1"/>
                  </a:cubicBezTo>
                  <a:cubicBezTo>
                    <a:pt x="2657" y="15"/>
                    <a:pt x="2336" y="293"/>
                    <a:pt x="2021" y="523"/>
                  </a:cubicBezTo>
                  <a:cubicBezTo>
                    <a:pt x="1420" y="965"/>
                    <a:pt x="690" y="1322"/>
                    <a:pt x="376" y="1999"/>
                  </a:cubicBezTo>
                  <a:cubicBezTo>
                    <a:pt x="179" y="2427"/>
                    <a:pt x="181" y="2920"/>
                    <a:pt x="240" y="3388"/>
                  </a:cubicBezTo>
                  <a:cubicBezTo>
                    <a:pt x="303" y="3903"/>
                    <a:pt x="430" y="4410"/>
                    <a:pt x="613" y="4896"/>
                  </a:cubicBezTo>
                  <a:cubicBezTo>
                    <a:pt x="803" y="5397"/>
                    <a:pt x="1057" y="5877"/>
                    <a:pt x="1203" y="6392"/>
                  </a:cubicBezTo>
                  <a:cubicBezTo>
                    <a:pt x="1348" y="6909"/>
                    <a:pt x="1376" y="7487"/>
                    <a:pt x="1125" y="7961"/>
                  </a:cubicBezTo>
                  <a:cubicBezTo>
                    <a:pt x="842" y="8495"/>
                    <a:pt x="238" y="8839"/>
                    <a:pt x="67" y="9420"/>
                  </a:cubicBezTo>
                  <a:cubicBezTo>
                    <a:pt x="0" y="9646"/>
                    <a:pt x="9" y="9888"/>
                    <a:pt x="27" y="10123"/>
                  </a:cubicBezTo>
                  <a:cubicBezTo>
                    <a:pt x="37" y="10245"/>
                    <a:pt x="71" y="10660"/>
                    <a:pt x="184" y="10945"/>
                  </a:cubicBezTo>
                  <a:cubicBezTo>
                    <a:pt x="211" y="11013"/>
                    <a:pt x="274" y="11058"/>
                    <a:pt x="346" y="11070"/>
                  </a:cubicBezTo>
                  <a:cubicBezTo>
                    <a:pt x="411" y="11080"/>
                    <a:pt x="476" y="11093"/>
                    <a:pt x="540" y="11108"/>
                  </a:cubicBezTo>
                  <a:cubicBezTo>
                    <a:pt x="622" y="11075"/>
                    <a:pt x="682" y="11053"/>
                    <a:pt x="764" y="11021"/>
                  </a:cubicBezTo>
                  <a:cubicBezTo>
                    <a:pt x="998" y="10648"/>
                    <a:pt x="901" y="9872"/>
                    <a:pt x="1057" y="9502"/>
                  </a:cubicBezTo>
                  <a:cubicBezTo>
                    <a:pt x="1197" y="9171"/>
                    <a:pt x="1460" y="8909"/>
                    <a:pt x="1718" y="8660"/>
                  </a:cubicBezTo>
                  <a:cubicBezTo>
                    <a:pt x="2254" y="8145"/>
                    <a:pt x="2804" y="7634"/>
                    <a:pt x="3220" y="7017"/>
                  </a:cubicBezTo>
                  <a:cubicBezTo>
                    <a:pt x="3637" y="6401"/>
                    <a:pt x="3915" y="5659"/>
                    <a:pt x="3835" y="4921"/>
                  </a:cubicBezTo>
                  <a:cubicBezTo>
                    <a:pt x="3768" y="4301"/>
                    <a:pt x="3459" y="3739"/>
                    <a:pt x="3199" y="3172"/>
                  </a:cubicBezTo>
                  <a:cubicBezTo>
                    <a:pt x="2938" y="2606"/>
                    <a:pt x="2714" y="1984"/>
                    <a:pt x="2831" y="1371"/>
                  </a:cubicBezTo>
                  <a:cubicBezTo>
                    <a:pt x="2910" y="946"/>
                    <a:pt x="3150" y="553"/>
                    <a:pt x="3160" y="121"/>
                  </a:cubicBezTo>
                  <a:cubicBezTo>
                    <a:pt x="3161" y="86"/>
                    <a:pt x="3159" y="45"/>
                    <a:pt x="3133" y="22"/>
                  </a:cubicBezTo>
                  <a:cubicBezTo>
                    <a:pt x="3113" y="4"/>
                    <a:pt x="3086" y="1"/>
                    <a:pt x="3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5"/>
            <p:cNvSpPr/>
            <p:nvPr/>
          </p:nvSpPr>
          <p:spPr>
            <a:xfrm>
              <a:off x="2179850" y="2233150"/>
              <a:ext cx="176150" cy="293575"/>
            </a:xfrm>
            <a:custGeom>
              <a:avLst/>
              <a:gdLst/>
              <a:ahLst/>
              <a:cxnLst/>
              <a:rect l="l" t="t" r="r" b="b"/>
              <a:pathLst>
                <a:path w="7046" h="11743" extrusionOk="0">
                  <a:moveTo>
                    <a:pt x="4597" y="0"/>
                  </a:moveTo>
                  <a:cubicBezTo>
                    <a:pt x="4589" y="0"/>
                    <a:pt x="4580" y="1"/>
                    <a:pt x="4571" y="3"/>
                  </a:cubicBezTo>
                  <a:cubicBezTo>
                    <a:pt x="4295" y="56"/>
                    <a:pt x="4057" y="304"/>
                    <a:pt x="3859" y="534"/>
                  </a:cubicBezTo>
                  <a:cubicBezTo>
                    <a:pt x="3396" y="1079"/>
                    <a:pt x="2920" y="1667"/>
                    <a:pt x="2799" y="2388"/>
                  </a:cubicBezTo>
                  <a:cubicBezTo>
                    <a:pt x="2689" y="3027"/>
                    <a:pt x="2877" y="3680"/>
                    <a:pt x="3103" y="4284"/>
                  </a:cubicBezTo>
                  <a:cubicBezTo>
                    <a:pt x="3330" y="4887"/>
                    <a:pt x="3601" y="5485"/>
                    <a:pt x="3674" y="6130"/>
                  </a:cubicBezTo>
                  <a:cubicBezTo>
                    <a:pt x="3808" y="7318"/>
                    <a:pt x="3172" y="8560"/>
                    <a:pt x="2158" y="9094"/>
                  </a:cubicBezTo>
                  <a:cubicBezTo>
                    <a:pt x="1771" y="9298"/>
                    <a:pt x="1341" y="9403"/>
                    <a:pt x="949" y="9596"/>
                  </a:cubicBezTo>
                  <a:cubicBezTo>
                    <a:pt x="555" y="9788"/>
                    <a:pt x="179" y="10100"/>
                    <a:pt x="60" y="10538"/>
                  </a:cubicBezTo>
                  <a:cubicBezTo>
                    <a:pt x="0" y="10757"/>
                    <a:pt x="10" y="10983"/>
                    <a:pt x="13" y="11208"/>
                  </a:cubicBezTo>
                  <a:cubicBezTo>
                    <a:pt x="13" y="11241"/>
                    <a:pt x="11" y="11278"/>
                    <a:pt x="8" y="11317"/>
                  </a:cubicBezTo>
                  <a:cubicBezTo>
                    <a:pt x="67" y="11357"/>
                    <a:pt x="124" y="11401"/>
                    <a:pt x="179" y="11448"/>
                  </a:cubicBezTo>
                  <a:cubicBezTo>
                    <a:pt x="263" y="11523"/>
                    <a:pt x="339" y="11605"/>
                    <a:pt x="410" y="11691"/>
                  </a:cubicBezTo>
                  <a:cubicBezTo>
                    <a:pt x="439" y="11725"/>
                    <a:pt x="480" y="11743"/>
                    <a:pt x="520" y="11743"/>
                  </a:cubicBezTo>
                  <a:cubicBezTo>
                    <a:pt x="565" y="11743"/>
                    <a:pt x="610" y="11721"/>
                    <a:pt x="637" y="11678"/>
                  </a:cubicBezTo>
                  <a:cubicBezTo>
                    <a:pt x="653" y="11653"/>
                    <a:pt x="667" y="11628"/>
                    <a:pt x="679" y="11606"/>
                  </a:cubicBezTo>
                  <a:cubicBezTo>
                    <a:pt x="967" y="11046"/>
                    <a:pt x="1288" y="10456"/>
                    <a:pt x="1822" y="10159"/>
                  </a:cubicBezTo>
                  <a:cubicBezTo>
                    <a:pt x="2132" y="9988"/>
                    <a:pt x="2466" y="9938"/>
                    <a:pt x="2812" y="9938"/>
                  </a:cubicBezTo>
                  <a:cubicBezTo>
                    <a:pt x="3305" y="9938"/>
                    <a:pt x="3820" y="10039"/>
                    <a:pt x="4323" y="10039"/>
                  </a:cubicBezTo>
                  <a:cubicBezTo>
                    <a:pt x="4498" y="10039"/>
                    <a:pt x="4671" y="10027"/>
                    <a:pt x="4841" y="9994"/>
                  </a:cubicBezTo>
                  <a:cubicBezTo>
                    <a:pt x="5761" y="9815"/>
                    <a:pt x="6510" y="9000"/>
                    <a:pt x="6778" y="8052"/>
                  </a:cubicBezTo>
                  <a:cubicBezTo>
                    <a:pt x="7046" y="7105"/>
                    <a:pt x="6878" y="6058"/>
                    <a:pt x="6452" y="5178"/>
                  </a:cubicBezTo>
                  <a:cubicBezTo>
                    <a:pt x="6103" y="4459"/>
                    <a:pt x="5594" y="3842"/>
                    <a:pt x="5188" y="3158"/>
                  </a:cubicBezTo>
                  <a:cubicBezTo>
                    <a:pt x="4780" y="2472"/>
                    <a:pt x="4471" y="1669"/>
                    <a:pt x="4589" y="872"/>
                  </a:cubicBezTo>
                  <a:cubicBezTo>
                    <a:pt x="4624" y="635"/>
                    <a:pt x="4697" y="403"/>
                    <a:pt x="4734" y="165"/>
                  </a:cubicBezTo>
                  <a:cubicBezTo>
                    <a:pt x="4748" y="79"/>
                    <a:pt x="4680" y="0"/>
                    <a:pt x="4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5"/>
            <p:cNvSpPr/>
            <p:nvPr/>
          </p:nvSpPr>
          <p:spPr>
            <a:xfrm>
              <a:off x="1951350" y="2220000"/>
              <a:ext cx="158150" cy="306700"/>
            </a:xfrm>
            <a:custGeom>
              <a:avLst/>
              <a:gdLst/>
              <a:ahLst/>
              <a:cxnLst/>
              <a:rect l="l" t="t" r="r" b="b"/>
              <a:pathLst>
                <a:path w="6326" h="12268" extrusionOk="0">
                  <a:moveTo>
                    <a:pt x="4128" y="0"/>
                  </a:moveTo>
                  <a:cubicBezTo>
                    <a:pt x="4042" y="0"/>
                    <a:pt x="3966" y="63"/>
                    <a:pt x="3904" y="125"/>
                  </a:cubicBezTo>
                  <a:cubicBezTo>
                    <a:pt x="2922" y="1094"/>
                    <a:pt x="2654" y="2579"/>
                    <a:pt x="1838" y="3692"/>
                  </a:cubicBezTo>
                  <a:cubicBezTo>
                    <a:pt x="1432" y="4246"/>
                    <a:pt x="897" y="4698"/>
                    <a:pt x="530" y="5279"/>
                  </a:cubicBezTo>
                  <a:cubicBezTo>
                    <a:pt x="164" y="5859"/>
                    <a:pt x="1" y="6652"/>
                    <a:pt x="391" y="7215"/>
                  </a:cubicBezTo>
                  <a:cubicBezTo>
                    <a:pt x="669" y="7615"/>
                    <a:pt x="1152" y="7803"/>
                    <a:pt x="1594" y="8008"/>
                  </a:cubicBezTo>
                  <a:cubicBezTo>
                    <a:pt x="3099" y="8710"/>
                    <a:pt x="4427" y="9883"/>
                    <a:pt x="5096" y="11403"/>
                  </a:cubicBezTo>
                  <a:cubicBezTo>
                    <a:pt x="5186" y="11605"/>
                    <a:pt x="5265" y="11816"/>
                    <a:pt x="5399" y="11994"/>
                  </a:cubicBezTo>
                  <a:cubicBezTo>
                    <a:pt x="5486" y="12107"/>
                    <a:pt x="5606" y="12204"/>
                    <a:pt x="5737" y="12257"/>
                  </a:cubicBezTo>
                  <a:cubicBezTo>
                    <a:pt x="5755" y="12264"/>
                    <a:pt x="5774" y="12268"/>
                    <a:pt x="5792" y="12268"/>
                  </a:cubicBezTo>
                  <a:cubicBezTo>
                    <a:pt x="5844" y="12268"/>
                    <a:pt x="5895" y="12239"/>
                    <a:pt x="5929" y="12195"/>
                  </a:cubicBezTo>
                  <a:cubicBezTo>
                    <a:pt x="6020" y="12073"/>
                    <a:pt x="6127" y="11963"/>
                    <a:pt x="6247" y="11862"/>
                  </a:cubicBezTo>
                  <a:cubicBezTo>
                    <a:pt x="6315" y="11805"/>
                    <a:pt x="6325" y="11707"/>
                    <a:pt x="6275" y="11634"/>
                  </a:cubicBezTo>
                  <a:cubicBezTo>
                    <a:pt x="6220" y="11553"/>
                    <a:pt x="6153" y="11474"/>
                    <a:pt x="6093" y="11397"/>
                  </a:cubicBezTo>
                  <a:cubicBezTo>
                    <a:pt x="5636" y="10811"/>
                    <a:pt x="5327" y="10127"/>
                    <a:pt x="4965" y="9481"/>
                  </a:cubicBezTo>
                  <a:cubicBezTo>
                    <a:pt x="4454" y="8568"/>
                    <a:pt x="3815" y="7687"/>
                    <a:pt x="3656" y="6654"/>
                  </a:cubicBezTo>
                  <a:cubicBezTo>
                    <a:pt x="3456" y="5344"/>
                    <a:pt x="4063" y="4065"/>
                    <a:pt x="4342" y="2770"/>
                  </a:cubicBezTo>
                  <a:cubicBezTo>
                    <a:pt x="4463" y="2207"/>
                    <a:pt x="4523" y="1630"/>
                    <a:pt x="4520" y="1055"/>
                  </a:cubicBezTo>
                  <a:cubicBezTo>
                    <a:pt x="4519" y="752"/>
                    <a:pt x="4495" y="437"/>
                    <a:pt x="4348" y="172"/>
                  </a:cubicBezTo>
                  <a:cubicBezTo>
                    <a:pt x="4304" y="93"/>
                    <a:pt x="4238" y="12"/>
                    <a:pt x="4147" y="1"/>
                  </a:cubicBezTo>
                  <a:cubicBezTo>
                    <a:pt x="4140" y="1"/>
                    <a:pt x="4134" y="0"/>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5"/>
            <p:cNvSpPr/>
            <p:nvPr/>
          </p:nvSpPr>
          <p:spPr>
            <a:xfrm>
              <a:off x="1895950" y="2321850"/>
              <a:ext cx="198125" cy="229775"/>
            </a:xfrm>
            <a:custGeom>
              <a:avLst/>
              <a:gdLst/>
              <a:ahLst/>
              <a:cxnLst/>
              <a:rect l="l" t="t" r="r" b="b"/>
              <a:pathLst>
                <a:path w="7925" h="9191" extrusionOk="0">
                  <a:moveTo>
                    <a:pt x="1075" y="0"/>
                  </a:moveTo>
                  <a:cubicBezTo>
                    <a:pt x="833" y="0"/>
                    <a:pt x="649" y="241"/>
                    <a:pt x="553" y="471"/>
                  </a:cubicBezTo>
                  <a:cubicBezTo>
                    <a:pt x="274" y="1132"/>
                    <a:pt x="298" y="1877"/>
                    <a:pt x="324" y="2593"/>
                  </a:cubicBezTo>
                  <a:cubicBezTo>
                    <a:pt x="360" y="3605"/>
                    <a:pt x="387" y="4631"/>
                    <a:pt x="165" y="5620"/>
                  </a:cubicBezTo>
                  <a:cubicBezTo>
                    <a:pt x="103" y="5896"/>
                    <a:pt x="21" y="6172"/>
                    <a:pt x="10" y="6455"/>
                  </a:cubicBezTo>
                  <a:cubicBezTo>
                    <a:pt x="0" y="6739"/>
                    <a:pt x="73" y="7040"/>
                    <a:pt x="277" y="7237"/>
                  </a:cubicBezTo>
                  <a:cubicBezTo>
                    <a:pt x="501" y="7456"/>
                    <a:pt x="838" y="7507"/>
                    <a:pt x="1150" y="7522"/>
                  </a:cubicBezTo>
                  <a:cubicBezTo>
                    <a:pt x="1276" y="7528"/>
                    <a:pt x="1403" y="7531"/>
                    <a:pt x="1530" y="7531"/>
                  </a:cubicBezTo>
                  <a:cubicBezTo>
                    <a:pt x="1958" y="7531"/>
                    <a:pt x="2389" y="7503"/>
                    <a:pt x="2816" y="7503"/>
                  </a:cubicBezTo>
                  <a:cubicBezTo>
                    <a:pt x="3256" y="7503"/>
                    <a:pt x="3690" y="7532"/>
                    <a:pt x="4112" y="7653"/>
                  </a:cubicBezTo>
                  <a:cubicBezTo>
                    <a:pt x="4955" y="7895"/>
                    <a:pt x="5644" y="8462"/>
                    <a:pt x="6425" y="8836"/>
                  </a:cubicBezTo>
                  <a:cubicBezTo>
                    <a:pt x="6649" y="8943"/>
                    <a:pt x="7134" y="9191"/>
                    <a:pt x="7462" y="9191"/>
                  </a:cubicBezTo>
                  <a:cubicBezTo>
                    <a:pt x="7526" y="9191"/>
                    <a:pt x="7584" y="9182"/>
                    <a:pt x="7633" y="9160"/>
                  </a:cubicBezTo>
                  <a:cubicBezTo>
                    <a:pt x="7925" y="9034"/>
                    <a:pt x="7643" y="8634"/>
                    <a:pt x="7514" y="8472"/>
                  </a:cubicBezTo>
                  <a:cubicBezTo>
                    <a:pt x="7180" y="8059"/>
                    <a:pt x="6830" y="7752"/>
                    <a:pt x="6593" y="7262"/>
                  </a:cubicBezTo>
                  <a:cubicBezTo>
                    <a:pt x="6313" y="6686"/>
                    <a:pt x="6108" y="6058"/>
                    <a:pt x="5683" y="5578"/>
                  </a:cubicBezTo>
                  <a:cubicBezTo>
                    <a:pt x="5195" y="5028"/>
                    <a:pt x="4476" y="4739"/>
                    <a:pt x="3761" y="4564"/>
                  </a:cubicBezTo>
                  <a:cubicBezTo>
                    <a:pt x="3138" y="4411"/>
                    <a:pt x="2441" y="4299"/>
                    <a:pt x="2027" y="3809"/>
                  </a:cubicBezTo>
                  <a:cubicBezTo>
                    <a:pt x="1653" y="3364"/>
                    <a:pt x="1619" y="2731"/>
                    <a:pt x="1651" y="2150"/>
                  </a:cubicBezTo>
                  <a:cubicBezTo>
                    <a:pt x="1682" y="1569"/>
                    <a:pt x="1759" y="966"/>
                    <a:pt x="1547" y="425"/>
                  </a:cubicBezTo>
                  <a:cubicBezTo>
                    <a:pt x="1470" y="227"/>
                    <a:pt x="1326" y="25"/>
                    <a:pt x="1114" y="2"/>
                  </a:cubicBezTo>
                  <a:cubicBezTo>
                    <a:pt x="1101" y="1"/>
                    <a:pt x="1088"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5"/>
            <p:cNvSpPr/>
            <p:nvPr/>
          </p:nvSpPr>
          <p:spPr>
            <a:xfrm>
              <a:off x="1901575" y="2523300"/>
              <a:ext cx="198650" cy="73475"/>
            </a:xfrm>
            <a:custGeom>
              <a:avLst/>
              <a:gdLst/>
              <a:ahLst/>
              <a:cxnLst/>
              <a:rect l="l" t="t" r="r" b="b"/>
              <a:pathLst>
                <a:path w="7946" h="2939" extrusionOk="0">
                  <a:moveTo>
                    <a:pt x="3200" y="0"/>
                  </a:moveTo>
                  <a:cubicBezTo>
                    <a:pt x="2964" y="0"/>
                    <a:pt x="2728" y="35"/>
                    <a:pt x="2506" y="115"/>
                  </a:cubicBezTo>
                  <a:cubicBezTo>
                    <a:pt x="2161" y="240"/>
                    <a:pt x="1857" y="468"/>
                    <a:pt x="1502" y="554"/>
                  </a:cubicBezTo>
                  <a:cubicBezTo>
                    <a:pt x="1376" y="584"/>
                    <a:pt x="1248" y="596"/>
                    <a:pt x="1119" y="596"/>
                  </a:cubicBezTo>
                  <a:cubicBezTo>
                    <a:pt x="928" y="596"/>
                    <a:pt x="736" y="570"/>
                    <a:pt x="547" y="540"/>
                  </a:cubicBezTo>
                  <a:cubicBezTo>
                    <a:pt x="488" y="530"/>
                    <a:pt x="423" y="522"/>
                    <a:pt x="360" y="522"/>
                  </a:cubicBezTo>
                  <a:cubicBezTo>
                    <a:pt x="234" y="522"/>
                    <a:pt x="115" y="553"/>
                    <a:pt x="58" y="658"/>
                  </a:cubicBezTo>
                  <a:cubicBezTo>
                    <a:pt x="0" y="763"/>
                    <a:pt x="43" y="901"/>
                    <a:pt x="126" y="988"/>
                  </a:cubicBezTo>
                  <a:cubicBezTo>
                    <a:pt x="209" y="1075"/>
                    <a:pt x="324" y="1123"/>
                    <a:pt x="434" y="1169"/>
                  </a:cubicBezTo>
                  <a:cubicBezTo>
                    <a:pt x="967" y="1393"/>
                    <a:pt x="1512" y="1640"/>
                    <a:pt x="1896" y="2072"/>
                  </a:cubicBezTo>
                  <a:cubicBezTo>
                    <a:pt x="2017" y="2207"/>
                    <a:pt x="2119" y="2360"/>
                    <a:pt x="2260" y="2475"/>
                  </a:cubicBezTo>
                  <a:cubicBezTo>
                    <a:pt x="2404" y="2595"/>
                    <a:pt x="2580" y="2669"/>
                    <a:pt x="2756" y="2730"/>
                  </a:cubicBezTo>
                  <a:cubicBezTo>
                    <a:pt x="3123" y="2854"/>
                    <a:pt x="3507" y="2924"/>
                    <a:pt x="3894" y="2936"/>
                  </a:cubicBezTo>
                  <a:cubicBezTo>
                    <a:pt x="3940" y="2938"/>
                    <a:pt x="3985" y="2939"/>
                    <a:pt x="4031" y="2939"/>
                  </a:cubicBezTo>
                  <a:cubicBezTo>
                    <a:pt x="4377" y="2939"/>
                    <a:pt x="4722" y="2895"/>
                    <a:pt x="5063" y="2834"/>
                  </a:cubicBezTo>
                  <a:cubicBezTo>
                    <a:pt x="5461" y="2764"/>
                    <a:pt x="5857" y="2667"/>
                    <a:pt x="6238" y="2534"/>
                  </a:cubicBezTo>
                  <a:cubicBezTo>
                    <a:pt x="6516" y="2436"/>
                    <a:pt x="6788" y="2319"/>
                    <a:pt x="7080" y="2276"/>
                  </a:cubicBezTo>
                  <a:cubicBezTo>
                    <a:pt x="7330" y="2238"/>
                    <a:pt x="7587" y="2257"/>
                    <a:pt x="7835" y="2217"/>
                  </a:cubicBezTo>
                  <a:cubicBezTo>
                    <a:pt x="7882" y="2140"/>
                    <a:pt x="7899" y="2112"/>
                    <a:pt x="7945" y="2035"/>
                  </a:cubicBezTo>
                  <a:cubicBezTo>
                    <a:pt x="7898" y="1883"/>
                    <a:pt x="7857" y="1728"/>
                    <a:pt x="7826" y="1572"/>
                  </a:cubicBezTo>
                  <a:cubicBezTo>
                    <a:pt x="7798" y="1566"/>
                    <a:pt x="7771" y="1563"/>
                    <a:pt x="7746" y="1563"/>
                  </a:cubicBezTo>
                  <a:cubicBezTo>
                    <a:pt x="7742" y="1563"/>
                    <a:pt x="7737" y="1563"/>
                    <a:pt x="7733" y="1563"/>
                  </a:cubicBezTo>
                  <a:cubicBezTo>
                    <a:pt x="7685" y="1565"/>
                    <a:pt x="7638" y="1566"/>
                    <a:pt x="7591" y="1566"/>
                  </a:cubicBezTo>
                  <a:cubicBezTo>
                    <a:pt x="7207" y="1566"/>
                    <a:pt x="6854" y="1511"/>
                    <a:pt x="6487" y="1364"/>
                  </a:cubicBezTo>
                  <a:cubicBezTo>
                    <a:pt x="6037" y="1184"/>
                    <a:pt x="5625" y="921"/>
                    <a:pt x="5205" y="680"/>
                  </a:cubicBezTo>
                  <a:cubicBezTo>
                    <a:pt x="4794" y="442"/>
                    <a:pt x="4368" y="221"/>
                    <a:pt x="3909" y="98"/>
                  </a:cubicBezTo>
                  <a:cubicBezTo>
                    <a:pt x="3679" y="36"/>
                    <a:pt x="3439"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5"/>
            <p:cNvSpPr/>
            <p:nvPr/>
          </p:nvSpPr>
          <p:spPr>
            <a:xfrm>
              <a:off x="1906875" y="2402350"/>
              <a:ext cx="597325" cy="424225"/>
            </a:xfrm>
            <a:custGeom>
              <a:avLst/>
              <a:gdLst/>
              <a:ahLst/>
              <a:cxnLst/>
              <a:rect l="l" t="t" r="r" b="b"/>
              <a:pathLst>
                <a:path w="23893" h="16969" extrusionOk="0">
                  <a:moveTo>
                    <a:pt x="19752" y="1"/>
                  </a:moveTo>
                  <a:cubicBezTo>
                    <a:pt x="19704" y="1"/>
                    <a:pt x="19656" y="10"/>
                    <a:pt x="19612" y="29"/>
                  </a:cubicBezTo>
                  <a:cubicBezTo>
                    <a:pt x="19484" y="83"/>
                    <a:pt x="19390" y="196"/>
                    <a:pt x="19310" y="312"/>
                  </a:cubicBezTo>
                  <a:cubicBezTo>
                    <a:pt x="18812" y="1034"/>
                    <a:pt x="18648" y="1979"/>
                    <a:pt x="18016" y="2590"/>
                  </a:cubicBezTo>
                  <a:cubicBezTo>
                    <a:pt x="17629" y="2964"/>
                    <a:pt x="17106" y="3165"/>
                    <a:pt x="16583" y="3299"/>
                  </a:cubicBezTo>
                  <a:cubicBezTo>
                    <a:pt x="16061" y="3431"/>
                    <a:pt x="15522" y="3505"/>
                    <a:pt x="14983" y="3518"/>
                  </a:cubicBezTo>
                  <a:cubicBezTo>
                    <a:pt x="14899" y="3520"/>
                    <a:pt x="14814" y="3520"/>
                    <a:pt x="14730" y="3520"/>
                  </a:cubicBezTo>
                  <a:cubicBezTo>
                    <a:pt x="14677" y="3520"/>
                    <a:pt x="14623" y="3520"/>
                    <a:pt x="14570" y="3520"/>
                  </a:cubicBezTo>
                  <a:cubicBezTo>
                    <a:pt x="14329" y="3520"/>
                    <a:pt x="14088" y="3523"/>
                    <a:pt x="13849" y="3555"/>
                  </a:cubicBezTo>
                  <a:cubicBezTo>
                    <a:pt x="13474" y="3605"/>
                    <a:pt x="13097" y="3736"/>
                    <a:pt x="12830" y="4003"/>
                  </a:cubicBezTo>
                  <a:cubicBezTo>
                    <a:pt x="12487" y="4343"/>
                    <a:pt x="12376" y="4851"/>
                    <a:pt x="12342" y="5332"/>
                  </a:cubicBezTo>
                  <a:cubicBezTo>
                    <a:pt x="12325" y="5601"/>
                    <a:pt x="12322" y="5884"/>
                    <a:pt x="12186" y="6118"/>
                  </a:cubicBezTo>
                  <a:cubicBezTo>
                    <a:pt x="12059" y="6335"/>
                    <a:pt x="11834" y="6474"/>
                    <a:pt x="11679" y="6671"/>
                  </a:cubicBezTo>
                  <a:cubicBezTo>
                    <a:pt x="11444" y="6968"/>
                    <a:pt x="11390" y="7366"/>
                    <a:pt x="11391" y="7744"/>
                  </a:cubicBezTo>
                  <a:cubicBezTo>
                    <a:pt x="11393" y="8269"/>
                    <a:pt x="11509" y="8826"/>
                    <a:pt x="11835" y="9227"/>
                  </a:cubicBezTo>
                  <a:cubicBezTo>
                    <a:pt x="11798" y="9211"/>
                    <a:pt x="11762" y="9194"/>
                    <a:pt x="11726" y="9175"/>
                  </a:cubicBezTo>
                  <a:cubicBezTo>
                    <a:pt x="11166" y="8875"/>
                    <a:pt x="10956" y="8184"/>
                    <a:pt x="10858" y="7557"/>
                  </a:cubicBezTo>
                  <a:cubicBezTo>
                    <a:pt x="10823" y="7322"/>
                    <a:pt x="10807" y="7048"/>
                    <a:pt x="10980" y="6885"/>
                  </a:cubicBezTo>
                  <a:cubicBezTo>
                    <a:pt x="11057" y="6813"/>
                    <a:pt x="11162" y="6773"/>
                    <a:pt x="11228" y="6693"/>
                  </a:cubicBezTo>
                  <a:cubicBezTo>
                    <a:pt x="11364" y="6529"/>
                    <a:pt x="11280" y="6283"/>
                    <a:pt x="11191" y="6090"/>
                  </a:cubicBezTo>
                  <a:cubicBezTo>
                    <a:pt x="11036" y="5749"/>
                    <a:pt x="10877" y="5400"/>
                    <a:pt x="10630" y="5118"/>
                  </a:cubicBezTo>
                  <a:cubicBezTo>
                    <a:pt x="10385" y="4835"/>
                    <a:pt x="10037" y="4620"/>
                    <a:pt x="9663" y="4620"/>
                  </a:cubicBezTo>
                  <a:cubicBezTo>
                    <a:pt x="9662" y="4620"/>
                    <a:pt x="9660" y="4620"/>
                    <a:pt x="9658" y="4620"/>
                  </a:cubicBezTo>
                  <a:cubicBezTo>
                    <a:pt x="9338" y="4623"/>
                    <a:pt x="9039" y="4780"/>
                    <a:pt x="8779" y="4964"/>
                  </a:cubicBezTo>
                  <a:cubicBezTo>
                    <a:pt x="8572" y="5109"/>
                    <a:pt x="8374" y="5281"/>
                    <a:pt x="8272" y="5512"/>
                  </a:cubicBezTo>
                  <a:cubicBezTo>
                    <a:pt x="8024" y="6077"/>
                    <a:pt x="8464" y="6823"/>
                    <a:pt x="8889" y="7183"/>
                  </a:cubicBezTo>
                  <a:cubicBezTo>
                    <a:pt x="9022" y="7297"/>
                    <a:pt x="9171" y="7389"/>
                    <a:pt x="9298" y="7510"/>
                  </a:cubicBezTo>
                  <a:cubicBezTo>
                    <a:pt x="9424" y="7629"/>
                    <a:pt x="9527" y="7770"/>
                    <a:pt x="9617" y="7919"/>
                  </a:cubicBezTo>
                  <a:cubicBezTo>
                    <a:pt x="9785" y="8197"/>
                    <a:pt x="9900" y="8485"/>
                    <a:pt x="10065" y="8761"/>
                  </a:cubicBezTo>
                  <a:cubicBezTo>
                    <a:pt x="10414" y="9340"/>
                    <a:pt x="10910" y="9885"/>
                    <a:pt x="11568" y="10074"/>
                  </a:cubicBezTo>
                  <a:cubicBezTo>
                    <a:pt x="11857" y="10157"/>
                    <a:pt x="12157" y="10194"/>
                    <a:pt x="12458" y="10194"/>
                  </a:cubicBezTo>
                  <a:cubicBezTo>
                    <a:pt x="12650" y="10194"/>
                    <a:pt x="12843" y="10179"/>
                    <a:pt x="13034" y="10151"/>
                  </a:cubicBezTo>
                  <a:lnTo>
                    <a:pt x="13034" y="10151"/>
                  </a:lnTo>
                  <a:cubicBezTo>
                    <a:pt x="12798" y="10432"/>
                    <a:pt x="12446" y="10629"/>
                    <a:pt x="12081" y="10706"/>
                  </a:cubicBezTo>
                  <a:cubicBezTo>
                    <a:pt x="11927" y="10739"/>
                    <a:pt x="11772" y="10753"/>
                    <a:pt x="11615" y="10753"/>
                  </a:cubicBezTo>
                  <a:cubicBezTo>
                    <a:pt x="11211" y="10753"/>
                    <a:pt x="10804" y="10658"/>
                    <a:pt x="10417" y="10533"/>
                  </a:cubicBezTo>
                  <a:cubicBezTo>
                    <a:pt x="8901" y="10045"/>
                    <a:pt x="7503" y="9094"/>
                    <a:pt x="5914" y="9007"/>
                  </a:cubicBezTo>
                  <a:cubicBezTo>
                    <a:pt x="5844" y="9003"/>
                    <a:pt x="5774" y="9000"/>
                    <a:pt x="5703" y="9000"/>
                  </a:cubicBezTo>
                  <a:cubicBezTo>
                    <a:pt x="5443" y="9000"/>
                    <a:pt x="5182" y="9030"/>
                    <a:pt x="4934" y="9109"/>
                  </a:cubicBezTo>
                  <a:cubicBezTo>
                    <a:pt x="3961" y="9419"/>
                    <a:pt x="3380" y="10398"/>
                    <a:pt x="2557" y="11001"/>
                  </a:cubicBezTo>
                  <a:cubicBezTo>
                    <a:pt x="1853" y="11516"/>
                    <a:pt x="979" y="11751"/>
                    <a:pt x="253" y="12235"/>
                  </a:cubicBezTo>
                  <a:cubicBezTo>
                    <a:pt x="132" y="12315"/>
                    <a:pt x="1" y="12430"/>
                    <a:pt x="77" y="12594"/>
                  </a:cubicBezTo>
                  <a:cubicBezTo>
                    <a:pt x="122" y="12692"/>
                    <a:pt x="226" y="12748"/>
                    <a:pt x="334" y="12752"/>
                  </a:cubicBezTo>
                  <a:cubicBezTo>
                    <a:pt x="410" y="12753"/>
                    <a:pt x="487" y="12754"/>
                    <a:pt x="564" y="12754"/>
                  </a:cubicBezTo>
                  <a:cubicBezTo>
                    <a:pt x="891" y="12754"/>
                    <a:pt x="1219" y="12735"/>
                    <a:pt x="1535" y="12657"/>
                  </a:cubicBezTo>
                  <a:cubicBezTo>
                    <a:pt x="1928" y="12561"/>
                    <a:pt x="2293" y="12376"/>
                    <a:pt x="2654" y="12192"/>
                  </a:cubicBezTo>
                  <a:cubicBezTo>
                    <a:pt x="3227" y="11902"/>
                    <a:pt x="3800" y="11611"/>
                    <a:pt x="4374" y="11320"/>
                  </a:cubicBezTo>
                  <a:cubicBezTo>
                    <a:pt x="4797" y="11105"/>
                    <a:pt x="5224" y="10889"/>
                    <a:pt x="5678" y="10755"/>
                  </a:cubicBezTo>
                  <a:cubicBezTo>
                    <a:pt x="6055" y="10644"/>
                    <a:pt x="6447" y="10591"/>
                    <a:pt x="6839" y="10591"/>
                  </a:cubicBezTo>
                  <a:cubicBezTo>
                    <a:pt x="7227" y="10591"/>
                    <a:pt x="7616" y="10642"/>
                    <a:pt x="7991" y="10739"/>
                  </a:cubicBezTo>
                  <a:cubicBezTo>
                    <a:pt x="8606" y="10898"/>
                    <a:pt x="9183" y="11174"/>
                    <a:pt x="9784" y="11382"/>
                  </a:cubicBezTo>
                  <a:cubicBezTo>
                    <a:pt x="10228" y="11536"/>
                    <a:pt x="10698" y="11653"/>
                    <a:pt x="11165" y="11653"/>
                  </a:cubicBezTo>
                  <a:cubicBezTo>
                    <a:pt x="11328" y="11653"/>
                    <a:pt x="11491" y="11639"/>
                    <a:pt x="11652" y="11607"/>
                  </a:cubicBezTo>
                  <a:cubicBezTo>
                    <a:pt x="12528" y="11432"/>
                    <a:pt x="13211" y="10764"/>
                    <a:pt x="13708" y="10004"/>
                  </a:cubicBezTo>
                  <a:cubicBezTo>
                    <a:pt x="13726" y="9999"/>
                    <a:pt x="13745" y="9994"/>
                    <a:pt x="13764" y="9989"/>
                  </a:cubicBezTo>
                  <a:cubicBezTo>
                    <a:pt x="14531" y="9753"/>
                    <a:pt x="15239" y="9361"/>
                    <a:pt x="15951" y="8988"/>
                  </a:cubicBezTo>
                  <a:lnTo>
                    <a:pt x="15951" y="8988"/>
                  </a:lnTo>
                  <a:cubicBezTo>
                    <a:pt x="16217" y="9471"/>
                    <a:pt x="16148" y="10091"/>
                    <a:pt x="15907" y="10591"/>
                  </a:cubicBezTo>
                  <a:cubicBezTo>
                    <a:pt x="15655" y="11115"/>
                    <a:pt x="15244" y="11541"/>
                    <a:pt x="14856" y="11976"/>
                  </a:cubicBezTo>
                  <a:cubicBezTo>
                    <a:pt x="14664" y="12191"/>
                    <a:pt x="14475" y="12413"/>
                    <a:pt x="14249" y="12595"/>
                  </a:cubicBezTo>
                  <a:cubicBezTo>
                    <a:pt x="14065" y="12744"/>
                    <a:pt x="13859" y="12866"/>
                    <a:pt x="13646" y="12967"/>
                  </a:cubicBezTo>
                  <a:cubicBezTo>
                    <a:pt x="13177" y="13191"/>
                    <a:pt x="12654" y="13325"/>
                    <a:pt x="12137" y="13325"/>
                  </a:cubicBezTo>
                  <a:cubicBezTo>
                    <a:pt x="11844" y="13325"/>
                    <a:pt x="11553" y="13282"/>
                    <a:pt x="11275" y="13188"/>
                  </a:cubicBezTo>
                  <a:cubicBezTo>
                    <a:pt x="11090" y="13125"/>
                    <a:pt x="10913" y="13041"/>
                    <a:pt x="10729" y="12975"/>
                  </a:cubicBezTo>
                  <a:cubicBezTo>
                    <a:pt x="10166" y="12769"/>
                    <a:pt x="9528" y="12710"/>
                    <a:pt x="8910" y="12710"/>
                  </a:cubicBezTo>
                  <a:cubicBezTo>
                    <a:pt x="8693" y="12710"/>
                    <a:pt x="8477" y="12717"/>
                    <a:pt x="8269" y="12728"/>
                  </a:cubicBezTo>
                  <a:cubicBezTo>
                    <a:pt x="7430" y="12772"/>
                    <a:pt x="6664" y="13731"/>
                    <a:pt x="6159" y="14306"/>
                  </a:cubicBezTo>
                  <a:cubicBezTo>
                    <a:pt x="5573" y="14972"/>
                    <a:pt x="4973" y="15702"/>
                    <a:pt x="4121" y="16031"/>
                  </a:cubicBezTo>
                  <a:cubicBezTo>
                    <a:pt x="3610" y="16228"/>
                    <a:pt x="3052" y="16259"/>
                    <a:pt x="2506" y="16295"/>
                  </a:cubicBezTo>
                  <a:cubicBezTo>
                    <a:pt x="2246" y="16312"/>
                    <a:pt x="1964" y="16344"/>
                    <a:pt x="1738" y="16457"/>
                  </a:cubicBezTo>
                  <a:cubicBezTo>
                    <a:pt x="1603" y="16525"/>
                    <a:pt x="1637" y="16729"/>
                    <a:pt x="1786" y="16752"/>
                  </a:cubicBezTo>
                  <a:cubicBezTo>
                    <a:pt x="2490" y="16868"/>
                    <a:pt x="3199" y="16969"/>
                    <a:pt x="3911" y="16969"/>
                  </a:cubicBezTo>
                  <a:cubicBezTo>
                    <a:pt x="3945" y="16969"/>
                    <a:pt x="3979" y="16969"/>
                    <a:pt x="4013" y="16968"/>
                  </a:cubicBezTo>
                  <a:cubicBezTo>
                    <a:pt x="4874" y="16956"/>
                    <a:pt x="5749" y="16778"/>
                    <a:pt x="6480" y="16325"/>
                  </a:cubicBezTo>
                  <a:cubicBezTo>
                    <a:pt x="6986" y="16010"/>
                    <a:pt x="7423" y="15564"/>
                    <a:pt x="7988" y="15375"/>
                  </a:cubicBezTo>
                  <a:cubicBezTo>
                    <a:pt x="8209" y="15302"/>
                    <a:pt x="8432" y="15272"/>
                    <a:pt x="8656" y="15272"/>
                  </a:cubicBezTo>
                  <a:cubicBezTo>
                    <a:pt x="9459" y="15272"/>
                    <a:pt x="10283" y="15657"/>
                    <a:pt x="11097" y="15832"/>
                  </a:cubicBezTo>
                  <a:cubicBezTo>
                    <a:pt x="11418" y="15901"/>
                    <a:pt x="11746" y="15934"/>
                    <a:pt x="12075" y="15934"/>
                  </a:cubicBezTo>
                  <a:cubicBezTo>
                    <a:pt x="13200" y="15934"/>
                    <a:pt x="14327" y="15538"/>
                    <a:pt x="15189" y="14813"/>
                  </a:cubicBezTo>
                  <a:cubicBezTo>
                    <a:pt x="16303" y="13877"/>
                    <a:pt x="16951" y="12409"/>
                    <a:pt x="16894" y="10955"/>
                  </a:cubicBezTo>
                  <a:cubicBezTo>
                    <a:pt x="16864" y="10199"/>
                    <a:pt x="16657" y="9463"/>
                    <a:pt x="16446" y="8734"/>
                  </a:cubicBezTo>
                  <a:cubicBezTo>
                    <a:pt x="17298" y="8316"/>
                    <a:pt x="18173" y="8027"/>
                    <a:pt x="19122" y="8027"/>
                  </a:cubicBezTo>
                  <a:cubicBezTo>
                    <a:pt x="19173" y="8027"/>
                    <a:pt x="19223" y="8028"/>
                    <a:pt x="19274" y="8029"/>
                  </a:cubicBezTo>
                  <a:cubicBezTo>
                    <a:pt x="19853" y="8047"/>
                    <a:pt x="20354" y="8513"/>
                    <a:pt x="20541" y="9063"/>
                  </a:cubicBezTo>
                  <a:cubicBezTo>
                    <a:pt x="20471" y="9096"/>
                    <a:pt x="20393" y="9115"/>
                    <a:pt x="20316" y="9115"/>
                  </a:cubicBezTo>
                  <a:cubicBezTo>
                    <a:pt x="20305" y="9115"/>
                    <a:pt x="20293" y="9114"/>
                    <a:pt x="20282" y="9113"/>
                  </a:cubicBezTo>
                  <a:cubicBezTo>
                    <a:pt x="20082" y="9098"/>
                    <a:pt x="19901" y="8988"/>
                    <a:pt x="19726" y="8889"/>
                  </a:cubicBezTo>
                  <a:cubicBezTo>
                    <a:pt x="19418" y="8716"/>
                    <a:pt x="19088" y="8560"/>
                    <a:pt x="18735" y="8531"/>
                  </a:cubicBezTo>
                  <a:cubicBezTo>
                    <a:pt x="18702" y="8528"/>
                    <a:pt x="18669" y="8527"/>
                    <a:pt x="18637" y="8527"/>
                  </a:cubicBezTo>
                  <a:cubicBezTo>
                    <a:pt x="18312" y="8527"/>
                    <a:pt x="17980" y="8652"/>
                    <a:pt x="17794" y="8914"/>
                  </a:cubicBezTo>
                  <a:cubicBezTo>
                    <a:pt x="17645" y="9125"/>
                    <a:pt x="17607" y="9396"/>
                    <a:pt x="17625" y="9653"/>
                  </a:cubicBezTo>
                  <a:cubicBezTo>
                    <a:pt x="17644" y="9910"/>
                    <a:pt x="17715" y="10160"/>
                    <a:pt x="17768" y="10411"/>
                  </a:cubicBezTo>
                  <a:cubicBezTo>
                    <a:pt x="17872" y="10923"/>
                    <a:pt x="17901" y="11458"/>
                    <a:pt x="17784" y="11967"/>
                  </a:cubicBezTo>
                  <a:cubicBezTo>
                    <a:pt x="17667" y="12476"/>
                    <a:pt x="17399" y="12960"/>
                    <a:pt x="16987" y="13282"/>
                  </a:cubicBezTo>
                  <a:cubicBezTo>
                    <a:pt x="16817" y="13414"/>
                    <a:pt x="16621" y="13522"/>
                    <a:pt x="16528" y="13730"/>
                  </a:cubicBezTo>
                  <a:cubicBezTo>
                    <a:pt x="16484" y="13829"/>
                    <a:pt x="16478" y="13946"/>
                    <a:pt x="16529" y="14041"/>
                  </a:cubicBezTo>
                  <a:cubicBezTo>
                    <a:pt x="16594" y="14162"/>
                    <a:pt x="16713" y="14206"/>
                    <a:pt x="16843" y="14206"/>
                  </a:cubicBezTo>
                  <a:cubicBezTo>
                    <a:pt x="16940" y="14206"/>
                    <a:pt x="17042" y="14182"/>
                    <a:pt x="17132" y="14147"/>
                  </a:cubicBezTo>
                  <a:cubicBezTo>
                    <a:pt x="17727" y="13916"/>
                    <a:pt x="18183" y="13360"/>
                    <a:pt x="18293" y="12732"/>
                  </a:cubicBezTo>
                  <a:cubicBezTo>
                    <a:pt x="18359" y="12361"/>
                    <a:pt x="18311" y="11981"/>
                    <a:pt x="18318" y="11604"/>
                  </a:cubicBezTo>
                  <a:cubicBezTo>
                    <a:pt x="18327" y="11254"/>
                    <a:pt x="18385" y="10899"/>
                    <a:pt x="18553" y="10591"/>
                  </a:cubicBezTo>
                  <a:cubicBezTo>
                    <a:pt x="18719" y="10285"/>
                    <a:pt x="19008" y="10031"/>
                    <a:pt x="19351" y="9964"/>
                  </a:cubicBezTo>
                  <a:cubicBezTo>
                    <a:pt x="19442" y="9947"/>
                    <a:pt x="19534" y="9942"/>
                    <a:pt x="19627" y="9942"/>
                  </a:cubicBezTo>
                  <a:cubicBezTo>
                    <a:pt x="19724" y="9942"/>
                    <a:pt x="19821" y="9947"/>
                    <a:pt x="19918" y="9947"/>
                  </a:cubicBezTo>
                  <a:cubicBezTo>
                    <a:pt x="20017" y="9947"/>
                    <a:pt x="20116" y="9942"/>
                    <a:pt x="20214" y="9921"/>
                  </a:cubicBezTo>
                  <a:cubicBezTo>
                    <a:pt x="20356" y="9890"/>
                    <a:pt x="20487" y="9823"/>
                    <a:pt x="20600" y="9731"/>
                  </a:cubicBezTo>
                  <a:lnTo>
                    <a:pt x="20600" y="9731"/>
                  </a:lnTo>
                  <a:cubicBezTo>
                    <a:pt x="20552" y="10029"/>
                    <a:pt x="20420" y="10309"/>
                    <a:pt x="20272" y="10574"/>
                  </a:cubicBezTo>
                  <a:cubicBezTo>
                    <a:pt x="19900" y="11236"/>
                    <a:pt x="19412" y="11829"/>
                    <a:pt x="19052" y="12498"/>
                  </a:cubicBezTo>
                  <a:cubicBezTo>
                    <a:pt x="18693" y="13168"/>
                    <a:pt x="18463" y="13956"/>
                    <a:pt x="18668" y="14689"/>
                  </a:cubicBezTo>
                  <a:cubicBezTo>
                    <a:pt x="18668" y="14690"/>
                    <a:pt x="18669" y="14692"/>
                    <a:pt x="18669" y="14694"/>
                  </a:cubicBezTo>
                  <a:cubicBezTo>
                    <a:pt x="18510" y="14921"/>
                    <a:pt x="18265" y="15092"/>
                    <a:pt x="17990" y="15142"/>
                  </a:cubicBezTo>
                  <a:cubicBezTo>
                    <a:pt x="17915" y="15156"/>
                    <a:pt x="17840" y="15162"/>
                    <a:pt x="17765" y="15162"/>
                  </a:cubicBezTo>
                  <a:cubicBezTo>
                    <a:pt x="17449" y="15162"/>
                    <a:pt x="17131" y="15057"/>
                    <a:pt x="16813" y="15016"/>
                  </a:cubicBezTo>
                  <a:cubicBezTo>
                    <a:pt x="16710" y="15002"/>
                    <a:pt x="16605" y="14996"/>
                    <a:pt x="16501" y="14996"/>
                  </a:cubicBezTo>
                  <a:cubicBezTo>
                    <a:pt x="16442" y="14996"/>
                    <a:pt x="16383" y="14998"/>
                    <a:pt x="16325" y="15002"/>
                  </a:cubicBezTo>
                  <a:cubicBezTo>
                    <a:pt x="16282" y="15004"/>
                    <a:pt x="16236" y="15009"/>
                    <a:pt x="16200" y="15034"/>
                  </a:cubicBezTo>
                  <a:cubicBezTo>
                    <a:pt x="16165" y="15057"/>
                    <a:pt x="16144" y="15095"/>
                    <a:pt x="16124" y="15131"/>
                  </a:cubicBezTo>
                  <a:cubicBezTo>
                    <a:pt x="16043" y="15281"/>
                    <a:pt x="15975" y="15439"/>
                    <a:pt x="15922" y="15601"/>
                  </a:cubicBezTo>
                  <a:cubicBezTo>
                    <a:pt x="15876" y="15742"/>
                    <a:pt x="15837" y="15891"/>
                    <a:pt x="15740" y="16002"/>
                  </a:cubicBezTo>
                  <a:cubicBezTo>
                    <a:pt x="15580" y="16186"/>
                    <a:pt x="15318" y="16213"/>
                    <a:pt x="15066" y="16213"/>
                  </a:cubicBezTo>
                  <a:cubicBezTo>
                    <a:pt x="15019" y="16213"/>
                    <a:pt x="14972" y="16212"/>
                    <a:pt x="14926" y="16211"/>
                  </a:cubicBezTo>
                  <a:cubicBezTo>
                    <a:pt x="14911" y="16210"/>
                    <a:pt x="14896" y="16210"/>
                    <a:pt x="14881" y="16210"/>
                  </a:cubicBezTo>
                  <a:cubicBezTo>
                    <a:pt x="14601" y="16210"/>
                    <a:pt x="14284" y="16260"/>
                    <a:pt x="14155" y="16504"/>
                  </a:cubicBezTo>
                  <a:cubicBezTo>
                    <a:pt x="14565" y="16700"/>
                    <a:pt x="15019" y="16806"/>
                    <a:pt x="15473" y="16806"/>
                  </a:cubicBezTo>
                  <a:cubicBezTo>
                    <a:pt x="15663" y="16806"/>
                    <a:pt x="15871" y="16782"/>
                    <a:pt x="16009" y="16652"/>
                  </a:cubicBezTo>
                  <a:cubicBezTo>
                    <a:pt x="16186" y="16484"/>
                    <a:pt x="16208" y="16182"/>
                    <a:pt x="16416" y="16053"/>
                  </a:cubicBezTo>
                  <a:cubicBezTo>
                    <a:pt x="16481" y="16014"/>
                    <a:pt x="16554" y="15998"/>
                    <a:pt x="16629" y="15998"/>
                  </a:cubicBezTo>
                  <a:cubicBezTo>
                    <a:pt x="16739" y="15998"/>
                    <a:pt x="16855" y="16033"/>
                    <a:pt x="16957" y="16078"/>
                  </a:cubicBezTo>
                  <a:cubicBezTo>
                    <a:pt x="17129" y="16153"/>
                    <a:pt x="17299" y="16254"/>
                    <a:pt x="17486" y="16259"/>
                  </a:cubicBezTo>
                  <a:cubicBezTo>
                    <a:pt x="17491" y="16259"/>
                    <a:pt x="17495" y="16259"/>
                    <a:pt x="17500" y="16259"/>
                  </a:cubicBezTo>
                  <a:cubicBezTo>
                    <a:pt x="17785" y="16259"/>
                    <a:pt x="18022" y="16038"/>
                    <a:pt x="18201" y="15814"/>
                  </a:cubicBezTo>
                  <a:cubicBezTo>
                    <a:pt x="18419" y="15545"/>
                    <a:pt x="18605" y="15251"/>
                    <a:pt x="18758" y="14941"/>
                  </a:cubicBezTo>
                  <a:cubicBezTo>
                    <a:pt x="18946" y="15373"/>
                    <a:pt x="19290" y="15739"/>
                    <a:pt x="19714" y="15948"/>
                  </a:cubicBezTo>
                  <a:cubicBezTo>
                    <a:pt x="20024" y="16099"/>
                    <a:pt x="20368" y="16169"/>
                    <a:pt x="20706" y="16235"/>
                  </a:cubicBezTo>
                  <a:cubicBezTo>
                    <a:pt x="21453" y="16384"/>
                    <a:pt x="22201" y="16531"/>
                    <a:pt x="22948" y="16680"/>
                  </a:cubicBezTo>
                  <a:cubicBezTo>
                    <a:pt x="23064" y="16703"/>
                    <a:pt x="23389" y="16822"/>
                    <a:pt x="23605" y="16822"/>
                  </a:cubicBezTo>
                  <a:cubicBezTo>
                    <a:pt x="23679" y="16822"/>
                    <a:pt x="23739" y="16808"/>
                    <a:pt x="23774" y="16772"/>
                  </a:cubicBezTo>
                  <a:cubicBezTo>
                    <a:pt x="23893" y="16658"/>
                    <a:pt x="23751" y="16428"/>
                    <a:pt x="23656" y="16348"/>
                  </a:cubicBezTo>
                  <a:cubicBezTo>
                    <a:pt x="23514" y="16229"/>
                    <a:pt x="23326" y="16186"/>
                    <a:pt x="23145" y="16148"/>
                  </a:cubicBezTo>
                  <a:cubicBezTo>
                    <a:pt x="22620" y="16035"/>
                    <a:pt x="22096" y="15921"/>
                    <a:pt x="21571" y="15808"/>
                  </a:cubicBezTo>
                  <a:cubicBezTo>
                    <a:pt x="20734" y="15626"/>
                    <a:pt x="19796" y="15381"/>
                    <a:pt x="19592" y="14367"/>
                  </a:cubicBezTo>
                  <a:cubicBezTo>
                    <a:pt x="19545" y="14134"/>
                    <a:pt x="19551" y="13892"/>
                    <a:pt x="19596" y="13658"/>
                  </a:cubicBezTo>
                  <a:cubicBezTo>
                    <a:pt x="19747" y="12865"/>
                    <a:pt x="20257" y="12249"/>
                    <a:pt x="20690" y="11597"/>
                  </a:cubicBezTo>
                  <a:cubicBezTo>
                    <a:pt x="20963" y="11188"/>
                    <a:pt x="21207" y="10749"/>
                    <a:pt x="21365" y="10284"/>
                  </a:cubicBezTo>
                  <a:cubicBezTo>
                    <a:pt x="21394" y="10320"/>
                    <a:pt x="21421" y="10358"/>
                    <a:pt x="21441" y="10399"/>
                  </a:cubicBezTo>
                  <a:cubicBezTo>
                    <a:pt x="21528" y="10588"/>
                    <a:pt x="21507" y="10811"/>
                    <a:pt x="21437" y="11006"/>
                  </a:cubicBezTo>
                  <a:cubicBezTo>
                    <a:pt x="21366" y="11202"/>
                    <a:pt x="21250" y="11379"/>
                    <a:pt x="21145" y="11556"/>
                  </a:cubicBezTo>
                  <a:cubicBezTo>
                    <a:pt x="20758" y="12213"/>
                    <a:pt x="20496" y="12993"/>
                    <a:pt x="20667" y="13735"/>
                  </a:cubicBezTo>
                  <a:cubicBezTo>
                    <a:pt x="20704" y="13896"/>
                    <a:pt x="20763" y="14056"/>
                    <a:pt x="20868" y="14181"/>
                  </a:cubicBezTo>
                  <a:cubicBezTo>
                    <a:pt x="21068" y="14416"/>
                    <a:pt x="21386" y="14483"/>
                    <a:pt x="21680" y="14483"/>
                  </a:cubicBezTo>
                  <a:cubicBezTo>
                    <a:pt x="21800" y="14483"/>
                    <a:pt x="21912" y="14504"/>
                    <a:pt x="22029" y="14504"/>
                  </a:cubicBezTo>
                  <a:cubicBezTo>
                    <a:pt x="22067" y="14504"/>
                    <a:pt x="22107" y="14502"/>
                    <a:pt x="22147" y="14496"/>
                  </a:cubicBezTo>
                  <a:cubicBezTo>
                    <a:pt x="22295" y="14474"/>
                    <a:pt x="22442" y="14430"/>
                    <a:pt x="22593" y="14430"/>
                  </a:cubicBezTo>
                  <a:cubicBezTo>
                    <a:pt x="22609" y="14430"/>
                    <a:pt x="22624" y="14431"/>
                    <a:pt x="22639" y="14432"/>
                  </a:cubicBezTo>
                  <a:cubicBezTo>
                    <a:pt x="22959" y="14452"/>
                    <a:pt x="23219" y="14693"/>
                    <a:pt x="23427" y="14935"/>
                  </a:cubicBezTo>
                  <a:cubicBezTo>
                    <a:pt x="23467" y="14982"/>
                    <a:pt x="23508" y="15029"/>
                    <a:pt x="23565" y="15053"/>
                  </a:cubicBezTo>
                  <a:cubicBezTo>
                    <a:pt x="23582" y="15059"/>
                    <a:pt x="23601" y="15063"/>
                    <a:pt x="23620" y="15063"/>
                  </a:cubicBezTo>
                  <a:cubicBezTo>
                    <a:pt x="23663" y="15063"/>
                    <a:pt x="23706" y="15045"/>
                    <a:pt x="23724" y="15007"/>
                  </a:cubicBezTo>
                  <a:cubicBezTo>
                    <a:pt x="23738" y="14983"/>
                    <a:pt x="23738" y="14955"/>
                    <a:pt x="23739" y="14926"/>
                  </a:cubicBezTo>
                  <a:cubicBezTo>
                    <a:pt x="23741" y="14737"/>
                    <a:pt x="23734" y="14544"/>
                    <a:pt x="23671" y="14364"/>
                  </a:cubicBezTo>
                  <a:cubicBezTo>
                    <a:pt x="23645" y="14290"/>
                    <a:pt x="23605" y="14195"/>
                    <a:pt x="23550" y="14138"/>
                  </a:cubicBezTo>
                  <a:cubicBezTo>
                    <a:pt x="23489" y="14072"/>
                    <a:pt x="23365" y="14033"/>
                    <a:pt x="23283" y="14000"/>
                  </a:cubicBezTo>
                  <a:cubicBezTo>
                    <a:pt x="23216" y="13971"/>
                    <a:pt x="23149" y="13948"/>
                    <a:pt x="23077" y="13933"/>
                  </a:cubicBezTo>
                  <a:cubicBezTo>
                    <a:pt x="22994" y="13916"/>
                    <a:pt x="22909" y="13913"/>
                    <a:pt x="22824" y="13913"/>
                  </a:cubicBezTo>
                  <a:cubicBezTo>
                    <a:pt x="22778" y="13913"/>
                    <a:pt x="22732" y="13914"/>
                    <a:pt x="22685" y="13914"/>
                  </a:cubicBezTo>
                  <a:cubicBezTo>
                    <a:pt x="22621" y="13914"/>
                    <a:pt x="22556" y="13912"/>
                    <a:pt x="22492" y="13904"/>
                  </a:cubicBezTo>
                  <a:cubicBezTo>
                    <a:pt x="22317" y="13881"/>
                    <a:pt x="22152" y="13810"/>
                    <a:pt x="22002" y="13717"/>
                  </a:cubicBezTo>
                  <a:cubicBezTo>
                    <a:pt x="21910" y="13660"/>
                    <a:pt x="21823" y="13592"/>
                    <a:pt x="21759" y="13506"/>
                  </a:cubicBezTo>
                  <a:cubicBezTo>
                    <a:pt x="21636" y="13336"/>
                    <a:pt x="21687" y="13152"/>
                    <a:pt x="21729" y="12963"/>
                  </a:cubicBezTo>
                  <a:cubicBezTo>
                    <a:pt x="21773" y="12768"/>
                    <a:pt x="21870" y="12584"/>
                    <a:pt x="22012" y="12442"/>
                  </a:cubicBezTo>
                  <a:cubicBezTo>
                    <a:pt x="22204" y="12248"/>
                    <a:pt x="22465" y="12132"/>
                    <a:pt x="22659" y="11940"/>
                  </a:cubicBezTo>
                  <a:cubicBezTo>
                    <a:pt x="22697" y="11903"/>
                    <a:pt x="22733" y="11859"/>
                    <a:pt x="22750" y="11808"/>
                  </a:cubicBezTo>
                  <a:cubicBezTo>
                    <a:pt x="22801" y="11650"/>
                    <a:pt x="22653" y="11502"/>
                    <a:pt x="22625" y="11338"/>
                  </a:cubicBezTo>
                  <a:cubicBezTo>
                    <a:pt x="22595" y="11169"/>
                    <a:pt x="22697" y="11008"/>
                    <a:pt x="22770" y="10851"/>
                  </a:cubicBezTo>
                  <a:cubicBezTo>
                    <a:pt x="22865" y="10650"/>
                    <a:pt x="22911" y="10428"/>
                    <a:pt x="22908" y="10205"/>
                  </a:cubicBezTo>
                  <a:cubicBezTo>
                    <a:pt x="22906" y="10059"/>
                    <a:pt x="22876" y="9902"/>
                    <a:pt x="22770" y="9799"/>
                  </a:cubicBezTo>
                  <a:cubicBezTo>
                    <a:pt x="22695" y="9726"/>
                    <a:pt x="22591" y="9691"/>
                    <a:pt x="22490" y="9665"/>
                  </a:cubicBezTo>
                  <a:cubicBezTo>
                    <a:pt x="22317" y="9622"/>
                    <a:pt x="22145" y="9595"/>
                    <a:pt x="21975" y="9595"/>
                  </a:cubicBezTo>
                  <a:cubicBezTo>
                    <a:pt x="21820" y="9595"/>
                    <a:pt x="21665" y="9617"/>
                    <a:pt x="21512" y="9669"/>
                  </a:cubicBezTo>
                  <a:cubicBezTo>
                    <a:pt x="21520" y="9612"/>
                    <a:pt x="21530" y="9552"/>
                    <a:pt x="21534" y="9494"/>
                  </a:cubicBezTo>
                  <a:cubicBezTo>
                    <a:pt x="21593" y="8733"/>
                    <a:pt x="21293" y="7907"/>
                    <a:pt x="20640" y="7511"/>
                  </a:cubicBezTo>
                  <a:cubicBezTo>
                    <a:pt x="20513" y="7434"/>
                    <a:pt x="20375" y="7377"/>
                    <a:pt x="20234" y="7329"/>
                  </a:cubicBezTo>
                  <a:lnTo>
                    <a:pt x="20234" y="7329"/>
                  </a:lnTo>
                  <a:cubicBezTo>
                    <a:pt x="20478" y="7338"/>
                    <a:pt x="20723" y="7388"/>
                    <a:pt x="20959" y="7451"/>
                  </a:cubicBezTo>
                  <a:cubicBezTo>
                    <a:pt x="21427" y="7577"/>
                    <a:pt x="21890" y="7756"/>
                    <a:pt x="22374" y="7768"/>
                  </a:cubicBezTo>
                  <a:cubicBezTo>
                    <a:pt x="22389" y="7769"/>
                    <a:pt x="22404" y="7769"/>
                    <a:pt x="22419" y="7769"/>
                  </a:cubicBezTo>
                  <a:cubicBezTo>
                    <a:pt x="22892" y="7769"/>
                    <a:pt x="23397" y="7567"/>
                    <a:pt x="23600" y="7142"/>
                  </a:cubicBezTo>
                  <a:cubicBezTo>
                    <a:pt x="23674" y="6987"/>
                    <a:pt x="23703" y="6816"/>
                    <a:pt x="23720" y="6644"/>
                  </a:cubicBezTo>
                  <a:cubicBezTo>
                    <a:pt x="23787" y="6022"/>
                    <a:pt x="23724" y="5387"/>
                    <a:pt x="23536" y="4790"/>
                  </a:cubicBezTo>
                  <a:cubicBezTo>
                    <a:pt x="23518" y="4727"/>
                    <a:pt x="23489" y="4657"/>
                    <a:pt x="23426" y="4633"/>
                  </a:cubicBezTo>
                  <a:cubicBezTo>
                    <a:pt x="23412" y="4627"/>
                    <a:pt x="23398" y="4625"/>
                    <a:pt x="23384" y="4625"/>
                  </a:cubicBezTo>
                  <a:cubicBezTo>
                    <a:pt x="23304" y="4625"/>
                    <a:pt x="23232" y="4709"/>
                    <a:pt x="23186" y="4784"/>
                  </a:cubicBezTo>
                  <a:cubicBezTo>
                    <a:pt x="22998" y="5098"/>
                    <a:pt x="22834" y="5430"/>
                    <a:pt x="22701" y="5773"/>
                  </a:cubicBezTo>
                  <a:cubicBezTo>
                    <a:pt x="22553" y="6152"/>
                    <a:pt x="22431" y="6561"/>
                    <a:pt x="22140" y="6845"/>
                  </a:cubicBezTo>
                  <a:cubicBezTo>
                    <a:pt x="21924" y="7059"/>
                    <a:pt x="21620" y="7179"/>
                    <a:pt x="21316" y="7179"/>
                  </a:cubicBezTo>
                  <a:cubicBezTo>
                    <a:pt x="21266" y="7179"/>
                    <a:pt x="21216" y="7176"/>
                    <a:pt x="21166" y="7169"/>
                  </a:cubicBezTo>
                  <a:cubicBezTo>
                    <a:pt x="20986" y="7145"/>
                    <a:pt x="20815" y="7080"/>
                    <a:pt x="20638" y="7038"/>
                  </a:cubicBezTo>
                  <a:cubicBezTo>
                    <a:pt x="20478" y="6999"/>
                    <a:pt x="20313" y="6980"/>
                    <a:pt x="20148" y="6980"/>
                  </a:cubicBezTo>
                  <a:cubicBezTo>
                    <a:pt x="19865" y="6980"/>
                    <a:pt x="19581" y="7036"/>
                    <a:pt x="19319" y="7145"/>
                  </a:cubicBezTo>
                  <a:cubicBezTo>
                    <a:pt x="19188" y="7134"/>
                    <a:pt x="19056" y="7129"/>
                    <a:pt x="18925" y="7129"/>
                  </a:cubicBezTo>
                  <a:cubicBezTo>
                    <a:pt x="17598" y="7129"/>
                    <a:pt x="16268" y="7681"/>
                    <a:pt x="15082" y="8332"/>
                  </a:cubicBezTo>
                  <a:cubicBezTo>
                    <a:pt x="14912" y="8426"/>
                    <a:pt x="14741" y="8523"/>
                    <a:pt x="14568" y="8616"/>
                  </a:cubicBezTo>
                  <a:cubicBezTo>
                    <a:pt x="14531" y="8602"/>
                    <a:pt x="14494" y="8577"/>
                    <a:pt x="14465" y="8551"/>
                  </a:cubicBezTo>
                  <a:cubicBezTo>
                    <a:pt x="14275" y="8392"/>
                    <a:pt x="14061" y="8142"/>
                    <a:pt x="14259" y="7924"/>
                  </a:cubicBezTo>
                  <a:cubicBezTo>
                    <a:pt x="14325" y="7852"/>
                    <a:pt x="14417" y="7806"/>
                    <a:pt x="14515" y="7793"/>
                  </a:cubicBezTo>
                  <a:cubicBezTo>
                    <a:pt x="14849" y="7745"/>
                    <a:pt x="15137" y="7492"/>
                    <a:pt x="15240" y="7173"/>
                  </a:cubicBezTo>
                  <a:cubicBezTo>
                    <a:pt x="15324" y="6909"/>
                    <a:pt x="15298" y="6587"/>
                    <a:pt x="15496" y="6392"/>
                  </a:cubicBezTo>
                  <a:cubicBezTo>
                    <a:pt x="15590" y="6300"/>
                    <a:pt x="15718" y="6254"/>
                    <a:pt x="15846" y="6226"/>
                  </a:cubicBezTo>
                  <a:cubicBezTo>
                    <a:pt x="16000" y="6191"/>
                    <a:pt x="16155" y="6177"/>
                    <a:pt x="16311" y="6177"/>
                  </a:cubicBezTo>
                  <a:cubicBezTo>
                    <a:pt x="16830" y="6177"/>
                    <a:pt x="17358" y="6332"/>
                    <a:pt x="17884" y="6373"/>
                  </a:cubicBezTo>
                  <a:cubicBezTo>
                    <a:pt x="17988" y="6381"/>
                    <a:pt x="18093" y="6385"/>
                    <a:pt x="18197" y="6385"/>
                  </a:cubicBezTo>
                  <a:cubicBezTo>
                    <a:pt x="18622" y="6385"/>
                    <a:pt x="19047" y="6321"/>
                    <a:pt x="19464" y="6239"/>
                  </a:cubicBezTo>
                  <a:cubicBezTo>
                    <a:pt x="20266" y="6083"/>
                    <a:pt x="21094" y="5835"/>
                    <a:pt x="21661" y="5247"/>
                  </a:cubicBezTo>
                  <a:cubicBezTo>
                    <a:pt x="21983" y="4912"/>
                    <a:pt x="22199" y="4489"/>
                    <a:pt x="22365" y="4054"/>
                  </a:cubicBezTo>
                  <a:cubicBezTo>
                    <a:pt x="22769" y="2996"/>
                    <a:pt x="22902" y="1829"/>
                    <a:pt x="22691" y="714"/>
                  </a:cubicBezTo>
                  <a:cubicBezTo>
                    <a:pt x="22668" y="592"/>
                    <a:pt x="22591" y="481"/>
                    <a:pt x="22477" y="430"/>
                  </a:cubicBezTo>
                  <a:cubicBezTo>
                    <a:pt x="22433" y="411"/>
                    <a:pt x="22392" y="402"/>
                    <a:pt x="22355" y="402"/>
                  </a:cubicBezTo>
                  <a:cubicBezTo>
                    <a:pt x="22224" y="402"/>
                    <a:pt x="22126" y="505"/>
                    <a:pt x="22045" y="602"/>
                  </a:cubicBezTo>
                  <a:cubicBezTo>
                    <a:pt x="21377" y="1411"/>
                    <a:pt x="20955" y="2390"/>
                    <a:pt x="20595" y="3376"/>
                  </a:cubicBezTo>
                  <a:cubicBezTo>
                    <a:pt x="20408" y="3888"/>
                    <a:pt x="20225" y="4423"/>
                    <a:pt x="19848" y="4816"/>
                  </a:cubicBezTo>
                  <a:cubicBezTo>
                    <a:pt x="19305" y="5380"/>
                    <a:pt x="18466" y="5542"/>
                    <a:pt x="17684" y="5545"/>
                  </a:cubicBezTo>
                  <a:cubicBezTo>
                    <a:pt x="17675" y="5545"/>
                    <a:pt x="17665" y="5545"/>
                    <a:pt x="17655" y="5545"/>
                  </a:cubicBezTo>
                  <a:cubicBezTo>
                    <a:pt x="17129" y="5545"/>
                    <a:pt x="16602" y="5490"/>
                    <a:pt x="16077" y="5490"/>
                  </a:cubicBezTo>
                  <a:cubicBezTo>
                    <a:pt x="15831" y="5490"/>
                    <a:pt x="15586" y="5502"/>
                    <a:pt x="15341" y="5538"/>
                  </a:cubicBezTo>
                  <a:cubicBezTo>
                    <a:pt x="15120" y="5570"/>
                    <a:pt x="14886" y="5632"/>
                    <a:pt x="14741" y="5800"/>
                  </a:cubicBezTo>
                  <a:cubicBezTo>
                    <a:pt x="14538" y="6036"/>
                    <a:pt x="14574" y="6386"/>
                    <a:pt x="14612" y="6694"/>
                  </a:cubicBezTo>
                  <a:cubicBezTo>
                    <a:pt x="14649" y="7003"/>
                    <a:pt x="14659" y="7363"/>
                    <a:pt x="14427" y="7570"/>
                  </a:cubicBezTo>
                  <a:cubicBezTo>
                    <a:pt x="14250" y="7727"/>
                    <a:pt x="13986" y="7744"/>
                    <a:pt x="13796" y="7882"/>
                  </a:cubicBezTo>
                  <a:cubicBezTo>
                    <a:pt x="13590" y="8032"/>
                    <a:pt x="13504" y="8328"/>
                    <a:pt x="13597" y="8566"/>
                  </a:cubicBezTo>
                  <a:cubicBezTo>
                    <a:pt x="13666" y="8736"/>
                    <a:pt x="13822" y="8864"/>
                    <a:pt x="14000" y="8911"/>
                  </a:cubicBezTo>
                  <a:cubicBezTo>
                    <a:pt x="13566" y="9119"/>
                    <a:pt x="13118" y="9279"/>
                    <a:pt x="12642" y="9321"/>
                  </a:cubicBezTo>
                  <a:cubicBezTo>
                    <a:pt x="12575" y="9328"/>
                    <a:pt x="12506" y="9331"/>
                    <a:pt x="12438" y="9331"/>
                  </a:cubicBezTo>
                  <a:cubicBezTo>
                    <a:pt x="12425" y="9331"/>
                    <a:pt x="12413" y="9330"/>
                    <a:pt x="12400" y="9330"/>
                  </a:cubicBezTo>
                  <a:cubicBezTo>
                    <a:pt x="12152" y="8908"/>
                    <a:pt x="12015" y="8421"/>
                    <a:pt x="12010" y="7930"/>
                  </a:cubicBezTo>
                  <a:cubicBezTo>
                    <a:pt x="12007" y="7650"/>
                    <a:pt x="12058" y="7346"/>
                    <a:pt x="12264" y="7158"/>
                  </a:cubicBezTo>
                  <a:cubicBezTo>
                    <a:pt x="12517" y="6927"/>
                    <a:pt x="12913" y="6946"/>
                    <a:pt x="13205" y="6766"/>
                  </a:cubicBezTo>
                  <a:cubicBezTo>
                    <a:pt x="13700" y="6458"/>
                    <a:pt x="13702" y="5722"/>
                    <a:pt x="14089" y="5285"/>
                  </a:cubicBezTo>
                  <a:cubicBezTo>
                    <a:pt x="14376" y="4959"/>
                    <a:pt x="14835" y="4849"/>
                    <a:pt x="15275" y="4849"/>
                  </a:cubicBezTo>
                  <a:cubicBezTo>
                    <a:pt x="15306" y="4849"/>
                    <a:pt x="15338" y="4849"/>
                    <a:pt x="15369" y="4851"/>
                  </a:cubicBezTo>
                  <a:cubicBezTo>
                    <a:pt x="15815" y="4866"/>
                    <a:pt x="16255" y="4969"/>
                    <a:pt x="16700" y="4969"/>
                  </a:cubicBezTo>
                  <a:cubicBezTo>
                    <a:pt x="16721" y="4969"/>
                    <a:pt x="16741" y="4969"/>
                    <a:pt x="16762" y="4969"/>
                  </a:cubicBezTo>
                  <a:cubicBezTo>
                    <a:pt x="17815" y="4946"/>
                    <a:pt x="18787" y="4275"/>
                    <a:pt x="19345" y="3381"/>
                  </a:cubicBezTo>
                  <a:cubicBezTo>
                    <a:pt x="19902" y="2487"/>
                    <a:pt x="20084" y="1399"/>
                    <a:pt x="20041" y="347"/>
                  </a:cubicBezTo>
                  <a:cubicBezTo>
                    <a:pt x="20038" y="266"/>
                    <a:pt x="20033" y="181"/>
                    <a:pt x="19988" y="114"/>
                  </a:cubicBezTo>
                  <a:cubicBezTo>
                    <a:pt x="19938" y="37"/>
                    <a:pt x="19846" y="1"/>
                    <a:pt x="197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5"/>
            <p:cNvSpPr/>
            <p:nvPr/>
          </p:nvSpPr>
          <p:spPr>
            <a:xfrm>
              <a:off x="2306575" y="2220650"/>
              <a:ext cx="82525" cy="173750"/>
            </a:xfrm>
            <a:custGeom>
              <a:avLst/>
              <a:gdLst/>
              <a:ahLst/>
              <a:cxnLst/>
              <a:rect l="l" t="t" r="r" b="b"/>
              <a:pathLst>
                <a:path w="3301" h="6950" extrusionOk="0">
                  <a:moveTo>
                    <a:pt x="715" y="0"/>
                  </a:moveTo>
                  <a:cubicBezTo>
                    <a:pt x="504" y="0"/>
                    <a:pt x="585" y="522"/>
                    <a:pt x="541" y="688"/>
                  </a:cubicBezTo>
                  <a:cubicBezTo>
                    <a:pt x="450" y="1023"/>
                    <a:pt x="219" y="1305"/>
                    <a:pt x="124" y="1639"/>
                  </a:cubicBezTo>
                  <a:cubicBezTo>
                    <a:pt x="1" y="2072"/>
                    <a:pt x="121" y="2538"/>
                    <a:pt x="304" y="2951"/>
                  </a:cubicBezTo>
                  <a:cubicBezTo>
                    <a:pt x="594" y="3607"/>
                    <a:pt x="1035" y="4185"/>
                    <a:pt x="1498" y="4734"/>
                  </a:cubicBezTo>
                  <a:cubicBezTo>
                    <a:pt x="1694" y="4966"/>
                    <a:pt x="1898" y="5196"/>
                    <a:pt x="2054" y="5458"/>
                  </a:cubicBezTo>
                  <a:cubicBezTo>
                    <a:pt x="2211" y="5720"/>
                    <a:pt x="2320" y="6018"/>
                    <a:pt x="2309" y="6322"/>
                  </a:cubicBezTo>
                  <a:cubicBezTo>
                    <a:pt x="2304" y="6455"/>
                    <a:pt x="2278" y="6592"/>
                    <a:pt x="2310" y="6720"/>
                  </a:cubicBezTo>
                  <a:cubicBezTo>
                    <a:pt x="2339" y="6838"/>
                    <a:pt x="2442" y="6949"/>
                    <a:pt x="2560" y="6949"/>
                  </a:cubicBezTo>
                  <a:cubicBezTo>
                    <a:pt x="2570" y="6949"/>
                    <a:pt x="2581" y="6948"/>
                    <a:pt x="2593" y="6946"/>
                  </a:cubicBezTo>
                  <a:cubicBezTo>
                    <a:pt x="2761" y="6913"/>
                    <a:pt x="2799" y="6698"/>
                    <a:pt x="2830" y="6530"/>
                  </a:cubicBezTo>
                  <a:cubicBezTo>
                    <a:pt x="2879" y="6268"/>
                    <a:pt x="2996" y="6022"/>
                    <a:pt x="3071" y="5766"/>
                  </a:cubicBezTo>
                  <a:cubicBezTo>
                    <a:pt x="3301" y="4991"/>
                    <a:pt x="3117" y="4106"/>
                    <a:pt x="2598" y="3485"/>
                  </a:cubicBezTo>
                  <a:cubicBezTo>
                    <a:pt x="2342" y="3180"/>
                    <a:pt x="2018" y="2940"/>
                    <a:pt x="1730" y="2666"/>
                  </a:cubicBezTo>
                  <a:cubicBezTo>
                    <a:pt x="1443" y="2390"/>
                    <a:pt x="1184" y="2060"/>
                    <a:pt x="1114" y="1667"/>
                  </a:cubicBezTo>
                  <a:cubicBezTo>
                    <a:pt x="1059" y="1352"/>
                    <a:pt x="1131" y="1029"/>
                    <a:pt x="1114" y="709"/>
                  </a:cubicBezTo>
                  <a:cubicBezTo>
                    <a:pt x="1102" y="497"/>
                    <a:pt x="1014" y="110"/>
                    <a:pt x="787" y="16"/>
                  </a:cubicBezTo>
                  <a:cubicBezTo>
                    <a:pt x="760" y="5"/>
                    <a:pt x="736" y="0"/>
                    <a:pt x="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5"/>
            <p:cNvSpPr/>
            <p:nvPr/>
          </p:nvSpPr>
          <p:spPr>
            <a:xfrm>
              <a:off x="2342875" y="2221375"/>
              <a:ext cx="132550" cy="177675"/>
            </a:xfrm>
            <a:custGeom>
              <a:avLst/>
              <a:gdLst/>
              <a:ahLst/>
              <a:cxnLst/>
              <a:rect l="l" t="t" r="r" b="b"/>
              <a:pathLst>
                <a:path w="5302" h="7107" extrusionOk="0">
                  <a:moveTo>
                    <a:pt x="417" y="0"/>
                  </a:moveTo>
                  <a:cubicBezTo>
                    <a:pt x="321" y="0"/>
                    <a:pt x="233" y="69"/>
                    <a:pt x="162" y="253"/>
                  </a:cubicBezTo>
                  <a:cubicBezTo>
                    <a:pt x="1" y="670"/>
                    <a:pt x="308" y="1308"/>
                    <a:pt x="591" y="1610"/>
                  </a:cubicBezTo>
                  <a:cubicBezTo>
                    <a:pt x="1165" y="2222"/>
                    <a:pt x="2169" y="2234"/>
                    <a:pt x="2779" y="2812"/>
                  </a:cubicBezTo>
                  <a:cubicBezTo>
                    <a:pt x="3041" y="3059"/>
                    <a:pt x="3206" y="3393"/>
                    <a:pt x="3322" y="3734"/>
                  </a:cubicBezTo>
                  <a:cubicBezTo>
                    <a:pt x="3444" y="4092"/>
                    <a:pt x="3520" y="4467"/>
                    <a:pt x="3513" y="4843"/>
                  </a:cubicBezTo>
                  <a:cubicBezTo>
                    <a:pt x="3502" y="5525"/>
                    <a:pt x="3228" y="6191"/>
                    <a:pt x="3287" y="6869"/>
                  </a:cubicBezTo>
                  <a:cubicBezTo>
                    <a:pt x="3293" y="6934"/>
                    <a:pt x="3304" y="7003"/>
                    <a:pt x="3346" y="7051"/>
                  </a:cubicBezTo>
                  <a:cubicBezTo>
                    <a:pt x="3381" y="7090"/>
                    <a:pt x="3428" y="7106"/>
                    <a:pt x="3478" y="7106"/>
                  </a:cubicBezTo>
                  <a:cubicBezTo>
                    <a:pt x="3569" y="7106"/>
                    <a:pt x="3671" y="7053"/>
                    <a:pt x="3740" y="6987"/>
                  </a:cubicBezTo>
                  <a:cubicBezTo>
                    <a:pt x="3998" y="6739"/>
                    <a:pt x="4090" y="6365"/>
                    <a:pt x="4122" y="6010"/>
                  </a:cubicBezTo>
                  <a:cubicBezTo>
                    <a:pt x="4155" y="5654"/>
                    <a:pt x="4139" y="5289"/>
                    <a:pt x="4234" y="4945"/>
                  </a:cubicBezTo>
                  <a:cubicBezTo>
                    <a:pt x="4382" y="4404"/>
                    <a:pt x="4780" y="3970"/>
                    <a:pt x="5023" y="3465"/>
                  </a:cubicBezTo>
                  <a:cubicBezTo>
                    <a:pt x="5172" y="3154"/>
                    <a:pt x="5262" y="2815"/>
                    <a:pt x="5286" y="2470"/>
                  </a:cubicBezTo>
                  <a:cubicBezTo>
                    <a:pt x="5302" y="2247"/>
                    <a:pt x="5288" y="2017"/>
                    <a:pt x="5196" y="1813"/>
                  </a:cubicBezTo>
                  <a:cubicBezTo>
                    <a:pt x="5024" y="1434"/>
                    <a:pt x="4608" y="1221"/>
                    <a:pt x="4199" y="1148"/>
                  </a:cubicBezTo>
                  <a:cubicBezTo>
                    <a:pt x="3791" y="1073"/>
                    <a:pt x="3370" y="1111"/>
                    <a:pt x="2955" y="1080"/>
                  </a:cubicBezTo>
                  <a:cubicBezTo>
                    <a:pt x="2557" y="1050"/>
                    <a:pt x="2164" y="958"/>
                    <a:pt x="1774" y="866"/>
                  </a:cubicBezTo>
                  <a:cubicBezTo>
                    <a:pt x="1524" y="808"/>
                    <a:pt x="1259" y="742"/>
                    <a:pt x="1075" y="562"/>
                  </a:cubicBezTo>
                  <a:cubicBezTo>
                    <a:pt x="924" y="415"/>
                    <a:pt x="650"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5"/>
            <p:cNvSpPr/>
            <p:nvPr/>
          </p:nvSpPr>
          <p:spPr>
            <a:xfrm>
              <a:off x="1898650" y="2217650"/>
              <a:ext cx="123850" cy="100175"/>
            </a:xfrm>
            <a:custGeom>
              <a:avLst/>
              <a:gdLst/>
              <a:ahLst/>
              <a:cxnLst/>
              <a:rect l="l" t="t" r="r" b="b"/>
              <a:pathLst>
                <a:path w="4954" h="4007" extrusionOk="0">
                  <a:moveTo>
                    <a:pt x="4681" y="1"/>
                  </a:moveTo>
                  <a:cubicBezTo>
                    <a:pt x="4497" y="1"/>
                    <a:pt x="4307" y="376"/>
                    <a:pt x="4224" y="500"/>
                  </a:cubicBezTo>
                  <a:cubicBezTo>
                    <a:pt x="3981" y="866"/>
                    <a:pt x="3740" y="1231"/>
                    <a:pt x="3498" y="1597"/>
                  </a:cubicBezTo>
                  <a:cubicBezTo>
                    <a:pt x="3372" y="1787"/>
                    <a:pt x="3246" y="1980"/>
                    <a:pt x="3081" y="2138"/>
                  </a:cubicBezTo>
                  <a:cubicBezTo>
                    <a:pt x="2917" y="2298"/>
                    <a:pt x="2709" y="2421"/>
                    <a:pt x="2483" y="2447"/>
                  </a:cubicBezTo>
                  <a:cubicBezTo>
                    <a:pt x="2452" y="2450"/>
                    <a:pt x="2421" y="2452"/>
                    <a:pt x="2391" y="2452"/>
                  </a:cubicBezTo>
                  <a:cubicBezTo>
                    <a:pt x="1948" y="2452"/>
                    <a:pt x="1535" y="2112"/>
                    <a:pt x="1090" y="2112"/>
                  </a:cubicBezTo>
                  <a:cubicBezTo>
                    <a:pt x="1063" y="2112"/>
                    <a:pt x="1035" y="2113"/>
                    <a:pt x="1008" y="2116"/>
                  </a:cubicBezTo>
                  <a:cubicBezTo>
                    <a:pt x="635" y="2152"/>
                    <a:pt x="334" y="2450"/>
                    <a:pt x="162" y="2783"/>
                  </a:cubicBezTo>
                  <a:cubicBezTo>
                    <a:pt x="67" y="2968"/>
                    <a:pt x="0" y="3172"/>
                    <a:pt x="10" y="3379"/>
                  </a:cubicBezTo>
                  <a:cubicBezTo>
                    <a:pt x="11" y="3413"/>
                    <a:pt x="17" y="3450"/>
                    <a:pt x="41" y="3472"/>
                  </a:cubicBezTo>
                  <a:cubicBezTo>
                    <a:pt x="65" y="3495"/>
                    <a:pt x="98" y="3500"/>
                    <a:pt x="129" y="3502"/>
                  </a:cubicBezTo>
                  <a:cubicBezTo>
                    <a:pt x="174" y="3507"/>
                    <a:pt x="220" y="3510"/>
                    <a:pt x="266" y="3510"/>
                  </a:cubicBezTo>
                  <a:cubicBezTo>
                    <a:pt x="331" y="3510"/>
                    <a:pt x="396" y="3503"/>
                    <a:pt x="457" y="3485"/>
                  </a:cubicBezTo>
                  <a:cubicBezTo>
                    <a:pt x="602" y="3439"/>
                    <a:pt x="719" y="3332"/>
                    <a:pt x="854" y="3264"/>
                  </a:cubicBezTo>
                  <a:cubicBezTo>
                    <a:pt x="977" y="3201"/>
                    <a:pt x="1113" y="3173"/>
                    <a:pt x="1251" y="3173"/>
                  </a:cubicBezTo>
                  <a:cubicBezTo>
                    <a:pt x="1377" y="3173"/>
                    <a:pt x="1505" y="3197"/>
                    <a:pt x="1624" y="3241"/>
                  </a:cubicBezTo>
                  <a:cubicBezTo>
                    <a:pt x="1871" y="3334"/>
                    <a:pt x="2082" y="3505"/>
                    <a:pt x="2259" y="3703"/>
                  </a:cubicBezTo>
                  <a:cubicBezTo>
                    <a:pt x="2357" y="3812"/>
                    <a:pt x="2451" y="3934"/>
                    <a:pt x="2589" y="3983"/>
                  </a:cubicBezTo>
                  <a:cubicBezTo>
                    <a:pt x="2641" y="4001"/>
                    <a:pt x="2696" y="4007"/>
                    <a:pt x="2751" y="4007"/>
                  </a:cubicBezTo>
                  <a:cubicBezTo>
                    <a:pt x="2770" y="4007"/>
                    <a:pt x="2789" y="4006"/>
                    <a:pt x="2809" y="4005"/>
                  </a:cubicBezTo>
                  <a:cubicBezTo>
                    <a:pt x="3001" y="3990"/>
                    <a:pt x="3190" y="3925"/>
                    <a:pt x="3349" y="3815"/>
                  </a:cubicBezTo>
                  <a:cubicBezTo>
                    <a:pt x="3574" y="3657"/>
                    <a:pt x="3732" y="3423"/>
                    <a:pt x="3865" y="3184"/>
                  </a:cubicBezTo>
                  <a:cubicBezTo>
                    <a:pt x="4026" y="2899"/>
                    <a:pt x="4162" y="2599"/>
                    <a:pt x="4280" y="2293"/>
                  </a:cubicBezTo>
                  <a:cubicBezTo>
                    <a:pt x="4490" y="1749"/>
                    <a:pt x="4641" y="1184"/>
                    <a:pt x="4783" y="618"/>
                  </a:cubicBezTo>
                  <a:cubicBezTo>
                    <a:pt x="4826" y="440"/>
                    <a:pt x="4954" y="181"/>
                    <a:pt x="4772" y="35"/>
                  </a:cubicBezTo>
                  <a:cubicBezTo>
                    <a:pt x="4742" y="11"/>
                    <a:pt x="4712" y="1"/>
                    <a:pt x="4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5"/>
            <p:cNvSpPr/>
            <p:nvPr/>
          </p:nvSpPr>
          <p:spPr>
            <a:xfrm>
              <a:off x="1894175" y="2684575"/>
              <a:ext cx="162400" cy="135975"/>
            </a:xfrm>
            <a:custGeom>
              <a:avLst/>
              <a:gdLst/>
              <a:ahLst/>
              <a:cxnLst/>
              <a:rect l="l" t="t" r="r" b="b"/>
              <a:pathLst>
                <a:path w="6496" h="5439" extrusionOk="0">
                  <a:moveTo>
                    <a:pt x="6129" y="0"/>
                  </a:moveTo>
                  <a:cubicBezTo>
                    <a:pt x="6107" y="0"/>
                    <a:pt x="6085" y="2"/>
                    <a:pt x="6064" y="5"/>
                  </a:cubicBezTo>
                  <a:cubicBezTo>
                    <a:pt x="5811" y="45"/>
                    <a:pt x="5713" y="216"/>
                    <a:pt x="5548" y="379"/>
                  </a:cubicBezTo>
                  <a:cubicBezTo>
                    <a:pt x="5382" y="544"/>
                    <a:pt x="5195" y="687"/>
                    <a:pt x="5000" y="814"/>
                  </a:cubicBezTo>
                  <a:cubicBezTo>
                    <a:pt x="4607" y="1071"/>
                    <a:pt x="4176" y="1261"/>
                    <a:pt x="3744" y="1443"/>
                  </a:cubicBezTo>
                  <a:cubicBezTo>
                    <a:pt x="3376" y="1598"/>
                    <a:pt x="3001" y="1751"/>
                    <a:pt x="2605" y="1793"/>
                  </a:cubicBezTo>
                  <a:cubicBezTo>
                    <a:pt x="2494" y="1806"/>
                    <a:pt x="2380" y="1809"/>
                    <a:pt x="2266" y="1809"/>
                  </a:cubicBezTo>
                  <a:cubicBezTo>
                    <a:pt x="2092" y="1809"/>
                    <a:pt x="1916" y="1801"/>
                    <a:pt x="1743" y="1801"/>
                  </a:cubicBezTo>
                  <a:cubicBezTo>
                    <a:pt x="1433" y="1801"/>
                    <a:pt x="1132" y="1829"/>
                    <a:pt x="868" y="1984"/>
                  </a:cubicBezTo>
                  <a:cubicBezTo>
                    <a:pt x="605" y="2138"/>
                    <a:pt x="416" y="2404"/>
                    <a:pt x="318" y="2693"/>
                  </a:cubicBezTo>
                  <a:cubicBezTo>
                    <a:pt x="219" y="2982"/>
                    <a:pt x="201" y="3294"/>
                    <a:pt x="221" y="3599"/>
                  </a:cubicBezTo>
                  <a:cubicBezTo>
                    <a:pt x="248" y="4015"/>
                    <a:pt x="339" y="4449"/>
                    <a:pt x="182" y="4834"/>
                  </a:cubicBezTo>
                  <a:cubicBezTo>
                    <a:pt x="115" y="4999"/>
                    <a:pt x="0" y="5168"/>
                    <a:pt x="46" y="5341"/>
                  </a:cubicBezTo>
                  <a:cubicBezTo>
                    <a:pt x="55" y="5368"/>
                    <a:pt x="66" y="5393"/>
                    <a:pt x="88" y="5411"/>
                  </a:cubicBezTo>
                  <a:cubicBezTo>
                    <a:pt x="107" y="5426"/>
                    <a:pt x="133" y="5431"/>
                    <a:pt x="157" y="5436"/>
                  </a:cubicBezTo>
                  <a:cubicBezTo>
                    <a:pt x="173" y="5437"/>
                    <a:pt x="188" y="5438"/>
                    <a:pt x="203" y="5438"/>
                  </a:cubicBezTo>
                  <a:cubicBezTo>
                    <a:pt x="395" y="5438"/>
                    <a:pt x="568" y="5293"/>
                    <a:pt x="663" y="5122"/>
                  </a:cubicBezTo>
                  <a:cubicBezTo>
                    <a:pt x="766" y="4938"/>
                    <a:pt x="804" y="4726"/>
                    <a:pt x="871" y="4526"/>
                  </a:cubicBezTo>
                  <a:cubicBezTo>
                    <a:pt x="936" y="4327"/>
                    <a:pt x="1048" y="4124"/>
                    <a:pt x="1241" y="4036"/>
                  </a:cubicBezTo>
                  <a:cubicBezTo>
                    <a:pt x="1317" y="4000"/>
                    <a:pt x="1399" y="3986"/>
                    <a:pt x="1481" y="3986"/>
                  </a:cubicBezTo>
                  <a:cubicBezTo>
                    <a:pt x="1646" y="3986"/>
                    <a:pt x="1818" y="4041"/>
                    <a:pt x="1978" y="4093"/>
                  </a:cubicBezTo>
                  <a:cubicBezTo>
                    <a:pt x="2387" y="4227"/>
                    <a:pt x="2825" y="4335"/>
                    <a:pt x="3251" y="4335"/>
                  </a:cubicBezTo>
                  <a:cubicBezTo>
                    <a:pt x="3514" y="4335"/>
                    <a:pt x="3772" y="4294"/>
                    <a:pt x="4017" y="4193"/>
                  </a:cubicBezTo>
                  <a:cubicBezTo>
                    <a:pt x="4727" y="3902"/>
                    <a:pt x="5159" y="3168"/>
                    <a:pt x="5375" y="2433"/>
                  </a:cubicBezTo>
                  <a:cubicBezTo>
                    <a:pt x="5537" y="1881"/>
                    <a:pt x="5627" y="1264"/>
                    <a:pt x="6041" y="865"/>
                  </a:cubicBezTo>
                  <a:cubicBezTo>
                    <a:pt x="6148" y="763"/>
                    <a:pt x="6273" y="677"/>
                    <a:pt x="6362" y="558"/>
                  </a:cubicBezTo>
                  <a:cubicBezTo>
                    <a:pt x="6451" y="440"/>
                    <a:pt x="6495" y="270"/>
                    <a:pt x="6418" y="143"/>
                  </a:cubicBezTo>
                  <a:cubicBezTo>
                    <a:pt x="6360" y="47"/>
                    <a:pt x="6244" y="0"/>
                    <a:pt x="6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5"/>
            <p:cNvSpPr/>
            <p:nvPr/>
          </p:nvSpPr>
          <p:spPr>
            <a:xfrm>
              <a:off x="1891375" y="2572875"/>
              <a:ext cx="112575" cy="72425"/>
            </a:xfrm>
            <a:custGeom>
              <a:avLst/>
              <a:gdLst/>
              <a:ahLst/>
              <a:cxnLst/>
              <a:rect l="l" t="t" r="r" b="b"/>
              <a:pathLst>
                <a:path w="4503" h="2897" extrusionOk="0">
                  <a:moveTo>
                    <a:pt x="922" y="1"/>
                  </a:moveTo>
                  <a:cubicBezTo>
                    <a:pt x="892" y="1"/>
                    <a:pt x="861" y="4"/>
                    <a:pt x="831" y="12"/>
                  </a:cubicBezTo>
                  <a:cubicBezTo>
                    <a:pt x="662" y="56"/>
                    <a:pt x="548" y="213"/>
                    <a:pt x="482" y="375"/>
                  </a:cubicBezTo>
                  <a:cubicBezTo>
                    <a:pt x="354" y="690"/>
                    <a:pt x="359" y="1056"/>
                    <a:pt x="189" y="1353"/>
                  </a:cubicBezTo>
                  <a:cubicBezTo>
                    <a:pt x="94" y="1522"/>
                    <a:pt x="0" y="1579"/>
                    <a:pt x="54" y="1800"/>
                  </a:cubicBezTo>
                  <a:cubicBezTo>
                    <a:pt x="81" y="1924"/>
                    <a:pt x="135" y="2056"/>
                    <a:pt x="248" y="2113"/>
                  </a:cubicBezTo>
                  <a:cubicBezTo>
                    <a:pt x="288" y="2132"/>
                    <a:pt x="330" y="2140"/>
                    <a:pt x="374" y="2140"/>
                  </a:cubicBezTo>
                  <a:cubicBezTo>
                    <a:pt x="472" y="2140"/>
                    <a:pt x="575" y="2099"/>
                    <a:pt x="667" y="2058"/>
                  </a:cubicBezTo>
                  <a:cubicBezTo>
                    <a:pt x="819" y="1991"/>
                    <a:pt x="973" y="1927"/>
                    <a:pt x="1137" y="1899"/>
                  </a:cubicBezTo>
                  <a:cubicBezTo>
                    <a:pt x="1186" y="1891"/>
                    <a:pt x="1236" y="1886"/>
                    <a:pt x="1287" y="1886"/>
                  </a:cubicBezTo>
                  <a:cubicBezTo>
                    <a:pt x="1403" y="1886"/>
                    <a:pt x="1520" y="1910"/>
                    <a:pt x="1620" y="1966"/>
                  </a:cubicBezTo>
                  <a:cubicBezTo>
                    <a:pt x="1964" y="2160"/>
                    <a:pt x="2036" y="2674"/>
                    <a:pt x="2393" y="2843"/>
                  </a:cubicBezTo>
                  <a:cubicBezTo>
                    <a:pt x="2470" y="2880"/>
                    <a:pt x="2555" y="2896"/>
                    <a:pt x="2641" y="2896"/>
                  </a:cubicBezTo>
                  <a:cubicBezTo>
                    <a:pt x="2745" y="2896"/>
                    <a:pt x="2851" y="2873"/>
                    <a:pt x="2947" y="2834"/>
                  </a:cubicBezTo>
                  <a:cubicBezTo>
                    <a:pt x="3122" y="2764"/>
                    <a:pt x="3276" y="2646"/>
                    <a:pt x="3427" y="2530"/>
                  </a:cubicBezTo>
                  <a:cubicBezTo>
                    <a:pt x="3635" y="2370"/>
                    <a:pt x="3843" y="2210"/>
                    <a:pt x="4051" y="2050"/>
                  </a:cubicBezTo>
                  <a:cubicBezTo>
                    <a:pt x="4160" y="1966"/>
                    <a:pt x="4271" y="1880"/>
                    <a:pt x="4357" y="1772"/>
                  </a:cubicBezTo>
                  <a:cubicBezTo>
                    <a:pt x="4442" y="1665"/>
                    <a:pt x="4503" y="1528"/>
                    <a:pt x="4492" y="1390"/>
                  </a:cubicBezTo>
                  <a:cubicBezTo>
                    <a:pt x="4490" y="1364"/>
                    <a:pt x="4484" y="1337"/>
                    <a:pt x="4467" y="1318"/>
                  </a:cubicBezTo>
                  <a:cubicBezTo>
                    <a:pt x="4448" y="1301"/>
                    <a:pt x="4421" y="1297"/>
                    <a:pt x="4395" y="1297"/>
                  </a:cubicBezTo>
                  <a:cubicBezTo>
                    <a:pt x="4387" y="1297"/>
                    <a:pt x="4380" y="1297"/>
                    <a:pt x="4372" y="1298"/>
                  </a:cubicBezTo>
                  <a:cubicBezTo>
                    <a:pt x="4059" y="1326"/>
                    <a:pt x="3788" y="1517"/>
                    <a:pt x="3518" y="1678"/>
                  </a:cubicBezTo>
                  <a:cubicBezTo>
                    <a:pt x="3300" y="1809"/>
                    <a:pt x="3052" y="1928"/>
                    <a:pt x="2804" y="1928"/>
                  </a:cubicBezTo>
                  <a:cubicBezTo>
                    <a:pt x="2745" y="1928"/>
                    <a:pt x="2686" y="1922"/>
                    <a:pt x="2628" y="1907"/>
                  </a:cubicBezTo>
                  <a:cubicBezTo>
                    <a:pt x="2342" y="1835"/>
                    <a:pt x="2136" y="1584"/>
                    <a:pt x="2002" y="1322"/>
                  </a:cubicBezTo>
                  <a:cubicBezTo>
                    <a:pt x="1869" y="1060"/>
                    <a:pt x="1785" y="773"/>
                    <a:pt x="1631" y="522"/>
                  </a:cubicBezTo>
                  <a:cubicBezTo>
                    <a:pt x="1538" y="370"/>
                    <a:pt x="1415" y="231"/>
                    <a:pt x="1267" y="126"/>
                  </a:cubicBezTo>
                  <a:cubicBezTo>
                    <a:pt x="1166" y="56"/>
                    <a:pt x="1044" y="1"/>
                    <a:pt x="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5"/>
            <p:cNvSpPr/>
            <p:nvPr/>
          </p:nvSpPr>
          <p:spPr>
            <a:xfrm>
              <a:off x="1968850" y="2703775"/>
              <a:ext cx="319800" cy="117225"/>
            </a:xfrm>
            <a:custGeom>
              <a:avLst/>
              <a:gdLst/>
              <a:ahLst/>
              <a:cxnLst/>
              <a:rect l="l" t="t" r="r" b="b"/>
              <a:pathLst>
                <a:path w="12792" h="4689" fill="none" extrusionOk="0">
                  <a:moveTo>
                    <a:pt x="1" y="4498"/>
                  </a:moveTo>
                  <a:cubicBezTo>
                    <a:pt x="1540" y="4688"/>
                    <a:pt x="3066" y="3843"/>
                    <a:pt x="4081" y="2668"/>
                  </a:cubicBezTo>
                  <a:cubicBezTo>
                    <a:pt x="4458" y="2230"/>
                    <a:pt x="4805" y="1726"/>
                    <a:pt x="5334" y="1491"/>
                  </a:cubicBezTo>
                  <a:cubicBezTo>
                    <a:pt x="5769" y="1298"/>
                    <a:pt x="6271" y="1318"/>
                    <a:pt x="6735" y="1414"/>
                  </a:cubicBezTo>
                  <a:cubicBezTo>
                    <a:pt x="7202" y="1508"/>
                    <a:pt x="7652" y="1675"/>
                    <a:pt x="8118" y="1764"/>
                  </a:cubicBezTo>
                  <a:cubicBezTo>
                    <a:pt x="8580" y="1853"/>
                    <a:pt x="9053" y="1868"/>
                    <a:pt x="9523" y="1856"/>
                  </a:cubicBezTo>
                  <a:cubicBezTo>
                    <a:pt x="10126" y="1839"/>
                    <a:pt x="10739" y="1776"/>
                    <a:pt x="11291" y="1533"/>
                  </a:cubicBezTo>
                  <a:cubicBezTo>
                    <a:pt x="11961" y="1238"/>
                    <a:pt x="12510" y="678"/>
                    <a:pt x="12791"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5"/>
            <p:cNvSpPr/>
            <p:nvPr/>
          </p:nvSpPr>
          <p:spPr>
            <a:xfrm>
              <a:off x="2197700" y="2470750"/>
              <a:ext cx="174050" cy="135450"/>
            </a:xfrm>
            <a:custGeom>
              <a:avLst/>
              <a:gdLst/>
              <a:ahLst/>
              <a:cxnLst/>
              <a:rect l="l" t="t" r="r" b="b"/>
              <a:pathLst>
                <a:path w="6962" h="5418" fill="none" extrusionOk="0">
                  <a:moveTo>
                    <a:pt x="19" y="5418"/>
                  </a:moveTo>
                  <a:cubicBezTo>
                    <a:pt x="0" y="5064"/>
                    <a:pt x="58" y="4707"/>
                    <a:pt x="188" y="4378"/>
                  </a:cubicBezTo>
                  <a:cubicBezTo>
                    <a:pt x="222" y="4290"/>
                    <a:pt x="262" y="4203"/>
                    <a:pt x="329" y="4137"/>
                  </a:cubicBezTo>
                  <a:cubicBezTo>
                    <a:pt x="395" y="4071"/>
                    <a:pt x="481" y="4031"/>
                    <a:pt x="556" y="3978"/>
                  </a:cubicBezTo>
                  <a:cubicBezTo>
                    <a:pt x="900" y="3740"/>
                    <a:pt x="1003" y="3286"/>
                    <a:pt x="1062" y="2873"/>
                  </a:cubicBezTo>
                  <a:cubicBezTo>
                    <a:pt x="1120" y="2459"/>
                    <a:pt x="1172" y="2011"/>
                    <a:pt x="1463" y="1712"/>
                  </a:cubicBezTo>
                  <a:cubicBezTo>
                    <a:pt x="1722" y="1445"/>
                    <a:pt x="2115" y="1358"/>
                    <a:pt x="2486" y="1328"/>
                  </a:cubicBezTo>
                  <a:cubicBezTo>
                    <a:pt x="3339" y="1261"/>
                    <a:pt x="4210" y="1415"/>
                    <a:pt x="5046" y="1234"/>
                  </a:cubicBezTo>
                  <a:cubicBezTo>
                    <a:pt x="5805" y="1069"/>
                    <a:pt x="6498" y="623"/>
                    <a:pt x="6962"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5"/>
            <p:cNvSpPr/>
            <p:nvPr/>
          </p:nvSpPr>
          <p:spPr>
            <a:xfrm>
              <a:off x="2286075" y="2491850"/>
              <a:ext cx="156100" cy="59700"/>
            </a:xfrm>
            <a:custGeom>
              <a:avLst/>
              <a:gdLst/>
              <a:ahLst/>
              <a:cxnLst/>
              <a:rect l="l" t="t" r="r" b="b"/>
              <a:pathLst>
                <a:path w="6244" h="2388" fill="none" extrusionOk="0">
                  <a:moveTo>
                    <a:pt x="1" y="2388"/>
                  </a:moveTo>
                  <a:cubicBezTo>
                    <a:pt x="22" y="2237"/>
                    <a:pt x="201" y="2173"/>
                    <a:pt x="351" y="2152"/>
                  </a:cubicBezTo>
                  <a:cubicBezTo>
                    <a:pt x="1017" y="2062"/>
                    <a:pt x="1687" y="2238"/>
                    <a:pt x="2359" y="2271"/>
                  </a:cubicBezTo>
                  <a:cubicBezTo>
                    <a:pt x="3216" y="2312"/>
                    <a:pt x="4084" y="2113"/>
                    <a:pt x="4837" y="1702"/>
                  </a:cubicBezTo>
                  <a:cubicBezTo>
                    <a:pt x="5091" y="1566"/>
                    <a:pt x="5333" y="1402"/>
                    <a:pt x="5535" y="1197"/>
                  </a:cubicBezTo>
                  <a:cubicBezTo>
                    <a:pt x="5863" y="865"/>
                    <a:pt x="6074" y="436"/>
                    <a:pt x="6244"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5"/>
            <p:cNvSpPr/>
            <p:nvPr/>
          </p:nvSpPr>
          <p:spPr>
            <a:xfrm>
              <a:off x="2356125" y="2239925"/>
              <a:ext cx="87725" cy="147200"/>
            </a:xfrm>
            <a:custGeom>
              <a:avLst/>
              <a:gdLst/>
              <a:ahLst/>
              <a:cxnLst/>
              <a:rect l="l" t="t" r="r" b="b"/>
              <a:pathLst>
                <a:path w="3509" h="5888" fill="none" extrusionOk="0">
                  <a:moveTo>
                    <a:pt x="0" y="1"/>
                  </a:moveTo>
                  <a:cubicBezTo>
                    <a:pt x="152" y="400"/>
                    <a:pt x="521" y="677"/>
                    <a:pt x="910" y="850"/>
                  </a:cubicBezTo>
                  <a:cubicBezTo>
                    <a:pt x="1299" y="1023"/>
                    <a:pt x="1719" y="1115"/>
                    <a:pt x="2116" y="1269"/>
                  </a:cubicBezTo>
                  <a:cubicBezTo>
                    <a:pt x="2513" y="1423"/>
                    <a:pt x="2902" y="1660"/>
                    <a:pt x="3109" y="2031"/>
                  </a:cubicBezTo>
                  <a:cubicBezTo>
                    <a:pt x="3204" y="2200"/>
                    <a:pt x="3257" y="2390"/>
                    <a:pt x="3294" y="2581"/>
                  </a:cubicBezTo>
                  <a:cubicBezTo>
                    <a:pt x="3509" y="3676"/>
                    <a:pt x="3256" y="4801"/>
                    <a:pt x="3003" y="5887"/>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5"/>
            <p:cNvSpPr/>
            <p:nvPr/>
          </p:nvSpPr>
          <p:spPr>
            <a:xfrm>
              <a:off x="1907025" y="2711750"/>
              <a:ext cx="121775" cy="73925"/>
            </a:xfrm>
            <a:custGeom>
              <a:avLst/>
              <a:gdLst/>
              <a:ahLst/>
              <a:cxnLst/>
              <a:rect l="l" t="t" r="r" b="b"/>
              <a:pathLst>
                <a:path w="4871" h="2957" fill="none" extrusionOk="0">
                  <a:moveTo>
                    <a:pt x="68" y="2956"/>
                  </a:moveTo>
                  <a:cubicBezTo>
                    <a:pt x="29" y="2488"/>
                    <a:pt x="0" y="1974"/>
                    <a:pt x="278" y="1594"/>
                  </a:cubicBezTo>
                  <a:cubicBezTo>
                    <a:pt x="492" y="1300"/>
                    <a:pt x="855" y="1147"/>
                    <a:pt x="1215" y="1086"/>
                  </a:cubicBezTo>
                  <a:cubicBezTo>
                    <a:pt x="1572" y="1024"/>
                    <a:pt x="1940" y="1040"/>
                    <a:pt x="2304" y="1011"/>
                  </a:cubicBezTo>
                  <a:cubicBezTo>
                    <a:pt x="3234" y="938"/>
                    <a:pt x="4129" y="566"/>
                    <a:pt x="4870"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5"/>
            <p:cNvSpPr/>
            <p:nvPr/>
          </p:nvSpPr>
          <p:spPr>
            <a:xfrm>
              <a:off x="1898100" y="2583725"/>
              <a:ext cx="66200" cy="46675"/>
            </a:xfrm>
            <a:custGeom>
              <a:avLst/>
              <a:gdLst/>
              <a:ahLst/>
              <a:cxnLst/>
              <a:rect l="l" t="t" r="r" b="b"/>
              <a:pathLst>
                <a:path w="2648" h="1867" fill="none" extrusionOk="0">
                  <a:moveTo>
                    <a:pt x="0" y="1215"/>
                  </a:moveTo>
                  <a:cubicBezTo>
                    <a:pt x="117" y="1221"/>
                    <a:pt x="194" y="1097"/>
                    <a:pt x="243" y="990"/>
                  </a:cubicBezTo>
                  <a:cubicBezTo>
                    <a:pt x="352" y="750"/>
                    <a:pt x="454" y="507"/>
                    <a:pt x="549" y="260"/>
                  </a:cubicBezTo>
                  <a:cubicBezTo>
                    <a:pt x="571" y="203"/>
                    <a:pt x="593" y="142"/>
                    <a:pt x="639" y="98"/>
                  </a:cubicBezTo>
                  <a:cubicBezTo>
                    <a:pt x="737" y="0"/>
                    <a:pt x="911" y="21"/>
                    <a:pt x="1022" y="107"/>
                  </a:cubicBezTo>
                  <a:cubicBezTo>
                    <a:pt x="1132" y="194"/>
                    <a:pt x="1194" y="324"/>
                    <a:pt x="1251" y="452"/>
                  </a:cubicBezTo>
                  <a:lnTo>
                    <a:pt x="1433" y="848"/>
                  </a:lnTo>
                  <a:cubicBezTo>
                    <a:pt x="1549" y="1104"/>
                    <a:pt x="1672" y="1367"/>
                    <a:pt x="1875" y="1561"/>
                  </a:cubicBezTo>
                  <a:cubicBezTo>
                    <a:pt x="2078" y="1756"/>
                    <a:pt x="2387" y="1867"/>
                    <a:pt x="2648" y="176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8" name="Google Shape;3548;p55"/>
          <p:cNvGrpSpPr/>
          <p:nvPr/>
        </p:nvGrpSpPr>
        <p:grpSpPr>
          <a:xfrm>
            <a:off x="6675208" y="1386607"/>
            <a:ext cx="1143000" cy="1142991"/>
            <a:chOff x="1241900" y="924775"/>
            <a:chExt cx="270200" cy="268800"/>
          </a:xfrm>
        </p:grpSpPr>
        <p:sp>
          <p:nvSpPr>
            <p:cNvPr id="3549" name="Google Shape;3549;p55"/>
            <p:cNvSpPr/>
            <p:nvPr/>
          </p:nvSpPr>
          <p:spPr>
            <a:xfrm>
              <a:off x="1343200" y="1127425"/>
              <a:ext cx="38300" cy="28525"/>
            </a:xfrm>
            <a:custGeom>
              <a:avLst/>
              <a:gdLst/>
              <a:ahLst/>
              <a:cxnLst/>
              <a:rect l="l" t="t" r="r" b="b"/>
              <a:pathLst>
                <a:path w="1532" h="1141" extrusionOk="0">
                  <a:moveTo>
                    <a:pt x="367" y="0"/>
                  </a:moveTo>
                  <a:cubicBezTo>
                    <a:pt x="350" y="0"/>
                    <a:pt x="333" y="1"/>
                    <a:pt x="317" y="2"/>
                  </a:cubicBezTo>
                  <a:cubicBezTo>
                    <a:pt x="252" y="6"/>
                    <a:pt x="186" y="15"/>
                    <a:pt x="129" y="52"/>
                  </a:cubicBezTo>
                  <a:cubicBezTo>
                    <a:pt x="71" y="89"/>
                    <a:pt x="21" y="159"/>
                    <a:pt x="11" y="243"/>
                  </a:cubicBezTo>
                  <a:cubicBezTo>
                    <a:pt x="0" y="323"/>
                    <a:pt x="25" y="403"/>
                    <a:pt x="60" y="469"/>
                  </a:cubicBezTo>
                  <a:cubicBezTo>
                    <a:pt x="133" y="614"/>
                    <a:pt x="247" y="714"/>
                    <a:pt x="364" y="794"/>
                  </a:cubicBezTo>
                  <a:cubicBezTo>
                    <a:pt x="629" y="978"/>
                    <a:pt x="918" y="1094"/>
                    <a:pt x="1214" y="1135"/>
                  </a:cubicBezTo>
                  <a:cubicBezTo>
                    <a:pt x="1237" y="1138"/>
                    <a:pt x="1261" y="1140"/>
                    <a:pt x="1285" y="1140"/>
                  </a:cubicBezTo>
                  <a:cubicBezTo>
                    <a:pt x="1370" y="1140"/>
                    <a:pt x="1457" y="1115"/>
                    <a:pt x="1501" y="1022"/>
                  </a:cubicBezTo>
                  <a:cubicBezTo>
                    <a:pt x="1526" y="973"/>
                    <a:pt x="1532" y="911"/>
                    <a:pt x="1531" y="853"/>
                  </a:cubicBezTo>
                  <a:cubicBezTo>
                    <a:pt x="1511" y="221"/>
                    <a:pt x="754"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5"/>
            <p:cNvSpPr/>
            <p:nvPr/>
          </p:nvSpPr>
          <p:spPr>
            <a:xfrm>
              <a:off x="1297025" y="952600"/>
              <a:ext cx="35125" cy="32525"/>
            </a:xfrm>
            <a:custGeom>
              <a:avLst/>
              <a:gdLst/>
              <a:ahLst/>
              <a:cxnLst/>
              <a:rect l="l" t="t" r="r" b="b"/>
              <a:pathLst>
                <a:path w="1405" h="1301" extrusionOk="0">
                  <a:moveTo>
                    <a:pt x="1014" y="1"/>
                  </a:moveTo>
                  <a:cubicBezTo>
                    <a:pt x="932" y="1"/>
                    <a:pt x="850" y="19"/>
                    <a:pt x="784" y="53"/>
                  </a:cubicBezTo>
                  <a:cubicBezTo>
                    <a:pt x="586" y="153"/>
                    <a:pt x="395" y="354"/>
                    <a:pt x="264" y="526"/>
                  </a:cubicBezTo>
                  <a:cubicBezTo>
                    <a:pt x="172" y="648"/>
                    <a:pt x="98" y="780"/>
                    <a:pt x="43" y="921"/>
                  </a:cubicBezTo>
                  <a:cubicBezTo>
                    <a:pt x="20" y="981"/>
                    <a:pt x="1" y="1042"/>
                    <a:pt x="3" y="1106"/>
                  </a:cubicBezTo>
                  <a:cubicBezTo>
                    <a:pt x="6" y="1169"/>
                    <a:pt x="36" y="1234"/>
                    <a:pt x="89" y="1266"/>
                  </a:cubicBezTo>
                  <a:cubicBezTo>
                    <a:pt x="120" y="1285"/>
                    <a:pt x="156" y="1290"/>
                    <a:pt x="191" y="1294"/>
                  </a:cubicBezTo>
                  <a:cubicBezTo>
                    <a:pt x="229" y="1298"/>
                    <a:pt x="268" y="1300"/>
                    <a:pt x="306" y="1300"/>
                  </a:cubicBezTo>
                  <a:cubicBezTo>
                    <a:pt x="527" y="1300"/>
                    <a:pt x="749" y="1233"/>
                    <a:pt x="931" y="1107"/>
                  </a:cubicBezTo>
                  <a:cubicBezTo>
                    <a:pt x="1146" y="960"/>
                    <a:pt x="1303" y="734"/>
                    <a:pt x="1369" y="483"/>
                  </a:cubicBezTo>
                  <a:cubicBezTo>
                    <a:pt x="1393" y="391"/>
                    <a:pt x="1404" y="289"/>
                    <a:pt x="1369" y="201"/>
                  </a:cubicBezTo>
                  <a:cubicBezTo>
                    <a:pt x="1312" y="61"/>
                    <a:pt x="1163" y="1"/>
                    <a:pt x="1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5"/>
            <p:cNvSpPr/>
            <p:nvPr/>
          </p:nvSpPr>
          <p:spPr>
            <a:xfrm>
              <a:off x="1452275" y="996425"/>
              <a:ext cx="22175" cy="49875"/>
            </a:xfrm>
            <a:custGeom>
              <a:avLst/>
              <a:gdLst/>
              <a:ahLst/>
              <a:cxnLst/>
              <a:rect l="l" t="t" r="r" b="b"/>
              <a:pathLst>
                <a:path w="887" h="1995" extrusionOk="0">
                  <a:moveTo>
                    <a:pt x="320" y="1"/>
                  </a:moveTo>
                  <a:cubicBezTo>
                    <a:pt x="0" y="1"/>
                    <a:pt x="124" y="857"/>
                    <a:pt x="147" y="1023"/>
                  </a:cubicBezTo>
                  <a:cubicBezTo>
                    <a:pt x="189" y="1316"/>
                    <a:pt x="282" y="1604"/>
                    <a:pt x="445" y="1853"/>
                  </a:cubicBezTo>
                  <a:cubicBezTo>
                    <a:pt x="485" y="1915"/>
                    <a:pt x="534" y="1978"/>
                    <a:pt x="606" y="1992"/>
                  </a:cubicBezTo>
                  <a:cubicBezTo>
                    <a:pt x="616" y="1994"/>
                    <a:pt x="626" y="1995"/>
                    <a:pt x="636" y="1995"/>
                  </a:cubicBezTo>
                  <a:cubicBezTo>
                    <a:pt x="690" y="1995"/>
                    <a:pt x="744" y="1968"/>
                    <a:pt x="781" y="1928"/>
                  </a:cubicBezTo>
                  <a:cubicBezTo>
                    <a:pt x="883" y="1826"/>
                    <a:pt x="887" y="1664"/>
                    <a:pt x="882" y="1520"/>
                  </a:cubicBezTo>
                  <a:cubicBezTo>
                    <a:pt x="871" y="1245"/>
                    <a:pt x="847" y="970"/>
                    <a:pt x="778" y="703"/>
                  </a:cubicBezTo>
                  <a:cubicBezTo>
                    <a:pt x="727" y="508"/>
                    <a:pt x="624" y="103"/>
                    <a:pt x="411" y="20"/>
                  </a:cubicBezTo>
                  <a:cubicBezTo>
                    <a:pt x="377" y="7"/>
                    <a:pt x="347"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5"/>
            <p:cNvSpPr/>
            <p:nvPr/>
          </p:nvSpPr>
          <p:spPr>
            <a:xfrm>
              <a:off x="1361700" y="1066600"/>
              <a:ext cx="94700" cy="67625"/>
            </a:xfrm>
            <a:custGeom>
              <a:avLst/>
              <a:gdLst/>
              <a:ahLst/>
              <a:cxnLst/>
              <a:rect l="l" t="t" r="r" b="b"/>
              <a:pathLst>
                <a:path w="3788" h="2705" extrusionOk="0">
                  <a:moveTo>
                    <a:pt x="3519" y="1"/>
                  </a:moveTo>
                  <a:cubicBezTo>
                    <a:pt x="3221" y="1"/>
                    <a:pt x="2945" y="180"/>
                    <a:pt x="2711" y="373"/>
                  </a:cubicBezTo>
                  <a:cubicBezTo>
                    <a:pt x="2460" y="581"/>
                    <a:pt x="2215" y="819"/>
                    <a:pt x="1902" y="909"/>
                  </a:cubicBezTo>
                  <a:cubicBezTo>
                    <a:pt x="1792" y="940"/>
                    <a:pt x="1678" y="951"/>
                    <a:pt x="1563" y="951"/>
                  </a:cubicBezTo>
                  <a:cubicBezTo>
                    <a:pt x="1485" y="951"/>
                    <a:pt x="1408" y="946"/>
                    <a:pt x="1331" y="938"/>
                  </a:cubicBezTo>
                  <a:cubicBezTo>
                    <a:pt x="1234" y="929"/>
                    <a:pt x="1132" y="916"/>
                    <a:pt x="1034" y="916"/>
                  </a:cubicBezTo>
                  <a:cubicBezTo>
                    <a:pt x="910" y="916"/>
                    <a:pt x="791" y="936"/>
                    <a:pt x="692" y="1007"/>
                  </a:cubicBezTo>
                  <a:cubicBezTo>
                    <a:pt x="574" y="1092"/>
                    <a:pt x="512" y="1233"/>
                    <a:pt x="473" y="1374"/>
                  </a:cubicBezTo>
                  <a:cubicBezTo>
                    <a:pt x="435" y="1514"/>
                    <a:pt x="416" y="1659"/>
                    <a:pt x="360" y="1792"/>
                  </a:cubicBezTo>
                  <a:cubicBezTo>
                    <a:pt x="319" y="1891"/>
                    <a:pt x="257" y="1982"/>
                    <a:pt x="180" y="2057"/>
                  </a:cubicBezTo>
                  <a:cubicBezTo>
                    <a:pt x="127" y="2111"/>
                    <a:pt x="0" y="2174"/>
                    <a:pt x="34" y="2269"/>
                  </a:cubicBezTo>
                  <a:cubicBezTo>
                    <a:pt x="65" y="2357"/>
                    <a:pt x="204" y="2342"/>
                    <a:pt x="277" y="2362"/>
                  </a:cubicBezTo>
                  <a:cubicBezTo>
                    <a:pt x="384" y="2394"/>
                    <a:pt x="485" y="2441"/>
                    <a:pt x="574" y="2505"/>
                  </a:cubicBezTo>
                  <a:cubicBezTo>
                    <a:pt x="674" y="2576"/>
                    <a:pt x="766" y="2670"/>
                    <a:pt x="885" y="2697"/>
                  </a:cubicBezTo>
                  <a:cubicBezTo>
                    <a:pt x="909" y="2702"/>
                    <a:pt x="932" y="2704"/>
                    <a:pt x="956" y="2704"/>
                  </a:cubicBezTo>
                  <a:cubicBezTo>
                    <a:pt x="1123" y="2704"/>
                    <a:pt x="1281" y="2584"/>
                    <a:pt x="1442" y="2517"/>
                  </a:cubicBezTo>
                  <a:cubicBezTo>
                    <a:pt x="1586" y="2458"/>
                    <a:pt x="1741" y="2443"/>
                    <a:pt x="1898" y="2443"/>
                  </a:cubicBezTo>
                  <a:cubicBezTo>
                    <a:pt x="2022" y="2443"/>
                    <a:pt x="2148" y="2453"/>
                    <a:pt x="2272" y="2458"/>
                  </a:cubicBezTo>
                  <a:cubicBezTo>
                    <a:pt x="2309" y="2460"/>
                    <a:pt x="2348" y="2461"/>
                    <a:pt x="2386" y="2461"/>
                  </a:cubicBezTo>
                  <a:cubicBezTo>
                    <a:pt x="2633" y="2461"/>
                    <a:pt x="2885" y="2423"/>
                    <a:pt x="3065" y="2259"/>
                  </a:cubicBezTo>
                  <a:cubicBezTo>
                    <a:pt x="3161" y="2172"/>
                    <a:pt x="3226" y="2054"/>
                    <a:pt x="3286" y="1937"/>
                  </a:cubicBezTo>
                  <a:cubicBezTo>
                    <a:pt x="3545" y="1423"/>
                    <a:pt x="3712" y="863"/>
                    <a:pt x="3776" y="291"/>
                  </a:cubicBezTo>
                  <a:cubicBezTo>
                    <a:pt x="3785" y="206"/>
                    <a:pt x="3787" y="108"/>
                    <a:pt x="3725" y="51"/>
                  </a:cubicBezTo>
                  <a:cubicBezTo>
                    <a:pt x="3689" y="20"/>
                    <a:pt x="3638" y="8"/>
                    <a:pt x="3590" y="4"/>
                  </a:cubicBezTo>
                  <a:cubicBezTo>
                    <a:pt x="3566" y="2"/>
                    <a:pt x="3542" y="1"/>
                    <a:pt x="3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5"/>
            <p:cNvSpPr/>
            <p:nvPr/>
          </p:nvSpPr>
          <p:spPr>
            <a:xfrm>
              <a:off x="1387975" y="1092400"/>
              <a:ext cx="93975" cy="79400"/>
            </a:xfrm>
            <a:custGeom>
              <a:avLst/>
              <a:gdLst/>
              <a:ahLst/>
              <a:cxnLst/>
              <a:rect l="l" t="t" r="r" b="b"/>
              <a:pathLst>
                <a:path w="3759" h="3176" extrusionOk="0">
                  <a:moveTo>
                    <a:pt x="3447" y="1"/>
                  </a:moveTo>
                  <a:cubicBezTo>
                    <a:pt x="3397" y="1"/>
                    <a:pt x="3346" y="13"/>
                    <a:pt x="3304" y="37"/>
                  </a:cubicBezTo>
                  <a:cubicBezTo>
                    <a:pt x="3192" y="99"/>
                    <a:pt x="3120" y="212"/>
                    <a:pt x="3053" y="322"/>
                  </a:cubicBezTo>
                  <a:cubicBezTo>
                    <a:pt x="2852" y="650"/>
                    <a:pt x="2648" y="980"/>
                    <a:pt x="2447" y="1309"/>
                  </a:cubicBezTo>
                  <a:cubicBezTo>
                    <a:pt x="2365" y="1442"/>
                    <a:pt x="2279" y="1577"/>
                    <a:pt x="2149" y="1659"/>
                  </a:cubicBezTo>
                  <a:cubicBezTo>
                    <a:pt x="2045" y="1723"/>
                    <a:pt x="1923" y="1746"/>
                    <a:pt x="1801" y="1746"/>
                  </a:cubicBezTo>
                  <a:cubicBezTo>
                    <a:pt x="1749" y="1746"/>
                    <a:pt x="1696" y="1742"/>
                    <a:pt x="1645" y="1735"/>
                  </a:cubicBezTo>
                  <a:cubicBezTo>
                    <a:pt x="1472" y="1711"/>
                    <a:pt x="1307" y="1658"/>
                    <a:pt x="1135" y="1635"/>
                  </a:cubicBezTo>
                  <a:cubicBezTo>
                    <a:pt x="1075" y="1627"/>
                    <a:pt x="1014" y="1623"/>
                    <a:pt x="953" y="1623"/>
                  </a:cubicBezTo>
                  <a:cubicBezTo>
                    <a:pt x="754" y="1623"/>
                    <a:pt x="555" y="1665"/>
                    <a:pt x="372" y="1745"/>
                  </a:cubicBezTo>
                  <a:cubicBezTo>
                    <a:pt x="273" y="1788"/>
                    <a:pt x="13" y="1846"/>
                    <a:pt x="6" y="1961"/>
                  </a:cubicBezTo>
                  <a:cubicBezTo>
                    <a:pt x="1" y="2023"/>
                    <a:pt x="53" y="2097"/>
                    <a:pt x="58" y="2164"/>
                  </a:cubicBezTo>
                  <a:cubicBezTo>
                    <a:pt x="63" y="2231"/>
                    <a:pt x="41" y="2302"/>
                    <a:pt x="84" y="2359"/>
                  </a:cubicBezTo>
                  <a:cubicBezTo>
                    <a:pt x="111" y="2396"/>
                    <a:pt x="156" y="2411"/>
                    <a:pt x="202" y="2411"/>
                  </a:cubicBezTo>
                  <a:cubicBezTo>
                    <a:pt x="228" y="2411"/>
                    <a:pt x="254" y="2406"/>
                    <a:pt x="278" y="2397"/>
                  </a:cubicBezTo>
                  <a:cubicBezTo>
                    <a:pt x="345" y="2372"/>
                    <a:pt x="398" y="2323"/>
                    <a:pt x="459" y="2286"/>
                  </a:cubicBezTo>
                  <a:cubicBezTo>
                    <a:pt x="564" y="2222"/>
                    <a:pt x="687" y="2192"/>
                    <a:pt x="812" y="2192"/>
                  </a:cubicBezTo>
                  <a:cubicBezTo>
                    <a:pt x="889" y="2192"/>
                    <a:pt x="967" y="2204"/>
                    <a:pt x="1041" y="2226"/>
                  </a:cubicBezTo>
                  <a:cubicBezTo>
                    <a:pt x="1234" y="2285"/>
                    <a:pt x="1402" y="2409"/>
                    <a:pt x="1536" y="2559"/>
                  </a:cubicBezTo>
                  <a:cubicBezTo>
                    <a:pt x="1717" y="2760"/>
                    <a:pt x="1857" y="3021"/>
                    <a:pt x="2107" y="3125"/>
                  </a:cubicBezTo>
                  <a:cubicBezTo>
                    <a:pt x="2193" y="3161"/>
                    <a:pt x="2286" y="3175"/>
                    <a:pt x="2380" y="3175"/>
                  </a:cubicBezTo>
                  <a:cubicBezTo>
                    <a:pt x="2440" y="3175"/>
                    <a:pt x="2501" y="3169"/>
                    <a:pt x="2561" y="3160"/>
                  </a:cubicBezTo>
                  <a:cubicBezTo>
                    <a:pt x="3083" y="3081"/>
                    <a:pt x="3572" y="2709"/>
                    <a:pt x="3702" y="2198"/>
                  </a:cubicBezTo>
                  <a:cubicBezTo>
                    <a:pt x="3748" y="2018"/>
                    <a:pt x="3751" y="1830"/>
                    <a:pt x="3752" y="1645"/>
                  </a:cubicBezTo>
                  <a:cubicBezTo>
                    <a:pt x="3756" y="1167"/>
                    <a:pt x="3759" y="687"/>
                    <a:pt x="3677" y="217"/>
                  </a:cubicBezTo>
                  <a:cubicBezTo>
                    <a:pt x="3671" y="178"/>
                    <a:pt x="3663" y="137"/>
                    <a:pt x="3643" y="102"/>
                  </a:cubicBezTo>
                  <a:cubicBezTo>
                    <a:pt x="3604" y="33"/>
                    <a:pt x="3526" y="1"/>
                    <a:pt x="3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5"/>
            <p:cNvSpPr/>
            <p:nvPr/>
          </p:nvSpPr>
          <p:spPr>
            <a:xfrm>
              <a:off x="1363275" y="1154750"/>
              <a:ext cx="100275" cy="38825"/>
            </a:xfrm>
            <a:custGeom>
              <a:avLst/>
              <a:gdLst/>
              <a:ahLst/>
              <a:cxnLst/>
              <a:rect l="l" t="t" r="r" b="b"/>
              <a:pathLst>
                <a:path w="4011" h="1553" extrusionOk="0">
                  <a:moveTo>
                    <a:pt x="1732" y="0"/>
                  </a:moveTo>
                  <a:cubicBezTo>
                    <a:pt x="1612" y="0"/>
                    <a:pt x="1501" y="76"/>
                    <a:pt x="1396" y="141"/>
                  </a:cubicBezTo>
                  <a:cubicBezTo>
                    <a:pt x="1312" y="192"/>
                    <a:pt x="1214" y="239"/>
                    <a:pt x="1120" y="239"/>
                  </a:cubicBezTo>
                  <a:cubicBezTo>
                    <a:pt x="1082" y="239"/>
                    <a:pt x="1045" y="232"/>
                    <a:pt x="1010" y="214"/>
                  </a:cubicBezTo>
                  <a:cubicBezTo>
                    <a:pt x="941" y="179"/>
                    <a:pt x="884" y="105"/>
                    <a:pt x="809" y="105"/>
                  </a:cubicBezTo>
                  <a:cubicBezTo>
                    <a:pt x="805" y="105"/>
                    <a:pt x="801" y="105"/>
                    <a:pt x="797" y="106"/>
                  </a:cubicBezTo>
                  <a:cubicBezTo>
                    <a:pt x="764" y="110"/>
                    <a:pt x="733" y="131"/>
                    <a:pt x="703" y="147"/>
                  </a:cubicBezTo>
                  <a:cubicBezTo>
                    <a:pt x="615" y="198"/>
                    <a:pt x="513" y="225"/>
                    <a:pt x="409" y="227"/>
                  </a:cubicBezTo>
                  <a:cubicBezTo>
                    <a:pt x="405" y="227"/>
                    <a:pt x="401" y="227"/>
                    <a:pt x="397" y="227"/>
                  </a:cubicBezTo>
                  <a:cubicBezTo>
                    <a:pt x="315" y="227"/>
                    <a:pt x="241" y="208"/>
                    <a:pt x="161" y="191"/>
                  </a:cubicBezTo>
                  <a:cubicBezTo>
                    <a:pt x="140" y="186"/>
                    <a:pt x="106" y="176"/>
                    <a:pt x="77" y="176"/>
                  </a:cubicBezTo>
                  <a:cubicBezTo>
                    <a:pt x="51" y="176"/>
                    <a:pt x="29" y="184"/>
                    <a:pt x="21" y="209"/>
                  </a:cubicBezTo>
                  <a:cubicBezTo>
                    <a:pt x="0" y="270"/>
                    <a:pt x="120" y="372"/>
                    <a:pt x="151" y="419"/>
                  </a:cubicBezTo>
                  <a:cubicBezTo>
                    <a:pt x="199" y="496"/>
                    <a:pt x="235" y="585"/>
                    <a:pt x="230" y="677"/>
                  </a:cubicBezTo>
                  <a:cubicBezTo>
                    <a:pt x="224" y="813"/>
                    <a:pt x="136" y="928"/>
                    <a:pt x="82" y="1052"/>
                  </a:cubicBezTo>
                  <a:cubicBezTo>
                    <a:pt x="30" y="1178"/>
                    <a:pt x="25" y="1349"/>
                    <a:pt x="139" y="1421"/>
                  </a:cubicBezTo>
                  <a:cubicBezTo>
                    <a:pt x="188" y="1452"/>
                    <a:pt x="247" y="1457"/>
                    <a:pt x="305" y="1457"/>
                  </a:cubicBezTo>
                  <a:cubicBezTo>
                    <a:pt x="315" y="1457"/>
                    <a:pt x="324" y="1456"/>
                    <a:pt x="334" y="1456"/>
                  </a:cubicBezTo>
                  <a:cubicBezTo>
                    <a:pt x="734" y="1449"/>
                    <a:pt x="1134" y="1431"/>
                    <a:pt x="1534" y="1431"/>
                  </a:cubicBezTo>
                  <a:cubicBezTo>
                    <a:pt x="1879" y="1431"/>
                    <a:pt x="2224" y="1444"/>
                    <a:pt x="2566" y="1487"/>
                  </a:cubicBezTo>
                  <a:cubicBezTo>
                    <a:pt x="2742" y="1509"/>
                    <a:pt x="2917" y="1539"/>
                    <a:pt x="3093" y="1549"/>
                  </a:cubicBezTo>
                  <a:cubicBezTo>
                    <a:pt x="3137" y="1551"/>
                    <a:pt x="3180" y="1552"/>
                    <a:pt x="3223" y="1552"/>
                  </a:cubicBezTo>
                  <a:cubicBezTo>
                    <a:pt x="3344" y="1552"/>
                    <a:pt x="3464" y="1543"/>
                    <a:pt x="3582" y="1524"/>
                  </a:cubicBezTo>
                  <a:cubicBezTo>
                    <a:pt x="3693" y="1508"/>
                    <a:pt x="3803" y="1481"/>
                    <a:pt x="3895" y="1419"/>
                  </a:cubicBezTo>
                  <a:cubicBezTo>
                    <a:pt x="3956" y="1378"/>
                    <a:pt x="4010" y="1306"/>
                    <a:pt x="3986" y="1237"/>
                  </a:cubicBezTo>
                  <a:cubicBezTo>
                    <a:pt x="3969" y="1184"/>
                    <a:pt x="3909" y="1155"/>
                    <a:pt x="3855" y="1140"/>
                  </a:cubicBezTo>
                  <a:cubicBezTo>
                    <a:pt x="3746" y="1111"/>
                    <a:pt x="3633" y="1109"/>
                    <a:pt x="3521" y="1109"/>
                  </a:cubicBezTo>
                  <a:cubicBezTo>
                    <a:pt x="3507" y="1109"/>
                    <a:pt x="3493" y="1109"/>
                    <a:pt x="3479" y="1109"/>
                  </a:cubicBezTo>
                  <a:cubicBezTo>
                    <a:pt x="3457" y="1109"/>
                    <a:pt x="3436" y="1109"/>
                    <a:pt x="3414" y="1109"/>
                  </a:cubicBezTo>
                  <a:cubicBezTo>
                    <a:pt x="3175" y="1107"/>
                    <a:pt x="2933" y="1072"/>
                    <a:pt x="2715" y="977"/>
                  </a:cubicBezTo>
                  <a:cubicBezTo>
                    <a:pt x="2496" y="883"/>
                    <a:pt x="2300" y="726"/>
                    <a:pt x="2186" y="516"/>
                  </a:cubicBezTo>
                  <a:cubicBezTo>
                    <a:pt x="2131" y="415"/>
                    <a:pt x="2096" y="304"/>
                    <a:pt x="2037" y="207"/>
                  </a:cubicBezTo>
                  <a:cubicBezTo>
                    <a:pt x="1977" y="109"/>
                    <a:pt x="1886" y="20"/>
                    <a:pt x="1773" y="3"/>
                  </a:cubicBezTo>
                  <a:cubicBezTo>
                    <a:pt x="1759" y="1"/>
                    <a:pt x="1745" y="0"/>
                    <a:pt x="1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5"/>
            <p:cNvSpPr/>
            <p:nvPr/>
          </p:nvSpPr>
          <p:spPr>
            <a:xfrm>
              <a:off x="1243075" y="1122475"/>
              <a:ext cx="99200" cy="69100"/>
            </a:xfrm>
            <a:custGeom>
              <a:avLst/>
              <a:gdLst/>
              <a:ahLst/>
              <a:cxnLst/>
              <a:rect l="l" t="t" r="r" b="b"/>
              <a:pathLst>
                <a:path w="3968" h="2764" extrusionOk="0">
                  <a:moveTo>
                    <a:pt x="1270" y="0"/>
                  </a:moveTo>
                  <a:cubicBezTo>
                    <a:pt x="1158" y="0"/>
                    <a:pt x="1046" y="9"/>
                    <a:pt x="935" y="23"/>
                  </a:cubicBezTo>
                  <a:cubicBezTo>
                    <a:pt x="738" y="49"/>
                    <a:pt x="526" y="106"/>
                    <a:pt x="422" y="273"/>
                  </a:cubicBezTo>
                  <a:cubicBezTo>
                    <a:pt x="370" y="355"/>
                    <a:pt x="354" y="456"/>
                    <a:pt x="349" y="552"/>
                  </a:cubicBezTo>
                  <a:cubicBezTo>
                    <a:pt x="326" y="950"/>
                    <a:pt x="484" y="1370"/>
                    <a:pt x="329" y="1737"/>
                  </a:cubicBezTo>
                  <a:cubicBezTo>
                    <a:pt x="240" y="1948"/>
                    <a:pt x="57" y="2117"/>
                    <a:pt x="17" y="2342"/>
                  </a:cubicBezTo>
                  <a:cubicBezTo>
                    <a:pt x="1" y="2431"/>
                    <a:pt x="9" y="2523"/>
                    <a:pt x="17" y="2614"/>
                  </a:cubicBezTo>
                  <a:cubicBezTo>
                    <a:pt x="21" y="2655"/>
                    <a:pt x="26" y="2700"/>
                    <a:pt x="54" y="2729"/>
                  </a:cubicBezTo>
                  <a:cubicBezTo>
                    <a:pt x="78" y="2755"/>
                    <a:pt x="111" y="2763"/>
                    <a:pt x="147" y="2763"/>
                  </a:cubicBezTo>
                  <a:cubicBezTo>
                    <a:pt x="178" y="2763"/>
                    <a:pt x="210" y="2757"/>
                    <a:pt x="240" y="2749"/>
                  </a:cubicBezTo>
                  <a:cubicBezTo>
                    <a:pt x="721" y="2634"/>
                    <a:pt x="1227" y="2505"/>
                    <a:pt x="1578" y="2156"/>
                  </a:cubicBezTo>
                  <a:cubicBezTo>
                    <a:pt x="1868" y="1869"/>
                    <a:pt x="2031" y="1449"/>
                    <a:pt x="2382" y="1241"/>
                  </a:cubicBezTo>
                  <a:cubicBezTo>
                    <a:pt x="2688" y="1059"/>
                    <a:pt x="3065" y="1077"/>
                    <a:pt x="3422" y="1067"/>
                  </a:cubicBezTo>
                  <a:cubicBezTo>
                    <a:pt x="3501" y="1066"/>
                    <a:pt x="3574" y="1056"/>
                    <a:pt x="3650" y="1030"/>
                  </a:cubicBezTo>
                  <a:cubicBezTo>
                    <a:pt x="3696" y="1015"/>
                    <a:pt x="3738" y="1009"/>
                    <a:pt x="3774" y="987"/>
                  </a:cubicBezTo>
                  <a:cubicBezTo>
                    <a:pt x="3794" y="976"/>
                    <a:pt x="3812" y="958"/>
                    <a:pt x="3828" y="930"/>
                  </a:cubicBezTo>
                  <a:cubicBezTo>
                    <a:pt x="3847" y="891"/>
                    <a:pt x="3859" y="847"/>
                    <a:pt x="3857" y="804"/>
                  </a:cubicBezTo>
                  <a:cubicBezTo>
                    <a:pt x="3856" y="747"/>
                    <a:pt x="3831" y="694"/>
                    <a:pt x="3813" y="641"/>
                  </a:cubicBezTo>
                  <a:cubicBezTo>
                    <a:pt x="3782" y="548"/>
                    <a:pt x="3794" y="472"/>
                    <a:pt x="3849" y="395"/>
                  </a:cubicBezTo>
                  <a:cubicBezTo>
                    <a:pt x="3899" y="324"/>
                    <a:pt x="3960" y="255"/>
                    <a:pt x="3967" y="165"/>
                  </a:cubicBezTo>
                  <a:cubicBezTo>
                    <a:pt x="3967" y="153"/>
                    <a:pt x="3967" y="142"/>
                    <a:pt x="3962" y="132"/>
                  </a:cubicBezTo>
                  <a:cubicBezTo>
                    <a:pt x="3956" y="122"/>
                    <a:pt x="3944" y="113"/>
                    <a:pt x="3933" y="108"/>
                  </a:cubicBezTo>
                  <a:cubicBezTo>
                    <a:pt x="3889" y="85"/>
                    <a:pt x="3840" y="75"/>
                    <a:pt x="3790" y="75"/>
                  </a:cubicBezTo>
                  <a:cubicBezTo>
                    <a:pt x="3729" y="75"/>
                    <a:pt x="3666" y="90"/>
                    <a:pt x="3610" y="113"/>
                  </a:cubicBezTo>
                  <a:cubicBezTo>
                    <a:pt x="3507" y="156"/>
                    <a:pt x="3417" y="223"/>
                    <a:pt x="3320" y="278"/>
                  </a:cubicBezTo>
                  <a:cubicBezTo>
                    <a:pt x="3210" y="342"/>
                    <a:pt x="3086" y="410"/>
                    <a:pt x="2957" y="410"/>
                  </a:cubicBezTo>
                  <a:cubicBezTo>
                    <a:pt x="2947" y="410"/>
                    <a:pt x="2938" y="410"/>
                    <a:pt x="2928" y="409"/>
                  </a:cubicBezTo>
                  <a:cubicBezTo>
                    <a:pt x="2788" y="398"/>
                    <a:pt x="2656" y="379"/>
                    <a:pt x="2520" y="337"/>
                  </a:cubicBezTo>
                  <a:cubicBezTo>
                    <a:pt x="2253" y="254"/>
                    <a:pt x="2001" y="121"/>
                    <a:pt x="1728" y="54"/>
                  </a:cubicBezTo>
                  <a:cubicBezTo>
                    <a:pt x="1578" y="16"/>
                    <a:pt x="1424" y="0"/>
                    <a:pt x="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5"/>
            <p:cNvSpPr/>
            <p:nvPr/>
          </p:nvSpPr>
          <p:spPr>
            <a:xfrm>
              <a:off x="1275925" y="1148050"/>
              <a:ext cx="88875" cy="44475"/>
            </a:xfrm>
            <a:custGeom>
              <a:avLst/>
              <a:gdLst/>
              <a:ahLst/>
              <a:cxnLst/>
              <a:rect l="l" t="t" r="r" b="b"/>
              <a:pathLst>
                <a:path w="3555" h="1779" extrusionOk="0">
                  <a:moveTo>
                    <a:pt x="2663" y="1"/>
                  </a:moveTo>
                  <a:cubicBezTo>
                    <a:pt x="2662" y="1"/>
                    <a:pt x="2661" y="1"/>
                    <a:pt x="2661" y="1"/>
                  </a:cubicBezTo>
                  <a:cubicBezTo>
                    <a:pt x="2593" y="4"/>
                    <a:pt x="2550" y="74"/>
                    <a:pt x="2498" y="108"/>
                  </a:cubicBezTo>
                  <a:cubicBezTo>
                    <a:pt x="2443" y="147"/>
                    <a:pt x="2402" y="201"/>
                    <a:pt x="2344" y="238"/>
                  </a:cubicBezTo>
                  <a:cubicBezTo>
                    <a:pt x="2275" y="281"/>
                    <a:pt x="2191" y="292"/>
                    <a:pt x="2110" y="296"/>
                  </a:cubicBezTo>
                  <a:cubicBezTo>
                    <a:pt x="2073" y="297"/>
                    <a:pt x="2037" y="298"/>
                    <a:pt x="2000" y="298"/>
                  </a:cubicBezTo>
                  <a:cubicBezTo>
                    <a:pt x="1920" y="298"/>
                    <a:pt x="1839" y="295"/>
                    <a:pt x="1758" y="295"/>
                  </a:cubicBezTo>
                  <a:cubicBezTo>
                    <a:pt x="1700" y="295"/>
                    <a:pt x="1643" y="297"/>
                    <a:pt x="1586" y="301"/>
                  </a:cubicBezTo>
                  <a:cubicBezTo>
                    <a:pt x="1412" y="313"/>
                    <a:pt x="1234" y="356"/>
                    <a:pt x="1097" y="466"/>
                  </a:cubicBezTo>
                  <a:cubicBezTo>
                    <a:pt x="928" y="603"/>
                    <a:pt x="851" y="821"/>
                    <a:pt x="728" y="1000"/>
                  </a:cubicBezTo>
                  <a:cubicBezTo>
                    <a:pt x="621" y="1156"/>
                    <a:pt x="475" y="1284"/>
                    <a:pt x="307" y="1374"/>
                  </a:cubicBezTo>
                  <a:cubicBezTo>
                    <a:pt x="209" y="1426"/>
                    <a:pt x="1" y="1502"/>
                    <a:pt x="13" y="1647"/>
                  </a:cubicBezTo>
                  <a:cubicBezTo>
                    <a:pt x="25" y="1763"/>
                    <a:pt x="184" y="1774"/>
                    <a:pt x="271" y="1774"/>
                  </a:cubicBezTo>
                  <a:cubicBezTo>
                    <a:pt x="429" y="1776"/>
                    <a:pt x="588" y="1776"/>
                    <a:pt x="745" y="1776"/>
                  </a:cubicBezTo>
                  <a:cubicBezTo>
                    <a:pt x="1071" y="1776"/>
                    <a:pt x="1394" y="1777"/>
                    <a:pt x="1719" y="1778"/>
                  </a:cubicBezTo>
                  <a:cubicBezTo>
                    <a:pt x="1766" y="1778"/>
                    <a:pt x="1814" y="1778"/>
                    <a:pt x="1861" y="1778"/>
                  </a:cubicBezTo>
                  <a:cubicBezTo>
                    <a:pt x="2077" y="1778"/>
                    <a:pt x="2295" y="1775"/>
                    <a:pt x="2511" y="1757"/>
                  </a:cubicBezTo>
                  <a:cubicBezTo>
                    <a:pt x="2627" y="1747"/>
                    <a:pt x="2763" y="1716"/>
                    <a:pt x="2802" y="1607"/>
                  </a:cubicBezTo>
                  <a:cubicBezTo>
                    <a:pt x="2829" y="1528"/>
                    <a:pt x="2790" y="1437"/>
                    <a:pt x="2820" y="1356"/>
                  </a:cubicBezTo>
                  <a:cubicBezTo>
                    <a:pt x="2860" y="1248"/>
                    <a:pt x="2995" y="1221"/>
                    <a:pt x="3108" y="1198"/>
                  </a:cubicBezTo>
                  <a:cubicBezTo>
                    <a:pt x="3261" y="1169"/>
                    <a:pt x="3428" y="1105"/>
                    <a:pt x="3484" y="960"/>
                  </a:cubicBezTo>
                  <a:cubicBezTo>
                    <a:pt x="3555" y="777"/>
                    <a:pt x="3420" y="597"/>
                    <a:pt x="3304" y="473"/>
                  </a:cubicBezTo>
                  <a:cubicBezTo>
                    <a:pt x="3257" y="420"/>
                    <a:pt x="3175" y="419"/>
                    <a:pt x="3109" y="394"/>
                  </a:cubicBezTo>
                  <a:cubicBezTo>
                    <a:pt x="3034" y="368"/>
                    <a:pt x="2974" y="308"/>
                    <a:pt x="2925" y="245"/>
                  </a:cubicBezTo>
                  <a:cubicBezTo>
                    <a:pt x="2874" y="183"/>
                    <a:pt x="2830" y="115"/>
                    <a:pt x="2773" y="58"/>
                  </a:cubicBezTo>
                  <a:cubicBezTo>
                    <a:pt x="2742" y="27"/>
                    <a:pt x="2705" y="1"/>
                    <a:pt x="2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5"/>
            <p:cNvSpPr/>
            <p:nvPr/>
          </p:nvSpPr>
          <p:spPr>
            <a:xfrm>
              <a:off x="1262875" y="1075825"/>
              <a:ext cx="97050" cy="52950"/>
            </a:xfrm>
            <a:custGeom>
              <a:avLst/>
              <a:gdLst/>
              <a:ahLst/>
              <a:cxnLst/>
              <a:rect l="l" t="t" r="r" b="b"/>
              <a:pathLst>
                <a:path w="3882" h="2118" extrusionOk="0">
                  <a:moveTo>
                    <a:pt x="2747" y="1"/>
                  </a:moveTo>
                  <a:cubicBezTo>
                    <a:pt x="2649" y="1"/>
                    <a:pt x="2552" y="12"/>
                    <a:pt x="2457" y="37"/>
                  </a:cubicBezTo>
                  <a:cubicBezTo>
                    <a:pt x="1979" y="164"/>
                    <a:pt x="1660" y="615"/>
                    <a:pt x="1218" y="835"/>
                  </a:cubicBezTo>
                  <a:cubicBezTo>
                    <a:pt x="1011" y="938"/>
                    <a:pt x="781" y="988"/>
                    <a:pt x="552" y="1018"/>
                  </a:cubicBezTo>
                  <a:cubicBezTo>
                    <a:pt x="428" y="1036"/>
                    <a:pt x="300" y="1047"/>
                    <a:pt x="192" y="1109"/>
                  </a:cubicBezTo>
                  <a:cubicBezTo>
                    <a:pt x="84" y="1171"/>
                    <a:pt x="1" y="1298"/>
                    <a:pt x="35" y="1417"/>
                  </a:cubicBezTo>
                  <a:cubicBezTo>
                    <a:pt x="67" y="1530"/>
                    <a:pt x="190" y="1597"/>
                    <a:pt x="308" y="1609"/>
                  </a:cubicBezTo>
                  <a:cubicBezTo>
                    <a:pt x="331" y="1612"/>
                    <a:pt x="355" y="1613"/>
                    <a:pt x="378" y="1613"/>
                  </a:cubicBezTo>
                  <a:cubicBezTo>
                    <a:pt x="473" y="1613"/>
                    <a:pt x="568" y="1595"/>
                    <a:pt x="663" y="1591"/>
                  </a:cubicBezTo>
                  <a:cubicBezTo>
                    <a:pt x="677" y="1590"/>
                    <a:pt x="691" y="1590"/>
                    <a:pt x="705" y="1590"/>
                  </a:cubicBezTo>
                  <a:cubicBezTo>
                    <a:pt x="916" y="1590"/>
                    <a:pt x="1125" y="1661"/>
                    <a:pt x="1292" y="1789"/>
                  </a:cubicBezTo>
                  <a:cubicBezTo>
                    <a:pt x="1456" y="1917"/>
                    <a:pt x="1600" y="2106"/>
                    <a:pt x="1808" y="2117"/>
                  </a:cubicBezTo>
                  <a:cubicBezTo>
                    <a:pt x="1814" y="2117"/>
                    <a:pt x="1821" y="2118"/>
                    <a:pt x="1828" y="2118"/>
                  </a:cubicBezTo>
                  <a:cubicBezTo>
                    <a:pt x="1999" y="2118"/>
                    <a:pt x="2145" y="1994"/>
                    <a:pt x="2292" y="1901"/>
                  </a:cubicBezTo>
                  <a:cubicBezTo>
                    <a:pt x="2456" y="1797"/>
                    <a:pt x="2659" y="1714"/>
                    <a:pt x="2859" y="1714"/>
                  </a:cubicBezTo>
                  <a:cubicBezTo>
                    <a:pt x="2867" y="1714"/>
                    <a:pt x="2875" y="1714"/>
                    <a:pt x="2884" y="1714"/>
                  </a:cubicBezTo>
                  <a:cubicBezTo>
                    <a:pt x="2965" y="1716"/>
                    <a:pt x="3046" y="1733"/>
                    <a:pt x="3125" y="1769"/>
                  </a:cubicBezTo>
                  <a:cubicBezTo>
                    <a:pt x="3155" y="1782"/>
                    <a:pt x="3184" y="1798"/>
                    <a:pt x="3205" y="1824"/>
                  </a:cubicBezTo>
                  <a:cubicBezTo>
                    <a:pt x="3234" y="1861"/>
                    <a:pt x="3242" y="1913"/>
                    <a:pt x="3275" y="1946"/>
                  </a:cubicBezTo>
                  <a:cubicBezTo>
                    <a:pt x="3301" y="1972"/>
                    <a:pt x="3338" y="1982"/>
                    <a:pt x="3375" y="1982"/>
                  </a:cubicBezTo>
                  <a:cubicBezTo>
                    <a:pt x="3388" y="1982"/>
                    <a:pt x="3401" y="1981"/>
                    <a:pt x="3414" y="1978"/>
                  </a:cubicBezTo>
                  <a:cubicBezTo>
                    <a:pt x="3463" y="1969"/>
                    <a:pt x="3507" y="1946"/>
                    <a:pt x="3554" y="1931"/>
                  </a:cubicBezTo>
                  <a:cubicBezTo>
                    <a:pt x="3607" y="1913"/>
                    <a:pt x="3662" y="1903"/>
                    <a:pt x="3717" y="1903"/>
                  </a:cubicBezTo>
                  <a:cubicBezTo>
                    <a:pt x="3727" y="1903"/>
                    <a:pt x="3738" y="1904"/>
                    <a:pt x="3748" y="1904"/>
                  </a:cubicBezTo>
                  <a:cubicBezTo>
                    <a:pt x="3756" y="1905"/>
                    <a:pt x="3764" y="1905"/>
                    <a:pt x="3772" y="1905"/>
                  </a:cubicBezTo>
                  <a:cubicBezTo>
                    <a:pt x="3795" y="1905"/>
                    <a:pt x="3817" y="1902"/>
                    <a:pt x="3834" y="1889"/>
                  </a:cubicBezTo>
                  <a:cubicBezTo>
                    <a:pt x="3881" y="1846"/>
                    <a:pt x="3854" y="1756"/>
                    <a:pt x="3836" y="1707"/>
                  </a:cubicBezTo>
                  <a:cubicBezTo>
                    <a:pt x="3815" y="1642"/>
                    <a:pt x="3789" y="1565"/>
                    <a:pt x="3727" y="1524"/>
                  </a:cubicBezTo>
                  <a:cubicBezTo>
                    <a:pt x="3690" y="1491"/>
                    <a:pt x="3645" y="1469"/>
                    <a:pt x="3609" y="1435"/>
                  </a:cubicBezTo>
                  <a:cubicBezTo>
                    <a:pt x="3526" y="1361"/>
                    <a:pt x="3491" y="1245"/>
                    <a:pt x="3484" y="1134"/>
                  </a:cubicBezTo>
                  <a:cubicBezTo>
                    <a:pt x="3475" y="1022"/>
                    <a:pt x="3491" y="909"/>
                    <a:pt x="3492" y="797"/>
                  </a:cubicBezTo>
                  <a:cubicBezTo>
                    <a:pt x="3494" y="641"/>
                    <a:pt x="3465" y="483"/>
                    <a:pt x="3411" y="337"/>
                  </a:cubicBezTo>
                  <a:cubicBezTo>
                    <a:pt x="3378" y="251"/>
                    <a:pt x="3334" y="165"/>
                    <a:pt x="3259" y="111"/>
                  </a:cubicBezTo>
                  <a:cubicBezTo>
                    <a:pt x="3197" y="66"/>
                    <a:pt x="3121" y="45"/>
                    <a:pt x="3047" y="31"/>
                  </a:cubicBezTo>
                  <a:cubicBezTo>
                    <a:pt x="2948" y="12"/>
                    <a:pt x="2847"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5"/>
            <p:cNvSpPr/>
            <p:nvPr/>
          </p:nvSpPr>
          <p:spPr>
            <a:xfrm>
              <a:off x="1360175" y="1013925"/>
              <a:ext cx="92850" cy="73650"/>
            </a:xfrm>
            <a:custGeom>
              <a:avLst/>
              <a:gdLst/>
              <a:ahLst/>
              <a:cxnLst/>
              <a:rect l="l" t="t" r="r" b="b"/>
              <a:pathLst>
                <a:path w="3714" h="2946" extrusionOk="0">
                  <a:moveTo>
                    <a:pt x="3414" y="1"/>
                  </a:moveTo>
                  <a:cubicBezTo>
                    <a:pt x="3314" y="1"/>
                    <a:pt x="3199" y="77"/>
                    <a:pt x="3139" y="139"/>
                  </a:cubicBezTo>
                  <a:cubicBezTo>
                    <a:pt x="3036" y="249"/>
                    <a:pt x="2972" y="390"/>
                    <a:pt x="2875" y="506"/>
                  </a:cubicBezTo>
                  <a:cubicBezTo>
                    <a:pt x="2675" y="744"/>
                    <a:pt x="2356" y="846"/>
                    <a:pt x="2052" y="914"/>
                  </a:cubicBezTo>
                  <a:cubicBezTo>
                    <a:pt x="1781" y="975"/>
                    <a:pt x="1507" y="1020"/>
                    <a:pt x="1231" y="1047"/>
                  </a:cubicBezTo>
                  <a:cubicBezTo>
                    <a:pt x="1115" y="1059"/>
                    <a:pt x="998" y="1069"/>
                    <a:pt x="889" y="1107"/>
                  </a:cubicBezTo>
                  <a:cubicBezTo>
                    <a:pt x="741" y="1156"/>
                    <a:pt x="616" y="1257"/>
                    <a:pt x="502" y="1364"/>
                  </a:cubicBezTo>
                  <a:cubicBezTo>
                    <a:pt x="330" y="1524"/>
                    <a:pt x="172" y="1709"/>
                    <a:pt x="95" y="1931"/>
                  </a:cubicBezTo>
                  <a:cubicBezTo>
                    <a:pt x="1" y="2202"/>
                    <a:pt x="35" y="2497"/>
                    <a:pt x="92" y="2775"/>
                  </a:cubicBezTo>
                  <a:cubicBezTo>
                    <a:pt x="108" y="2851"/>
                    <a:pt x="152" y="2945"/>
                    <a:pt x="224" y="2945"/>
                  </a:cubicBezTo>
                  <a:cubicBezTo>
                    <a:pt x="229" y="2945"/>
                    <a:pt x="235" y="2945"/>
                    <a:pt x="240" y="2944"/>
                  </a:cubicBezTo>
                  <a:cubicBezTo>
                    <a:pt x="271" y="2937"/>
                    <a:pt x="297" y="2914"/>
                    <a:pt x="316" y="2888"/>
                  </a:cubicBezTo>
                  <a:cubicBezTo>
                    <a:pt x="397" y="2783"/>
                    <a:pt x="412" y="2635"/>
                    <a:pt x="503" y="2537"/>
                  </a:cubicBezTo>
                  <a:cubicBezTo>
                    <a:pt x="579" y="2455"/>
                    <a:pt x="692" y="2423"/>
                    <a:pt x="805" y="2423"/>
                  </a:cubicBezTo>
                  <a:cubicBezTo>
                    <a:pt x="836" y="2423"/>
                    <a:pt x="868" y="2425"/>
                    <a:pt x="898" y="2430"/>
                  </a:cubicBezTo>
                  <a:cubicBezTo>
                    <a:pt x="1038" y="2450"/>
                    <a:pt x="1170" y="2507"/>
                    <a:pt x="1309" y="2538"/>
                  </a:cubicBezTo>
                  <a:cubicBezTo>
                    <a:pt x="1391" y="2556"/>
                    <a:pt x="1474" y="2565"/>
                    <a:pt x="1558" y="2565"/>
                  </a:cubicBezTo>
                  <a:cubicBezTo>
                    <a:pt x="1740" y="2565"/>
                    <a:pt x="1922" y="2522"/>
                    <a:pt x="2084" y="2440"/>
                  </a:cubicBezTo>
                  <a:cubicBezTo>
                    <a:pt x="2321" y="2319"/>
                    <a:pt x="2512" y="2113"/>
                    <a:pt x="2617" y="1870"/>
                  </a:cubicBezTo>
                  <a:cubicBezTo>
                    <a:pt x="2729" y="1604"/>
                    <a:pt x="2759" y="1275"/>
                    <a:pt x="2994" y="1109"/>
                  </a:cubicBezTo>
                  <a:cubicBezTo>
                    <a:pt x="3141" y="1005"/>
                    <a:pt x="3331" y="996"/>
                    <a:pt x="3504" y="952"/>
                  </a:cubicBezTo>
                  <a:cubicBezTo>
                    <a:pt x="3545" y="942"/>
                    <a:pt x="3586" y="929"/>
                    <a:pt x="3619" y="903"/>
                  </a:cubicBezTo>
                  <a:cubicBezTo>
                    <a:pt x="3714" y="820"/>
                    <a:pt x="3674" y="667"/>
                    <a:pt x="3638" y="546"/>
                  </a:cubicBezTo>
                  <a:cubicBezTo>
                    <a:pt x="3600" y="415"/>
                    <a:pt x="3621" y="149"/>
                    <a:pt x="3530" y="50"/>
                  </a:cubicBezTo>
                  <a:cubicBezTo>
                    <a:pt x="3498" y="15"/>
                    <a:pt x="3457" y="1"/>
                    <a:pt x="3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5"/>
            <p:cNvSpPr/>
            <p:nvPr/>
          </p:nvSpPr>
          <p:spPr>
            <a:xfrm>
              <a:off x="1430725" y="1040325"/>
              <a:ext cx="46050" cy="57100"/>
            </a:xfrm>
            <a:custGeom>
              <a:avLst/>
              <a:gdLst/>
              <a:ahLst/>
              <a:cxnLst/>
              <a:rect l="l" t="t" r="r" b="b"/>
              <a:pathLst>
                <a:path w="1842" h="2284" extrusionOk="0">
                  <a:moveTo>
                    <a:pt x="893" y="1"/>
                  </a:moveTo>
                  <a:cubicBezTo>
                    <a:pt x="844" y="1"/>
                    <a:pt x="787" y="35"/>
                    <a:pt x="758" y="63"/>
                  </a:cubicBezTo>
                  <a:cubicBezTo>
                    <a:pt x="708" y="113"/>
                    <a:pt x="676" y="174"/>
                    <a:pt x="633" y="228"/>
                  </a:cubicBezTo>
                  <a:cubicBezTo>
                    <a:pt x="583" y="287"/>
                    <a:pt x="522" y="335"/>
                    <a:pt x="451" y="366"/>
                  </a:cubicBezTo>
                  <a:cubicBezTo>
                    <a:pt x="386" y="395"/>
                    <a:pt x="312" y="409"/>
                    <a:pt x="248" y="443"/>
                  </a:cubicBezTo>
                  <a:cubicBezTo>
                    <a:pt x="126" y="506"/>
                    <a:pt x="48" y="637"/>
                    <a:pt x="17" y="772"/>
                  </a:cubicBezTo>
                  <a:cubicBezTo>
                    <a:pt x="6" y="820"/>
                    <a:pt x="1" y="870"/>
                    <a:pt x="12" y="919"/>
                  </a:cubicBezTo>
                  <a:cubicBezTo>
                    <a:pt x="23" y="968"/>
                    <a:pt x="57" y="1013"/>
                    <a:pt x="104" y="1029"/>
                  </a:cubicBezTo>
                  <a:cubicBezTo>
                    <a:pt x="119" y="1035"/>
                    <a:pt x="136" y="1037"/>
                    <a:pt x="153" y="1037"/>
                  </a:cubicBezTo>
                  <a:cubicBezTo>
                    <a:pt x="180" y="1037"/>
                    <a:pt x="207" y="1032"/>
                    <a:pt x="233" y="1025"/>
                  </a:cubicBezTo>
                  <a:cubicBezTo>
                    <a:pt x="326" y="1004"/>
                    <a:pt x="417" y="976"/>
                    <a:pt x="504" y="940"/>
                  </a:cubicBezTo>
                  <a:cubicBezTo>
                    <a:pt x="618" y="893"/>
                    <a:pt x="735" y="836"/>
                    <a:pt x="855" y="836"/>
                  </a:cubicBezTo>
                  <a:cubicBezTo>
                    <a:pt x="872" y="836"/>
                    <a:pt x="890" y="837"/>
                    <a:pt x="907" y="839"/>
                  </a:cubicBezTo>
                  <a:cubicBezTo>
                    <a:pt x="1028" y="858"/>
                    <a:pt x="1133" y="948"/>
                    <a:pt x="1169" y="1064"/>
                  </a:cubicBezTo>
                  <a:cubicBezTo>
                    <a:pt x="1188" y="1122"/>
                    <a:pt x="1189" y="1185"/>
                    <a:pt x="1185" y="1246"/>
                  </a:cubicBezTo>
                  <a:cubicBezTo>
                    <a:pt x="1164" y="1578"/>
                    <a:pt x="1000" y="1897"/>
                    <a:pt x="1035" y="2227"/>
                  </a:cubicBezTo>
                  <a:cubicBezTo>
                    <a:pt x="1037" y="2248"/>
                    <a:pt x="1044" y="2274"/>
                    <a:pt x="1064" y="2282"/>
                  </a:cubicBezTo>
                  <a:cubicBezTo>
                    <a:pt x="1068" y="2283"/>
                    <a:pt x="1071" y="2284"/>
                    <a:pt x="1075" y="2284"/>
                  </a:cubicBezTo>
                  <a:cubicBezTo>
                    <a:pt x="1092" y="2284"/>
                    <a:pt x="1109" y="2269"/>
                    <a:pt x="1122" y="2255"/>
                  </a:cubicBezTo>
                  <a:cubicBezTo>
                    <a:pt x="1186" y="2184"/>
                    <a:pt x="1231" y="2096"/>
                    <a:pt x="1296" y="2024"/>
                  </a:cubicBezTo>
                  <a:cubicBezTo>
                    <a:pt x="1443" y="1856"/>
                    <a:pt x="1684" y="1770"/>
                    <a:pt x="1782" y="1569"/>
                  </a:cubicBezTo>
                  <a:cubicBezTo>
                    <a:pt x="1841" y="1447"/>
                    <a:pt x="1833" y="1296"/>
                    <a:pt x="1761" y="1182"/>
                  </a:cubicBezTo>
                  <a:cubicBezTo>
                    <a:pt x="1686" y="1059"/>
                    <a:pt x="1540" y="967"/>
                    <a:pt x="1535" y="823"/>
                  </a:cubicBezTo>
                  <a:cubicBezTo>
                    <a:pt x="1533" y="748"/>
                    <a:pt x="1570" y="679"/>
                    <a:pt x="1586" y="606"/>
                  </a:cubicBezTo>
                  <a:cubicBezTo>
                    <a:pt x="1604" y="532"/>
                    <a:pt x="1590" y="439"/>
                    <a:pt x="1522" y="409"/>
                  </a:cubicBezTo>
                  <a:cubicBezTo>
                    <a:pt x="1501" y="401"/>
                    <a:pt x="1478" y="399"/>
                    <a:pt x="1456" y="399"/>
                  </a:cubicBezTo>
                  <a:cubicBezTo>
                    <a:pt x="1440" y="399"/>
                    <a:pt x="1425" y="400"/>
                    <a:pt x="1410" y="401"/>
                  </a:cubicBezTo>
                  <a:cubicBezTo>
                    <a:pt x="1408" y="401"/>
                    <a:pt x="1406" y="401"/>
                    <a:pt x="1404" y="401"/>
                  </a:cubicBezTo>
                  <a:cubicBezTo>
                    <a:pt x="1259" y="401"/>
                    <a:pt x="1122" y="323"/>
                    <a:pt x="1037" y="207"/>
                  </a:cubicBezTo>
                  <a:cubicBezTo>
                    <a:pt x="1000" y="156"/>
                    <a:pt x="989" y="61"/>
                    <a:pt x="947" y="21"/>
                  </a:cubicBezTo>
                  <a:cubicBezTo>
                    <a:pt x="932" y="7"/>
                    <a:pt x="913" y="1"/>
                    <a:pt x="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5"/>
            <p:cNvSpPr/>
            <p:nvPr/>
          </p:nvSpPr>
          <p:spPr>
            <a:xfrm>
              <a:off x="1473425" y="1033575"/>
              <a:ext cx="36950" cy="77450"/>
            </a:xfrm>
            <a:custGeom>
              <a:avLst/>
              <a:gdLst/>
              <a:ahLst/>
              <a:cxnLst/>
              <a:rect l="l" t="t" r="r" b="b"/>
              <a:pathLst>
                <a:path w="1478" h="3098" extrusionOk="0">
                  <a:moveTo>
                    <a:pt x="326" y="1"/>
                  </a:moveTo>
                  <a:cubicBezTo>
                    <a:pt x="261" y="1"/>
                    <a:pt x="209" y="52"/>
                    <a:pt x="196" y="138"/>
                  </a:cubicBezTo>
                  <a:cubicBezTo>
                    <a:pt x="175" y="257"/>
                    <a:pt x="192" y="363"/>
                    <a:pt x="104" y="462"/>
                  </a:cubicBezTo>
                  <a:cubicBezTo>
                    <a:pt x="78" y="492"/>
                    <a:pt x="45" y="519"/>
                    <a:pt x="40" y="558"/>
                  </a:cubicBezTo>
                  <a:cubicBezTo>
                    <a:pt x="31" y="626"/>
                    <a:pt x="109" y="673"/>
                    <a:pt x="128" y="738"/>
                  </a:cubicBezTo>
                  <a:cubicBezTo>
                    <a:pt x="159" y="845"/>
                    <a:pt x="26" y="933"/>
                    <a:pt x="14" y="1043"/>
                  </a:cubicBezTo>
                  <a:cubicBezTo>
                    <a:pt x="1" y="1147"/>
                    <a:pt x="96" y="1231"/>
                    <a:pt x="166" y="1310"/>
                  </a:cubicBezTo>
                  <a:cubicBezTo>
                    <a:pt x="356" y="1525"/>
                    <a:pt x="402" y="1830"/>
                    <a:pt x="414" y="2118"/>
                  </a:cubicBezTo>
                  <a:cubicBezTo>
                    <a:pt x="427" y="2404"/>
                    <a:pt x="421" y="2702"/>
                    <a:pt x="535" y="2965"/>
                  </a:cubicBezTo>
                  <a:cubicBezTo>
                    <a:pt x="558" y="3020"/>
                    <a:pt x="592" y="3075"/>
                    <a:pt x="648" y="3093"/>
                  </a:cubicBezTo>
                  <a:cubicBezTo>
                    <a:pt x="659" y="3096"/>
                    <a:pt x="671" y="3098"/>
                    <a:pt x="682" y="3098"/>
                  </a:cubicBezTo>
                  <a:cubicBezTo>
                    <a:pt x="757" y="3098"/>
                    <a:pt x="825" y="3023"/>
                    <a:pt x="859" y="2948"/>
                  </a:cubicBezTo>
                  <a:cubicBezTo>
                    <a:pt x="937" y="2772"/>
                    <a:pt x="935" y="2573"/>
                    <a:pt x="951" y="2382"/>
                  </a:cubicBezTo>
                  <a:cubicBezTo>
                    <a:pt x="968" y="2189"/>
                    <a:pt x="1014" y="1984"/>
                    <a:pt x="1162" y="1860"/>
                  </a:cubicBezTo>
                  <a:cubicBezTo>
                    <a:pt x="1194" y="1832"/>
                    <a:pt x="1231" y="1809"/>
                    <a:pt x="1265" y="1781"/>
                  </a:cubicBezTo>
                  <a:cubicBezTo>
                    <a:pt x="1365" y="1696"/>
                    <a:pt x="1424" y="1570"/>
                    <a:pt x="1451" y="1441"/>
                  </a:cubicBezTo>
                  <a:cubicBezTo>
                    <a:pt x="1478" y="1313"/>
                    <a:pt x="1476" y="1179"/>
                    <a:pt x="1474" y="1047"/>
                  </a:cubicBezTo>
                  <a:cubicBezTo>
                    <a:pt x="1471" y="915"/>
                    <a:pt x="1470" y="786"/>
                    <a:pt x="1467" y="655"/>
                  </a:cubicBezTo>
                  <a:cubicBezTo>
                    <a:pt x="1466" y="593"/>
                    <a:pt x="1465" y="529"/>
                    <a:pt x="1436" y="473"/>
                  </a:cubicBezTo>
                  <a:cubicBezTo>
                    <a:pt x="1388" y="379"/>
                    <a:pt x="1274" y="338"/>
                    <a:pt x="1168" y="327"/>
                  </a:cubicBezTo>
                  <a:cubicBezTo>
                    <a:pt x="1063" y="317"/>
                    <a:pt x="953" y="329"/>
                    <a:pt x="850" y="304"/>
                  </a:cubicBezTo>
                  <a:cubicBezTo>
                    <a:pt x="686" y="265"/>
                    <a:pt x="561" y="138"/>
                    <a:pt x="426" y="38"/>
                  </a:cubicBezTo>
                  <a:cubicBezTo>
                    <a:pt x="392" y="13"/>
                    <a:pt x="358" y="1"/>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5"/>
            <p:cNvSpPr/>
            <p:nvPr/>
          </p:nvSpPr>
          <p:spPr>
            <a:xfrm>
              <a:off x="1342100" y="979700"/>
              <a:ext cx="106800" cy="64475"/>
            </a:xfrm>
            <a:custGeom>
              <a:avLst/>
              <a:gdLst/>
              <a:ahLst/>
              <a:cxnLst/>
              <a:rect l="l" t="t" r="r" b="b"/>
              <a:pathLst>
                <a:path w="4272" h="2579" extrusionOk="0">
                  <a:moveTo>
                    <a:pt x="1695" y="1"/>
                  </a:moveTo>
                  <a:cubicBezTo>
                    <a:pt x="1676" y="1"/>
                    <a:pt x="1656" y="1"/>
                    <a:pt x="1636" y="2"/>
                  </a:cubicBezTo>
                  <a:cubicBezTo>
                    <a:pt x="1553" y="8"/>
                    <a:pt x="1469" y="22"/>
                    <a:pt x="1395" y="58"/>
                  </a:cubicBezTo>
                  <a:cubicBezTo>
                    <a:pt x="1327" y="92"/>
                    <a:pt x="1266" y="140"/>
                    <a:pt x="1216" y="196"/>
                  </a:cubicBezTo>
                  <a:cubicBezTo>
                    <a:pt x="896" y="549"/>
                    <a:pt x="948" y="1131"/>
                    <a:pt x="628" y="1484"/>
                  </a:cubicBezTo>
                  <a:cubicBezTo>
                    <a:pt x="440" y="1691"/>
                    <a:pt x="137" y="1806"/>
                    <a:pt x="42" y="2068"/>
                  </a:cubicBezTo>
                  <a:cubicBezTo>
                    <a:pt x="0" y="2184"/>
                    <a:pt x="7" y="2312"/>
                    <a:pt x="16" y="2435"/>
                  </a:cubicBezTo>
                  <a:cubicBezTo>
                    <a:pt x="19" y="2487"/>
                    <a:pt x="28" y="2549"/>
                    <a:pt x="75" y="2571"/>
                  </a:cubicBezTo>
                  <a:cubicBezTo>
                    <a:pt x="87" y="2576"/>
                    <a:pt x="100" y="2578"/>
                    <a:pt x="113" y="2578"/>
                  </a:cubicBezTo>
                  <a:cubicBezTo>
                    <a:pt x="133" y="2578"/>
                    <a:pt x="155" y="2573"/>
                    <a:pt x="175" y="2567"/>
                  </a:cubicBezTo>
                  <a:cubicBezTo>
                    <a:pt x="577" y="2441"/>
                    <a:pt x="896" y="2102"/>
                    <a:pt x="1312" y="2026"/>
                  </a:cubicBezTo>
                  <a:cubicBezTo>
                    <a:pt x="1377" y="2014"/>
                    <a:pt x="1443" y="2009"/>
                    <a:pt x="1509" y="2009"/>
                  </a:cubicBezTo>
                  <a:cubicBezTo>
                    <a:pt x="1823" y="2009"/>
                    <a:pt x="2142" y="2121"/>
                    <a:pt x="2456" y="2121"/>
                  </a:cubicBezTo>
                  <a:cubicBezTo>
                    <a:pt x="2522" y="2121"/>
                    <a:pt x="2589" y="2116"/>
                    <a:pt x="2655" y="2104"/>
                  </a:cubicBezTo>
                  <a:cubicBezTo>
                    <a:pt x="3050" y="2031"/>
                    <a:pt x="3356" y="1719"/>
                    <a:pt x="3614" y="1409"/>
                  </a:cubicBezTo>
                  <a:cubicBezTo>
                    <a:pt x="3691" y="1318"/>
                    <a:pt x="3769" y="1222"/>
                    <a:pt x="3880" y="1177"/>
                  </a:cubicBezTo>
                  <a:cubicBezTo>
                    <a:pt x="3986" y="1132"/>
                    <a:pt x="4127" y="1131"/>
                    <a:pt x="4185" y="1030"/>
                  </a:cubicBezTo>
                  <a:cubicBezTo>
                    <a:pt x="4235" y="945"/>
                    <a:pt x="4227" y="780"/>
                    <a:pt x="4250" y="683"/>
                  </a:cubicBezTo>
                  <a:cubicBezTo>
                    <a:pt x="4271" y="578"/>
                    <a:pt x="4212" y="480"/>
                    <a:pt x="4091" y="460"/>
                  </a:cubicBezTo>
                  <a:cubicBezTo>
                    <a:pt x="4077" y="457"/>
                    <a:pt x="4063" y="456"/>
                    <a:pt x="4049" y="456"/>
                  </a:cubicBezTo>
                  <a:cubicBezTo>
                    <a:pt x="3962" y="456"/>
                    <a:pt x="3876" y="498"/>
                    <a:pt x="3806" y="552"/>
                  </a:cubicBezTo>
                  <a:cubicBezTo>
                    <a:pt x="3770" y="581"/>
                    <a:pt x="3736" y="613"/>
                    <a:pt x="3696" y="634"/>
                  </a:cubicBezTo>
                  <a:cubicBezTo>
                    <a:pt x="3636" y="667"/>
                    <a:pt x="3567" y="676"/>
                    <a:pt x="3501" y="676"/>
                  </a:cubicBezTo>
                  <a:cubicBezTo>
                    <a:pt x="3168" y="676"/>
                    <a:pt x="2879" y="469"/>
                    <a:pt x="2593" y="299"/>
                  </a:cubicBezTo>
                  <a:cubicBezTo>
                    <a:pt x="2318" y="138"/>
                    <a:pt x="2012" y="1"/>
                    <a:pt x="1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5"/>
            <p:cNvSpPr/>
            <p:nvPr/>
          </p:nvSpPr>
          <p:spPr>
            <a:xfrm>
              <a:off x="1381725" y="928650"/>
              <a:ext cx="84300" cy="61875"/>
            </a:xfrm>
            <a:custGeom>
              <a:avLst/>
              <a:gdLst/>
              <a:ahLst/>
              <a:cxnLst/>
              <a:rect l="l" t="t" r="r" b="b"/>
              <a:pathLst>
                <a:path w="3372" h="2475" extrusionOk="0">
                  <a:moveTo>
                    <a:pt x="2209" y="0"/>
                  </a:moveTo>
                  <a:cubicBezTo>
                    <a:pt x="2151" y="0"/>
                    <a:pt x="2091" y="8"/>
                    <a:pt x="2034" y="18"/>
                  </a:cubicBezTo>
                  <a:cubicBezTo>
                    <a:pt x="1710" y="72"/>
                    <a:pt x="1383" y="178"/>
                    <a:pt x="1062" y="178"/>
                  </a:cubicBezTo>
                  <a:cubicBezTo>
                    <a:pt x="960" y="178"/>
                    <a:pt x="859" y="167"/>
                    <a:pt x="759" y="141"/>
                  </a:cubicBezTo>
                  <a:cubicBezTo>
                    <a:pt x="614" y="102"/>
                    <a:pt x="476" y="33"/>
                    <a:pt x="327" y="25"/>
                  </a:cubicBezTo>
                  <a:cubicBezTo>
                    <a:pt x="320" y="25"/>
                    <a:pt x="313" y="24"/>
                    <a:pt x="306" y="24"/>
                  </a:cubicBezTo>
                  <a:cubicBezTo>
                    <a:pt x="209" y="24"/>
                    <a:pt x="105" y="59"/>
                    <a:pt x="57" y="141"/>
                  </a:cubicBezTo>
                  <a:cubicBezTo>
                    <a:pt x="1" y="239"/>
                    <a:pt x="47" y="368"/>
                    <a:pt x="129" y="445"/>
                  </a:cubicBezTo>
                  <a:cubicBezTo>
                    <a:pt x="212" y="522"/>
                    <a:pt x="323" y="558"/>
                    <a:pt x="430" y="595"/>
                  </a:cubicBezTo>
                  <a:cubicBezTo>
                    <a:pt x="633" y="666"/>
                    <a:pt x="843" y="754"/>
                    <a:pt x="985" y="917"/>
                  </a:cubicBezTo>
                  <a:cubicBezTo>
                    <a:pt x="1140" y="1094"/>
                    <a:pt x="1196" y="1334"/>
                    <a:pt x="1231" y="1566"/>
                  </a:cubicBezTo>
                  <a:cubicBezTo>
                    <a:pt x="1265" y="1798"/>
                    <a:pt x="1286" y="2037"/>
                    <a:pt x="1388" y="2248"/>
                  </a:cubicBezTo>
                  <a:cubicBezTo>
                    <a:pt x="1422" y="2316"/>
                    <a:pt x="1465" y="2383"/>
                    <a:pt x="1529" y="2424"/>
                  </a:cubicBezTo>
                  <a:cubicBezTo>
                    <a:pt x="1584" y="2460"/>
                    <a:pt x="1649" y="2474"/>
                    <a:pt x="1715" y="2474"/>
                  </a:cubicBezTo>
                  <a:cubicBezTo>
                    <a:pt x="1750" y="2474"/>
                    <a:pt x="1785" y="2470"/>
                    <a:pt x="1819" y="2464"/>
                  </a:cubicBezTo>
                  <a:cubicBezTo>
                    <a:pt x="1983" y="2430"/>
                    <a:pt x="2132" y="2340"/>
                    <a:pt x="2297" y="2310"/>
                  </a:cubicBezTo>
                  <a:cubicBezTo>
                    <a:pt x="2337" y="2302"/>
                    <a:pt x="2376" y="2299"/>
                    <a:pt x="2414" y="2299"/>
                  </a:cubicBezTo>
                  <a:cubicBezTo>
                    <a:pt x="2542" y="2299"/>
                    <a:pt x="2662" y="2337"/>
                    <a:pt x="2780" y="2397"/>
                  </a:cubicBezTo>
                  <a:cubicBezTo>
                    <a:pt x="2832" y="2424"/>
                    <a:pt x="2867" y="2449"/>
                    <a:pt x="2913" y="2449"/>
                  </a:cubicBezTo>
                  <a:cubicBezTo>
                    <a:pt x="2930" y="2449"/>
                    <a:pt x="2947" y="2446"/>
                    <a:pt x="2968" y="2439"/>
                  </a:cubicBezTo>
                  <a:cubicBezTo>
                    <a:pt x="3037" y="2414"/>
                    <a:pt x="3071" y="2347"/>
                    <a:pt x="3153" y="2340"/>
                  </a:cubicBezTo>
                  <a:cubicBezTo>
                    <a:pt x="3159" y="2340"/>
                    <a:pt x="3165" y="2340"/>
                    <a:pt x="3171" y="2340"/>
                  </a:cubicBezTo>
                  <a:cubicBezTo>
                    <a:pt x="3194" y="2340"/>
                    <a:pt x="3217" y="2343"/>
                    <a:pt x="3240" y="2343"/>
                  </a:cubicBezTo>
                  <a:cubicBezTo>
                    <a:pt x="3257" y="2343"/>
                    <a:pt x="3275" y="2341"/>
                    <a:pt x="3292" y="2334"/>
                  </a:cubicBezTo>
                  <a:cubicBezTo>
                    <a:pt x="3370" y="2300"/>
                    <a:pt x="3372" y="2187"/>
                    <a:pt x="3336" y="2110"/>
                  </a:cubicBezTo>
                  <a:cubicBezTo>
                    <a:pt x="3211" y="1842"/>
                    <a:pt x="2821" y="1767"/>
                    <a:pt x="2718" y="1488"/>
                  </a:cubicBezTo>
                  <a:cubicBezTo>
                    <a:pt x="2686" y="1402"/>
                    <a:pt x="2687" y="1309"/>
                    <a:pt x="2688" y="1216"/>
                  </a:cubicBezTo>
                  <a:cubicBezTo>
                    <a:pt x="2691" y="1086"/>
                    <a:pt x="2692" y="955"/>
                    <a:pt x="2696" y="825"/>
                  </a:cubicBezTo>
                  <a:cubicBezTo>
                    <a:pt x="2699" y="669"/>
                    <a:pt x="2701" y="511"/>
                    <a:pt x="2655" y="363"/>
                  </a:cubicBezTo>
                  <a:cubicBezTo>
                    <a:pt x="2610" y="214"/>
                    <a:pt x="2509" y="75"/>
                    <a:pt x="2363" y="24"/>
                  </a:cubicBezTo>
                  <a:cubicBezTo>
                    <a:pt x="2314" y="6"/>
                    <a:pt x="2262" y="0"/>
                    <a:pt x="22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5"/>
            <p:cNvSpPr/>
            <p:nvPr/>
          </p:nvSpPr>
          <p:spPr>
            <a:xfrm>
              <a:off x="1454775" y="927275"/>
              <a:ext cx="46675" cy="71025"/>
            </a:xfrm>
            <a:custGeom>
              <a:avLst/>
              <a:gdLst/>
              <a:ahLst/>
              <a:cxnLst/>
              <a:rect l="l" t="t" r="r" b="b"/>
              <a:pathLst>
                <a:path w="1867" h="2841" extrusionOk="0">
                  <a:moveTo>
                    <a:pt x="1178" y="0"/>
                  </a:moveTo>
                  <a:cubicBezTo>
                    <a:pt x="1060" y="0"/>
                    <a:pt x="938" y="56"/>
                    <a:pt x="832" y="118"/>
                  </a:cubicBezTo>
                  <a:cubicBezTo>
                    <a:pt x="587" y="260"/>
                    <a:pt x="367" y="442"/>
                    <a:pt x="180" y="653"/>
                  </a:cubicBezTo>
                  <a:cubicBezTo>
                    <a:pt x="111" y="732"/>
                    <a:pt x="44" y="818"/>
                    <a:pt x="18" y="918"/>
                  </a:cubicBezTo>
                  <a:cubicBezTo>
                    <a:pt x="1" y="984"/>
                    <a:pt x="2" y="1055"/>
                    <a:pt x="10" y="1125"/>
                  </a:cubicBezTo>
                  <a:cubicBezTo>
                    <a:pt x="30" y="1306"/>
                    <a:pt x="102" y="1487"/>
                    <a:pt x="234" y="1614"/>
                  </a:cubicBezTo>
                  <a:cubicBezTo>
                    <a:pt x="350" y="1724"/>
                    <a:pt x="506" y="1791"/>
                    <a:pt x="599" y="1922"/>
                  </a:cubicBezTo>
                  <a:cubicBezTo>
                    <a:pt x="676" y="2032"/>
                    <a:pt x="691" y="2180"/>
                    <a:pt x="648" y="2307"/>
                  </a:cubicBezTo>
                  <a:cubicBezTo>
                    <a:pt x="630" y="2360"/>
                    <a:pt x="574" y="2415"/>
                    <a:pt x="590" y="2471"/>
                  </a:cubicBezTo>
                  <a:cubicBezTo>
                    <a:pt x="607" y="2530"/>
                    <a:pt x="675" y="2577"/>
                    <a:pt x="694" y="2643"/>
                  </a:cubicBezTo>
                  <a:cubicBezTo>
                    <a:pt x="716" y="2719"/>
                    <a:pt x="727" y="2821"/>
                    <a:pt x="804" y="2838"/>
                  </a:cubicBezTo>
                  <a:cubicBezTo>
                    <a:pt x="810" y="2840"/>
                    <a:pt x="817" y="2840"/>
                    <a:pt x="823" y="2840"/>
                  </a:cubicBezTo>
                  <a:cubicBezTo>
                    <a:pt x="863" y="2840"/>
                    <a:pt x="902" y="2813"/>
                    <a:pt x="927" y="2780"/>
                  </a:cubicBezTo>
                  <a:cubicBezTo>
                    <a:pt x="954" y="2741"/>
                    <a:pt x="972" y="2694"/>
                    <a:pt x="998" y="2654"/>
                  </a:cubicBezTo>
                  <a:cubicBezTo>
                    <a:pt x="1096" y="2502"/>
                    <a:pt x="1303" y="2475"/>
                    <a:pt x="1473" y="2412"/>
                  </a:cubicBezTo>
                  <a:cubicBezTo>
                    <a:pt x="1555" y="2381"/>
                    <a:pt x="1634" y="2340"/>
                    <a:pt x="1694" y="2279"/>
                  </a:cubicBezTo>
                  <a:cubicBezTo>
                    <a:pt x="1826" y="2151"/>
                    <a:pt x="1867" y="1948"/>
                    <a:pt x="1830" y="1769"/>
                  </a:cubicBezTo>
                  <a:cubicBezTo>
                    <a:pt x="1794" y="1589"/>
                    <a:pt x="1688" y="1429"/>
                    <a:pt x="1564" y="1293"/>
                  </a:cubicBezTo>
                  <a:cubicBezTo>
                    <a:pt x="1443" y="1161"/>
                    <a:pt x="1298" y="1041"/>
                    <a:pt x="1232" y="874"/>
                  </a:cubicBezTo>
                  <a:cubicBezTo>
                    <a:pt x="1177" y="733"/>
                    <a:pt x="1188" y="571"/>
                    <a:pt x="1241" y="428"/>
                  </a:cubicBezTo>
                  <a:cubicBezTo>
                    <a:pt x="1282" y="318"/>
                    <a:pt x="1351" y="212"/>
                    <a:pt x="1346" y="93"/>
                  </a:cubicBezTo>
                  <a:cubicBezTo>
                    <a:pt x="1344" y="78"/>
                    <a:pt x="1342" y="59"/>
                    <a:pt x="1333" y="47"/>
                  </a:cubicBezTo>
                  <a:cubicBezTo>
                    <a:pt x="1322" y="32"/>
                    <a:pt x="1305" y="23"/>
                    <a:pt x="1286" y="17"/>
                  </a:cubicBezTo>
                  <a:cubicBezTo>
                    <a:pt x="1251" y="6"/>
                    <a:pt x="1215"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5"/>
            <p:cNvSpPr/>
            <p:nvPr/>
          </p:nvSpPr>
          <p:spPr>
            <a:xfrm>
              <a:off x="1475225" y="986975"/>
              <a:ext cx="36875" cy="30475"/>
            </a:xfrm>
            <a:custGeom>
              <a:avLst/>
              <a:gdLst/>
              <a:ahLst/>
              <a:cxnLst/>
              <a:rect l="l" t="t" r="r" b="b"/>
              <a:pathLst>
                <a:path w="1475" h="1219" extrusionOk="0">
                  <a:moveTo>
                    <a:pt x="1287" y="1"/>
                  </a:moveTo>
                  <a:cubicBezTo>
                    <a:pt x="1267" y="1"/>
                    <a:pt x="1246" y="10"/>
                    <a:pt x="1229" y="22"/>
                  </a:cubicBezTo>
                  <a:cubicBezTo>
                    <a:pt x="1204" y="39"/>
                    <a:pt x="1187" y="64"/>
                    <a:pt x="1166" y="86"/>
                  </a:cubicBezTo>
                  <a:cubicBezTo>
                    <a:pt x="1070" y="192"/>
                    <a:pt x="929" y="256"/>
                    <a:pt x="785" y="259"/>
                  </a:cubicBezTo>
                  <a:cubicBezTo>
                    <a:pt x="781" y="259"/>
                    <a:pt x="778" y="259"/>
                    <a:pt x="774" y="259"/>
                  </a:cubicBezTo>
                  <a:cubicBezTo>
                    <a:pt x="711" y="259"/>
                    <a:pt x="646" y="250"/>
                    <a:pt x="584" y="250"/>
                  </a:cubicBezTo>
                  <a:cubicBezTo>
                    <a:pt x="535" y="250"/>
                    <a:pt x="487" y="256"/>
                    <a:pt x="443" y="277"/>
                  </a:cubicBezTo>
                  <a:cubicBezTo>
                    <a:pt x="346" y="323"/>
                    <a:pt x="315" y="428"/>
                    <a:pt x="236" y="489"/>
                  </a:cubicBezTo>
                  <a:cubicBezTo>
                    <a:pt x="169" y="539"/>
                    <a:pt x="60" y="546"/>
                    <a:pt x="19" y="626"/>
                  </a:cubicBezTo>
                  <a:cubicBezTo>
                    <a:pt x="1" y="660"/>
                    <a:pt x="3" y="701"/>
                    <a:pt x="12" y="737"/>
                  </a:cubicBezTo>
                  <a:cubicBezTo>
                    <a:pt x="22" y="774"/>
                    <a:pt x="40" y="808"/>
                    <a:pt x="52" y="844"/>
                  </a:cubicBezTo>
                  <a:cubicBezTo>
                    <a:pt x="91" y="945"/>
                    <a:pt x="52" y="1166"/>
                    <a:pt x="176" y="1212"/>
                  </a:cubicBezTo>
                  <a:cubicBezTo>
                    <a:pt x="190" y="1217"/>
                    <a:pt x="204" y="1219"/>
                    <a:pt x="218" y="1219"/>
                  </a:cubicBezTo>
                  <a:cubicBezTo>
                    <a:pt x="248" y="1219"/>
                    <a:pt x="278" y="1209"/>
                    <a:pt x="305" y="1195"/>
                  </a:cubicBezTo>
                  <a:cubicBezTo>
                    <a:pt x="344" y="1175"/>
                    <a:pt x="380" y="1148"/>
                    <a:pt x="421" y="1132"/>
                  </a:cubicBezTo>
                  <a:cubicBezTo>
                    <a:pt x="466" y="1114"/>
                    <a:pt x="514" y="1108"/>
                    <a:pt x="563" y="1108"/>
                  </a:cubicBezTo>
                  <a:cubicBezTo>
                    <a:pt x="567" y="1108"/>
                    <a:pt x="571" y="1108"/>
                    <a:pt x="575" y="1108"/>
                  </a:cubicBezTo>
                  <a:cubicBezTo>
                    <a:pt x="745" y="1112"/>
                    <a:pt x="909" y="1173"/>
                    <a:pt x="1079" y="1178"/>
                  </a:cubicBezTo>
                  <a:cubicBezTo>
                    <a:pt x="1083" y="1178"/>
                    <a:pt x="1088" y="1178"/>
                    <a:pt x="1092" y="1178"/>
                  </a:cubicBezTo>
                  <a:cubicBezTo>
                    <a:pt x="1129" y="1178"/>
                    <a:pt x="1167" y="1174"/>
                    <a:pt x="1199" y="1157"/>
                  </a:cubicBezTo>
                  <a:cubicBezTo>
                    <a:pt x="1244" y="1133"/>
                    <a:pt x="1273" y="1086"/>
                    <a:pt x="1296" y="1041"/>
                  </a:cubicBezTo>
                  <a:cubicBezTo>
                    <a:pt x="1446" y="751"/>
                    <a:pt x="1474" y="402"/>
                    <a:pt x="1374" y="91"/>
                  </a:cubicBezTo>
                  <a:cubicBezTo>
                    <a:pt x="1362" y="56"/>
                    <a:pt x="1347" y="19"/>
                    <a:pt x="1314" y="6"/>
                  </a:cubicBezTo>
                  <a:cubicBezTo>
                    <a:pt x="1305" y="3"/>
                    <a:pt x="1296"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5"/>
            <p:cNvSpPr/>
            <p:nvPr/>
          </p:nvSpPr>
          <p:spPr>
            <a:xfrm>
              <a:off x="1479375" y="1017525"/>
              <a:ext cx="31075" cy="22150"/>
            </a:xfrm>
            <a:custGeom>
              <a:avLst/>
              <a:gdLst/>
              <a:ahLst/>
              <a:cxnLst/>
              <a:rect l="l" t="t" r="r" b="b"/>
              <a:pathLst>
                <a:path w="1243" h="886" extrusionOk="0">
                  <a:moveTo>
                    <a:pt x="361" y="0"/>
                  </a:moveTo>
                  <a:cubicBezTo>
                    <a:pt x="338" y="0"/>
                    <a:pt x="314" y="3"/>
                    <a:pt x="291" y="10"/>
                  </a:cubicBezTo>
                  <a:cubicBezTo>
                    <a:pt x="216" y="34"/>
                    <a:pt x="143" y="85"/>
                    <a:pt x="73" y="119"/>
                  </a:cubicBezTo>
                  <a:cubicBezTo>
                    <a:pt x="0" y="157"/>
                    <a:pt x="31" y="222"/>
                    <a:pt x="16" y="293"/>
                  </a:cubicBezTo>
                  <a:cubicBezTo>
                    <a:pt x="9" y="320"/>
                    <a:pt x="0" y="349"/>
                    <a:pt x="4" y="376"/>
                  </a:cubicBezTo>
                  <a:cubicBezTo>
                    <a:pt x="9" y="425"/>
                    <a:pt x="50" y="461"/>
                    <a:pt x="92" y="481"/>
                  </a:cubicBezTo>
                  <a:cubicBezTo>
                    <a:pt x="134" y="503"/>
                    <a:pt x="182" y="513"/>
                    <a:pt x="223" y="535"/>
                  </a:cubicBezTo>
                  <a:cubicBezTo>
                    <a:pt x="288" y="569"/>
                    <a:pt x="352" y="621"/>
                    <a:pt x="410" y="666"/>
                  </a:cubicBezTo>
                  <a:cubicBezTo>
                    <a:pt x="485" y="723"/>
                    <a:pt x="563" y="776"/>
                    <a:pt x="648" y="816"/>
                  </a:cubicBezTo>
                  <a:cubicBezTo>
                    <a:pt x="736" y="858"/>
                    <a:pt x="834" y="886"/>
                    <a:pt x="931" y="886"/>
                  </a:cubicBezTo>
                  <a:cubicBezTo>
                    <a:pt x="962" y="886"/>
                    <a:pt x="994" y="883"/>
                    <a:pt x="1025" y="877"/>
                  </a:cubicBezTo>
                  <a:cubicBezTo>
                    <a:pt x="1069" y="868"/>
                    <a:pt x="1115" y="849"/>
                    <a:pt x="1150" y="816"/>
                  </a:cubicBezTo>
                  <a:cubicBezTo>
                    <a:pt x="1191" y="776"/>
                    <a:pt x="1185" y="733"/>
                    <a:pt x="1192" y="679"/>
                  </a:cubicBezTo>
                  <a:cubicBezTo>
                    <a:pt x="1211" y="546"/>
                    <a:pt x="1224" y="412"/>
                    <a:pt x="1236" y="279"/>
                  </a:cubicBezTo>
                  <a:cubicBezTo>
                    <a:pt x="1240" y="240"/>
                    <a:pt x="1243" y="198"/>
                    <a:pt x="1227" y="160"/>
                  </a:cubicBezTo>
                  <a:cubicBezTo>
                    <a:pt x="1199" y="89"/>
                    <a:pt x="1115" y="58"/>
                    <a:pt x="1035" y="58"/>
                  </a:cubicBezTo>
                  <a:cubicBezTo>
                    <a:pt x="1025" y="58"/>
                    <a:pt x="1016" y="59"/>
                    <a:pt x="1006" y="60"/>
                  </a:cubicBezTo>
                  <a:cubicBezTo>
                    <a:pt x="924" y="67"/>
                    <a:pt x="843" y="96"/>
                    <a:pt x="761" y="96"/>
                  </a:cubicBezTo>
                  <a:cubicBezTo>
                    <a:pt x="757" y="96"/>
                    <a:pt x="753" y="96"/>
                    <a:pt x="749" y="96"/>
                  </a:cubicBezTo>
                  <a:cubicBezTo>
                    <a:pt x="616" y="90"/>
                    <a:pt x="488" y="0"/>
                    <a:pt x="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5"/>
            <p:cNvSpPr/>
            <p:nvPr/>
          </p:nvSpPr>
          <p:spPr>
            <a:xfrm>
              <a:off x="1300800" y="974100"/>
              <a:ext cx="54800" cy="102375"/>
            </a:xfrm>
            <a:custGeom>
              <a:avLst/>
              <a:gdLst/>
              <a:ahLst/>
              <a:cxnLst/>
              <a:rect l="l" t="t" r="r" b="b"/>
              <a:pathLst>
                <a:path w="2192" h="4095" extrusionOk="0">
                  <a:moveTo>
                    <a:pt x="1246" y="0"/>
                  </a:moveTo>
                  <a:cubicBezTo>
                    <a:pt x="1173" y="0"/>
                    <a:pt x="1146" y="110"/>
                    <a:pt x="1103" y="173"/>
                  </a:cubicBezTo>
                  <a:cubicBezTo>
                    <a:pt x="985" y="350"/>
                    <a:pt x="806" y="485"/>
                    <a:pt x="604" y="546"/>
                  </a:cubicBezTo>
                  <a:cubicBezTo>
                    <a:pt x="543" y="565"/>
                    <a:pt x="482" y="576"/>
                    <a:pt x="425" y="605"/>
                  </a:cubicBezTo>
                  <a:cubicBezTo>
                    <a:pt x="369" y="632"/>
                    <a:pt x="318" y="681"/>
                    <a:pt x="306" y="740"/>
                  </a:cubicBezTo>
                  <a:cubicBezTo>
                    <a:pt x="288" y="822"/>
                    <a:pt x="344" y="903"/>
                    <a:pt x="411" y="954"/>
                  </a:cubicBezTo>
                  <a:cubicBezTo>
                    <a:pt x="477" y="1005"/>
                    <a:pt x="556" y="1039"/>
                    <a:pt x="616" y="1098"/>
                  </a:cubicBezTo>
                  <a:cubicBezTo>
                    <a:pt x="739" y="1216"/>
                    <a:pt x="761" y="1401"/>
                    <a:pt x="765" y="1571"/>
                  </a:cubicBezTo>
                  <a:cubicBezTo>
                    <a:pt x="768" y="1694"/>
                    <a:pt x="765" y="1818"/>
                    <a:pt x="733" y="1938"/>
                  </a:cubicBezTo>
                  <a:cubicBezTo>
                    <a:pt x="683" y="2123"/>
                    <a:pt x="569" y="2277"/>
                    <a:pt x="470" y="2436"/>
                  </a:cubicBezTo>
                  <a:cubicBezTo>
                    <a:pt x="426" y="2507"/>
                    <a:pt x="410" y="2585"/>
                    <a:pt x="364" y="2656"/>
                  </a:cubicBezTo>
                  <a:cubicBezTo>
                    <a:pt x="319" y="2723"/>
                    <a:pt x="265" y="2781"/>
                    <a:pt x="219" y="2847"/>
                  </a:cubicBezTo>
                  <a:cubicBezTo>
                    <a:pt x="45" y="3092"/>
                    <a:pt x="1" y="3423"/>
                    <a:pt x="102" y="3704"/>
                  </a:cubicBezTo>
                  <a:cubicBezTo>
                    <a:pt x="129" y="3777"/>
                    <a:pt x="167" y="3849"/>
                    <a:pt x="229" y="3898"/>
                  </a:cubicBezTo>
                  <a:cubicBezTo>
                    <a:pt x="290" y="3945"/>
                    <a:pt x="368" y="3964"/>
                    <a:pt x="446" y="3964"/>
                  </a:cubicBezTo>
                  <a:cubicBezTo>
                    <a:pt x="467" y="3964"/>
                    <a:pt x="488" y="3962"/>
                    <a:pt x="508" y="3960"/>
                  </a:cubicBezTo>
                  <a:cubicBezTo>
                    <a:pt x="606" y="3948"/>
                    <a:pt x="699" y="3914"/>
                    <a:pt x="794" y="3886"/>
                  </a:cubicBezTo>
                  <a:cubicBezTo>
                    <a:pt x="931" y="3848"/>
                    <a:pt x="1075" y="3826"/>
                    <a:pt x="1217" y="3826"/>
                  </a:cubicBezTo>
                  <a:cubicBezTo>
                    <a:pt x="1445" y="3826"/>
                    <a:pt x="1669" y="3881"/>
                    <a:pt x="1856" y="4008"/>
                  </a:cubicBezTo>
                  <a:cubicBezTo>
                    <a:pt x="1901" y="4039"/>
                    <a:pt x="1945" y="4075"/>
                    <a:pt x="1999" y="4090"/>
                  </a:cubicBezTo>
                  <a:cubicBezTo>
                    <a:pt x="2011" y="4093"/>
                    <a:pt x="2024" y="4095"/>
                    <a:pt x="2038" y="4095"/>
                  </a:cubicBezTo>
                  <a:cubicBezTo>
                    <a:pt x="2080" y="4095"/>
                    <a:pt x="2124" y="4077"/>
                    <a:pt x="2142" y="4039"/>
                  </a:cubicBezTo>
                  <a:cubicBezTo>
                    <a:pt x="2153" y="4018"/>
                    <a:pt x="2156" y="3993"/>
                    <a:pt x="2156" y="3970"/>
                  </a:cubicBezTo>
                  <a:cubicBezTo>
                    <a:pt x="2163" y="3684"/>
                    <a:pt x="2050" y="3381"/>
                    <a:pt x="1812" y="3222"/>
                  </a:cubicBezTo>
                  <a:cubicBezTo>
                    <a:pt x="1720" y="3161"/>
                    <a:pt x="1613" y="3122"/>
                    <a:pt x="1532" y="3047"/>
                  </a:cubicBezTo>
                  <a:cubicBezTo>
                    <a:pt x="1392" y="2919"/>
                    <a:pt x="1381" y="2726"/>
                    <a:pt x="1418" y="2549"/>
                  </a:cubicBezTo>
                  <a:cubicBezTo>
                    <a:pt x="1474" y="2280"/>
                    <a:pt x="1632" y="2038"/>
                    <a:pt x="1825" y="1843"/>
                  </a:cubicBezTo>
                  <a:cubicBezTo>
                    <a:pt x="1915" y="1752"/>
                    <a:pt x="2015" y="1668"/>
                    <a:pt x="2082" y="1559"/>
                  </a:cubicBezTo>
                  <a:cubicBezTo>
                    <a:pt x="2167" y="1422"/>
                    <a:pt x="2192" y="1247"/>
                    <a:pt x="2148" y="1092"/>
                  </a:cubicBezTo>
                  <a:cubicBezTo>
                    <a:pt x="2104" y="936"/>
                    <a:pt x="1993" y="800"/>
                    <a:pt x="1850" y="725"/>
                  </a:cubicBezTo>
                  <a:cubicBezTo>
                    <a:pt x="1710" y="653"/>
                    <a:pt x="1522" y="618"/>
                    <a:pt x="1464" y="472"/>
                  </a:cubicBezTo>
                  <a:cubicBezTo>
                    <a:pt x="1440" y="409"/>
                    <a:pt x="1448" y="339"/>
                    <a:pt x="1442" y="273"/>
                  </a:cubicBezTo>
                  <a:cubicBezTo>
                    <a:pt x="1432" y="180"/>
                    <a:pt x="1381" y="56"/>
                    <a:pt x="1293" y="13"/>
                  </a:cubicBezTo>
                  <a:cubicBezTo>
                    <a:pt x="1275" y="4"/>
                    <a:pt x="1260" y="0"/>
                    <a:pt x="1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5"/>
            <p:cNvSpPr/>
            <p:nvPr/>
          </p:nvSpPr>
          <p:spPr>
            <a:xfrm>
              <a:off x="1335575" y="947450"/>
              <a:ext cx="68550" cy="43000"/>
            </a:xfrm>
            <a:custGeom>
              <a:avLst/>
              <a:gdLst/>
              <a:ahLst/>
              <a:cxnLst/>
              <a:rect l="l" t="t" r="r" b="b"/>
              <a:pathLst>
                <a:path w="2742" h="1720" extrusionOk="0">
                  <a:moveTo>
                    <a:pt x="1953" y="0"/>
                  </a:moveTo>
                  <a:cubicBezTo>
                    <a:pt x="1716" y="0"/>
                    <a:pt x="1479" y="64"/>
                    <a:pt x="1277" y="189"/>
                  </a:cubicBezTo>
                  <a:cubicBezTo>
                    <a:pt x="1083" y="309"/>
                    <a:pt x="920" y="480"/>
                    <a:pt x="706" y="558"/>
                  </a:cubicBezTo>
                  <a:cubicBezTo>
                    <a:pt x="634" y="583"/>
                    <a:pt x="557" y="599"/>
                    <a:pt x="480" y="600"/>
                  </a:cubicBezTo>
                  <a:cubicBezTo>
                    <a:pt x="473" y="600"/>
                    <a:pt x="466" y="600"/>
                    <a:pt x="459" y="600"/>
                  </a:cubicBezTo>
                  <a:cubicBezTo>
                    <a:pt x="425" y="600"/>
                    <a:pt x="391" y="595"/>
                    <a:pt x="360" y="579"/>
                  </a:cubicBezTo>
                  <a:cubicBezTo>
                    <a:pt x="305" y="552"/>
                    <a:pt x="275" y="496"/>
                    <a:pt x="231" y="455"/>
                  </a:cubicBezTo>
                  <a:cubicBezTo>
                    <a:pt x="203" y="428"/>
                    <a:pt x="163" y="408"/>
                    <a:pt x="126" y="408"/>
                  </a:cubicBezTo>
                  <a:cubicBezTo>
                    <a:pt x="106" y="408"/>
                    <a:pt x="87" y="415"/>
                    <a:pt x="71" y="429"/>
                  </a:cubicBezTo>
                  <a:cubicBezTo>
                    <a:pt x="27" y="470"/>
                    <a:pt x="46" y="540"/>
                    <a:pt x="40" y="593"/>
                  </a:cubicBezTo>
                  <a:cubicBezTo>
                    <a:pt x="33" y="650"/>
                    <a:pt x="2" y="705"/>
                    <a:pt x="1" y="762"/>
                  </a:cubicBezTo>
                  <a:cubicBezTo>
                    <a:pt x="0" y="819"/>
                    <a:pt x="32" y="860"/>
                    <a:pt x="57" y="908"/>
                  </a:cubicBezTo>
                  <a:cubicBezTo>
                    <a:pt x="94" y="972"/>
                    <a:pt x="112" y="1044"/>
                    <a:pt x="124" y="1117"/>
                  </a:cubicBezTo>
                  <a:cubicBezTo>
                    <a:pt x="144" y="1243"/>
                    <a:pt x="156" y="1376"/>
                    <a:pt x="232" y="1477"/>
                  </a:cubicBezTo>
                  <a:cubicBezTo>
                    <a:pt x="293" y="1559"/>
                    <a:pt x="387" y="1606"/>
                    <a:pt x="479" y="1646"/>
                  </a:cubicBezTo>
                  <a:cubicBezTo>
                    <a:pt x="569" y="1684"/>
                    <a:pt x="662" y="1719"/>
                    <a:pt x="760" y="1719"/>
                  </a:cubicBezTo>
                  <a:cubicBezTo>
                    <a:pt x="764" y="1719"/>
                    <a:pt x="768" y="1719"/>
                    <a:pt x="772" y="1719"/>
                  </a:cubicBezTo>
                  <a:cubicBezTo>
                    <a:pt x="940" y="1715"/>
                    <a:pt x="1089" y="1612"/>
                    <a:pt x="1212" y="1501"/>
                  </a:cubicBezTo>
                  <a:cubicBezTo>
                    <a:pt x="1336" y="1389"/>
                    <a:pt x="1451" y="1262"/>
                    <a:pt x="1603" y="1191"/>
                  </a:cubicBezTo>
                  <a:cubicBezTo>
                    <a:pt x="1716" y="1138"/>
                    <a:pt x="1842" y="1119"/>
                    <a:pt x="1965" y="1116"/>
                  </a:cubicBezTo>
                  <a:cubicBezTo>
                    <a:pt x="1982" y="1115"/>
                    <a:pt x="2000" y="1115"/>
                    <a:pt x="2017" y="1115"/>
                  </a:cubicBezTo>
                  <a:cubicBezTo>
                    <a:pt x="2145" y="1115"/>
                    <a:pt x="2275" y="1134"/>
                    <a:pt x="2379" y="1205"/>
                  </a:cubicBezTo>
                  <a:cubicBezTo>
                    <a:pt x="2437" y="1245"/>
                    <a:pt x="2484" y="1299"/>
                    <a:pt x="2549" y="1327"/>
                  </a:cubicBezTo>
                  <a:cubicBezTo>
                    <a:pt x="2570" y="1337"/>
                    <a:pt x="2595" y="1342"/>
                    <a:pt x="2619" y="1342"/>
                  </a:cubicBezTo>
                  <a:cubicBezTo>
                    <a:pt x="2666" y="1342"/>
                    <a:pt x="2712" y="1323"/>
                    <a:pt x="2731" y="1281"/>
                  </a:cubicBezTo>
                  <a:cubicBezTo>
                    <a:pt x="2741" y="1260"/>
                    <a:pt x="2741" y="1234"/>
                    <a:pt x="2739" y="1209"/>
                  </a:cubicBezTo>
                  <a:cubicBezTo>
                    <a:pt x="2728" y="1106"/>
                    <a:pt x="2664" y="1016"/>
                    <a:pt x="2636" y="917"/>
                  </a:cubicBezTo>
                  <a:cubicBezTo>
                    <a:pt x="2599" y="789"/>
                    <a:pt x="2621" y="653"/>
                    <a:pt x="2626" y="521"/>
                  </a:cubicBezTo>
                  <a:cubicBezTo>
                    <a:pt x="2630" y="387"/>
                    <a:pt x="2611" y="240"/>
                    <a:pt x="2513" y="151"/>
                  </a:cubicBezTo>
                  <a:cubicBezTo>
                    <a:pt x="2464" y="105"/>
                    <a:pt x="2400" y="79"/>
                    <a:pt x="2335" y="58"/>
                  </a:cubicBezTo>
                  <a:cubicBezTo>
                    <a:pt x="2212" y="19"/>
                    <a:pt x="208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5"/>
            <p:cNvSpPr/>
            <p:nvPr/>
          </p:nvSpPr>
          <p:spPr>
            <a:xfrm>
              <a:off x="1327700" y="925825"/>
              <a:ext cx="53075" cy="31475"/>
            </a:xfrm>
            <a:custGeom>
              <a:avLst/>
              <a:gdLst/>
              <a:ahLst/>
              <a:cxnLst/>
              <a:rect l="l" t="t" r="r" b="b"/>
              <a:pathLst>
                <a:path w="2123" h="1259" extrusionOk="0">
                  <a:moveTo>
                    <a:pt x="1441" y="0"/>
                  </a:moveTo>
                  <a:cubicBezTo>
                    <a:pt x="1424" y="0"/>
                    <a:pt x="1406" y="1"/>
                    <a:pt x="1389" y="1"/>
                  </a:cubicBezTo>
                  <a:cubicBezTo>
                    <a:pt x="1214" y="5"/>
                    <a:pt x="1039" y="6"/>
                    <a:pt x="863" y="6"/>
                  </a:cubicBezTo>
                  <a:cubicBezTo>
                    <a:pt x="715" y="6"/>
                    <a:pt x="566" y="5"/>
                    <a:pt x="418" y="2"/>
                  </a:cubicBezTo>
                  <a:cubicBezTo>
                    <a:pt x="409" y="2"/>
                    <a:pt x="399" y="2"/>
                    <a:pt x="389" y="2"/>
                  </a:cubicBezTo>
                  <a:cubicBezTo>
                    <a:pt x="304" y="2"/>
                    <a:pt x="213" y="9"/>
                    <a:pt x="151" y="65"/>
                  </a:cubicBezTo>
                  <a:cubicBezTo>
                    <a:pt x="93" y="117"/>
                    <a:pt x="75" y="203"/>
                    <a:pt x="81" y="280"/>
                  </a:cubicBezTo>
                  <a:cubicBezTo>
                    <a:pt x="88" y="357"/>
                    <a:pt x="116" y="431"/>
                    <a:pt x="137" y="506"/>
                  </a:cubicBezTo>
                  <a:cubicBezTo>
                    <a:pt x="160" y="580"/>
                    <a:pt x="175" y="660"/>
                    <a:pt x="157" y="736"/>
                  </a:cubicBezTo>
                  <a:cubicBezTo>
                    <a:pt x="137" y="813"/>
                    <a:pt x="76" y="831"/>
                    <a:pt x="40" y="892"/>
                  </a:cubicBezTo>
                  <a:cubicBezTo>
                    <a:pt x="1" y="962"/>
                    <a:pt x="94" y="955"/>
                    <a:pt x="134" y="990"/>
                  </a:cubicBezTo>
                  <a:cubicBezTo>
                    <a:pt x="186" y="1035"/>
                    <a:pt x="182" y="1129"/>
                    <a:pt x="243" y="1159"/>
                  </a:cubicBezTo>
                  <a:cubicBezTo>
                    <a:pt x="254" y="1164"/>
                    <a:pt x="266" y="1166"/>
                    <a:pt x="278" y="1166"/>
                  </a:cubicBezTo>
                  <a:cubicBezTo>
                    <a:pt x="307" y="1166"/>
                    <a:pt x="337" y="1153"/>
                    <a:pt x="362" y="1137"/>
                  </a:cubicBezTo>
                  <a:cubicBezTo>
                    <a:pt x="397" y="1113"/>
                    <a:pt x="430" y="1083"/>
                    <a:pt x="471" y="1075"/>
                  </a:cubicBezTo>
                  <a:cubicBezTo>
                    <a:pt x="481" y="1073"/>
                    <a:pt x="491" y="1072"/>
                    <a:pt x="500" y="1072"/>
                  </a:cubicBezTo>
                  <a:cubicBezTo>
                    <a:pt x="558" y="1072"/>
                    <a:pt x="613" y="1109"/>
                    <a:pt x="658" y="1148"/>
                  </a:cubicBezTo>
                  <a:cubicBezTo>
                    <a:pt x="711" y="1193"/>
                    <a:pt x="763" y="1247"/>
                    <a:pt x="831" y="1257"/>
                  </a:cubicBezTo>
                  <a:cubicBezTo>
                    <a:pt x="840" y="1258"/>
                    <a:pt x="848" y="1259"/>
                    <a:pt x="856" y="1259"/>
                  </a:cubicBezTo>
                  <a:cubicBezTo>
                    <a:pt x="926" y="1259"/>
                    <a:pt x="991" y="1219"/>
                    <a:pt x="1046" y="1175"/>
                  </a:cubicBezTo>
                  <a:cubicBezTo>
                    <a:pt x="1111" y="1125"/>
                    <a:pt x="1169" y="1070"/>
                    <a:pt x="1225" y="1009"/>
                  </a:cubicBezTo>
                  <a:cubicBezTo>
                    <a:pt x="1333" y="892"/>
                    <a:pt x="1434" y="747"/>
                    <a:pt x="1591" y="718"/>
                  </a:cubicBezTo>
                  <a:cubicBezTo>
                    <a:pt x="1613" y="713"/>
                    <a:pt x="1635" y="712"/>
                    <a:pt x="1658" y="712"/>
                  </a:cubicBezTo>
                  <a:cubicBezTo>
                    <a:pt x="1745" y="712"/>
                    <a:pt x="1835" y="737"/>
                    <a:pt x="1922" y="737"/>
                  </a:cubicBezTo>
                  <a:cubicBezTo>
                    <a:pt x="1952" y="737"/>
                    <a:pt x="1982" y="734"/>
                    <a:pt x="2011" y="726"/>
                  </a:cubicBezTo>
                  <a:cubicBezTo>
                    <a:pt x="2067" y="708"/>
                    <a:pt x="2123" y="660"/>
                    <a:pt x="2111" y="604"/>
                  </a:cubicBezTo>
                  <a:cubicBezTo>
                    <a:pt x="2098" y="542"/>
                    <a:pt x="2025" y="522"/>
                    <a:pt x="1969" y="497"/>
                  </a:cubicBezTo>
                  <a:cubicBezTo>
                    <a:pt x="1914" y="472"/>
                    <a:pt x="1869" y="431"/>
                    <a:pt x="1838" y="382"/>
                  </a:cubicBezTo>
                  <a:cubicBezTo>
                    <a:pt x="1780" y="284"/>
                    <a:pt x="1776" y="152"/>
                    <a:pt x="1693" y="74"/>
                  </a:cubicBezTo>
                  <a:cubicBezTo>
                    <a:pt x="1628" y="11"/>
                    <a:pt x="1533" y="0"/>
                    <a:pt x="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5"/>
            <p:cNvSpPr/>
            <p:nvPr/>
          </p:nvSpPr>
          <p:spPr>
            <a:xfrm>
              <a:off x="1241900" y="986100"/>
              <a:ext cx="67550" cy="101575"/>
            </a:xfrm>
            <a:custGeom>
              <a:avLst/>
              <a:gdLst/>
              <a:ahLst/>
              <a:cxnLst/>
              <a:rect l="l" t="t" r="r" b="b"/>
              <a:pathLst>
                <a:path w="2702" h="4063" extrusionOk="0">
                  <a:moveTo>
                    <a:pt x="1747" y="1"/>
                  </a:moveTo>
                  <a:cubicBezTo>
                    <a:pt x="1612" y="1"/>
                    <a:pt x="1523" y="159"/>
                    <a:pt x="1522" y="296"/>
                  </a:cubicBezTo>
                  <a:cubicBezTo>
                    <a:pt x="1521" y="438"/>
                    <a:pt x="1576" y="577"/>
                    <a:pt x="1571" y="718"/>
                  </a:cubicBezTo>
                  <a:cubicBezTo>
                    <a:pt x="1563" y="931"/>
                    <a:pt x="1418" y="1117"/>
                    <a:pt x="1249" y="1247"/>
                  </a:cubicBezTo>
                  <a:cubicBezTo>
                    <a:pt x="1079" y="1377"/>
                    <a:pt x="881" y="1465"/>
                    <a:pt x="702" y="1581"/>
                  </a:cubicBezTo>
                  <a:cubicBezTo>
                    <a:pt x="479" y="1728"/>
                    <a:pt x="288" y="1920"/>
                    <a:pt x="144" y="2145"/>
                  </a:cubicBezTo>
                  <a:cubicBezTo>
                    <a:pt x="80" y="2243"/>
                    <a:pt x="26" y="2351"/>
                    <a:pt x="16" y="2467"/>
                  </a:cubicBezTo>
                  <a:cubicBezTo>
                    <a:pt x="0" y="2636"/>
                    <a:pt x="79" y="2798"/>
                    <a:pt x="157" y="2950"/>
                  </a:cubicBezTo>
                  <a:cubicBezTo>
                    <a:pt x="211" y="3050"/>
                    <a:pt x="263" y="3153"/>
                    <a:pt x="316" y="3255"/>
                  </a:cubicBezTo>
                  <a:cubicBezTo>
                    <a:pt x="376" y="3373"/>
                    <a:pt x="442" y="3495"/>
                    <a:pt x="550" y="3572"/>
                  </a:cubicBezTo>
                  <a:cubicBezTo>
                    <a:pt x="799" y="3747"/>
                    <a:pt x="1162" y="3605"/>
                    <a:pt x="1440" y="3732"/>
                  </a:cubicBezTo>
                  <a:cubicBezTo>
                    <a:pt x="1571" y="3790"/>
                    <a:pt x="1670" y="3903"/>
                    <a:pt x="1789" y="3983"/>
                  </a:cubicBezTo>
                  <a:cubicBezTo>
                    <a:pt x="1860" y="4029"/>
                    <a:pt x="1949" y="4063"/>
                    <a:pt x="2032" y="4063"/>
                  </a:cubicBezTo>
                  <a:cubicBezTo>
                    <a:pt x="2090" y="4063"/>
                    <a:pt x="2145" y="4047"/>
                    <a:pt x="2190" y="4009"/>
                  </a:cubicBezTo>
                  <a:cubicBezTo>
                    <a:pt x="2304" y="3914"/>
                    <a:pt x="2292" y="3732"/>
                    <a:pt x="2226" y="3599"/>
                  </a:cubicBezTo>
                  <a:cubicBezTo>
                    <a:pt x="2161" y="3467"/>
                    <a:pt x="2057" y="3354"/>
                    <a:pt x="2006" y="3215"/>
                  </a:cubicBezTo>
                  <a:cubicBezTo>
                    <a:pt x="1932" y="3008"/>
                    <a:pt x="1992" y="2775"/>
                    <a:pt x="2097" y="2581"/>
                  </a:cubicBezTo>
                  <a:cubicBezTo>
                    <a:pt x="2201" y="2387"/>
                    <a:pt x="2344" y="2217"/>
                    <a:pt x="2454" y="2027"/>
                  </a:cubicBezTo>
                  <a:cubicBezTo>
                    <a:pt x="2535" y="1888"/>
                    <a:pt x="2595" y="1738"/>
                    <a:pt x="2634" y="1583"/>
                  </a:cubicBezTo>
                  <a:cubicBezTo>
                    <a:pt x="2658" y="1494"/>
                    <a:pt x="2674" y="1404"/>
                    <a:pt x="2684" y="1314"/>
                  </a:cubicBezTo>
                  <a:cubicBezTo>
                    <a:pt x="2689" y="1269"/>
                    <a:pt x="2691" y="1223"/>
                    <a:pt x="2693" y="1178"/>
                  </a:cubicBezTo>
                  <a:cubicBezTo>
                    <a:pt x="2694" y="1138"/>
                    <a:pt x="2701" y="1101"/>
                    <a:pt x="2701" y="1061"/>
                  </a:cubicBezTo>
                  <a:cubicBezTo>
                    <a:pt x="2701" y="871"/>
                    <a:pt x="2671" y="680"/>
                    <a:pt x="2612" y="499"/>
                  </a:cubicBezTo>
                  <a:cubicBezTo>
                    <a:pt x="2589" y="432"/>
                    <a:pt x="2561" y="363"/>
                    <a:pt x="2507" y="319"/>
                  </a:cubicBezTo>
                  <a:cubicBezTo>
                    <a:pt x="2439" y="263"/>
                    <a:pt x="2345" y="255"/>
                    <a:pt x="2258" y="239"/>
                  </a:cubicBezTo>
                  <a:cubicBezTo>
                    <a:pt x="2157" y="221"/>
                    <a:pt x="2064" y="186"/>
                    <a:pt x="1980" y="130"/>
                  </a:cubicBezTo>
                  <a:cubicBezTo>
                    <a:pt x="1907" y="80"/>
                    <a:pt x="1855" y="6"/>
                    <a:pt x="1759" y="1"/>
                  </a:cubicBezTo>
                  <a:cubicBezTo>
                    <a:pt x="1755" y="1"/>
                    <a:pt x="1751" y="1"/>
                    <a:pt x="17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5"/>
            <p:cNvSpPr/>
            <p:nvPr/>
          </p:nvSpPr>
          <p:spPr>
            <a:xfrm>
              <a:off x="1242075" y="951375"/>
              <a:ext cx="56250" cy="66050"/>
            </a:xfrm>
            <a:custGeom>
              <a:avLst/>
              <a:gdLst/>
              <a:ahLst/>
              <a:cxnLst/>
              <a:rect l="l" t="t" r="r" b="b"/>
              <a:pathLst>
                <a:path w="2250" h="2642" extrusionOk="0">
                  <a:moveTo>
                    <a:pt x="757" y="1"/>
                  </a:moveTo>
                  <a:cubicBezTo>
                    <a:pt x="560" y="1"/>
                    <a:pt x="365" y="120"/>
                    <a:pt x="280" y="300"/>
                  </a:cubicBezTo>
                  <a:cubicBezTo>
                    <a:pt x="231" y="406"/>
                    <a:pt x="218" y="526"/>
                    <a:pt x="218" y="644"/>
                  </a:cubicBezTo>
                  <a:cubicBezTo>
                    <a:pt x="220" y="997"/>
                    <a:pt x="321" y="1358"/>
                    <a:pt x="221" y="1698"/>
                  </a:cubicBezTo>
                  <a:cubicBezTo>
                    <a:pt x="185" y="1821"/>
                    <a:pt x="124" y="1934"/>
                    <a:pt x="78" y="2053"/>
                  </a:cubicBezTo>
                  <a:cubicBezTo>
                    <a:pt x="31" y="2172"/>
                    <a:pt x="0" y="2304"/>
                    <a:pt x="28" y="2428"/>
                  </a:cubicBezTo>
                  <a:cubicBezTo>
                    <a:pt x="37" y="2466"/>
                    <a:pt x="52" y="2504"/>
                    <a:pt x="76" y="2535"/>
                  </a:cubicBezTo>
                  <a:cubicBezTo>
                    <a:pt x="107" y="2573"/>
                    <a:pt x="150" y="2600"/>
                    <a:pt x="197" y="2617"/>
                  </a:cubicBezTo>
                  <a:cubicBezTo>
                    <a:pt x="244" y="2634"/>
                    <a:pt x="293" y="2642"/>
                    <a:pt x="343" y="2642"/>
                  </a:cubicBezTo>
                  <a:cubicBezTo>
                    <a:pt x="461" y="2642"/>
                    <a:pt x="581" y="2599"/>
                    <a:pt x="686" y="2541"/>
                  </a:cubicBezTo>
                  <a:cubicBezTo>
                    <a:pt x="952" y="2394"/>
                    <a:pt x="1171" y="2132"/>
                    <a:pt x="1197" y="1829"/>
                  </a:cubicBezTo>
                  <a:cubicBezTo>
                    <a:pt x="1206" y="1728"/>
                    <a:pt x="1193" y="1626"/>
                    <a:pt x="1194" y="1524"/>
                  </a:cubicBezTo>
                  <a:cubicBezTo>
                    <a:pt x="1195" y="1421"/>
                    <a:pt x="1214" y="1314"/>
                    <a:pt x="1276" y="1233"/>
                  </a:cubicBezTo>
                  <a:cubicBezTo>
                    <a:pt x="1355" y="1131"/>
                    <a:pt x="1470" y="1094"/>
                    <a:pt x="1588" y="1094"/>
                  </a:cubicBezTo>
                  <a:cubicBezTo>
                    <a:pt x="1668" y="1094"/>
                    <a:pt x="1749" y="1110"/>
                    <a:pt x="1823" y="1135"/>
                  </a:cubicBezTo>
                  <a:cubicBezTo>
                    <a:pt x="1857" y="1148"/>
                    <a:pt x="1893" y="1162"/>
                    <a:pt x="1929" y="1162"/>
                  </a:cubicBezTo>
                  <a:cubicBezTo>
                    <a:pt x="1943" y="1162"/>
                    <a:pt x="1958" y="1160"/>
                    <a:pt x="1972" y="1154"/>
                  </a:cubicBezTo>
                  <a:cubicBezTo>
                    <a:pt x="1999" y="1142"/>
                    <a:pt x="2020" y="1116"/>
                    <a:pt x="2033" y="1088"/>
                  </a:cubicBezTo>
                  <a:cubicBezTo>
                    <a:pt x="2061" y="1024"/>
                    <a:pt x="2055" y="953"/>
                    <a:pt x="2061" y="883"/>
                  </a:cubicBezTo>
                  <a:cubicBezTo>
                    <a:pt x="2075" y="736"/>
                    <a:pt x="2249" y="511"/>
                    <a:pt x="2082" y="394"/>
                  </a:cubicBezTo>
                  <a:cubicBezTo>
                    <a:pt x="2056" y="377"/>
                    <a:pt x="2028" y="370"/>
                    <a:pt x="2000" y="370"/>
                  </a:cubicBezTo>
                  <a:cubicBezTo>
                    <a:pt x="1914" y="370"/>
                    <a:pt x="1821" y="436"/>
                    <a:pt x="1753" y="473"/>
                  </a:cubicBezTo>
                  <a:cubicBezTo>
                    <a:pt x="1721" y="490"/>
                    <a:pt x="1687" y="499"/>
                    <a:pt x="1653" y="499"/>
                  </a:cubicBezTo>
                  <a:cubicBezTo>
                    <a:pt x="1626" y="499"/>
                    <a:pt x="1598" y="493"/>
                    <a:pt x="1572" y="483"/>
                  </a:cubicBezTo>
                  <a:cubicBezTo>
                    <a:pt x="1512" y="461"/>
                    <a:pt x="1463" y="421"/>
                    <a:pt x="1415" y="380"/>
                  </a:cubicBezTo>
                  <a:cubicBezTo>
                    <a:pt x="1238" y="228"/>
                    <a:pt x="1064" y="45"/>
                    <a:pt x="834" y="7"/>
                  </a:cubicBezTo>
                  <a:cubicBezTo>
                    <a:pt x="809" y="3"/>
                    <a:pt x="783" y="1"/>
                    <a:pt x="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5"/>
            <p:cNvSpPr/>
            <p:nvPr/>
          </p:nvSpPr>
          <p:spPr>
            <a:xfrm>
              <a:off x="1253575" y="924775"/>
              <a:ext cx="67675" cy="35200"/>
            </a:xfrm>
            <a:custGeom>
              <a:avLst/>
              <a:gdLst/>
              <a:ahLst/>
              <a:cxnLst/>
              <a:rect l="l" t="t" r="r" b="b"/>
              <a:pathLst>
                <a:path w="2707" h="1408" extrusionOk="0">
                  <a:moveTo>
                    <a:pt x="334" y="1"/>
                  </a:moveTo>
                  <a:cubicBezTo>
                    <a:pt x="299" y="1"/>
                    <a:pt x="264" y="3"/>
                    <a:pt x="233" y="17"/>
                  </a:cubicBezTo>
                  <a:cubicBezTo>
                    <a:pt x="193" y="34"/>
                    <a:pt x="160" y="72"/>
                    <a:pt x="161" y="114"/>
                  </a:cubicBezTo>
                  <a:cubicBezTo>
                    <a:pt x="163" y="193"/>
                    <a:pt x="272" y="242"/>
                    <a:pt x="264" y="320"/>
                  </a:cubicBezTo>
                  <a:cubicBezTo>
                    <a:pt x="258" y="386"/>
                    <a:pt x="177" y="410"/>
                    <a:pt x="121" y="446"/>
                  </a:cubicBezTo>
                  <a:cubicBezTo>
                    <a:pt x="42" y="498"/>
                    <a:pt x="1" y="602"/>
                    <a:pt x="23" y="694"/>
                  </a:cubicBezTo>
                  <a:cubicBezTo>
                    <a:pt x="44" y="772"/>
                    <a:pt x="105" y="837"/>
                    <a:pt x="176" y="878"/>
                  </a:cubicBezTo>
                  <a:cubicBezTo>
                    <a:pt x="245" y="919"/>
                    <a:pt x="326" y="939"/>
                    <a:pt x="404" y="960"/>
                  </a:cubicBezTo>
                  <a:cubicBezTo>
                    <a:pt x="562" y="1001"/>
                    <a:pt x="720" y="1043"/>
                    <a:pt x="877" y="1084"/>
                  </a:cubicBezTo>
                  <a:cubicBezTo>
                    <a:pt x="936" y="1100"/>
                    <a:pt x="999" y="1119"/>
                    <a:pt x="1031" y="1170"/>
                  </a:cubicBezTo>
                  <a:cubicBezTo>
                    <a:pt x="1065" y="1224"/>
                    <a:pt x="1051" y="1300"/>
                    <a:pt x="1092" y="1351"/>
                  </a:cubicBezTo>
                  <a:cubicBezTo>
                    <a:pt x="1124" y="1389"/>
                    <a:pt x="1180" y="1398"/>
                    <a:pt x="1230" y="1403"/>
                  </a:cubicBezTo>
                  <a:cubicBezTo>
                    <a:pt x="1256" y="1406"/>
                    <a:pt x="1282" y="1408"/>
                    <a:pt x="1309" y="1408"/>
                  </a:cubicBezTo>
                  <a:cubicBezTo>
                    <a:pt x="1373" y="1408"/>
                    <a:pt x="1437" y="1396"/>
                    <a:pt x="1487" y="1358"/>
                  </a:cubicBezTo>
                  <a:cubicBezTo>
                    <a:pt x="1528" y="1326"/>
                    <a:pt x="1559" y="1278"/>
                    <a:pt x="1610" y="1264"/>
                  </a:cubicBezTo>
                  <a:cubicBezTo>
                    <a:pt x="1620" y="1262"/>
                    <a:pt x="1629" y="1261"/>
                    <a:pt x="1638" y="1261"/>
                  </a:cubicBezTo>
                  <a:cubicBezTo>
                    <a:pt x="1723" y="1261"/>
                    <a:pt x="1788" y="1354"/>
                    <a:pt x="1875" y="1354"/>
                  </a:cubicBezTo>
                  <a:cubicBezTo>
                    <a:pt x="1885" y="1354"/>
                    <a:pt x="1894" y="1353"/>
                    <a:pt x="1904" y="1351"/>
                  </a:cubicBezTo>
                  <a:cubicBezTo>
                    <a:pt x="1933" y="1344"/>
                    <a:pt x="1957" y="1327"/>
                    <a:pt x="1980" y="1310"/>
                  </a:cubicBezTo>
                  <a:cubicBezTo>
                    <a:pt x="2013" y="1288"/>
                    <a:pt x="2046" y="1264"/>
                    <a:pt x="2078" y="1240"/>
                  </a:cubicBezTo>
                  <a:cubicBezTo>
                    <a:pt x="2097" y="1224"/>
                    <a:pt x="2115" y="1209"/>
                    <a:pt x="2135" y="1196"/>
                  </a:cubicBezTo>
                  <a:cubicBezTo>
                    <a:pt x="2273" y="1106"/>
                    <a:pt x="2440" y="1098"/>
                    <a:pt x="2592" y="1047"/>
                  </a:cubicBezTo>
                  <a:cubicBezTo>
                    <a:pt x="2615" y="1040"/>
                    <a:pt x="2640" y="1031"/>
                    <a:pt x="2658" y="1012"/>
                  </a:cubicBezTo>
                  <a:cubicBezTo>
                    <a:pt x="2694" y="976"/>
                    <a:pt x="2692" y="920"/>
                    <a:pt x="2688" y="871"/>
                  </a:cubicBezTo>
                  <a:cubicBezTo>
                    <a:pt x="2684" y="830"/>
                    <a:pt x="2679" y="780"/>
                    <a:pt x="2647" y="750"/>
                  </a:cubicBezTo>
                  <a:cubicBezTo>
                    <a:pt x="2617" y="723"/>
                    <a:pt x="2598" y="699"/>
                    <a:pt x="2591" y="656"/>
                  </a:cubicBezTo>
                  <a:cubicBezTo>
                    <a:pt x="2573" y="573"/>
                    <a:pt x="2603" y="483"/>
                    <a:pt x="2634" y="406"/>
                  </a:cubicBezTo>
                  <a:cubicBezTo>
                    <a:pt x="2670" y="317"/>
                    <a:pt x="2707" y="209"/>
                    <a:pt x="2650" y="132"/>
                  </a:cubicBezTo>
                  <a:cubicBezTo>
                    <a:pt x="2599" y="62"/>
                    <a:pt x="2500" y="56"/>
                    <a:pt x="2414" y="56"/>
                  </a:cubicBezTo>
                  <a:cubicBezTo>
                    <a:pt x="2058" y="57"/>
                    <a:pt x="1703" y="57"/>
                    <a:pt x="1347" y="58"/>
                  </a:cubicBezTo>
                  <a:cubicBezTo>
                    <a:pt x="1309" y="58"/>
                    <a:pt x="1270" y="58"/>
                    <a:pt x="1232" y="58"/>
                  </a:cubicBezTo>
                  <a:cubicBezTo>
                    <a:pt x="1107" y="58"/>
                    <a:pt x="983" y="57"/>
                    <a:pt x="859" y="46"/>
                  </a:cubicBezTo>
                  <a:cubicBezTo>
                    <a:pt x="692" y="34"/>
                    <a:pt x="527" y="9"/>
                    <a:pt x="361" y="1"/>
                  </a:cubicBezTo>
                  <a:cubicBezTo>
                    <a:pt x="352" y="1"/>
                    <a:pt x="343"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5"/>
            <p:cNvSpPr/>
            <p:nvPr/>
          </p:nvSpPr>
          <p:spPr>
            <a:xfrm>
              <a:off x="1486000" y="1091675"/>
              <a:ext cx="23075" cy="74300"/>
            </a:xfrm>
            <a:custGeom>
              <a:avLst/>
              <a:gdLst/>
              <a:ahLst/>
              <a:cxnLst/>
              <a:rect l="l" t="t" r="r" b="b"/>
              <a:pathLst>
                <a:path w="923" h="2972" extrusionOk="0">
                  <a:moveTo>
                    <a:pt x="784" y="1"/>
                  </a:moveTo>
                  <a:cubicBezTo>
                    <a:pt x="765" y="1"/>
                    <a:pt x="749" y="15"/>
                    <a:pt x="734" y="29"/>
                  </a:cubicBezTo>
                  <a:cubicBezTo>
                    <a:pt x="532" y="217"/>
                    <a:pt x="709" y="502"/>
                    <a:pt x="576" y="710"/>
                  </a:cubicBezTo>
                  <a:cubicBezTo>
                    <a:pt x="499" y="829"/>
                    <a:pt x="330" y="854"/>
                    <a:pt x="232" y="957"/>
                  </a:cubicBezTo>
                  <a:cubicBezTo>
                    <a:pt x="129" y="1062"/>
                    <a:pt x="120" y="1225"/>
                    <a:pt x="129" y="1373"/>
                  </a:cubicBezTo>
                  <a:cubicBezTo>
                    <a:pt x="144" y="1653"/>
                    <a:pt x="197" y="1941"/>
                    <a:pt x="102" y="2207"/>
                  </a:cubicBezTo>
                  <a:cubicBezTo>
                    <a:pt x="63" y="2313"/>
                    <a:pt x="0" y="2419"/>
                    <a:pt x="20" y="2531"/>
                  </a:cubicBezTo>
                  <a:cubicBezTo>
                    <a:pt x="42" y="2661"/>
                    <a:pt x="167" y="2745"/>
                    <a:pt x="280" y="2813"/>
                  </a:cubicBezTo>
                  <a:cubicBezTo>
                    <a:pt x="410" y="2890"/>
                    <a:pt x="547" y="2969"/>
                    <a:pt x="698" y="2971"/>
                  </a:cubicBezTo>
                  <a:cubicBezTo>
                    <a:pt x="731" y="2971"/>
                    <a:pt x="767" y="2967"/>
                    <a:pt x="796" y="2949"/>
                  </a:cubicBezTo>
                  <a:cubicBezTo>
                    <a:pt x="824" y="2932"/>
                    <a:pt x="843" y="2904"/>
                    <a:pt x="858" y="2876"/>
                  </a:cubicBezTo>
                  <a:cubicBezTo>
                    <a:pt x="920" y="2760"/>
                    <a:pt x="921" y="2623"/>
                    <a:pt x="921" y="2491"/>
                  </a:cubicBezTo>
                  <a:cubicBezTo>
                    <a:pt x="921" y="1823"/>
                    <a:pt x="922" y="1155"/>
                    <a:pt x="922" y="487"/>
                  </a:cubicBezTo>
                  <a:cubicBezTo>
                    <a:pt x="922" y="333"/>
                    <a:pt x="920" y="172"/>
                    <a:pt x="839" y="40"/>
                  </a:cubicBezTo>
                  <a:cubicBezTo>
                    <a:pt x="828" y="22"/>
                    <a:pt x="811" y="1"/>
                    <a:pt x="788" y="1"/>
                  </a:cubicBezTo>
                  <a:cubicBezTo>
                    <a:pt x="786" y="1"/>
                    <a:pt x="785" y="1"/>
                    <a:pt x="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5"/>
            <p:cNvSpPr/>
            <p:nvPr/>
          </p:nvSpPr>
          <p:spPr>
            <a:xfrm>
              <a:off x="1465850" y="1161000"/>
              <a:ext cx="44800" cy="31725"/>
            </a:xfrm>
            <a:custGeom>
              <a:avLst/>
              <a:gdLst/>
              <a:ahLst/>
              <a:cxnLst/>
              <a:rect l="l" t="t" r="r" b="b"/>
              <a:pathLst>
                <a:path w="1792" h="1269" extrusionOk="0">
                  <a:moveTo>
                    <a:pt x="714" y="1"/>
                  </a:moveTo>
                  <a:cubicBezTo>
                    <a:pt x="702" y="1"/>
                    <a:pt x="690" y="3"/>
                    <a:pt x="679" y="9"/>
                  </a:cubicBezTo>
                  <a:cubicBezTo>
                    <a:pt x="641" y="27"/>
                    <a:pt x="607" y="81"/>
                    <a:pt x="581" y="114"/>
                  </a:cubicBezTo>
                  <a:cubicBezTo>
                    <a:pt x="548" y="158"/>
                    <a:pt x="524" y="201"/>
                    <a:pt x="482" y="237"/>
                  </a:cubicBezTo>
                  <a:cubicBezTo>
                    <a:pt x="397" y="312"/>
                    <a:pt x="292" y="355"/>
                    <a:pt x="189" y="388"/>
                  </a:cubicBezTo>
                  <a:cubicBezTo>
                    <a:pt x="117" y="411"/>
                    <a:pt x="30" y="443"/>
                    <a:pt x="15" y="517"/>
                  </a:cubicBezTo>
                  <a:cubicBezTo>
                    <a:pt x="1" y="585"/>
                    <a:pt x="57" y="645"/>
                    <a:pt x="99" y="700"/>
                  </a:cubicBezTo>
                  <a:cubicBezTo>
                    <a:pt x="137" y="746"/>
                    <a:pt x="168" y="800"/>
                    <a:pt x="179" y="859"/>
                  </a:cubicBezTo>
                  <a:cubicBezTo>
                    <a:pt x="190" y="919"/>
                    <a:pt x="176" y="984"/>
                    <a:pt x="135" y="1026"/>
                  </a:cubicBezTo>
                  <a:cubicBezTo>
                    <a:pt x="103" y="1059"/>
                    <a:pt x="51" y="1090"/>
                    <a:pt x="61" y="1135"/>
                  </a:cubicBezTo>
                  <a:cubicBezTo>
                    <a:pt x="67" y="1166"/>
                    <a:pt x="102" y="1183"/>
                    <a:pt x="133" y="1193"/>
                  </a:cubicBezTo>
                  <a:cubicBezTo>
                    <a:pt x="251" y="1229"/>
                    <a:pt x="376" y="1236"/>
                    <a:pt x="499" y="1242"/>
                  </a:cubicBezTo>
                  <a:cubicBezTo>
                    <a:pt x="780" y="1256"/>
                    <a:pt x="1062" y="1269"/>
                    <a:pt x="1343" y="1269"/>
                  </a:cubicBezTo>
                  <a:cubicBezTo>
                    <a:pt x="1403" y="1269"/>
                    <a:pt x="1462" y="1268"/>
                    <a:pt x="1521" y="1267"/>
                  </a:cubicBezTo>
                  <a:cubicBezTo>
                    <a:pt x="1561" y="1265"/>
                    <a:pt x="1603" y="1264"/>
                    <a:pt x="1636" y="1243"/>
                  </a:cubicBezTo>
                  <a:cubicBezTo>
                    <a:pt x="1682" y="1217"/>
                    <a:pt x="1706" y="1162"/>
                    <a:pt x="1722" y="1111"/>
                  </a:cubicBezTo>
                  <a:cubicBezTo>
                    <a:pt x="1764" y="981"/>
                    <a:pt x="1788" y="844"/>
                    <a:pt x="1790" y="708"/>
                  </a:cubicBezTo>
                  <a:cubicBezTo>
                    <a:pt x="1792" y="601"/>
                    <a:pt x="1777" y="486"/>
                    <a:pt x="1705" y="409"/>
                  </a:cubicBezTo>
                  <a:cubicBezTo>
                    <a:pt x="1649" y="350"/>
                    <a:pt x="1567" y="325"/>
                    <a:pt x="1487" y="314"/>
                  </a:cubicBezTo>
                  <a:cubicBezTo>
                    <a:pt x="1408" y="306"/>
                    <a:pt x="1326" y="311"/>
                    <a:pt x="1247" y="304"/>
                  </a:cubicBezTo>
                  <a:cubicBezTo>
                    <a:pt x="1108" y="294"/>
                    <a:pt x="966" y="244"/>
                    <a:pt x="878" y="136"/>
                  </a:cubicBezTo>
                  <a:cubicBezTo>
                    <a:pt x="852" y="103"/>
                    <a:pt x="829" y="65"/>
                    <a:pt x="797" y="36"/>
                  </a:cubicBezTo>
                  <a:cubicBezTo>
                    <a:pt x="774" y="16"/>
                    <a:pt x="744"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5"/>
            <p:cNvSpPr/>
            <p:nvPr/>
          </p:nvSpPr>
          <p:spPr>
            <a:xfrm>
              <a:off x="1446150" y="926425"/>
              <a:ext cx="21225" cy="16375"/>
            </a:xfrm>
            <a:custGeom>
              <a:avLst/>
              <a:gdLst/>
              <a:ahLst/>
              <a:cxnLst/>
              <a:rect l="l" t="t" r="r" b="b"/>
              <a:pathLst>
                <a:path w="849" h="655" extrusionOk="0">
                  <a:moveTo>
                    <a:pt x="699" y="1"/>
                  </a:moveTo>
                  <a:cubicBezTo>
                    <a:pt x="695" y="1"/>
                    <a:pt x="690" y="1"/>
                    <a:pt x="686" y="1"/>
                  </a:cubicBezTo>
                  <a:cubicBezTo>
                    <a:pt x="556" y="5"/>
                    <a:pt x="428" y="14"/>
                    <a:pt x="295" y="18"/>
                  </a:cubicBezTo>
                  <a:cubicBezTo>
                    <a:pt x="232" y="18"/>
                    <a:pt x="167" y="18"/>
                    <a:pt x="103" y="13"/>
                  </a:cubicBezTo>
                  <a:cubicBezTo>
                    <a:pt x="86" y="11"/>
                    <a:pt x="66" y="6"/>
                    <a:pt x="48" y="6"/>
                  </a:cubicBezTo>
                  <a:cubicBezTo>
                    <a:pt x="27" y="6"/>
                    <a:pt x="9" y="14"/>
                    <a:pt x="3" y="47"/>
                  </a:cubicBezTo>
                  <a:cubicBezTo>
                    <a:pt x="0" y="76"/>
                    <a:pt x="13" y="103"/>
                    <a:pt x="27" y="127"/>
                  </a:cubicBezTo>
                  <a:cubicBezTo>
                    <a:pt x="39" y="150"/>
                    <a:pt x="55" y="173"/>
                    <a:pt x="73" y="191"/>
                  </a:cubicBezTo>
                  <a:cubicBezTo>
                    <a:pt x="90" y="211"/>
                    <a:pt x="109" y="227"/>
                    <a:pt x="125" y="248"/>
                  </a:cubicBezTo>
                  <a:cubicBezTo>
                    <a:pt x="163" y="298"/>
                    <a:pt x="177" y="364"/>
                    <a:pt x="182" y="427"/>
                  </a:cubicBezTo>
                  <a:cubicBezTo>
                    <a:pt x="186" y="465"/>
                    <a:pt x="185" y="502"/>
                    <a:pt x="193" y="538"/>
                  </a:cubicBezTo>
                  <a:cubicBezTo>
                    <a:pt x="201" y="574"/>
                    <a:pt x="216" y="610"/>
                    <a:pt x="244" y="635"/>
                  </a:cubicBezTo>
                  <a:cubicBezTo>
                    <a:pt x="259" y="647"/>
                    <a:pt x="279" y="655"/>
                    <a:pt x="298" y="655"/>
                  </a:cubicBezTo>
                  <a:cubicBezTo>
                    <a:pt x="311" y="655"/>
                    <a:pt x="324" y="651"/>
                    <a:pt x="334" y="642"/>
                  </a:cubicBezTo>
                  <a:cubicBezTo>
                    <a:pt x="343" y="633"/>
                    <a:pt x="350" y="623"/>
                    <a:pt x="355" y="611"/>
                  </a:cubicBezTo>
                  <a:cubicBezTo>
                    <a:pt x="379" y="559"/>
                    <a:pt x="394" y="502"/>
                    <a:pt x="424" y="452"/>
                  </a:cubicBezTo>
                  <a:cubicBezTo>
                    <a:pt x="480" y="356"/>
                    <a:pt x="583" y="298"/>
                    <a:pt x="684" y="251"/>
                  </a:cubicBezTo>
                  <a:cubicBezTo>
                    <a:pt x="727" y="230"/>
                    <a:pt x="773" y="210"/>
                    <a:pt x="804" y="173"/>
                  </a:cubicBezTo>
                  <a:cubicBezTo>
                    <a:pt x="835" y="135"/>
                    <a:pt x="848" y="76"/>
                    <a:pt x="817" y="39"/>
                  </a:cubicBezTo>
                  <a:cubicBezTo>
                    <a:pt x="790" y="6"/>
                    <a:pt x="743" y="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5"/>
            <p:cNvSpPr/>
            <p:nvPr/>
          </p:nvSpPr>
          <p:spPr>
            <a:xfrm>
              <a:off x="1488400" y="925475"/>
              <a:ext cx="21875" cy="39975"/>
            </a:xfrm>
            <a:custGeom>
              <a:avLst/>
              <a:gdLst/>
              <a:ahLst/>
              <a:cxnLst/>
              <a:rect l="l" t="t" r="r" b="b"/>
              <a:pathLst>
                <a:path w="875" h="1599" extrusionOk="0">
                  <a:moveTo>
                    <a:pt x="606" y="1"/>
                  </a:moveTo>
                  <a:cubicBezTo>
                    <a:pt x="600" y="1"/>
                    <a:pt x="593" y="1"/>
                    <a:pt x="587" y="1"/>
                  </a:cubicBezTo>
                  <a:cubicBezTo>
                    <a:pt x="521" y="2"/>
                    <a:pt x="454" y="7"/>
                    <a:pt x="389" y="16"/>
                  </a:cubicBezTo>
                  <a:cubicBezTo>
                    <a:pt x="355" y="19"/>
                    <a:pt x="312" y="21"/>
                    <a:pt x="290" y="48"/>
                  </a:cubicBezTo>
                  <a:cubicBezTo>
                    <a:pt x="260" y="81"/>
                    <a:pt x="259" y="140"/>
                    <a:pt x="239" y="179"/>
                  </a:cubicBezTo>
                  <a:cubicBezTo>
                    <a:pt x="213" y="230"/>
                    <a:pt x="178" y="278"/>
                    <a:pt x="146" y="329"/>
                  </a:cubicBezTo>
                  <a:cubicBezTo>
                    <a:pt x="64" y="455"/>
                    <a:pt x="1" y="603"/>
                    <a:pt x="23" y="751"/>
                  </a:cubicBezTo>
                  <a:cubicBezTo>
                    <a:pt x="37" y="846"/>
                    <a:pt x="85" y="936"/>
                    <a:pt x="152" y="1010"/>
                  </a:cubicBezTo>
                  <a:cubicBezTo>
                    <a:pt x="219" y="1085"/>
                    <a:pt x="301" y="1144"/>
                    <a:pt x="389" y="1193"/>
                  </a:cubicBezTo>
                  <a:cubicBezTo>
                    <a:pt x="441" y="1221"/>
                    <a:pt x="494" y="1249"/>
                    <a:pt x="537" y="1287"/>
                  </a:cubicBezTo>
                  <a:cubicBezTo>
                    <a:pt x="621" y="1364"/>
                    <a:pt x="650" y="1477"/>
                    <a:pt x="710" y="1572"/>
                  </a:cubicBezTo>
                  <a:cubicBezTo>
                    <a:pt x="715" y="1581"/>
                    <a:pt x="721" y="1590"/>
                    <a:pt x="732" y="1595"/>
                  </a:cubicBezTo>
                  <a:cubicBezTo>
                    <a:pt x="736" y="1598"/>
                    <a:pt x="742" y="1599"/>
                    <a:pt x="748" y="1599"/>
                  </a:cubicBezTo>
                  <a:cubicBezTo>
                    <a:pt x="751" y="1599"/>
                    <a:pt x="754" y="1598"/>
                    <a:pt x="756" y="1598"/>
                  </a:cubicBezTo>
                  <a:cubicBezTo>
                    <a:pt x="799" y="1594"/>
                    <a:pt x="834" y="1559"/>
                    <a:pt x="850" y="1521"/>
                  </a:cubicBezTo>
                  <a:cubicBezTo>
                    <a:pt x="865" y="1482"/>
                    <a:pt x="866" y="1441"/>
                    <a:pt x="866" y="1400"/>
                  </a:cubicBezTo>
                  <a:cubicBezTo>
                    <a:pt x="869" y="1055"/>
                    <a:pt x="871" y="711"/>
                    <a:pt x="874" y="368"/>
                  </a:cubicBezTo>
                  <a:cubicBezTo>
                    <a:pt x="874" y="279"/>
                    <a:pt x="874" y="188"/>
                    <a:pt x="830" y="110"/>
                  </a:cubicBezTo>
                  <a:cubicBezTo>
                    <a:pt x="815" y="83"/>
                    <a:pt x="794" y="58"/>
                    <a:pt x="769" y="40"/>
                  </a:cubicBezTo>
                  <a:cubicBezTo>
                    <a:pt x="722" y="10"/>
                    <a:pt x="664" y="1"/>
                    <a:pt x="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5"/>
            <p:cNvSpPr/>
            <p:nvPr/>
          </p:nvSpPr>
          <p:spPr>
            <a:xfrm>
              <a:off x="1243275" y="1069650"/>
              <a:ext cx="41450" cy="35600"/>
            </a:xfrm>
            <a:custGeom>
              <a:avLst/>
              <a:gdLst/>
              <a:ahLst/>
              <a:cxnLst/>
              <a:rect l="l" t="t" r="r" b="b"/>
              <a:pathLst>
                <a:path w="1658" h="1424" extrusionOk="0">
                  <a:moveTo>
                    <a:pt x="176" y="0"/>
                  </a:moveTo>
                  <a:cubicBezTo>
                    <a:pt x="174" y="0"/>
                    <a:pt x="172" y="0"/>
                    <a:pt x="170" y="0"/>
                  </a:cubicBezTo>
                  <a:cubicBezTo>
                    <a:pt x="114" y="4"/>
                    <a:pt x="83" y="70"/>
                    <a:pt x="67" y="128"/>
                  </a:cubicBezTo>
                  <a:cubicBezTo>
                    <a:pt x="9" y="338"/>
                    <a:pt x="1" y="560"/>
                    <a:pt x="19" y="779"/>
                  </a:cubicBezTo>
                  <a:cubicBezTo>
                    <a:pt x="28" y="887"/>
                    <a:pt x="42" y="995"/>
                    <a:pt x="59" y="1103"/>
                  </a:cubicBezTo>
                  <a:cubicBezTo>
                    <a:pt x="68" y="1163"/>
                    <a:pt x="76" y="1221"/>
                    <a:pt x="108" y="1274"/>
                  </a:cubicBezTo>
                  <a:cubicBezTo>
                    <a:pt x="162" y="1361"/>
                    <a:pt x="231" y="1416"/>
                    <a:pt x="333" y="1423"/>
                  </a:cubicBezTo>
                  <a:cubicBezTo>
                    <a:pt x="341" y="1423"/>
                    <a:pt x="349" y="1424"/>
                    <a:pt x="358" y="1424"/>
                  </a:cubicBezTo>
                  <a:cubicBezTo>
                    <a:pt x="419" y="1424"/>
                    <a:pt x="480" y="1407"/>
                    <a:pt x="534" y="1376"/>
                  </a:cubicBezTo>
                  <a:cubicBezTo>
                    <a:pt x="662" y="1304"/>
                    <a:pt x="744" y="1158"/>
                    <a:pt x="877" y="1098"/>
                  </a:cubicBezTo>
                  <a:cubicBezTo>
                    <a:pt x="931" y="1073"/>
                    <a:pt x="988" y="1065"/>
                    <a:pt x="1047" y="1065"/>
                  </a:cubicBezTo>
                  <a:cubicBezTo>
                    <a:pt x="1170" y="1065"/>
                    <a:pt x="1300" y="1102"/>
                    <a:pt x="1423" y="1102"/>
                  </a:cubicBezTo>
                  <a:cubicBezTo>
                    <a:pt x="1483" y="1102"/>
                    <a:pt x="1541" y="1093"/>
                    <a:pt x="1596" y="1067"/>
                  </a:cubicBezTo>
                  <a:cubicBezTo>
                    <a:pt x="1612" y="1059"/>
                    <a:pt x="1629" y="1049"/>
                    <a:pt x="1639" y="1033"/>
                  </a:cubicBezTo>
                  <a:cubicBezTo>
                    <a:pt x="1657" y="1006"/>
                    <a:pt x="1655" y="969"/>
                    <a:pt x="1649" y="937"/>
                  </a:cubicBezTo>
                  <a:cubicBezTo>
                    <a:pt x="1630" y="844"/>
                    <a:pt x="1581" y="761"/>
                    <a:pt x="1527" y="685"/>
                  </a:cubicBezTo>
                  <a:cubicBezTo>
                    <a:pt x="1488" y="630"/>
                    <a:pt x="1444" y="576"/>
                    <a:pt x="1387" y="541"/>
                  </a:cubicBezTo>
                  <a:cubicBezTo>
                    <a:pt x="1336" y="510"/>
                    <a:pt x="1277" y="498"/>
                    <a:pt x="1218" y="488"/>
                  </a:cubicBezTo>
                  <a:cubicBezTo>
                    <a:pt x="1132" y="477"/>
                    <a:pt x="1044" y="475"/>
                    <a:pt x="957" y="475"/>
                  </a:cubicBezTo>
                  <a:cubicBezTo>
                    <a:pt x="934" y="475"/>
                    <a:pt x="911" y="476"/>
                    <a:pt x="888" y="476"/>
                  </a:cubicBezTo>
                  <a:cubicBezTo>
                    <a:pt x="762" y="476"/>
                    <a:pt x="637" y="473"/>
                    <a:pt x="515" y="440"/>
                  </a:cubicBezTo>
                  <a:cubicBezTo>
                    <a:pt x="484" y="432"/>
                    <a:pt x="453" y="421"/>
                    <a:pt x="427" y="402"/>
                  </a:cubicBezTo>
                  <a:cubicBezTo>
                    <a:pt x="338" y="339"/>
                    <a:pt x="322" y="210"/>
                    <a:pt x="281" y="104"/>
                  </a:cubicBezTo>
                  <a:cubicBezTo>
                    <a:pt x="262" y="55"/>
                    <a:pt x="226"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5"/>
            <p:cNvSpPr/>
            <p:nvPr/>
          </p:nvSpPr>
          <p:spPr>
            <a:xfrm>
              <a:off x="1243900" y="1107150"/>
              <a:ext cx="20000" cy="19575"/>
            </a:xfrm>
            <a:custGeom>
              <a:avLst/>
              <a:gdLst/>
              <a:ahLst/>
              <a:cxnLst/>
              <a:rect l="l" t="t" r="r" b="b"/>
              <a:pathLst>
                <a:path w="800" h="783" extrusionOk="0">
                  <a:moveTo>
                    <a:pt x="540" y="1"/>
                  </a:moveTo>
                  <a:cubicBezTo>
                    <a:pt x="522" y="1"/>
                    <a:pt x="506" y="5"/>
                    <a:pt x="487" y="18"/>
                  </a:cubicBezTo>
                  <a:cubicBezTo>
                    <a:pt x="450" y="44"/>
                    <a:pt x="419" y="77"/>
                    <a:pt x="381" y="101"/>
                  </a:cubicBezTo>
                  <a:cubicBezTo>
                    <a:pt x="367" y="109"/>
                    <a:pt x="353" y="112"/>
                    <a:pt x="338" y="112"/>
                  </a:cubicBezTo>
                  <a:cubicBezTo>
                    <a:pt x="297" y="112"/>
                    <a:pt x="252" y="88"/>
                    <a:pt x="210" y="73"/>
                  </a:cubicBezTo>
                  <a:cubicBezTo>
                    <a:pt x="186" y="64"/>
                    <a:pt x="160" y="58"/>
                    <a:pt x="134" y="58"/>
                  </a:cubicBezTo>
                  <a:cubicBezTo>
                    <a:pt x="99" y="58"/>
                    <a:pt x="64" y="69"/>
                    <a:pt x="40" y="94"/>
                  </a:cubicBezTo>
                  <a:cubicBezTo>
                    <a:pt x="10" y="129"/>
                    <a:pt x="8" y="181"/>
                    <a:pt x="6" y="227"/>
                  </a:cubicBezTo>
                  <a:cubicBezTo>
                    <a:pt x="3" y="369"/>
                    <a:pt x="0" y="513"/>
                    <a:pt x="40" y="648"/>
                  </a:cubicBezTo>
                  <a:cubicBezTo>
                    <a:pt x="52" y="688"/>
                    <a:pt x="69" y="728"/>
                    <a:pt x="102" y="752"/>
                  </a:cubicBezTo>
                  <a:cubicBezTo>
                    <a:pt x="132" y="773"/>
                    <a:pt x="169" y="777"/>
                    <a:pt x="205" y="781"/>
                  </a:cubicBezTo>
                  <a:cubicBezTo>
                    <a:pt x="217" y="782"/>
                    <a:pt x="229" y="783"/>
                    <a:pt x="240" y="783"/>
                  </a:cubicBezTo>
                  <a:cubicBezTo>
                    <a:pt x="258" y="783"/>
                    <a:pt x="276" y="780"/>
                    <a:pt x="291" y="772"/>
                  </a:cubicBezTo>
                  <a:cubicBezTo>
                    <a:pt x="322" y="754"/>
                    <a:pt x="334" y="718"/>
                    <a:pt x="354" y="688"/>
                  </a:cubicBezTo>
                  <a:cubicBezTo>
                    <a:pt x="403" y="612"/>
                    <a:pt x="493" y="572"/>
                    <a:pt x="581" y="556"/>
                  </a:cubicBezTo>
                  <a:cubicBezTo>
                    <a:pt x="624" y="549"/>
                    <a:pt x="668" y="543"/>
                    <a:pt x="707" y="528"/>
                  </a:cubicBezTo>
                  <a:cubicBezTo>
                    <a:pt x="745" y="513"/>
                    <a:pt x="784" y="480"/>
                    <a:pt x="791" y="438"/>
                  </a:cubicBezTo>
                  <a:cubicBezTo>
                    <a:pt x="800" y="391"/>
                    <a:pt x="773" y="346"/>
                    <a:pt x="742" y="312"/>
                  </a:cubicBezTo>
                  <a:cubicBezTo>
                    <a:pt x="718" y="284"/>
                    <a:pt x="687" y="263"/>
                    <a:pt x="674" y="227"/>
                  </a:cubicBezTo>
                  <a:cubicBezTo>
                    <a:pt x="660" y="186"/>
                    <a:pt x="662" y="129"/>
                    <a:pt x="657" y="85"/>
                  </a:cubicBezTo>
                  <a:cubicBezTo>
                    <a:pt x="655" y="59"/>
                    <a:pt x="648" y="31"/>
                    <a:pt x="626" y="17"/>
                  </a:cubicBezTo>
                  <a:cubicBezTo>
                    <a:pt x="617" y="12"/>
                    <a:pt x="606" y="10"/>
                    <a:pt x="595" y="8"/>
                  </a:cubicBezTo>
                  <a:cubicBezTo>
                    <a:pt x="574" y="4"/>
                    <a:pt x="556"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5"/>
            <p:cNvSpPr/>
            <p:nvPr/>
          </p:nvSpPr>
          <p:spPr>
            <a:xfrm>
              <a:off x="1244275" y="926550"/>
              <a:ext cx="9875" cy="8975"/>
            </a:xfrm>
            <a:custGeom>
              <a:avLst/>
              <a:gdLst/>
              <a:ahLst/>
              <a:cxnLst/>
              <a:rect l="l" t="t" r="r" b="b"/>
              <a:pathLst>
                <a:path w="395" h="359" extrusionOk="0">
                  <a:moveTo>
                    <a:pt x="164" y="0"/>
                  </a:moveTo>
                  <a:cubicBezTo>
                    <a:pt x="104" y="0"/>
                    <a:pt x="50" y="24"/>
                    <a:pt x="25" y="80"/>
                  </a:cubicBezTo>
                  <a:cubicBezTo>
                    <a:pt x="2" y="134"/>
                    <a:pt x="1" y="251"/>
                    <a:pt x="31" y="301"/>
                  </a:cubicBezTo>
                  <a:cubicBezTo>
                    <a:pt x="52" y="340"/>
                    <a:pt x="100" y="358"/>
                    <a:pt x="148" y="358"/>
                  </a:cubicBezTo>
                  <a:cubicBezTo>
                    <a:pt x="188" y="358"/>
                    <a:pt x="229" y="346"/>
                    <a:pt x="255" y="323"/>
                  </a:cubicBezTo>
                  <a:cubicBezTo>
                    <a:pt x="267" y="312"/>
                    <a:pt x="276" y="298"/>
                    <a:pt x="289" y="288"/>
                  </a:cubicBezTo>
                  <a:cubicBezTo>
                    <a:pt x="318" y="263"/>
                    <a:pt x="361" y="255"/>
                    <a:pt x="381" y="222"/>
                  </a:cubicBezTo>
                  <a:cubicBezTo>
                    <a:pt x="391" y="206"/>
                    <a:pt x="394" y="185"/>
                    <a:pt x="393" y="166"/>
                  </a:cubicBezTo>
                  <a:cubicBezTo>
                    <a:pt x="384" y="70"/>
                    <a:pt x="266" y="0"/>
                    <a:pt x="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5"/>
            <p:cNvSpPr/>
            <p:nvPr/>
          </p:nvSpPr>
          <p:spPr>
            <a:xfrm>
              <a:off x="1244350" y="939000"/>
              <a:ext cx="8500" cy="13550"/>
            </a:xfrm>
            <a:custGeom>
              <a:avLst/>
              <a:gdLst/>
              <a:ahLst/>
              <a:cxnLst/>
              <a:rect l="l" t="t" r="r" b="b"/>
              <a:pathLst>
                <a:path w="340" h="542" extrusionOk="0">
                  <a:moveTo>
                    <a:pt x="129" y="1"/>
                  </a:moveTo>
                  <a:cubicBezTo>
                    <a:pt x="123" y="1"/>
                    <a:pt x="116" y="1"/>
                    <a:pt x="111" y="4"/>
                  </a:cubicBezTo>
                  <a:cubicBezTo>
                    <a:pt x="104" y="7"/>
                    <a:pt x="99" y="16"/>
                    <a:pt x="94" y="25"/>
                  </a:cubicBezTo>
                  <a:cubicBezTo>
                    <a:pt x="41" y="135"/>
                    <a:pt x="1" y="537"/>
                    <a:pt x="163" y="541"/>
                  </a:cubicBezTo>
                  <a:cubicBezTo>
                    <a:pt x="168" y="541"/>
                    <a:pt x="172" y="541"/>
                    <a:pt x="177" y="541"/>
                  </a:cubicBezTo>
                  <a:cubicBezTo>
                    <a:pt x="222" y="541"/>
                    <a:pt x="268" y="535"/>
                    <a:pt x="300" y="499"/>
                  </a:cubicBezTo>
                  <a:cubicBezTo>
                    <a:pt x="339" y="453"/>
                    <a:pt x="337" y="376"/>
                    <a:pt x="319" y="314"/>
                  </a:cubicBezTo>
                  <a:cubicBezTo>
                    <a:pt x="301" y="252"/>
                    <a:pt x="270" y="197"/>
                    <a:pt x="257" y="133"/>
                  </a:cubicBezTo>
                  <a:cubicBezTo>
                    <a:pt x="249" y="98"/>
                    <a:pt x="244" y="58"/>
                    <a:pt x="223" y="32"/>
                  </a:cubicBezTo>
                  <a:cubicBezTo>
                    <a:pt x="200" y="5"/>
                    <a:pt x="162" y="2"/>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0" name="Google Shape;3580;p55"/>
          <p:cNvGrpSpPr/>
          <p:nvPr/>
        </p:nvGrpSpPr>
        <p:grpSpPr>
          <a:xfrm>
            <a:off x="5459317" y="212335"/>
            <a:ext cx="1142996" cy="1143016"/>
            <a:chOff x="1902450" y="1572750"/>
            <a:chExt cx="600250" cy="602475"/>
          </a:xfrm>
        </p:grpSpPr>
        <p:sp>
          <p:nvSpPr>
            <p:cNvPr id="3581" name="Google Shape;3581;p55"/>
            <p:cNvSpPr/>
            <p:nvPr/>
          </p:nvSpPr>
          <p:spPr>
            <a:xfrm>
              <a:off x="1902450" y="1828800"/>
              <a:ext cx="586700" cy="346425"/>
            </a:xfrm>
            <a:custGeom>
              <a:avLst/>
              <a:gdLst/>
              <a:ahLst/>
              <a:cxnLst/>
              <a:rect l="l" t="t" r="r" b="b"/>
              <a:pathLst>
                <a:path w="23468" h="13857" extrusionOk="0">
                  <a:moveTo>
                    <a:pt x="3095" y="0"/>
                  </a:moveTo>
                  <a:cubicBezTo>
                    <a:pt x="3087" y="0"/>
                    <a:pt x="3079" y="0"/>
                    <a:pt x="3071" y="1"/>
                  </a:cubicBezTo>
                  <a:cubicBezTo>
                    <a:pt x="2636" y="8"/>
                    <a:pt x="2227" y="242"/>
                    <a:pt x="1939" y="558"/>
                  </a:cubicBezTo>
                  <a:cubicBezTo>
                    <a:pt x="1631" y="897"/>
                    <a:pt x="1451" y="1326"/>
                    <a:pt x="1311" y="1755"/>
                  </a:cubicBezTo>
                  <a:cubicBezTo>
                    <a:pt x="1152" y="2241"/>
                    <a:pt x="1019" y="2735"/>
                    <a:pt x="894" y="3231"/>
                  </a:cubicBezTo>
                  <a:cubicBezTo>
                    <a:pt x="638" y="4245"/>
                    <a:pt x="444" y="5274"/>
                    <a:pt x="308" y="6309"/>
                  </a:cubicBezTo>
                  <a:cubicBezTo>
                    <a:pt x="34" y="8376"/>
                    <a:pt x="0" y="10473"/>
                    <a:pt x="208" y="12547"/>
                  </a:cubicBezTo>
                  <a:cubicBezTo>
                    <a:pt x="234" y="12812"/>
                    <a:pt x="265" y="13075"/>
                    <a:pt x="299" y="13338"/>
                  </a:cubicBezTo>
                  <a:cubicBezTo>
                    <a:pt x="312" y="13431"/>
                    <a:pt x="392" y="13478"/>
                    <a:pt x="466" y="13478"/>
                  </a:cubicBezTo>
                  <a:cubicBezTo>
                    <a:pt x="539" y="13478"/>
                    <a:pt x="605" y="13432"/>
                    <a:pt x="593" y="13338"/>
                  </a:cubicBezTo>
                  <a:cubicBezTo>
                    <a:pt x="330" y="11301"/>
                    <a:pt x="298" y="9237"/>
                    <a:pt x="501" y="7191"/>
                  </a:cubicBezTo>
                  <a:cubicBezTo>
                    <a:pt x="602" y="6168"/>
                    <a:pt x="764" y="5150"/>
                    <a:pt x="983" y="4144"/>
                  </a:cubicBezTo>
                  <a:cubicBezTo>
                    <a:pt x="1093" y="3636"/>
                    <a:pt x="1219" y="3130"/>
                    <a:pt x="1360" y="2627"/>
                  </a:cubicBezTo>
                  <a:cubicBezTo>
                    <a:pt x="1490" y="2165"/>
                    <a:pt x="1611" y="1683"/>
                    <a:pt x="1827" y="1252"/>
                  </a:cubicBezTo>
                  <a:cubicBezTo>
                    <a:pt x="2030" y="851"/>
                    <a:pt x="2343" y="476"/>
                    <a:pt x="2788" y="341"/>
                  </a:cubicBezTo>
                  <a:cubicBezTo>
                    <a:pt x="2887" y="311"/>
                    <a:pt x="2985" y="297"/>
                    <a:pt x="3081" y="297"/>
                  </a:cubicBezTo>
                  <a:cubicBezTo>
                    <a:pt x="3399" y="297"/>
                    <a:pt x="3696" y="452"/>
                    <a:pt x="3921" y="696"/>
                  </a:cubicBezTo>
                  <a:cubicBezTo>
                    <a:pt x="4246" y="1049"/>
                    <a:pt x="4373" y="1525"/>
                    <a:pt x="4455" y="1985"/>
                  </a:cubicBezTo>
                  <a:cubicBezTo>
                    <a:pt x="4546" y="2500"/>
                    <a:pt x="4610" y="3022"/>
                    <a:pt x="4686" y="3539"/>
                  </a:cubicBezTo>
                  <a:cubicBezTo>
                    <a:pt x="4771" y="4123"/>
                    <a:pt x="4857" y="4705"/>
                    <a:pt x="4941" y="5289"/>
                  </a:cubicBezTo>
                  <a:cubicBezTo>
                    <a:pt x="4898" y="5321"/>
                    <a:pt x="4856" y="5358"/>
                    <a:pt x="4812" y="5381"/>
                  </a:cubicBezTo>
                  <a:cubicBezTo>
                    <a:pt x="4702" y="5436"/>
                    <a:pt x="4575" y="5461"/>
                    <a:pt x="4452" y="5461"/>
                  </a:cubicBezTo>
                  <a:cubicBezTo>
                    <a:pt x="4443" y="5461"/>
                    <a:pt x="4434" y="5461"/>
                    <a:pt x="4424" y="5461"/>
                  </a:cubicBezTo>
                  <a:cubicBezTo>
                    <a:pt x="4280" y="5458"/>
                    <a:pt x="4131" y="5423"/>
                    <a:pt x="4018" y="5334"/>
                  </a:cubicBezTo>
                  <a:cubicBezTo>
                    <a:pt x="3824" y="5180"/>
                    <a:pt x="3782" y="4909"/>
                    <a:pt x="3743" y="4664"/>
                  </a:cubicBezTo>
                  <a:cubicBezTo>
                    <a:pt x="3680" y="4268"/>
                    <a:pt x="3590" y="3875"/>
                    <a:pt x="3475" y="3490"/>
                  </a:cubicBezTo>
                  <a:cubicBezTo>
                    <a:pt x="3388" y="3204"/>
                    <a:pt x="3266" y="2897"/>
                    <a:pt x="3001" y="2760"/>
                  </a:cubicBezTo>
                  <a:cubicBezTo>
                    <a:pt x="2908" y="2712"/>
                    <a:pt x="2806" y="2691"/>
                    <a:pt x="2703" y="2691"/>
                  </a:cubicBezTo>
                  <a:cubicBezTo>
                    <a:pt x="2533" y="2691"/>
                    <a:pt x="2358" y="2748"/>
                    <a:pt x="2213" y="2838"/>
                  </a:cubicBezTo>
                  <a:cubicBezTo>
                    <a:pt x="2012" y="2961"/>
                    <a:pt x="1850" y="3143"/>
                    <a:pt x="1749" y="3357"/>
                  </a:cubicBezTo>
                  <a:cubicBezTo>
                    <a:pt x="1627" y="3616"/>
                    <a:pt x="1600" y="3909"/>
                    <a:pt x="1603" y="4196"/>
                  </a:cubicBezTo>
                  <a:cubicBezTo>
                    <a:pt x="1604" y="4320"/>
                    <a:pt x="1612" y="4447"/>
                    <a:pt x="1660" y="4564"/>
                  </a:cubicBezTo>
                  <a:cubicBezTo>
                    <a:pt x="1707" y="4679"/>
                    <a:pt x="1804" y="4780"/>
                    <a:pt x="1927" y="4805"/>
                  </a:cubicBezTo>
                  <a:cubicBezTo>
                    <a:pt x="1947" y="4809"/>
                    <a:pt x="1967" y="4811"/>
                    <a:pt x="1987" y="4811"/>
                  </a:cubicBezTo>
                  <a:cubicBezTo>
                    <a:pt x="2191" y="4811"/>
                    <a:pt x="2376" y="4623"/>
                    <a:pt x="2590" y="4616"/>
                  </a:cubicBezTo>
                  <a:cubicBezTo>
                    <a:pt x="2594" y="4616"/>
                    <a:pt x="2597" y="4616"/>
                    <a:pt x="2601" y="4616"/>
                  </a:cubicBezTo>
                  <a:cubicBezTo>
                    <a:pt x="2763" y="4616"/>
                    <a:pt x="2913" y="4724"/>
                    <a:pt x="3001" y="4862"/>
                  </a:cubicBezTo>
                  <a:cubicBezTo>
                    <a:pt x="3090" y="5001"/>
                    <a:pt x="3131" y="5167"/>
                    <a:pt x="3167" y="5329"/>
                  </a:cubicBezTo>
                  <a:cubicBezTo>
                    <a:pt x="3207" y="5492"/>
                    <a:pt x="3244" y="5655"/>
                    <a:pt x="3282" y="5818"/>
                  </a:cubicBezTo>
                  <a:cubicBezTo>
                    <a:pt x="3317" y="5970"/>
                    <a:pt x="3359" y="6132"/>
                    <a:pt x="3479" y="6231"/>
                  </a:cubicBezTo>
                  <a:cubicBezTo>
                    <a:pt x="3575" y="6310"/>
                    <a:pt x="3705" y="6335"/>
                    <a:pt x="3830" y="6335"/>
                  </a:cubicBezTo>
                  <a:cubicBezTo>
                    <a:pt x="3841" y="6335"/>
                    <a:pt x="3851" y="6335"/>
                    <a:pt x="3861" y="6334"/>
                  </a:cubicBezTo>
                  <a:cubicBezTo>
                    <a:pt x="4196" y="6327"/>
                    <a:pt x="4525" y="6183"/>
                    <a:pt x="4758" y="5943"/>
                  </a:cubicBezTo>
                  <a:cubicBezTo>
                    <a:pt x="4837" y="5861"/>
                    <a:pt x="4925" y="5748"/>
                    <a:pt x="4992" y="5624"/>
                  </a:cubicBezTo>
                  <a:cubicBezTo>
                    <a:pt x="5038" y="5939"/>
                    <a:pt x="5084" y="6255"/>
                    <a:pt x="5129" y="6570"/>
                  </a:cubicBezTo>
                  <a:cubicBezTo>
                    <a:pt x="4692" y="7013"/>
                    <a:pt x="3922" y="7049"/>
                    <a:pt x="3333" y="7160"/>
                  </a:cubicBezTo>
                  <a:cubicBezTo>
                    <a:pt x="2870" y="7247"/>
                    <a:pt x="2405" y="7362"/>
                    <a:pt x="2006" y="7612"/>
                  </a:cubicBezTo>
                  <a:cubicBezTo>
                    <a:pt x="1608" y="7863"/>
                    <a:pt x="1286" y="8268"/>
                    <a:pt x="1242" y="8734"/>
                  </a:cubicBezTo>
                  <a:cubicBezTo>
                    <a:pt x="1205" y="9132"/>
                    <a:pt x="1370" y="9520"/>
                    <a:pt x="1575" y="9863"/>
                  </a:cubicBezTo>
                  <a:cubicBezTo>
                    <a:pt x="1779" y="10207"/>
                    <a:pt x="2027" y="10526"/>
                    <a:pt x="2184" y="10894"/>
                  </a:cubicBezTo>
                  <a:cubicBezTo>
                    <a:pt x="2395" y="11388"/>
                    <a:pt x="2417" y="11989"/>
                    <a:pt x="2117" y="12433"/>
                  </a:cubicBezTo>
                  <a:cubicBezTo>
                    <a:pt x="1964" y="12660"/>
                    <a:pt x="1725" y="12859"/>
                    <a:pt x="1714" y="13133"/>
                  </a:cubicBezTo>
                  <a:cubicBezTo>
                    <a:pt x="1707" y="13320"/>
                    <a:pt x="1816" y="13496"/>
                    <a:pt x="1965" y="13608"/>
                  </a:cubicBezTo>
                  <a:cubicBezTo>
                    <a:pt x="2115" y="13720"/>
                    <a:pt x="2302" y="13773"/>
                    <a:pt x="2487" y="13797"/>
                  </a:cubicBezTo>
                  <a:cubicBezTo>
                    <a:pt x="2580" y="13810"/>
                    <a:pt x="2674" y="13817"/>
                    <a:pt x="2768" y="13817"/>
                  </a:cubicBezTo>
                  <a:cubicBezTo>
                    <a:pt x="2945" y="13817"/>
                    <a:pt x="3123" y="13794"/>
                    <a:pt x="3295" y="13748"/>
                  </a:cubicBezTo>
                  <a:cubicBezTo>
                    <a:pt x="3430" y="13713"/>
                    <a:pt x="3562" y="13664"/>
                    <a:pt x="3675" y="13584"/>
                  </a:cubicBezTo>
                  <a:cubicBezTo>
                    <a:pt x="3804" y="13492"/>
                    <a:pt x="3903" y="13367"/>
                    <a:pt x="3990" y="13235"/>
                  </a:cubicBezTo>
                  <a:cubicBezTo>
                    <a:pt x="4385" y="12633"/>
                    <a:pt x="4539" y="11877"/>
                    <a:pt x="4409" y="11168"/>
                  </a:cubicBezTo>
                  <a:cubicBezTo>
                    <a:pt x="4334" y="10762"/>
                    <a:pt x="4171" y="10377"/>
                    <a:pt x="4042" y="9986"/>
                  </a:cubicBezTo>
                  <a:cubicBezTo>
                    <a:pt x="3922" y="9617"/>
                    <a:pt x="3829" y="9240"/>
                    <a:pt x="3767" y="8856"/>
                  </a:cubicBezTo>
                  <a:cubicBezTo>
                    <a:pt x="3728" y="8620"/>
                    <a:pt x="3702" y="8368"/>
                    <a:pt x="3800" y="8150"/>
                  </a:cubicBezTo>
                  <a:cubicBezTo>
                    <a:pt x="3917" y="7888"/>
                    <a:pt x="4183" y="7731"/>
                    <a:pt x="4409" y="7555"/>
                  </a:cubicBezTo>
                  <a:cubicBezTo>
                    <a:pt x="4612" y="7397"/>
                    <a:pt x="5008" y="7063"/>
                    <a:pt x="5156" y="6745"/>
                  </a:cubicBezTo>
                  <a:cubicBezTo>
                    <a:pt x="5157" y="6751"/>
                    <a:pt x="5157" y="6755"/>
                    <a:pt x="5159" y="6760"/>
                  </a:cubicBezTo>
                  <a:cubicBezTo>
                    <a:pt x="5304" y="7755"/>
                    <a:pt x="5412" y="8764"/>
                    <a:pt x="5648" y="9741"/>
                  </a:cubicBezTo>
                  <a:cubicBezTo>
                    <a:pt x="5786" y="10310"/>
                    <a:pt x="5984" y="10879"/>
                    <a:pt x="6281" y="11385"/>
                  </a:cubicBezTo>
                  <a:cubicBezTo>
                    <a:pt x="6243" y="11477"/>
                    <a:pt x="6200" y="11565"/>
                    <a:pt x="6127" y="11641"/>
                  </a:cubicBezTo>
                  <a:cubicBezTo>
                    <a:pt x="5981" y="11793"/>
                    <a:pt x="5784" y="11884"/>
                    <a:pt x="5603" y="11995"/>
                  </a:cubicBezTo>
                  <a:cubicBezTo>
                    <a:pt x="5368" y="12138"/>
                    <a:pt x="5151" y="12321"/>
                    <a:pt x="5024" y="12564"/>
                  </a:cubicBezTo>
                  <a:cubicBezTo>
                    <a:pt x="4897" y="12807"/>
                    <a:pt x="4877" y="13116"/>
                    <a:pt x="5021" y="13348"/>
                  </a:cubicBezTo>
                  <a:cubicBezTo>
                    <a:pt x="5217" y="13661"/>
                    <a:pt x="5629" y="13747"/>
                    <a:pt x="5997" y="13787"/>
                  </a:cubicBezTo>
                  <a:cubicBezTo>
                    <a:pt x="6423" y="13833"/>
                    <a:pt x="6852" y="13856"/>
                    <a:pt x="7281" y="13856"/>
                  </a:cubicBezTo>
                  <a:cubicBezTo>
                    <a:pt x="7400" y="13856"/>
                    <a:pt x="7519" y="13854"/>
                    <a:pt x="7638" y="13851"/>
                  </a:cubicBezTo>
                  <a:cubicBezTo>
                    <a:pt x="7740" y="13849"/>
                    <a:pt x="7854" y="13839"/>
                    <a:pt x="7921" y="13763"/>
                  </a:cubicBezTo>
                  <a:cubicBezTo>
                    <a:pt x="7952" y="13726"/>
                    <a:pt x="7970" y="13676"/>
                    <a:pt x="7976" y="13629"/>
                  </a:cubicBezTo>
                  <a:cubicBezTo>
                    <a:pt x="8004" y="13423"/>
                    <a:pt x="7863" y="13228"/>
                    <a:pt x="7692" y="13110"/>
                  </a:cubicBezTo>
                  <a:cubicBezTo>
                    <a:pt x="7521" y="12992"/>
                    <a:pt x="7318" y="12926"/>
                    <a:pt x="7135" y="12826"/>
                  </a:cubicBezTo>
                  <a:cubicBezTo>
                    <a:pt x="6873" y="12680"/>
                    <a:pt x="6661" y="12454"/>
                    <a:pt x="6521" y="12192"/>
                  </a:cubicBezTo>
                  <a:cubicBezTo>
                    <a:pt x="6395" y="11961"/>
                    <a:pt x="6392" y="11727"/>
                    <a:pt x="6347" y="11495"/>
                  </a:cubicBezTo>
                  <a:lnTo>
                    <a:pt x="6347" y="11495"/>
                  </a:lnTo>
                  <a:cubicBezTo>
                    <a:pt x="6483" y="11713"/>
                    <a:pt x="6636" y="11920"/>
                    <a:pt x="6816" y="12109"/>
                  </a:cubicBezTo>
                  <a:cubicBezTo>
                    <a:pt x="7343" y="12663"/>
                    <a:pt x="8064" y="13080"/>
                    <a:pt x="8838" y="13135"/>
                  </a:cubicBezTo>
                  <a:cubicBezTo>
                    <a:pt x="8833" y="13137"/>
                    <a:pt x="8826" y="13138"/>
                    <a:pt x="8821" y="13142"/>
                  </a:cubicBezTo>
                  <a:cubicBezTo>
                    <a:pt x="8828" y="13140"/>
                    <a:pt x="8834" y="13137"/>
                    <a:pt x="8841" y="13136"/>
                  </a:cubicBezTo>
                  <a:cubicBezTo>
                    <a:pt x="8882" y="13138"/>
                    <a:pt x="8924" y="13141"/>
                    <a:pt x="8965" y="13142"/>
                  </a:cubicBezTo>
                  <a:cubicBezTo>
                    <a:pt x="8974" y="13142"/>
                    <a:pt x="8983" y="13142"/>
                    <a:pt x="8992" y="13142"/>
                  </a:cubicBezTo>
                  <a:cubicBezTo>
                    <a:pt x="9054" y="13142"/>
                    <a:pt x="9116" y="13139"/>
                    <a:pt x="9177" y="13135"/>
                  </a:cubicBezTo>
                  <a:cubicBezTo>
                    <a:pt x="9493" y="13284"/>
                    <a:pt x="9818" y="13449"/>
                    <a:pt x="10143" y="13542"/>
                  </a:cubicBezTo>
                  <a:cubicBezTo>
                    <a:pt x="10342" y="13621"/>
                    <a:pt x="10546" y="13686"/>
                    <a:pt x="10756" y="13731"/>
                  </a:cubicBezTo>
                  <a:cubicBezTo>
                    <a:pt x="11151" y="13814"/>
                    <a:pt x="11559" y="13816"/>
                    <a:pt x="11963" y="13816"/>
                  </a:cubicBezTo>
                  <a:cubicBezTo>
                    <a:pt x="11982" y="13816"/>
                    <a:pt x="12001" y="13816"/>
                    <a:pt x="12020" y="13816"/>
                  </a:cubicBezTo>
                  <a:cubicBezTo>
                    <a:pt x="14966" y="13811"/>
                    <a:pt x="17914" y="13806"/>
                    <a:pt x="20862" y="13801"/>
                  </a:cubicBezTo>
                  <a:cubicBezTo>
                    <a:pt x="21300" y="13800"/>
                    <a:pt x="21748" y="13797"/>
                    <a:pt x="22162" y="13652"/>
                  </a:cubicBezTo>
                  <a:cubicBezTo>
                    <a:pt x="22910" y="13389"/>
                    <a:pt x="23455" y="12633"/>
                    <a:pt x="23464" y="11843"/>
                  </a:cubicBezTo>
                  <a:cubicBezTo>
                    <a:pt x="23467" y="11596"/>
                    <a:pt x="23417" y="11336"/>
                    <a:pt x="23255" y="11148"/>
                  </a:cubicBezTo>
                  <a:cubicBezTo>
                    <a:pt x="23067" y="10932"/>
                    <a:pt x="22779" y="10848"/>
                    <a:pt x="22499" y="10848"/>
                  </a:cubicBezTo>
                  <a:cubicBezTo>
                    <a:pt x="22454" y="10848"/>
                    <a:pt x="22409" y="10850"/>
                    <a:pt x="22365" y="10854"/>
                  </a:cubicBezTo>
                  <a:cubicBezTo>
                    <a:pt x="21518" y="10932"/>
                    <a:pt x="20860" y="11588"/>
                    <a:pt x="20122" y="12008"/>
                  </a:cubicBezTo>
                  <a:cubicBezTo>
                    <a:pt x="19261" y="12500"/>
                    <a:pt x="18275" y="12673"/>
                    <a:pt x="17273" y="12673"/>
                  </a:cubicBezTo>
                  <a:cubicBezTo>
                    <a:pt x="16668" y="12673"/>
                    <a:pt x="16057" y="12610"/>
                    <a:pt x="15464" y="12516"/>
                  </a:cubicBezTo>
                  <a:cubicBezTo>
                    <a:pt x="14616" y="12382"/>
                    <a:pt x="13748" y="12195"/>
                    <a:pt x="12898" y="12195"/>
                  </a:cubicBezTo>
                  <a:cubicBezTo>
                    <a:pt x="12465" y="12195"/>
                    <a:pt x="12037" y="12244"/>
                    <a:pt x="11619" y="12373"/>
                  </a:cubicBezTo>
                  <a:cubicBezTo>
                    <a:pt x="11220" y="12496"/>
                    <a:pt x="10849" y="12689"/>
                    <a:pt x="10454" y="12817"/>
                  </a:cubicBezTo>
                  <a:cubicBezTo>
                    <a:pt x="10418" y="12828"/>
                    <a:pt x="10381" y="12840"/>
                    <a:pt x="10345" y="12850"/>
                  </a:cubicBezTo>
                  <a:cubicBezTo>
                    <a:pt x="10232" y="12882"/>
                    <a:pt x="10119" y="12911"/>
                    <a:pt x="10003" y="12933"/>
                  </a:cubicBezTo>
                  <a:cubicBezTo>
                    <a:pt x="10731" y="12740"/>
                    <a:pt x="11398" y="12350"/>
                    <a:pt x="12120" y="12125"/>
                  </a:cubicBezTo>
                  <a:cubicBezTo>
                    <a:pt x="12936" y="11870"/>
                    <a:pt x="13788" y="11835"/>
                    <a:pt x="14647" y="11835"/>
                  </a:cubicBezTo>
                  <a:cubicBezTo>
                    <a:pt x="14971" y="11835"/>
                    <a:pt x="15296" y="11840"/>
                    <a:pt x="15621" y="11840"/>
                  </a:cubicBezTo>
                  <a:cubicBezTo>
                    <a:pt x="16237" y="11840"/>
                    <a:pt x="16851" y="11822"/>
                    <a:pt x="17453" y="11718"/>
                  </a:cubicBezTo>
                  <a:cubicBezTo>
                    <a:pt x="18849" y="11478"/>
                    <a:pt x="20158" y="10764"/>
                    <a:pt x="21111" y="9723"/>
                  </a:cubicBezTo>
                  <a:cubicBezTo>
                    <a:pt x="22065" y="8681"/>
                    <a:pt x="22658" y="7318"/>
                    <a:pt x="22770" y="5913"/>
                  </a:cubicBezTo>
                  <a:cubicBezTo>
                    <a:pt x="22803" y="5484"/>
                    <a:pt x="22792" y="5044"/>
                    <a:pt x="22647" y="4639"/>
                  </a:cubicBezTo>
                  <a:cubicBezTo>
                    <a:pt x="22563" y="4402"/>
                    <a:pt x="22422" y="4173"/>
                    <a:pt x="22203" y="4051"/>
                  </a:cubicBezTo>
                  <a:cubicBezTo>
                    <a:pt x="22079" y="3982"/>
                    <a:pt x="21936" y="3951"/>
                    <a:pt x="21793" y="3951"/>
                  </a:cubicBezTo>
                  <a:cubicBezTo>
                    <a:pt x="21755" y="3951"/>
                    <a:pt x="21718" y="3953"/>
                    <a:pt x="21680" y="3957"/>
                  </a:cubicBezTo>
                  <a:cubicBezTo>
                    <a:pt x="21250" y="4001"/>
                    <a:pt x="20880" y="4283"/>
                    <a:pt x="20580" y="4594"/>
                  </a:cubicBezTo>
                  <a:cubicBezTo>
                    <a:pt x="20279" y="4905"/>
                    <a:pt x="20016" y="5258"/>
                    <a:pt x="19668" y="5515"/>
                  </a:cubicBezTo>
                  <a:cubicBezTo>
                    <a:pt x="18876" y="6101"/>
                    <a:pt x="17807" y="6083"/>
                    <a:pt x="16827" y="6210"/>
                  </a:cubicBezTo>
                  <a:cubicBezTo>
                    <a:pt x="15570" y="6372"/>
                    <a:pt x="14331" y="6826"/>
                    <a:pt x="13350" y="7624"/>
                  </a:cubicBezTo>
                  <a:cubicBezTo>
                    <a:pt x="11966" y="8751"/>
                    <a:pt x="11207" y="10443"/>
                    <a:pt x="10196" y="11910"/>
                  </a:cubicBezTo>
                  <a:cubicBezTo>
                    <a:pt x="9985" y="12216"/>
                    <a:pt x="9732" y="12546"/>
                    <a:pt x="9426" y="12795"/>
                  </a:cubicBezTo>
                  <a:cubicBezTo>
                    <a:pt x="9285" y="12825"/>
                    <a:pt x="9143" y="12839"/>
                    <a:pt x="9002" y="12839"/>
                  </a:cubicBezTo>
                  <a:cubicBezTo>
                    <a:pt x="8445" y="12839"/>
                    <a:pt x="7904" y="12619"/>
                    <a:pt x="7453" y="12284"/>
                  </a:cubicBezTo>
                  <a:cubicBezTo>
                    <a:pt x="7456" y="12284"/>
                    <a:pt x="7457" y="12285"/>
                    <a:pt x="7459" y="12285"/>
                  </a:cubicBezTo>
                  <a:cubicBezTo>
                    <a:pt x="7519" y="12296"/>
                    <a:pt x="7578" y="12300"/>
                    <a:pt x="7636" y="12300"/>
                  </a:cubicBezTo>
                  <a:cubicBezTo>
                    <a:pt x="7728" y="12300"/>
                    <a:pt x="7818" y="12289"/>
                    <a:pt x="7910" y="12277"/>
                  </a:cubicBezTo>
                  <a:cubicBezTo>
                    <a:pt x="8204" y="12240"/>
                    <a:pt x="8510" y="12117"/>
                    <a:pt x="8706" y="11886"/>
                  </a:cubicBezTo>
                  <a:cubicBezTo>
                    <a:pt x="8856" y="11708"/>
                    <a:pt x="8947" y="11490"/>
                    <a:pt x="9034" y="11274"/>
                  </a:cubicBezTo>
                  <a:cubicBezTo>
                    <a:pt x="9535" y="10013"/>
                    <a:pt x="9995" y="8649"/>
                    <a:pt x="11056" y="7799"/>
                  </a:cubicBezTo>
                  <a:cubicBezTo>
                    <a:pt x="11377" y="7544"/>
                    <a:pt x="11739" y="7346"/>
                    <a:pt x="12062" y="7093"/>
                  </a:cubicBezTo>
                  <a:cubicBezTo>
                    <a:pt x="12385" y="6841"/>
                    <a:pt x="12675" y="6516"/>
                    <a:pt x="12769" y="6117"/>
                  </a:cubicBezTo>
                  <a:cubicBezTo>
                    <a:pt x="12863" y="5720"/>
                    <a:pt x="12705" y="5244"/>
                    <a:pt x="12334" y="5070"/>
                  </a:cubicBezTo>
                  <a:cubicBezTo>
                    <a:pt x="12227" y="5020"/>
                    <a:pt x="12113" y="4998"/>
                    <a:pt x="11997" y="4998"/>
                  </a:cubicBezTo>
                  <a:cubicBezTo>
                    <a:pt x="11725" y="4998"/>
                    <a:pt x="11443" y="5119"/>
                    <a:pt x="11209" y="5273"/>
                  </a:cubicBezTo>
                  <a:cubicBezTo>
                    <a:pt x="10875" y="5490"/>
                    <a:pt x="10576" y="5773"/>
                    <a:pt x="10198" y="5901"/>
                  </a:cubicBezTo>
                  <a:cubicBezTo>
                    <a:pt x="9791" y="6036"/>
                    <a:pt x="9338" y="5973"/>
                    <a:pt x="8926" y="6093"/>
                  </a:cubicBezTo>
                  <a:cubicBezTo>
                    <a:pt x="8173" y="6314"/>
                    <a:pt x="7721" y="7112"/>
                    <a:pt x="7638" y="7886"/>
                  </a:cubicBezTo>
                  <a:cubicBezTo>
                    <a:pt x="7554" y="8661"/>
                    <a:pt x="7756" y="9435"/>
                    <a:pt x="7901" y="10201"/>
                  </a:cubicBezTo>
                  <a:cubicBezTo>
                    <a:pt x="7982" y="10627"/>
                    <a:pt x="8074" y="11189"/>
                    <a:pt x="7899" y="11604"/>
                  </a:cubicBezTo>
                  <a:cubicBezTo>
                    <a:pt x="7828" y="11773"/>
                    <a:pt x="7704" y="11920"/>
                    <a:pt x="7541" y="12004"/>
                  </a:cubicBezTo>
                  <a:cubicBezTo>
                    <a:pt x="7443" y="12056"/>
                    <a:pt x="7335" y="12079"/>
                    <a:pt x="7226" y="12098"/>
                  </a:cubicBezTo>
                  <a:cubicBezTo>
                    <a:pt x="7202" y="12077"/>
                    <a:pt x="7181" y="12058"/>
                    <a:pt x="7158" y="12037"/>
                  </a:cubicBezTo>
                  <a:cubicBezTo>
                    <a:pt x="6467" y="11388"/>
                    <a:pt x="6117" y="10484"/>
                    <a:pt x="5906" y="9580"/>
                  </a:cubicBezTo>
                  <a:cubicBezTo>
                    <a:pt x="5822" y="9216"/>
                    <a:pt x="5753" y="8850"/>
                    <a:pt x="5695" y="8481"/>
                  </a:cubicBezTo>
                  <a:lnTo>
                    <a:pt x="5695" y="8481"/>
                  </a:lnTo>
                  <a:cubicBezTo>
                    <a:pt x="5720" y="8534"/>
                    <a:pt x="5743" y="8582"/>
                    <a:pt x="5761" y="8620"/>
                  </a:cubicBezTo>
                  <a:cubicBezTo>
                    <a:pt x="5824" y="8759"/>
                    <a:pt x="5900" y="8903"/>
                    <a:pt x="6034" y="8978"/>
                  </a:cubicBezTo>
                  <a:cubicBezTo>
                    <a:pt x="6093" y="9010"/>
                    <a:pt x="6157" y="9025"/>
                    <a:pt x="6222" y="9025"/>
                  </a:cubicBezTo>
                  <a:cubicBezTo>
                    <a:pt x="6410" y="9025"/>
                    <a:pt x="6605" y="8901"/>
                    <a:pt x="6711" y="8734"/>
                  </a:cubicBezTo>
                  <a:cubicBezTo>
                    <a:pt x="6852" y="8511"/>
                    <a:pt x="6873" y="8238"/>
                    <a:pt x="6908" y="7976"/>
                  </a:cubicBezTo>
                  <a:cubicBezTo>
                    <a:pt x="6995" y="7335"/>
                    <a:pt x="7175" y="6707"/>
                    <a:pt x="7446" y="6121"/>
                  </a:cubicBezTo>
                  <a:cubicBezTo>
                    <a:pt x="7536" y="5922"/>
                    <a:pt x="7643" y="5721"/>
                    <a:pt x="7821" y="5592"/>
                  </a:cubicBezTo>
                  <a:cubicBezTo>
                    <a:pt x="8023" y="5443"/>
                    <a:pt x="8288" y="5414"/>
                    <a:pt x="8536" y="5371"/>
                  </a:cubicBezTo>
                  <a:cubicBezTo>
                    <a:pt x="9010" y="5291"/>
                    <a:pt x="9481" y="5151"/>
                    <a:pt x="9883" y="4889"/>
                  </a:cubicBezTo>
                  <a:cubicBezTo>
                    <a:pt x="10285" y="4628"/>
                    <a:pt x="10617" y="4237"/>
                    <a:pt x="10736" y="3773"/>
                  </a:cubicBezTo>
                  <a:cubicBezTo>
                    <a:pt x="10784" y="3587"/>
                    <a:pt x="10796" y="3383"/>
                    <a:pt x="10710" y="3210"/>
                  </a:cubicBezTo>
                  <a:cubicBezTo>
                    <a:pt x="10568" y="2933"/>
                    <a:pt x="10226" y="2834"/>
                    <a:pt x="9917" y="2786"/>
                  </a:cubicBezTo>
                  <a:cubicBezTo>
                    <a:pt x="9667" y="2747"/>
                    <a:pt x="9409" y="2725"/>
                    <a:pt x="9153" y="2725"/>
                  </a:cubicBezTo>
                  <a:cubicBezTo>
                    <a:pt x="8467" y="2725"/>
                    <a:pt x="7786" y="2882"/>
                    <a:pt x="7246" y="3291"/>
                  </a:cubicBezTo>
                  <a:cubicBezTo>
                    <a:pt x="6646" y="3747"/>
                    <a:pt x="6293" y="4459"/>
                    <a:pt x="6110" y="5186"/>
                  </a:cubicBezTo>
                  <a:cubicBezTo>
                    <a:pt x="5945" y="5839"/>
                    <a:pt x="5902" y="6513"/>
                    <a:pt x="5839" y="7181"/>
                  </a:cubicBezTo>
                  <a:cubicBezTo>
                    <a:pt x="5827" y="7313"/>
                    <a:pt x="5837" y="7490"/>
                    <a:pt x="5779" y="7613"/>
                  </a:cubicBezTo>
                  <a:cubicBezTo>
                    <a:pt x="5733" y="7709"/>
                    <a:pt x="5650" y="7726"/>
                    <a:pt x="5589" y="7758"/>
                  </a:cubicBezTo>
                  <a:cubicBezTo>
                    <a:pt x="5532" y="7355"/>
                    <a:pt x="5480" y="6953"/>
                    <a:pt x="5421" y="6552"/>
                  </a:cubicBezTo>
                  <a:cubicBezTo>
                    <a:pt x="5331" y="5933"/>
                    <a:pt x="5239" y="5312"/>
                    <a:pt x="5150" y="4693"/>
                  </a:cubicBezTo>
                  <a:cubicBezTo>
                    <a:pt x="5201" y="4617"/>
                    <a:pt x="5260" y="4543"/>
                    <a:pt x="5304" y="4466"/>
                  </a:cubicBezTo>
                  <a:cubicBezTo>
                    <a:pt x="5378" y="4334"/>
                    <a:pt x="5444" y="4199"/>
                    <a:pt x="5499" y="4058"/>
                  </a:cubicBezTo>
                  <a:cubicBezTo>
                    <a:pt x="5608" y="3785"/>
                    <a:pt x="5671" y="3506"/>
                    <a:pt x="5807" y="3244"/>
                  </a:cubicBezTo>
                  <a:cubicBezTo>
                    <a:pt x="5910" y="3044"/>
                    <a:pt x="6040" y="2854"/>
                    <a:pt x="6205" y="2699"/>
                  </a:cubicBezTo>
                  <a:cubicBezTo>
                    <a:pt x="6297" y="2614"/>
                    <a:pt x="6401" y="2540"/>
                    <a:pt x="6521" y="2500"/>
                  </a:cubicBezTo>
                  <a:cubicBezTo>
                    <a:pt x="6623" y="2467"/>
                    <a:pt x="6730" y="2463"/>
                    <a:pt x="6838" y="2463"/>
                  </a:cubicBezTo>
                  <a:cubicBezTo>
                    <a:pt x="6861" y="2463"/>
                    <a:pt x="6885" y="2463"/>
                    <a:pt x="6908" y="2463"/>
                  </a:cubicBezTo>
                  <a:cubicBezTo>
                    <a:pt x="7254" y="2467"/>
                    <a:pt x="7600" y="2472"/>
                    <a:pt x="7945" y="2475"/>
                  </a:cubicBezTo>
                  <a:cubicBezTo>
                    <a:pt x="7991" y="2476"/>
                    <a:pt x="8036" y="2477"/>
                    <a:pt x="8082" y="2477"/>
                  </a:cubicBezTo>
                  <a:cubicBezTo>
                    <a:pt x="8291" y="2477"/>
                    <a:pt x="8502" y="2463"/>
                    <a:pt x="8694" y="2385"/>
                  </a:cubicBezTo>
                  <a:cubicBezTo>
                    <a:pt x="8928" y="2288"/>
                    <a:pt x="9129" y="2067"/>
                    <a:pt x="9121" y="1815"/>
                  </a:cubicBezTo>
                  <a:cubicBezTo>
                    <a:pt x="9118" y="1737"/>
                    <a:pt x="9093" y="1658"/>
                    <a:pt x="9039" y="1605"/>
                  </a:cubicBezTo>
                  <a:cubicBezTo>
                    <a:pt x="8988" y="1556"/>
                    <a:pt x="8918" y="1534"/>
                    <a:pt x="8851" y="1517"/>
                  </a:cubicBezTo>
                  <a:cubicBezTo>
                    <a:pt x="8300" y="1370"/>
                    <a:pt x="7675" y="1367"/>
                    <a:pt x="7237" y="1004"/>
                  </a:cubicBezTo>
                  <a:cubicBezTo>
                    <a:pt x="7123" y="910"/>
                    <a:pt x="7028" y="794"/>
                    <a:pt x="6906" y="710"/>
                  </a:cubicBezTo>
                  <a:cubicBezTo>
                    <a:pt x="6776" y="618"/>
                    <a:pt x="6619" y="567"/>
                    <a:pt x="6461" y="567"/>
                  </a:cubicBezTo>
                  <a:cubicBezTo>
                    <a:pt x="6453" y="567"/>
                    <a:pt x="6446" y="567"/>
                    <a:pt x="6439" y="567"/>
                  </a:cubicBezTo>
                  <a:cubicBezTo>
                    <a:pt x="6238" y="573"/>
                    <a:pt x="6046" y="666"/>
                    <a:pt x="5895" y="797"/>
                  </a:cubicBezTo>
                  <a:cubicBezTo>
                    <a:pt x="5743" y="928"/>
                    <a:pt x="5629" y="1096"/>
                    <a:pt x="5534" y="1272"/>
                  </a:cubicBezTo>
                  <a:cubicBezTo>
                    <a:pt x="5350" y="1612"/>
                    <a:pt x="5233" y="1989"/>
                    <a:pt x="5192" y="2373"/>
                  </a:cubicBezTo>
                  <a:cubicBezTo>
                    <a:pt x="5147" y="2801"/>
                    <a:pt x="5183" y="3220"/>
                    <a:pt x="5224" y="3646"/>
                  </a:cubicBezTo>
                  <a:cubicBezTo>
                    <a:pt x="5257" y="3981"/>
                    <a:pt x="5253" y="4330"/>
                    <a:pt x="5141" y="4651"/>
                  </a:cubicBezTo>
                  <a:cubicBezTo>
                    <a:pt x="5072" y="4179"/>
                    <a:pt x="5003" y="3708"/>
                    <a:pt x="4934" y="3236"/>
                  </a:cubicBezTo>
                  <a:cubicBezTo>
                    <a:pt x="4858" y="2719"/>
                    <a:pt x="4803" y="2192"/>
                    <a:pt x="4692" y="1681"/>
                  </a:cubicBezTo>
                  <a:cubicBezTo>
                    <a:pt x="4596" y="1246"/>
                    <a:pt x="4432" y="821"/>
                    <a:pt x="4126" y="490"/>
                  </a:cubicBezTo>
                  <a:cubicBezTo>
                    <a:pt x="3861" y="203"/>
                    <a:pt x="3492" y="0"/>
                    <a:pt x="3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5"/>
            <p:cNvSpPr/>
            <p:nvPr/>
          </p:nvSpPr>
          <p:spPr>
            <a:xfrm>
              <a:off x="1919075" y="1574075"/>
              <a:ext cx="583625" cy="374275"/>
            </a:xfrm>
            <a:custGeom>
              <a:avLst/>
              <a:gdLst/>
              <a:ahLst/>
              <a:cxnLst/>
              <a:rect l="l" t="t" r="r" b="b"/>
              <a:pathLst>
                <a:path w="23345" h="14971" extrusionOk="0">
                  <a:moveTo>
                    <a:pt x="20931" y="1"/>
                  </a:moveTo>
                  <a:cubicBezTo>
                    <a:pt x="20451" y="1"/>
                    <a:pt x="20031" y="267"/>
                    <a:pt x="19763" y="662"/>
                  </a:cubicBezTo>
                  <a:cubicBezTo>
                    <a:pt x="19465" y="1102"/>
                    <a:pt x="19343" y="1640"/>
                    <a:pt x="19225" y="2149"/>
                  </a:cubicBezTo>
                  <a:cubicBezTo>
                    <a:pt x="19166" y="2402"/>
                    <a:pt x="19104" y="2655"/>
                    <a:pt x="19037" y="2906"/>
                  </a:cubicBezTo>
                  <a:cubicBezTo>
                    <a:pt x="19038" y="2928"/>
                    <a:pt x="19037" y="2949"/>
                    <a:pt x="19030" y="2971"/>
                  </a:cubicBezTo>
                  <a:cubicBezTo>
                    <a:pt x="18947" y="3239"/>
                    <a:pt x="18914" y="3518"/>
                    <a:pt x="18812" y="3783"/>
                  </a:cubicBezTo>
                  <a:cubicBezTo>
                    <a:pt x="18776" y="3878"/>
                    <a:pt x="18737" y="3971"/>
                    <a:pt x="18699" y="4067"/>
                  </a:cubicBezTo>
                  <a:cubicBezTo>
                    <a:pt x="18708" y="4047"/>
                    <a:pt x="18716" y="4030"/>
                    <a:pt x="18725" y="4011"/>
                  </a:cubicBezTo>
                  <a:lnTo>
                    <a:pt x="18725" y="4011"/>
                  </a:lnTo>
                  <a:cubicBezTo>
                    <a:pt x="18500" y="4746"/>
                    <a:pt x="18244" y="5474"/>
                    <a:pt x="17958" y="6186"/>
                  </a:cubicBezTo>
                  <a:cubicBezTo>
                    <a:pt x="17688" y="6858"/>
                    <a:pt x="17391" y="7519"/>
                    <a:pt x="17067" y="8166"/>
                  </a:cubicBezTo>
                  <a:cubicBezTo>
                    <a:pt x="17023" y="8255"/>
                    <a:pt x="16978" y="8344"/>
                    <a:pt x="16931" y="8433"/>
                  </a:cubicBezTo>
                  <a:cubicBezTo>
                    <a:pt x="16920" y="8466"/>
                    <a:pt x="16910" y="8500"/>
                    <a:pt x="16894" y="8533"/>
                  </a:cubicBezTo>
                  <a:cubicBezTo>
                    <a:pt x="16872" y="8582"/>
                    <a:pt x="16844" y="8623"/>
                    <a:pt x="16810" y="8660"/>
                  </a:cubicBezTo>
                  <a:cubicBezTo>
                    <a:pt x="16588" y="9082"/>
                    <a:pt x="16348" y="9494"/>
                    <a:pt x="16067" y="9878"/>
                  </a:cubicBezTo>
                  <a:cubicBezTo>
                    <a:pt x="15787" y="10257"/>
                    <a:pt x="15443" y="10617"/>
                    <a:pt x="15053" y="10908"/>
                  </a:cubicBezTo>
                  <a:cubicBezTo>
                    <a:pt x="15042" y="10900"/>
                    <a:pt x="15035" y="10887"/>
                    <a:pt x="15025" y="10879"/>
                  </a:cubicBezTo>
                  <a:cubicBezTo>
                    <a:pt x="14984" y="10903"/>
                    <a:pt x="14943" y="10928"/>
                    <a:pt x="14898" y="10949"/>
                  </a:cubicBezTo>
                  <a:cubicBezTo>
                    <a:pt x="14919" y="10949"/>
                    <a:pt x="14941" y="10949"/>
                    <a:pt x="14964" y="10949"/>
                  </a:cubicBezTo>
                  <a:cubicBezTo>
                    <a:pt x="14975" y="10949"/>
                    <a:pt x="14986" y="10949"/>
                    <a:pt x="14996" y="10949"/>
                  </a:cubicBezTo>
                  <a:cubicBezTo>
                    <a:pt x="14458" y="11336"/>
                    <a:pt x="13837" y="11592"/>
                    <a:pt x="13185" y="11592"/>
                  </a:cubicBezTo>
                  <a:cubicBezTo>
                    <a:pt x="13050" y="11592"/>
                    <a:pt x="12913" y="11581"/>
                    <a:pt x="12775" y="11558"/>
                  </a:cubicBezTo>
                  <a:cubicBezTo>
                    <a:pt x="12678" y="11569"/>
                    <a:pt x="12581" y="11574"/>
                    <a:pt x="12484" y="11574"/>
                  </a:cubicBezTo>
                  <a:cubicBezTo>
                    <a:pt x="12256" y="11574"/>
                    <a:pt x="12029" y="11544"/>
                    <a:pt x="11808" y="11489"/>
                  </a:cubicBezTo>
                  <a:lnTo>
                    <a:pt x="11808" y="11489"/>
                  </a:lnTo>
                  <a:cubicBezTo>
                    <a:pt x="11869" y="11516"/>
                    <a:pt x="11931" y="11542"/>
                    <a:pt x="11994" y="11565"/>
                  </a:cubicBezTo>
                  <a:cubicBezTo>
                    <a:pt x="12086" y="11599"/>
                    <a:pt x="12177" y="11629"/>
                    <a:pt x="12270" y="11658"/>
                  </a:cubicBezTo>
                  <a:cubicBezTo>
                    <a:pt x="12273" y="11673"/>
                    <a:pt x="12278" y="11687"/>
                    <a:pt x="12286" y="11699"/>
                  </a:cubicBezTo>
                  <a:cubicBezTo>
                    <a:pt x="12132" y="11679"/>
                    <a:pt x="11973" y="11638"/>
                    <a:pt x="11828" y="11599"/>
                  </a:cubicBezTo>
                  <a:cubicBezTo>
                    <a:pt x="11415" y="11486"/>
                    <a:pt x="11026" y="11307"/>
                    <a:pt x="10639" y="11128"/>
                  </a:cubicBezTo>
                  <a:cubicBezTo>
                    <a:pt x="10397" y="11016"/>
                    <a:pt x="10156" y="10906"/>
                    <a:pt x="9924" y="10774"/>
                  </a:cubicBezTo>
                  <a:cubicBezTo>
                    <a:pt x="9788" y="10696"/>
                    <a:pt x="9654" y="10612"/>
                    <a:pt x="9521" y="10527"/>
                  </a:cubicBezTo>
                  <a:cubicBezTo>
                    <a:pt x="9383" y="10439"/>
                    <a:pt x="9303" y="10335"/>
                    <a:pt x="9199" y="10214"/>
                  </a:cubicBezTo>
                  <a:cubicBezTo>
                    <a:pt x="9092" y="10093"/>
                    <a:pt x="8992" y="9965"/>
                    <a:pt x="8897" y="9834"/>
                  </a:cubicBezTo>
                  <a:cubicBezTo>
                    <a:pt x="8707" y="9575"/>
                    <a:pt x="8536" y="9302"/>
                    <a:pt x="8371" y="9026"/>
                  </a:cubicBezTo>
                  <a:cubicBezTo>
                    <a:pt x="7974" y="8363"/>
                    <a:pt x="7609" y="7675"/>
                    <a:pt x="7101" y="7085"/>
                  </a:cubicBezTo>
                  <a:cubicBezTo>
                    <a:pt x="6415" y="6289"/>
                    <a:pt x="5480" y="5708"/>
                    <a:pt x="4460" y="5445"/>
                  </a:cubicBezTo>
                  <a:cubicBezTo>
                    <a:pt x="4037" y="5336"/>
                    <a:pt x="3601" y="5282"/>
                    <a:pt x="3164" y="5282"/>
                  </a:cubicBezTo>
                  <a:cubicBezTo>
                    <a:pt x="2547" y="5282"/>
                    <a:pt x="1930" y="5390"/>
                    <a:pt x="1351" y="5604"/>
                  </a:cubicBezTo>
                  <a:cubicBezTo>
                    <a:pt x="984" y="5741"/>
                    <a:pt x="622" y="5926"/>
                    <a:pt x="370" y="6225"/>
                  </a:cubicBezTo>
                  <a:cubicBezTo>
                    <a:pt x="118" y="6524"/>
                    <a:pt x="0" y="6959"/>
                    <a:pt x="155" y="7315"/>
                  </a:cubicBezTo>
                  <a:cubicBezTo>
                    <a:pt x="352" y="7766"/>
                    <a:pt x="898" y="7955"/>
                    <a:pt x="1392" y="7977"/>
                  </a:cubicBezTo>
                  <a:cubicBezTo>
                    <a:pt x="1447" y="7979"/>
                    <a:pt x="1502" y="7980"/>
                    <a:pt x="1557" y="7980"/>
                  </a:cubicBezTo>
                  <a:cubicBezTo>
                    <a:pt x="1807" y="7980"/>
                    <a:pt x="2057" y="7960"/>
                    <a:pt x="2306" y="7960"/>
                  </a:cubicBezTo>
                  <a:cubicBezTo>
                    <a:pt x="2495" y="7960"/>
                    <a:pt x="2683" y="7972"/>
                    <a:pt x="2868" y="8013"/>
                  </a:cubicBezTo>
                  <a:cubicBezTo>
                    <a:pt x="3077" y="8059"/>
                    <a:pt x="3289" y="8152"/>
                    <a:pt x="3408" y="8327"/>
                  </a:cubicBezTo>
                  <a:cubicBezTo>
                    <a:pt x="3509" y="8476"/>
                    <a:pt x="3529" y="8665"/>
                    <a:pt x="3548" y="8844"/>
                  </a:cubicBezTo>
                  <a:cubicBezTo>
                    <a:pt x="3601" y="9335"/>
                    <a:pt x="3702" y="9874"/>
                    <a:pt x="4097" y="10171"/>
                  </a:cubicBezTo>
                  <a:cubicBezTo>
                    <a:pt x="4324" y="10342"/>
                    <a:pt x="4613" y="10401"/>
                    <a:pt x="4900" y="10401"/>
                  </a:cubicBezTo>
                  <a:cubicBezTo>
                    <a:pt x="4970" y="10401"/>
                    <a:pt x="5039" y="10397"/>
                    <a:pt x="5108" y="10391"/>
                  </a:cubicBezTo>
                  <a:cubicBezTo>
                    <a:pt x="5459" y="10360"/>
                    <a:pt x="5802" y="10266"/>
                    <a:pt x="6155" y="10240"/>
                  </a:cubicBezTo>
                  <a:cubicBezTo>
                    <a:pt x="6229" y="10235"/>
                    <a:pt x="6302" y="10232"/>
                    <a:pt x="6374" y="10232"/>
                  </a:cubicBezTo>
                  <a:cubicBezTo>
                    <a:pt x="7968" y="10232"/>
                    <a:pt x="9231" y="11465"/>
                    <a:pt x="10721" y="11862"/>
                  </a:cubicBezTo>
                  <a:cubicBezTo>
                    <a:pt x="10801" y="11883"/>
                    <a:pt x="10882" y="11903"/>
                    <a:pt x="10962" y="11919"/>
                  </a:cubicBezTo>
                  <a:cubicBezTo>
                    <a:pt x="11272" y="11986"/>
                    <a:pt x="11591" y="12022"/>
                    <a:pt x="11908" y="12022"/>
                  </a:cubicBezTo>
                  <a:cubicBezTo>
                    <a:pt x="12274" y="12022"/>
                    <a:pt x="12638" y="11975"/>
                    <a:pt x="12986" y="11873"/>
                  </a:cubicBezTo>
                  <a:cubicBezTo>
                    <a:pt x="13047" y="11877"/>
                    <a:pt x="13107" y="11879"/>
                    <a:pt x="13168" y="11879"/>
                  </a:cubicBezTo>
                  <a:cubicBezTo>
                    <a:pt x="13954" y="11879"/>
                    <a:pt x="14728" y="11551"/>
                    <a:pt x="15349" y="11060"/>
                  </a:cubicBezTo>
                  <a:lnTo>
                    <a:pt x="15349" y="11060"/>
                  </a:lnTo>
                  <a:cubicBezTo>
                    <a:pt x="15302" y="11138"/>
                    <a:pt x="15257" y="11216"/>
                    <a:pt x="15222" y="11301"/>
                  </a:cubicBezTo>
                  <a:cubicBezTo>
                    <a:pt x="15102" y="11590"/>
                    <a:pt x="15101" y="11909"/>
                    <a:pt x="15107" y="12217"/>
                  </a:cubicBezTo>
                  <a:cubicBezTo>
                    <a:pt x="15113" y="12509"/>
                    <a:pt x="15086" y="12803"/>
                    <a:pt x="15153" y="13087"/>
                  </a:cubicBezTo>
                  <a:cubicBezTo>
                    <a:pt x="15338" y="13868"/>
                    <a:pt x="15928" y="14545"/>
                    <a:pt x="16684" y="14827"/>
                  </a:cubicBezTo>
                  <a:cubicBezTo>
                    <a:pt x="16945" y="14924"/>
                    <a:pt x="17224" y="14971"/>
                    <a:pt x="17504" y="14971"/>
                  </a:cubicBezTo>
                  <a:cubicBezTo>
                    <a:pt x="18030" y="14971"/>
                    <a:pt x="18557" y="14802"/>
                    <a:pt x="18970" y="14477"/>
                  </a:cubicBezTo>
                  <a:cubicBezTo>
                    <a:pt x="19174" y="14317"/>
                    <a:pt x="19348" y="14123"/>
                    <a:pt x="19549" y="13957"/>
                  </a:cubicBezTo>
                  <a:cubicBezTo>
                    <a:pt x="19885" y="13677"/>
                    <a:pt x="20288" y="13476"/>
                    <a:pt x="20715" y="13379"/>
                  </a:cubicBezTo>
                  <a:cubicBezTo>
                    <a:pt x="21029" y="13307"/>
                    <a:pt x="21381" y="13276"/>
                    <a:pt x="21601" y="13044"/>
                  </a:cubicBezTo>
                  <a:cubicBezTo>
                    <a:pt x="21803" y="12830"/>
                    <a:pt x="21828" y="12506"/>
                    <a:pt x="21798" y="12215"/>
                  </a:cubicBezTo>
                  <a:cubicBezTo>
                    <a:pt x="21774" y="11976"/>
                    <a:pt x="21717" y="11735"/>
                    <a:pt x="21597" y="11528"/>
                  </a:cubicBezTo>
                  <a:cubicBezTo>
                    <a:pt x="21328" y="11071"/>
                    <a:pt x="20771" y="10840"/>
                    <a:pt x="20237" y="10840"/>
                  </a:cubicBezTo>
                  <a:cubicBezTo>
                    <a:pt x="20218" y="10840"/>
                    <a:pt x="20198" y="10841"/>
                    <a:pt x="20179" y="10841"/>
                  </a:cubicBezTo>
                  <a:cubicBezTo>
                    <a:pt x="19626" y="10860"/>
                    <a:pt x="19104" y="11086"/>
                    <a:pt x="18617" y="11344"/>
                  </a:cubicBezTo>
                  <a:cubicBezTo>
                    <a:pt x="18129" y="11602"/>
                    <a:pt x="17657" y="11898"/>
                    <a:pt x="17134" y="12074"/>
                  </a:cubicBezTo>
                  <a:cubicBezTo>
                    <a:pt x="16972" y="12130"/>
                    <a:pt x="16798" y="12172"/>
                    <a:pt x="16628" y="12172"/>
                  </a:cubicBezTo>
                  <a:cubicBezTo>
                    <a:pt x="16517" y="12172"/>
                    <a:pt x="16408" y="12154"/>
                    <a:pt x="16305" y="12109"/>
                  </a:cubicBezTo>
                  <a:cubicBezTo>
                    <a:pt x="16029" y="11990"/>
                    <a:pt x="15954" y="11759"/>
                    <a:pt x="15821" y="11522"/>
                  </a:cubicBezTo>
                  <a:cubicBezTo>
                    <a:pt x="15744" y="11383"/>
                    <a:pt x="15658" y="11265"/>
                    <a:pt x="15611" y="11108"/>
                  </a:cubicBezTo>
                  <a:cubicBezTo>
                    <a:pt x="15595" y="11059"/>
                    <a:pt x="15566" y="10974"/>
                    <a:pt x="15550" y="10892"/>
                  </a:cubicBezTo>
                  <a:cubicBezTo>
                    <a:pt x="15570" y="10874"/>
                    <a:pt x="15590" y="10857"/>
                    <a:pt x="15610" y="10839"/>
                  </a:cubicBezTo>
                  <a:cubicBezTo>
                    <a:pt x="15692" y="10763"/>
                    <a:pt x="15770" y="10682"/>
                    <a:pt x="15846" y="10602"/>
                  </a:cubicBezTo>
                  <a:cubicBezTo>
                    <a:pt x="15851" y="10607"/>
                    <a:pt x="15857" y="10612"/>
                    <a:pt x="15862" y="10617"/>
                  </a:cubicBezTo>
                  <a:cubicBezTo>
                    <a:pt x="16057" y="10769"/>
                    <a:pt x="16290" y="10855"/>
                    <a:pt x="16530" y="10876"/>
                  </a:cubicBezTo>
                  <a:cubicBezTo>
                    <a:pt x="16570" y="10879"/>
                    <a:pt x="16610" y="10881"/>
                    <a:pt x="16649" y="10881"/>
                  </a:cubicBezTo>
                  <a:cubicBezTo>
                    <a:pt x="16865" y="10881"/>
                    <a:pt x="17082" y="10831"/>
                    <a:pt x="17276" y="10733"/>
                  </a:cubicBezTo>
                  <a:cubicBezTo>
                    <a:pt x="17505" y="10617"/>
                    <a:pt x="17706" y="10456"/>
                    <a:pt x="17913" y="10304"/>
                  </a:cubicBezTo>
                  <a:cubicBezTo>
                    <a:pt x="18312" y="10007"/>
                    <a:pt x="18741" y="9736"/>
                    <a:pt x="19219" y="9595"/>
                  </a:cubicBezTo>
                  <a:cubicBezTo>
                    <a:pt x="19435" y="9530"/>
                    <a:pt x="19662" y="9494"/>
                    <a:pt x="19887" y="9494"/>
                  </a:cubicBezTo>
                  <a:cubicBezTo>
                    <a:pt x="20161" y="9494"/>
                    <a:pt x="20433" y="9547"/>
                    <a:pt x="20677" y="9669"/>
                  </a:cubicBezTo>
                  <a:cubicBezTo>
                    <a:pt x="20987" y="9823"/>
                    <a:pt x="21236" y="10074"/>
                    <a:pt x="21523" y="10266"/>
                  </a:cubicBezTo>
                  <a:cubicBezTo>
                    <a:pt x="21736" y="10409"/>
                    <a:pt x="21991" y="10520"/>
                    <a:pt x="22241" y="10520"/>
                  </a:cubicBezTo>
                  <a:cubicBezTo>
                    <a:pt x="22329" y="10520"/>
                    <a:pt x="22416" y="10506"/>
                    <a:pt x="22500" y="10475"/>
                  </a:cubicBezTo>
                  <a:cubicBezTo>
                    <a:pt x="22902" y="10330"/>
                    <a:pt x="23082" y="9867"/>
                    <a:pt x="23144" y="9446"/>
                  </a:cubicBezTo>
                  <a:cubicBezTo>
                    <a:pt x="23187" y="9144"/>
                    <a:pt x="23195" y="8840"/>
                    <a:pt x="23167" y="8538"/>
                  </a:cubicBezTo>
                  <a:cubicBezTo>
                    <a:pt x="23137" y="8233"/>
                    <a:pt x="23071" y="7927"/>
                    <a:pt x="22933" y="7652"/>
                  </a:cubicBezTo>
                  <a:cubicBezTo>
                    <a:pt x="22716" y="7216"/>
                    <a:pt x="22326" y="6872"/>
                    <a:pt x="21873" y="6683"/>
                  </a:cubicBezTo>
                  <a:cubicBezTo>
                    <a:pt x="21578" y="6561"/>
                    <a:pt x="21257" y="6502"/>
                    <a:pt x="20936" y="6502"/>
                  </a:cubicBezTo>
                  <a:cubicBezTo>
                    <a:pt x="20767" y="6502"/>
                    <a:pt x="20597" y="6519"/>
                    <a:pt x="20431" y="6551"/>
                  </a:cubicBezTo>
                  <a:cubicBezTo>
                    <a:pt x="20071" y="6620"/>
                    <a:pt x="19726" y="6760"/>
                    <a:pt x="19426" y="6970"/>
                  </a:cubicBezTo>
                  <a:cubicBezTo>
                    <a:pt x="18631" y="7525"/>
                    <a:pt x="18246" y="8478"/>
                    <a:pt x="17724" y="9292"/>
                  </a:cubicBezTo>
                  <a:cubicBezTo>
                    <a:pt x="17520" y="9611"/>
                    <a:pt x="17284" y="9932"/>
                    <a:pt x="16956" y="10129"/>
                  </a:cubicBezTo>
                  <a:cubicBezTo>
                    <a:pt x="16653" y="10310"/>
                    <a:pt x="16313" y="10429"/>
                    <a:pt x="15961" y="10476"/>
                  </a:cubicBezTo>
                  <a:cubicBezTo>
                    <a:pt x="16661" y="9689"/>
                    <a:pt x="17146" y="8713"/>
                    <a:pt x="17586" y="7765"/>
                  </a:cubicBezTo>
                  <a:cubicBezTo>
                    <a:pt x="17747" y="7714"/>
                    <a:pt x="17901" y="7647"/>
                    <a:pt x="18045" y="7565"/>
                  </a:cubicBezTo>
                  <a:cubicBezTo>
                    <a:pt x="18256" y="7444"/>
                    <a:pt x="18406" y="7261"/>
                    <a:pt x="18602" y="7130"/>
                  </a:cubicBezTo>
                  <a:cubicBezTo>
                    <a:pt x="19016" y="6856"/>
                    <a:pt x="19388" y="6517"/>
                    <a:pt x="19838" y="6291"/>
                  </a:cubicBezTo>
                  <a:cubicBezTo>
                    <a:pt x="20154" y="6130"/>
                    <a:pt x="20508" y="6024"/>
                    <a:pt x="20860" y="6024"/>
                  </a:cubicBezTo>
                  <a:cubicBezTo>
                    <a:pt x="20990" y="6024"/>
                    <a:pt x="21120" y="6038"/>
                    <a:pt x="21248" y="6070"/>
                  </a:cubicBezTo>
                  <a:cubicBezTo>
                    <a:pt x="21703" y="6183"/>
                    <a:pt x="22079" y="6497"/>
                    <a:pt x="22518" y="6657"/>
                  </a:cubicBezTo>
                  <a:cubicBezTo>
                    <a:pt x="22617" y="6694"/>
                    <a:pt x="22725" y="6722"/>
                    <a:pt x="22830" y="6722"/>
                  </a:cubicBezTo>
                  <a:cubicBezTo>
                    <a:pt x="22895" y="6722"/>
                    <a:pt x="22959" y="6712"/>
                    <a:pt x="23019" y="6685"/>
                  </a:cubicBezTo>
                  <a:cubicBezTo>
                    <a:pt x="23164" y="6622"/>
                    <a:pt x="23261" y="6477"/>
                    <a:pt x="23303" y="6323"/>
                  </a:cubicBezTo>
                  <a:cubicBezTo>
                    <a:pt x="23344" y="6171"/>
                    <a:pt x="23338" y="6010"/>
                    <a:pt x="23328" y="5853"/>
                  </a:cubicBezTo>
                  <a:cubicBezTo>
                    <a:pt x="23306" y="5531"/>
                    <a:pt x="23267" y="5205"/>
                    <a:pt x="23143" y="4908"/>
                  </a:cubicBezTo>
                  <a:cubicBezTo>
                    <a:pt x="23019" y="4610"/>
                    <a:pt x="22799" y="4340"/>
                    <a:pt x="22502" y="4215"/>
                  </a:cubicBezTo>
                  <a:cubicBezTo>
                    <a:pt x="22408" y="4175"/>
                    <a:pt x="22306" y="4149"/>
                    <a:pt x="22219" y="4092"/>
                  </a:cubicBezTo>
                  <a:cubicBezTo>
                    <a:pt x="22129" y="4034"/>
                    <a:pt x="22063" y="3946"/>
                    <a:pt x="21997" y="3861"/>
                  </a:cubicBezTo>
                  <a:cubicBezTo>
                    <a:pt x="21711" y="3494"/>
                    <a:pt x="21354" y="3115"/>
                    <a:pt x="20889" y="3083"/>
                  </a:cubicBezTo>
                  <a:cubicBezTo>
                    <a:pt x="20868" y="3082"/>
                    <a:pt x="20847" y="3081"/>
                    <a:pt x="20826" y="3081"/>
                  </a:cubicBezTo>
                  <a:cubicBezTo>
                    <a:pt x="20447" y="3081"/>
                    <a:pt x="20093" y="3324"/>
                    <a:pt x="19868" y="3634"/>
                  </a:cubicBezTo>
                  <a:cubicBezTo>
                    <a:pt x="19630" y="3959"/>
                    <a:pt x="19506" y="4350"/>
                    <a:pt x="19376" y="4731"/>
                  </a:cubicBezTo>
                  <a:cubicBezTo>
                    <a:pt x="19294" y="4968"/>
                    <a:pt x="19208" y="5204"/>
                    <a:pt x="19114" y="5438"/>
                  </a:cubicBezTo>
                  <a:cubicBezTo>
                    <a:pt x="18966" y="5808"/>
                    <a:pt x="18801" y="6171"/>
                    <a:pt x="18606" y="6520"/>
                  </a:cubicBezTo>
                  <a:cubicBezTo>
                    <a:pt x="18522" y="6673"/>
                    <a:pt x="18476" y="6839"/>
                    <a:pt x="18373" y="6981"/>
                  </a:cubicBezTo>
                  <a:cubicBezTo>
                    <a:pt x="18277" y="7114"/>
                    <a:pt x="18154" y="7227"/>
                    <a:pt x="18029" y="7331"/>
                  </a:cubicBezTo>
                  <a:cubicBezTo>
                    <a:pt x="17908" y="7431"/>
                    <a:pt x="17783" y="7526"/>
                    <a:pt x="17656" y="7618"/>
                  </a:cubicBezTo>
                  <a:lnTo>
                    <a:pt x="17675" y="7576"/>
                  </a:lnTo>
                  <a:cubicBezTo>
                    <a:pt x="18252" y="6329"/>
                    <a:pt x="18735" y="5039"/>
                    <a:pt x="19119" y="3719"/>
                  </a:cubicBezTo>
                  <a:cubicBezTo>
                    <a:pt x="19303" y="3090"/>
                    <a:pt x="19442" y="2450"/>
                    <a:pt x="19607" y="1817"/>
                  </a:cubicBezTo>
                  <a:cubicBezTo>
                    <a:pt x="19732" y="1339"/>
                    <a:pt x="19904" y="784"/>
                    <a:pt x="20329" y="485"/>
                  </a:cubicBezTo>
                  <a:cubicBezTo>
                    <a:pt x="20515" y="354"/>
                    <a:pt x="20719" y="298"/>
                    <a:pt x="20924" y="298"/>
                  </a:cubicBezTo>
                  <a:cubicBezTo>
                    <a:pt x="21315" y="298"/>
                    <a:pt x="21709" y="503"/>
                    <a:pt x="21986" y="789"/>
                  </a:cubicBezTo>
                  <a:cubicBezTo>
                    <a:pt x="22491" y="1311"/>
                    <a:pt x="22633" y="2083"/>
                    <a:pt x="22770" y="2767"/>
                  </a:cubicBezTo>
                  <a:cubicBezTo>
                    <a:pt x="22785" y="2840"/>
                    <a:pt x="22839" y="2872"/>
                    <a:pt x="22896" y="2872"/>
                  </a:cubicBezTo>
                  <a:cubicBezTo>
                    <a:pt x="22983" y="2872"/>
                    <a:pt x="23076" y="2800"/>
                    <a:pt x="23053" y="2689"/>
                  </a:cubicBezTo>
                  <a:cubicBezTo>
                    <a:pt x="22927" y="2059"/>
                    <a:pt x="22790" y="1401"/>
                    <a:pt x="22420" y="861"/>
                  </a:cubicBezTo>
                  <a:cubicBezTo>
                    <a:pt x="22111" y="412"/>
                    <a:pt x="21625" y="69"/>
                    <a:pt x="21073" y="8"/>
                  </a:cubicBezTo>
                  <a:cubicBezTo>
                    <a:pt x="21025" y="3"/>
                    <a:pt x="20977" y="1"/>
                    <a:pt x="20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5"/>
            <p:cNvSpPr/>
            <p:nvPr/>
          </p:nvSpPr>
          <p:spPr>
            <a:xfrm>
              <a:off x="1924400" y="1572750"/>
              <a:ext cx="314275" cy="295675"/>
            </a:xfrm>
            <a:custGeom>
              <a:avLst/>
              <a:gdLst/>
              <a:ahLst/>
              <a:cxnLst/>
              <a:rect l="l" t="t" r="r" b="b"/>
              <a:pathLst>
                <a:path w="12571" h="11827" extrusionOk="0">
                  <a:moveTo>
                    <a:pt x="757" y="1"/>
                  </a:moveTo>
                  <a:cubicBezTo>
                    <a:pt x="572" y="1"/>
                    <a:pt x="400" y="45"/>
                    <a:pt x="271" y="176"/>
                  </a:cubicBezTo>
                  <a:cubicBezTo>
                    <a:pt x="1" y="455"/>
                    <a:pt x="129" y="913"/>
                    <a:pt x="274" y="1274"/>
                  </a:cubicBezTo>
                  <a:cubicBezTo>
                    <a:pt x="523" y="1894"/>
                    <a:pt x="795" y="2543"/>
                    <a:pt x="1324" y="2949"/>
                  </a:cubicBezTo>
                  <a:cubicBezTo>
                    <a:pt x="1601" y="3162"/>
                    <a:pt x="1929" y="3291"/>
                    <a:pt x="2257" y="3406"/>
                  </a:cubicBezTo>
                  <a:cubicBezTo>
                    <a:pt x="3352" y="3792"/>
                    <a:pt x="4495" y="4043"/>
                    <a:pt x="5651" y="4148"/>
                  </a:cubicBezTo>
                  <a:cubicBezTo>
                    <a:pt x="6088" y="4187"/>
                    <a:pt x="6535" y="4208"/>
                    <a:pt x="6948" y="4359"/>
                  </a:cubicBezTo>
                  <a:cubicBezTo>
                    <a:pt x="7747" y="4648"/>
                    <a:pt x="8311" y="5385"/>
                    <a:pt x="8631" y="6171"/>
                  </a:cubicBezTo>
                  <a:cubicBezTo>
                    <a:pt x="8954" y="6957"/>
                    <a:pt x="9076" y="7808"/>
                    <a:pt x="9273" y="8635"/>
                  </a:cubicBezTo>
                  <a:cubicBezTo>
                    <a:pt x="9469" y="9462"/>
                    <a:pt x="9759" y="10299"/>
                    <a:pt x="10340" y="10917"/>
                  </a:cubicBezTo>
                  <a:cubicBezTo>
                    <a:pt x="10815" y="11421"/>
                    <a:pt x="11475" y="11749"/>
                    <a:pt x="12164" y="11826"/>
                  </a:cubicBezTo>
                  <a:lnTo>
                    <a:pt x="12571" y="11695"/>
                  </a:lnTo>
                  <a:cubicBezTo>
                    <a:pt x="12272" y="11432"/>
                    <a:pt x="12192" y="11004"/>
                    <a:pt x="12155" y="10609"/>
                  </a:cubicBezTo>
                  <a:cubicBezTo>
                    <a:pt x="11959" y="8535"/>
                    <a:pt x="12421" y="6384"/>
                    <a:pt x="11812" y="4391"/>
                  </a:cubicBezTo>
                  <a:cubicBezTo>
                    <a:pt x="11136" y="2173"/>
                    <a:pt x="9065" y="451"/>
                    <a:pt x="6763" y="188"/>
                  </a:cubicBezTo>
                  <a:cubicBezTo>
                    <a:pt x="6485" y="156"/>
                    <a:pt x="6207" y="144"/>
                    <a:pt x="5928" y="144"/>
                  </a:cubicBezTo>
                  <a:cubicBezTo>
                    <a:pt x="4974" y="144"/>
                    <a:pt x="4014" y="288"/>
                    <a:pt x="3058" y="288"/>
                  </a:cubicBezTo>
                  <a:cubicBezTo>
                    <a:pt x="2906" y="288"/>
                    <a:pt x="2754" y="284"/>
                    <a:pt x="2603" y="276"/>
                  </a:cubicBezTo>
                  <a:cubicBezTo>
                    <a:pt x="2176" y="251"/>
                    <a:pt x="1751" y="190"/>
                    <a:pt x="1335" y="91"/>
                  </a:cubicBezTo>
                  <a:cubicBezTo>
                    <a:pt x="1151" y="47"/>
                    <a:pt x="94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5"/>
            <p:cNvSpPr/>
            <p:nvPr/>
          </p:nvSpPr>
          <p:spPr>
            <a:xfrm>
              <a:off x="2301600" y="1582475"/>
              <a:ext cx="79675" cy="178225"/>
            </a:xfrm>
            <a:custGeom>
              <a:avLst/>
              <a:gdLst/>
              <a:ahLst/>
              <a:cxnLst/>
              <a:rect l="l" t="t" r="r" b="b"/>
              <a:pathLst>
                <a:path w="3187" h="7129" extrusionOk="0">
                  <a:moveTo>
                    <a:pt x="1020" y="1"/>
                  </a:moveTo>
                  <a:cubicBezTo>
                    <a:pt x="678" y="1"/>
                    <a:pt x="337" y="29"/>
                    <a:pt x="0" y="85"/>
                  </a:cubicBezTo>
                  <a:cubicBezTo>
                    <a:pt x="393" y="512"/>
                    <a:pt x="792" y="947"/>
                    <a:pt x="1037" y="1471"/>
                  </a:cubicBezTo>
                  <a:cubicBezTo>
                    <a:pt x="1424" y="2301"/>
                    <a:pt x="1384" y="3257"/>
                    <a:pt x="1386" y="4173"/>
                  </a:cubicBezTo>
                  <a:cubicBezTo>
                    <a:pt x="1388" y="4516"/>
                    <a:pt x="1394" y="4869"/>
                    <a:pt x="1436" y="5215"/>
                  </a:cubicBezTo>
                  <a:cubicBezTo>
                    <a:pt x="1455" y="5775"/>
                    <a:pt x="1566" y="6331"/>
                    <a:pt x="1852" y="6808"/>
                  </a:cubicBezTo>
                  <a:cubicBezTo>
                    <a:pt x="1943" y="6958"/>
                    <a:pt x="2070" y="7111"/>
                    <a:pt x="2245" y="7128"/>
                  </a:cubicBezTo>
                  <a:cubicBezTo>
                    <a:pt x="2216" y="6474"/>
                    <a:pt x="2206" y="5817"/>
                    <a:pt x="2216" y="5160"/>
                  </a:cubicBezTo>
                  <a:cubicBezTo>
                    <a:pt x="2488" y="4257"/>
                    <a:pt x="2805" y="3371"/>
                    <a:pt x="3017" y="2445"/>
                  </a:cubicBezTo>
                  <a:cubicBezTo>
                    <a:pt x="3106" y="2053"/>
                    <a:pt x="3186" y="1653"/>
                    <a:pt x="3140" y="1254"/>
                  </a:cubicBezTo>
                  <a:cubicBezTo>
                    <a:pt x="3094" y="856"/>
                    <a:pt x="2899" y="455"/>
                    <a:pt x="2551" y="253"/>
                  </a:cubicBezTo>
                  <a:cubicBezTo>
                    <a:pt x="2370" y="148"/>
                    <a:pt x="2160" y="104"/>
                    <a:pt x="1953" y="72"/>
                  </a:cubicBezTo>
                  <a:cubicBezTo>
                    <a:pt x="1644" y="24"/>
                    <a:pt x="1332" y="1"/>
                    <a:pt x="1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5"/>
            <p:cNvSpPr/>
            <p:nvPr/>
          </p:nvSpPr>
          <p:spPr>
            <a:xfrm>
              <a:off x="2187825" y="1585050"/>
              <a:ext cx="128025" cy="265525"/>
            </a:xfrm>
            <a:custGeom>
              <a:avLst/>
              <a:gdLst/>
              <a:ahLst/>
              <a:cxnLst/>
              <a:rect l="l" t="t" r="r" b="b"/>
              <a:pathLst>
                <a:path w="5121" h="10621" extrusionOk="0">
                  <a:moveTo>
                    <a:pt x="1" y="1"/>
                  </a:moveTo>
                  <a:lnTo>
                    <a:pt x="1" y="1"/>
                  </a:lnTo>
                  <a:cubicBezTo>
                    <a:pt x="170" y="404"/>
                    <a:pt x="536" y="679"/>
                    <a:pt x="856" y="977"/>
                  </a:cubicBezTo>
                  <a:cubicBezTo>
                    <a:pt x="1767" y="1832"/>
                    <a:pt x="2375" y="3004"/>
                    <a:pt x="2548" y="4240"/>
                  </a:cubicBezTo>
                  <a:cubicBezTo>
                    <a:pt x="2626" y="4800"/>
                    <a:pt x="2619" y="5370"/>
                    <a:pt x="2610" y="5936"/>
                  </a:cubicBezTo>
                  <a:cubicBezTo>
                    <a:pt x="2604" y="6412"/>
                    <a:pt x="2596" y="6885"/>
                    <a:pt x="2589" y="7361"/>
                  </a:cubicBezTo>
                  <a:cubicBezTo>
                    <a:pt x="2580" y="8017"/>
                    <a:pt x="2574" y="8698"/>
                    <a:pt x="2835" y="9301"/>
                  </a:cubicBezTo>
                  <a:cubicBezTo>
                    <a:pt x="2917" y="9491"/>
                    <a:pt x="3360" y="10003"/>
                    <a:pt x="3723" y="10223"/>
                  </a:cubicBezTo>
                  <a:lnTo>
                    <a:pt x="3831" y="10327"/>
                  </a:lnTo>
                  <a:cubicBezTo>
                    <a:pt x="3916" y="10408"/>
                    <a:pt x="4006" y="10491"/>
                    <a:pt x="4111" y="10543"/>
                  </a:cubicBezTo>
                  <a:cubicBezTo>
                    <a:pt x="4240" y="10606"/>
                    <a:pt x="4384" y="10620"/>
                    <a:pt x="4529" y="10620"/>
                  </a:cubicBezTo>
                  <a:cubicBezTo>
                    <a:pt x="4583" y="10620"/>
                    <a:pt x="4637" y="10618"/>
                    <a:pt x="4690" y="10616"/>
                  </a:cubicBezTo>
                  <a:cubicBezTo>
                    <a:pt x="4684" y="10483"/>
                    <a:pt x="4630" y="10359"/>
                    <a:pt x="4581" y="10237"/>
                  </a:cubicBezTo>
                  <a:cubicBezTo>
                    <a:pt x="4417" y="9831"/>
                    <a:pt x="4278" y="9417"/>
                    <a:pt x="4160" y="8995"/>
                  </a:cubicBezTo>
                  <a:cubicBezTo>
                    <a:pt x="4160" y="8918"/>
                    <a:pt x="4162" y="8841"/>
                    <a:pt x="4170" y="8764"/>
                  </a:cubicBezTo>
                  <a:cubicBezTo>
                    <a:pt x="4216" y="8338"/>
                    <a:pt x="4310" y="7917"/>
                    <a:pt x="4423" y="7505"/>
                  </a:cubicBezTo>
                  <a:cubicBezTo>
                    <a:pt x="4687" y="6536"/>
                    <a:pt x="5047" y="5580"/>
                    <a:pt x="5100" y="4577"/>
                  </a:cubicBezTo>
                  <a:cubicBezTo>
                    <a:pt x="5121" y="4187"/>
                    <a:pt x="5093" y="3795"/>
                    <a:pt x="5056" y="3406"/>
                  </a:cubicBezTo>
                  <a:cubicBezTo>
                    <a:pt x="4995" y="2776"/>
                    <a:pt x="4897" y="2122"/>
                    <a:pt x="4536" y="1604"/>
                  </a:cubicBezTo>
                  <a:cubicBezTo>
                    <a:pt x="4232" y="1167"/>
                    <a:pt x="3762" y="866"/>
                    <a:pt x="3265" y="673"/>
                  </a:cubicBezTo>
                  <a:cubicBezTo>
                    <a:pt x="2768" y="481"/>
                    <a:pt x="2239" y="389"/>
                    <a:pt x="1715" y="298"/>
                  </a:cubicBezTo>
                  <a:cubicBezTo>
                    <a:pt x="1144" y="199"/>
                    <a:pt x="573" y="10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5"/>
            <p:cNvSpPr/>
            <p:nvPr/>
          </p:nvSpPr>
          <p:spPr>
            <a:xfrm>
              <a:off x="2190600" y="1863025"/>
              <a:ext cx="110900" cy="125875"/>
            </a:xfrm>
            <a:custGeom>
              <a:avLst/>
              <a:gdLst/>
              <a:ahLst/>
              <a:cxnLst/>
              <a:rect l="l" t="t" r="r" b="b"/>
              <a:pathLst>
                <a:path w="4436" h="5035" extrusionOk="0">
                  <a:moveTo>
                    <a:pt x="3698" y="1"/>
                  </a:moveTo>
                  <a:cubicBezTo>
                    <a:pt x="3675" y="1"/>
                    <a:pt x="3636" y="31"/>
                    <a:pt x="3574" y="95"/>
                  </a:cubicBezTo>
                  <a:cubicBezTo>
                    <a:pt x="3374" y="304"/>
                    <a:pt x="3130" y="472"/>
                    <a:pt x="2864" y="587"/>
                  </a:cubicBezTo>
                  <a:cubicBezTo>
                    <a:pt x="2625" y="690"/>
                    <a:pt x="2371" y="751"/>
                    <a:pt x="2120" y="819"/>
                  </a:cubicBezTo>
                  <a:cubicBezTo>
                    <a:pt x="1600" y="961"/>
                    <a:pt x="1088" y="1142"/>
                    <a:pt x="603" y="1380"/>
                  </a:cubicBezTo>
                  <a:cubicBezTo>
                    <a:pt x="454" y="1452"/>
                    <a:pt x="306" y="1532"/>
                    <a:pt x="192" y="1651"/>
                  </a:cubicBezTo>
                  <a:cubicBezTo>
                    <a:pt x="78" y="1769"/>
                    <a:pt x="1" y="1936"/>
                    <a:pt x="25" y="2098"/>
                  </a:cubicBezTo>
                  <a:cubicBezTo>
                    <a:pt x="58" y="2325"/>
                    <a:pt x="270" y="2482"/>
                    <a:pt x="480" y="2580"/>
                  </a:cubicBezTo>
                  <a:cubicBezTo>
                    <a:pt x="774" y="2719"/>
                    <a:pt x="1095" y="2794"/>
                    <a:pt x="1389" y="2932"/>
                  </a:cubicBezTo>
                  <a:cubicBezTo>
                    <a:pt x="1683" y="3071"/>
                    <a:pt x="1961" y="3296"/>
                    <a:pt x="2046" y="3609"/>
                  </a:cubicBezTo>
                  <a:cubicBezTo>
                    <a:pt x="2110" y="3844"/>
                    <a:pt x="2056" y="4093"/>
                    <a:pt x="2052" y="4337"/>
                  </a:cubicBezTo>
                  <a:cubicBezTo>
                    <a:pt x="2048" y="4579"/>
                    <a:pt x="2118" y="4856"/>
                    <a:pt x="2334" y="4970"/>
                  </a:cubicBezTo>
                  <a:cubicBezTo>
                    <a:pt x="2428" y="5021"/>
                    <a:pt x="2538" y="5032"/>
                    <a:pt x="2646" y="5034"/>
                  </a:cubicBezTo>
                  <a:cubicBezTo>
                    <a:pt x="2652" y="5034"/>
                    <a:pt x="2659" y="5034"/>
                    <a:pt x="2665" y="5034"/>
                  </a:cubicBezTo>
                  <a:cubicBezTo>
                    <a:pt x="2874" y="5034"/>
                    <a:pt x="3082" y="5002"/>
                    <a:pt x="3284" y="4944"/>
                  </a:cubicBezTo>
                  <a:cubicBezTo>
                    <a:pt x="3497" y="4883"/>
                    <a:pt x="3707" y="4794"/>
                    <a:pt x="3881" y="4657"/>
                  </a:cubicBezTo>
                  <a:cubicBezTo>
                    <a:pt x="4246" y="4373"/>
                    <a:pt x="4435" y="3900"/>
                    <a:pt x="4424" y="3438"/>
                  </a:cubicBezTo>
                  <a:cubicBezTo>
                    <a:pt x="4412" y="2977"/>
                    <a:pt x="4215" y="2534"/>
                    <a:pt x="3929" y="2171"/>
                  </a:cubicBezTo>
                  <a:cubicBezTo>
                    <a:pt x="3713" y="1899"/>
                    <a:pt x="3429" y="1628"/>
                    <a:pt x="3428" y="1281"/>
                  </a:cubicBezTo>
                  <a:cubicBezTo>
                    <a:pt x="3427" y="1070"/>
                    <a:pt x="3533" y="878"/>
                    <a:pt x="3607" y="680"/>
                  </a:cubicBezTo>
                  <a:cubicBezTo>
                    <a:pt x="3664" y="522"/>
                    <a:pt x="3702" y="357"/>
                    <a:pt x="3718" y="191"/>
                  </a:cubicBezTo>
                  <a:cubicBezTo>
                    <a:pt x="3730" y="66"/>
                    <a:pt x="3731" y="1"/>
                    <a:pt x="3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5"/>
            <p:cNvSpPr/>
            <p:nvPr/>
          </p:nvSpPr>
          <p:spPr>
            <a:xfrm>
              <a:off x="2264750" y="1602750"/>
              <a:ext cx="1550" cy="2450"/>
            </a:xfrm>
            <a:custGeom>
              <a:avLst/>
              <a:gdLst/>
              <a:ahLst/>
              <a:cxnLst/>
              <a:rect l="l" t="t" r="r" b="b"/>
              <a:pathLst>
                <a:path w="62" h="98" extrusionOk="0">
                  <a:moveTo>
                    <a:pt x="1" y="1"/>
                  </a:moveTo>
                  <a:cubicBezTo>
                    <a:pt x="21" y="33"/>
                    <a:pt x="41" y="66"/>
                    <a:pt x="61" y="98"/>
                  </a:cubicBezTo>
                  <a:lnTo>
                    <a:pt x="38" y="28"/>
                  </a:lnTo>
                  <a:cubicBezTo>
                    <a:pt x="26" y="19"/>
                    <a:pt x="14" y="10"/>
                    <a:pt x="1" y="1"/>
                  </a:cubicBezTo>
                  <a:close/>
                </a:path>
              </a:pathLst>
            </a:custGeom>
            <a:solidFill>
              <a:srgbClr val="3D3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5"/>
            <p:cNvSpPr/>
            <p:nvPr/>
          </p:nvSpPr>
          <p:spPr>
            <a:xfrm>
              <a:off x="2152875" y="1982850"/>
              <a:ext cx="268650" cy="163425"/>
            </a:xfrm>
            <a:custGeom>
              <a:avLst/>
              <a:gdLst/>
              <a:ahLst/>
              <a:cxnLst/>
              <a:rect l="l" t="t" r="r" b="b"/>
              <a:pathLst>
                <a:path w="10746" h="6537" fill="none" extrusionOk="0">
                  <a:moveTo>
                    <a:pt x="0" y="6537"/>
                  </a:moveTo>
                  <a:cubicBezTo>
                    <a:pt x="1080" y="5231"/>
                    <a:pt x="2301" y="3983"/>
                    <a:pt x="3833" y="3259"/>
                  </a:cubicBezTo>
                  <a:cubicBezTo>
                    <a:pt x="5707" y="2375"/>
                    <a:pt x="7955" y="2313"/>
                    <a:pt x="9619" y="1081"/>
                  </a:cubicBezTo>
                  <a:cubicBezTo>
                    <a:pt x="10039" y="771"/>
                    <a:pt x="10405" y="395"/>
                    <a:pt x="107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5"/>
            <p:cNvSpPr/>
            <p:nvPr/>
          </p:nvSpPr>
          <p:spPr>
            <a:xfrm>
              <a:off x="2160850" y="2144875"/>
              <a:ext cx="304100" cy="22150"/>
            </a:xfrm>
            <a:custGeom>
              <a:avLst/>
              <a:gdLst/>
              <a:ahLst/>
              <a:cxnLst/>
              <a:rect l="l" t="t" r="r" b="b"/>
              <a:pathLst>
                <a:path w="12164" h="886" fill="none" extrusionOk="0">
                  <a:moveTo>
                    <a:pt x="1" y="558"/>
                  </a:moveTo>
                  <a:cubicBezTo>
                    <a:pt x="2044" y="440"/>
                    <a:pt x="4086" y="703"/>
                    <a:pt x="6130" y="795"/>
                  </a:cubicBezTo>
                  <a:cubicBezTo>
                    <a:pt x="8174" y="885"/>
                    <a:pt x="10278" y="792"/>
                    <a:pt x="1216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5"/>
            <p:cNvSpPr/>
            <p:nvPr/>
          </p:nvSpPr>
          <p:spPr>
            <a:xfrm>
              <a:off x="2058000" y="2120825"/>
              <a:ext cx="31800" cy="43950"/>
            </a:xfrm>
            <a:custGeom>
              <a:avLst/>
              <a:gdLst/>
              <a:ahLst/>
              <a:cxnLst/>
              <a:rect l="l" t="t" r="r" b="b"/>
              <a:pathLst>
                <a:path w="1272" h="1758" fill="none" extrusionOk="0">
                  <a:moveTo>
                    <a:pt x="21" y="0"/>
                  </a:moveTo>
                  <a:cubicBezTo>
                    <a:pt x="1" y="207"/>
                    <a:pt x="14" y="417"/>
                    <a:pt x="52" y="622"/>
                  </a:cubicBezTo>
                  <a:cubicBezTo>
                    <a:pt x="89" y="828"/>
                    <a:pt x="151" y="1032"/>
                    <a:pt x="269" y="1204"/>
                  </a:cubicBezTo>
                  <a:cubicBezTo>
                    <a:pt x="379" y="1366"/>
                    <a:pt x="537" y="1492"/>
                    <a:pt x="712" y="1582"/>
                  </a:cubicBezTo>
                  <a:cubicBezTo>
                    <a:pt x="887" y="1671"/>
                    <a:pt x="1077" y="1726"/>
                    <a:pt x="1271" y="175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5"/>
            <p:cNvSpPr/>
            <p:nvPr/>
          </p:nvSpPr>
          <p:spPr>
            <a:xfrm>
              <a:off x="2094225" y="1986225"/>
              <a:ext cx="107300" cy="146475"/>
            </a:xfrm>
            <a:custGeom>
              <a:avLst/>
              <a:gdLst/>
              <a:ahLst/>
              <a:cxnLst/>
              <a:rect l="l" t="t" r="r" b="b"/>
              <a:pathLst>
                <a:path w="4292" h="5859" fill="none" extrusionOk="0">
                  <a:moveTo>
                    <a:pt x="1" y="5858"/>
                  </a:moveTo>
                  <a:cubicBezTo>
                    <a:pt x="461" y="5740"/>
                    <a:pt x="806" y="5342"/>
                    <a:pt x="1006" y="4911"/>
                  </a:cubicBezTo>
                  <a:cubicBezTo>
                    <a:pt x="1206" y="4477"/>
                    <a:pt x="1291" y="4003"/>
                    <a:pt x="1424" y="3545"/>
                  </a:cubicBezTo>
                  <a:cubicBezTo>
                    <a:pt x="1596" y="2949"/>
                    <a:pt x="1853" y="2378"/>
                    <a:pt x="2183" y="1853"/>
                  </a:cubicBezTo>
                  <a:cubicBezTo>
                    <a:pt x="2357" y="1575"/>
                    <a:pt x="2556" y="1307"/>
                    <a:pt x="2807" y="1096"/>
                  </a:cubicBezTo>
                  <a:cubicBezTo>
                    <a:pt x="3281" y="698"/>
                    <a:pt x="3933" y="505"/>
                    <a:pt x="429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5"/>
            <p:cNvSpPr/>
            <p:nvPr/>
          </p:nvSpPr>
          <p:spPr>
            <a:xfrm>
              <a:off x="2044675" y="1923375"/>
              <a:ext cx="115350" cy="119500"/>
            </a:xfrm>
            <a:custGeom>
              <a:avLst/>
              <a:gdLst/>
              <a:ahLst/>
              <a:cxnLst/>
              <a:rect l="l" t="t" r="r" b="b"/>
              <a:pathLst>
                <a:path w="4614" h="4780" fill="none" extrusionOk="0">
                  <a:moveTo>
                    <a:pt x="0" y="4410"/>
                  </a:moveTo>
                  <a:cubicBezTo>
                    <a:pt x="38" y="4504"/>
                    <a:pt x="79" y="4601"/>
                    <a:pt x="152" y="4671"/>
                  </a:cubicBezTo>
                  <a:cubicBezTo>
                    <a:pt x="226" y="4742"/>
                    <a:pt x="340" y="4779"/>
                    <a:pt x="429" y="4733"/>
                  </a:cubicBezTo>
                  <a:cubicBezTo>
                    <a:pt x="501" y="4696"/>
                    <a:pt x="541" y="4617"/>
                    <a:pt x="572" y="4543"/>
                  </a:cubicBezTo>
                  <a:cubicBezTo>
                    <a:pt x="761" y="4100"/>
                    <a:pt x="859" y="3623"/>
                    <a:pt x="974" y="3156"/>
                  </a:cubicBezTo>
                  <a:cubicBezTo>
                    <a:pt x="1090" y="2688"/>
                    <a:pt x="1224" y="2216"/>
                    <a:pt x="1477" y="1806"/>
                  </a:cubicBezTo>
                  <a:cubicBezTo>
                    <a:pt x="1731" y="1397"/>
                    <a:pt x="2117" y="1048"/>
                    <a:pt x="2586" y="936"/>
                  </a:cubicBezTo>
                  <a:cubicBezTo>
                    <a:pt x="2769" y="892"/>
                    <a:pt x="2957" y="885"/>
                    <a:pt x="3145" y="865"/>
                  </a:cubicBezTo>
                  <a:cubicBezTo>
                    <a:pt x="3447" y="832"/>
                    <a:pt x="3743" y="762"/>
                    <a:pt x="4029" y="659"/>
                  </a:cubicBezTo>
                  <a:cubicBezTo>
                    <a:pt x="4136" y="621"/>
                    <a:pt x="4242" y="577"/>
                    <a:pt x="4328" y="504"/>
                  </a:cubicBezTo>
                  <a:cubicBezTo>
                    <a:pt x="4477" y="378"/>
                    <a:pt x="4549" y="186"/>
                    <a:pt x="4614"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5"/>
            <p:cNvSpPr/>
            <p:nvPr/>
          </p:nvSpPr>
          <p:spPr>
            <a:xfrm>
              <a:off x="1973225" y="2006625"/>
              <a:ext cx="41050" cy="159350"/>
            </a:xfrm>
            <a:custGeom>
              <a:avLst/>
              <a:gdLst/>
              <a:ahLst/>
              <a:cxnLst/>
              <a:rect l="l" t="t" r="r" b="b"/>
              <a:pathLst>
                <a:path w="1642" h="6374" fill="none" extrusionOk="0">
                  <a:moveTo>
                    <a:pt x="1642" y="0"/>
                  </a:moveTo>
                  <a:cubicBezTo>
                    <a:pt x="1323" y="294"/>
                    <a:pt x="925" y="483"/>
                    <a:pt x="569" y="731"/>
                  </a:cubicBezTo>
                  <a:cubicBezTo>
                    <a:pt x="414" y="839"/>
                    <a:pt x="264" y="961"/>
                    <a:pt x="170" y="1126"/>
                  </a:cubicBezTo>
                  <a:cubicBezTo>
                    <a:pt x="63" y="1311"/>
                    <a:pt x="38" y="1533"/>
                    <a:pt x="38" y="1746"/>
                  </a:cubicBezTo>
                  <a:cubicBezTo>
                    <a:pt x="38" y="2046"/>
                    <a:pt x="80" y="2346"/>
                    <a:pt x="163" y="2634"/>
                  </a:cubicBezTo>
                  <a:cubicBezTo>
                    <a:pt x="310" y="3144"/>
                    <a:pt x="582" y="3610"/>
                    <a:pt x="718" y="4121"/>
                  </a:cubicBezTo>
                  <a:cubicBezTo>
                    <a:pt x="805" y="4451"/>
                    <a:pt x="835" y="4797"/>
                    <a:pt x="803" y="5138"/>
                  </a:cubicBezTo>
                  <a:cubicBezTo>
                    <a:pt x="778" y="5397"/>
                    <a:pt x="718" y="5658"/>
                    <a:pt x="587" y="5884"/>
                  </a:cubicBezTo>
                  <a:cubicBezTo>
                    <a:pt x="456" y="6110"/>
                    <a:pt x="250" y="6299"/>
                    <a:pt x="0" y="637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5"/>
            <p:cNvSpPr/>
            <p:nvPr/>
          </p:nvSpPr>
          <p:spPr>
            <a:xfrm>
              <a:off x="1954550" y="1930300"/>
              <a:ext cx="67425" cy="49350"/>
            </a:xfrm>
            <a:custGeom>
              <a:avLst/>
              <a:gdLst/>
              <a:ahLst/>
              <a:cxnLst/>
              <a:rect l="l" t="t" r="r" b="b"/>
              <a:pathLst>
                <a:path w="2697" h="1974" fill="none" extrusionOk="0">
                  <a:moveTo>
                    <a:pt x="2697" y="1617"/>
                  </a:moveTo>
                  <a:cubicBezTo>
                    <a:pt x="2580" y="1709"/>
                    <a:pt x="2461" y="1804"/>
                    <a:pt x="2326" y="1870"/>
                  </a:cubicBezTo>
                  <a:cubicBezTo>
                    <a:pt x="2191" y="1935"/>
                    <a:pt x="2038" y="1973"/>
                    <a:pt x="1890" y="1944"/>
                  </a:cubicBezTo>
                  <a:cubicBezTo>
                    <a:pt x="1700" y="1908"/>
                    <a:pt x="1541" y="1769"/>
                    <a:pt x="1443" y="1600"/>
                  </a:cubicBezTo>
                  <a:cubicBezTo>
                    <a:pt x="1346" y="1434"/>
                    <a:pt x="1300" y="1240"/>
                    <a:pt x="1267" y="1049"/>
                  </a:cubicBezTo>
                  <a:cubicBezTo>
                    <a:pt x="1234" y="858"/>
                    <a:pt x="1211" y="664"/>
                    <a:pt x="1151" y="480"/>
                  </a:cubicBezTo>
                  <a:cubicBezTo>
                    <a:pt x="1112" y="356"/>
                    <a:pt x="1053" y="233"/>
                    <a:pt x="956" y="144"/>
                  </a:cubicBezTo>
                  <a:cubicBezTo>
                    <a:pt x="862" y="53"/>
                    <a:pt x="724" y="0"/>
                    <a:pt x="596" y="28"/>
                  </a:cubicBezTo>
                  <a:cubicBezTo>
                    <a:pt x="523" y="44"/>
                    <a:pt x="460" y="84"/>
                    <a:pt x="395" y="121"/>
                  </a:cubicBezTo>
                  <a:cubicBezTo>
                    <a:pt x="331" y="159"/>
                    <a:pt x="261" y="195"/>
                    <a:pt x="187" y="200"/>
                  </a:cubicBezTo>
                  <a:cubicBezTo>
                    <a:pt x="112" y="206"/>
                    <a:pt x="30" y="172"/>
                    <a:pt x="0" y="1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5"/>
            <p:cNvSpPr/>
            <p:nvPr/>
          </p:nvSpPr>
          <p:spPr>
            <a:xfrm>
              <a:off x="2036375" y="1875875"/>
              <a:ext cx="84125" cy="52450"/>
            </a:xfrm>
            <a:custGeom>
              <a:avLst/>
              <a:gdLst/>
              <a:ahLst/>
              <a:cxnLst/>
              <a:rect l="l" t="t" r="r" b="b"/>
              <a:pathLst>
                <a:path w="3365" h="2098" fill="none" extrusionOk="0">
                  <a:moveTo>
                    <a:pt x="3364" y="125"/>
                  </a:moveTo>
                  <a:cubicBezTo>
                    <a:pt x="3012" y="304"/>
                    <a:pt x="2589" y="242"/>
                    <a:pt x="2202" y="165"/>
                  </a:cubicBezTo>
                  <a:cubicBezTo>
                    <a:pt x="1813" y="88"/>
                    <a:pt x="1402" y="0"/>
                    <a:pt x="1031" y="138"/>
                  </a:cubicBezTo>
                  <a:cubicBezTo>
                    <a:pt x="823" y="215"/>
                    <a:pt x="641" y="363"/>
                    <a:pt x="522" y="550"/>
                  </a:cubicBezTo>
                  <a:cubicBezTo>
                    <a:pt x="331" y="848"/>
                    <a:pt x="309" y="1219"/>
                    <a:pt x="210" y="1560"/>
                  </a:cubicBezTo>
                  <a:cubicBezTo>
                    <a:pt x="157" y="1745"/>
                    <a:pt x="78" y="1921"/>
                    <a:pt x="1" y="209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5"/>
            <p:cNvSpPr/>
            <p:nvPr/>
          </p:nvSpPr>
          <p:spPr>
            <a:xfrm>
              <a:off x="2261825" y="1871225"/>
              <a:ext cx="22225" cy="103350"/>
            </a:xfrm>
            <a:custGeom>
              <a:avLst/>
              <a:gdLst/>
              <a:ahLst/>
              <a:cxnLst/>
              <a:rect l="l" t="t" r="r" b="b"/>
              <a:pathLst>
                <a:path w="889" h="4134" fill="none" extrusionOk="0">
                  <a:moveTo>
                    <a:pt x="714" y="0"/>
                  </a:moveTo>
                  <a:cubicBezTo>
                    <a:pt x="643" y="371"/>
                    <a:pt x="201" y="568"/>
                    <a:pt x="86" y="929"/>
                  </a:cubicBezTo>
                  <a:cubicBezTo>
                    <a:pt x="0" y="1193"/>
                    <a:pt x="111" y="1479"/>
                    <a:pt x="265" y="1708"/>
                  </a:cubicBezTo>
                  <a:cubicBezTo>
                    <a:pt x="417" y="1939"/>
                    <a:pt x="613" y="2142"/>
                    <a:pt x="732" y="2391"/>
                  </a:cubicBezTo>
                  <a:cubicBezTo>
                    <a:pt x="871" y="2685"/>
                    <a:pt x="888" y="3031"/>
                    <a:pt x="796" y="3342"/>
                  </a:cubicBezTo>
                  <a:cubicBezTo>
                    <a:pt x="703" y="3655"/>
                    <a:pt x="506" y="3931"/>
                    <a:pt x="251" y="4134"/>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5"/>
            <p:cNvSpPr/>
            <p:nvPr/>
          </p:nvSpPr>
          <p:spPr>
            <a:xfrm>
              <a:off x="2301700" y="1860425"/>
              <a:ext cx="139075" cy="71775"/>
            </a:xfrm>
            <a:custGeom>
              <a:avLst/>
              <a:gdLst/>
              <a:ahLst/>
              <a:cxnLst/>
              <a:rect l="l" t="t" r="r" b="b"/>
              <a:pathLst>
                <a:path w="5563" h="2871" fill="none" extrusionOk="0">
                  <a:moveTo>
                    <a:pt x="28" y="1"/>
                  </a:moveTo>
                  <a:cubicBezTo>
                    <a:pt x="0" y="392"/>
                    <a:pt x="80" y="782"/>
                    <a:pt x="158" y="1167"/>
                  </a:cubicBezTo>
                  <a:cubicBezTo>
                    <a:pt x="229" y="1516"/>
                    <a:pt x="305" y="1872"/>
                    <a:pt x="502" y="2168"/>
                  </a:cubicBezTo>
                  <a:cubicBezTo>
                    <a:pt x="789" y="2596"/>
                    <a:pt x="1308" y="2832"/>
                    <a:pt x="1822" y="2852"/>
                  </a:cubicBezTo>
                  <a:cubicBezTo>
                    <a:pt x="2335" y="2870"/>
                    <a:pt x="2842" y="2693"/>
                    <a:pt x="3284" y="2429"/>
                  </a:cubicBezTo>
                  <a:cubicBezTo>
                    <a:pt x="3651" y="2210"/>
                    <a:pt x="3981" y="1933"/>
                    <a:pt x="4349" y="1712"/>
                  </a:cubicBezTo>
                  <a:cubicBezTo>
                    <a:pt x="4715" y="1491"/>
                    <a:pt x="5137" y="1326"/>
                    <a:pt x="5562" y="1368"/>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5"/>
            <p:cNvSpPr/>
            <p:nvPr/>
          </p:nvSpPr>
          <p:spPr>
            <a:xfrm>
              <a:off x="2323175" y="1787100"/>
              <a:ext cx="155250" cy="53400"/>
            </a:xfrm>
            <a:custGeom>
              <a:avLst/>
              <a:gdLst/>
              <a:ahLst/>
              <a:cxnLst/>
              <a:rect l="l" t="t" r="r" b="b"/>
              <a:pathLst>
                <a:path w="6210" h="2136" fill="none" extrusionOk="0">
                  <a:moveTo>
                    <a:pt x="1" y="2135"/>
                  </a:moveTo>
                  <a:cubicBezTo>
                    <a:pt x="391" y="2133"/>
                    <a:pt x="803" y="2101"/>
                    <a:pt x="1123" y="1876"/>
                  </a:cubicBezTo>
                  <a:cubicBezTo>
                    <a:pt x="1290" y="1759"/>
                    <a:pt x="1419" y="1596"/>
                    <a:pt x="1554" y="1444"/>
                  </a:cubicBezTo>
                  <a:cubicBezTo>
                    <a:pt x="1913" y="1038"/>
                    <a:pt x="2329" y="683"/>
                    <a:pt x="2787" y="394"/>
                  </a:cubicBezTo>
                  <a:cubicBezTo>
                    <a:pt x="3122" y="182"/>
                    <a:pt x="3497" y="1"/>
                    <a:pt x="3895" y="7"/>
                  </a:cubicBezTo>
                  <a:cubicBezTo>
                    <a:pt x="4340" y="15"/>
                    <a:pt x="4756" y="266"/>
                    <a:pt x="5048" y="602"/>
                  </a:cubicBezTo>
                  <a:cubicBezTo>
                    <a:pt x="5208" y="788"/>
                    <a:pt x="5339" y="1003"/>
                    <a:pt x="5529" y="1161"/>
                  </a:cubicBezTo>
                  <a:cubicBezTo>
                    <a:pt x="5717" y="1319"/>
                    <a:pt x="5989" y="1413"/>
                    <a:pt x="6210" y="1305"/>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5"/>
            <p:cNvSpPr/>
            <p:nvPr/>
          </p:nvSpPr>
          <p:spPr>
            <a:xfrm>
              <a:off x="2386225" y="1704575"/>
              <a:ext cx="109150" cy="42800"/>
            </a:xfrm>
            <a:custGeom>
              <a:avLst/>
              <a:gdLst/>
              <a:ahLst/>
              <a:cxnLst/>
              <a:rect l="l" t="t" r="r" b="b"/>
              <a:pathLst>
                <a:path w="4366" h="1712" fill="none" extrusionOk="0">
                  <a:moveTo>
                    <a:pt x="4365" y="1017"/>
                  </a:moveTo>
                  <a:cubicBezTo>
                    <a:pt x="4041" y="1112"/>
                    <a:pt x="3696" y="952"/>
                    <a:pt x="3426" y="749"/>
                  </a:cubicBezTo>
                  <a:cubicBezTo>
                    <a:pt x="3157" y="546"/>
                    <a:pt x="2919" y="294"/>
                    <a:pt x="2612" y="153"/>
                  </a:cubicBezTo>
                  <a:cubicBezTo>
                    <a:pt x="2306" y="13"/>
                    <a:pt x="1944" y="1"/>
                    <a:pt x="1629" y="117"/>
                  </a:cubicBezTo>
                  <a:cubicBezTo>
                    <a:pt x="1270" y="250"/>
                    <a:pt x="988" y="537"/>
                    <a:pt x="748" y="836"/>
                  </a:cubicBezTo>
                  <a:cubicBezTo>
                    <a:pt x="507" y="1136"/>
                    <a:pt x="290" y="1460"/>
                    <a:pt x="1" y="1712"/>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5"/>
            <p:cNvSpPr/>
            <p:nvPr/>
          </p:nvSpPr>
          <p:spPr>
            <a:xfrm>
              <a:off x="1976475" y="1727650"/>
              <a:ext cx="236800" cy="143100"/>
            </a:xfrm>
            <a:custGeom>
              <a:avLst/>
              <a:gdLst/>
              <a:ahLst/>
              <a:cxnLst/>
              <a:rect l="l" t="t" r="r" b="b"/>
              <a:pathLst>
                <a:path w="9472" h="5724" fill="none" extrusionOk="0">
                  <a:moveTo>
                    <a:pt x="1" y="35"/>
                  </a:moveTo>
                  <a:cubicBezTo>
                    <a:pt x="676" y="1"/>
                    <a:pt x="1356" y="66"/>
                    <a:pt x="2012" y="229"/>
                  </a:cubicBezTo>
                  <a:cubicBezTo>
                    <a:pt x="2358" y="313"/>
                    <a:pt x="2701" y="427"/>
                    <a:pt x="3002" y="617"/>
                  </a:cubicBezTo>
                  <a:cubicBezTo>
                    <a:pt x="3367" y="848"/>
                    <a:pt x="3653" y="1182"/>
                    <a:pt x="3922" y="1520"/>
                  </a:cubicBezTo>
                  <a:cubicBezTo>
                    <a:pt x="4219" y="1892"/>
                    <a:pt x="4502" y="2275"/>
                    <a:pt x="4771" y="2667"/>
                  </a:cubicBezTo>
                  <a:cubicBezTo>
                    <a:pt x="5068" y="3100"/>
                    <a:pt x="5352" y="3551"/>
                    <a:pt x="5742" y="3904"/>
                  </a:cubicBezTo>
                  <a:cubicBezTo>
                    <a:pt x="6045" y="4178"/>
                    <a:pt x="6402" y="4384"/>
                    <a:pt x="6757" y="4588"/>
                  </a:cubicBezTo>
                  <a:cubicBezTo>
                    <a:pt x="7612" y="5081"/>
                    <a:pt x="8495" y="5580"/>
                    <a:pt x="9471" y="5724"/>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5"/>
            <p:cNvSpPr/>
            <p:nvPr/>
          </p:nvSpPr>
          <p:spPr>
            <a:xfrm>
              <a:off x="1995100" y="1620325"/>
              <a:ext cx="218550" cy="229900"/>
            </a:xfrm>
            <a:custGeom>
              <a:avLst/>
              <a:gdLst/>
              <a:ahLst/>
              <a:cxnLst/>
              <a:rect l="l" t="t" r="r" b="b"/>
              <a:pathLst>
                <a:path w="8742" h="9196" fill="none" extrusionOk="0">
                  <a:moveTo>
                    <a:pt x="8742" y="9196"/>
                  </a:moveTo>
                  <a:cubicBezTo>
                    <a:pt x="8364" y="9071"/>
                    <a:pt x="8054" y="8787"/>
                    <a:pt x="7842" y="8450"/>
                  </a:cubicBezTo>
                  <a:cubicBezTo>
                    <a:pt x="7631" y="8113"/>
                    <a:pt x="7508" y="7727"/>
                    <a:pt x="7422" y="7340"/>
                  </a:cubicBezTo>
                  <a:cubicBezTo>
                    <a:pt x="7213" y="6390"/>
                    <a:pt x="7209" y="5408"/>
                    <a:pt x="7055" y="4447"/>
                  </a:cubicBezTo>
                  <a:cubicBezTo>
                    <a:pt x="6900" y="3487"/>
                    <a:pt x="6563" y="2504"/>
                    <a:pt x="5834" y="1861"/>
                  </a:cubicBezTo>
                  <a:cubicBezTo>
                    <a:pt x="5060" y="1176"/>
                    <a:pt x="3977" y="983"/>
                    <a:pt x="2952" y="849"/>
                  </a:cubicBezTo>
                  <a:cubicBezTo>
                    <a:pt x="1927" y="713"/>
                    <a:pt x="849" y="590"/>
                    <a:pt x="0" y="1"/>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5"/>
            <p:cNvSpPr/>
            <p:nvPr/>
          </p:nvSpPr>
          <p:spPr>
            <a:xfrm>
              <a:off x="1986325" y="1614925"/>
              <a:ext cx="575" cy="1100"/>
            </a:xfrm>
            <a:custGeom>
              <a:avLst/>
              <a:gdLst/>
              <a:ahLst/>
              <a:cxnLst/>
              <a:rect l="l" t="t" r="r" b="b"/>
              <a:pathLst>
                <a:path w="23" h="44" fill="none" extrusionOk="0">
                  <a:moveTo>
                    <a:pt x="22" y="43"/>
                  </a:moveTo>
                  <a:cubicBezTo>
                    <a:pt x="14" y="29"/>
                    <a:pt x="7" y="13"/>
                    <a:pt x="1" y="0"/>
                  </a:cubicBezTo>
                </a:path>
              </a:pathLst>
            </a:custGeom>
            <a:noFill/>
            <a:ln w="17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5"/>
            <p:cNvSpPr/>
            <p:nvPr/>
          </p:nvSpPr>
          <p:spPr>
            <a:xfrm>
              <a:off x="2230050" y="1613250"/>
              <a:ext cx="52225" cy="219300"/>
            </a:xfrm>
            <a:custGeom>
              <a:avLst/>
              <a:gdLst/>
              <a:ahLst/>
              <a:cxnLst/>
              <a:rect l="l" t="t" r="r" b="b"/>
              <a:pathLst>
                <a:path w="2089" h="8772" fill="none" extrusionOk="0">
                  <a:moveTo>
                    <a:pt x="0" y="0"/>
                  </a:moveTo>
                  <a:cubicBezTo>
                    <a:pt x="833" y="656"/>
                    <a:pt x="1258" y="1718"/>
                    <a:pt x="1398" y="2768"/>
                  </a:cubicBezTo>
                  <a:cubicBezTo>
                    <a:pt x="1538" y="3819"/>
                    <a:pt x="1430" y="4884"/>
                    <a:pt x="1390" y="5943"/>
                  </a:cubicBezTo>
                  <a:cubicBezTo>
                    <a:pt x="1372" y="6442"/>
                    <a:pt x="1368" y="6944"/>
                    <a:pt x="1462" y="7434"/>
                  </a:cubicBezTo>
                  <a:cubicBezTo>
                    <a:pt x="1556" y="7924"/>
                    <a:pt x="1751" y="8404"/>
                    <a:pt x="2088" y="8772"/>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5"/>
            <p:cNvSpPr/>
            <p:nvPr/>
          </p:nvSpPr>
          <p:spPr>
            <a:xfrm>
              <a:off x="2340550" y="1605600"/>
              <a:ext cx="11875" cy="132100"/>
            </a:xfrm>
            <a:custGeom>
              <a:avLst/>
              <a:gdLst/>
              <a:ahLst/>
              <a:cxnLst/>
              <a:rect l="l" t="t" r="r" b="b"/>
              <a:pathLst>
                <a:path w="475" h="5284" fill="none" extrusionOk="0">
                  <a:moveTo>
                    <a:pt x="400" y="5283"/>
                  </a:moveTo>
                  <a:cubicBezTo>
                    <a:pt x="179" y="4629"/>
                    <a:pt x="102" y="3925"/>
                    <a:pt x="176" y="3237"/>
                  </a:cubicBezTo>
                  <a:cubicBezTo>
                    <a:pt x="237" y="2680"/>
                    <a:pt x="395" y="2136"/>
                    <a:pt x="435" y="1577"/>
                  </a:cubicBezTo>
                  <a:cubicBezTo>
                    <a:pt x="474" y="1017"/>
                    <a:pt x="379" y="414"/>
                    <a:pt x="0" y="0"/>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5" name="Google Shape;3605;p55"/>
          <p:cNvGrpSpPr/>
          <p:nvPr/>
        </p:nvGrpSpPr>
        <p:grpSpPr>
          <a:xfrm>
            <a:off x="5459308" y="1386591"/>
            <a:ext cx="1143003" cy="1142998"/>
            <a:chOff x="2224775" y="597750"/>
            <a:chExt cx="270950" cy="270500"/>
          </a:xfrm>
        </p:grpSpPr>
        <p:sp>
          <p:nvSpPr>
            <p:cNvPr id="3606" name="Google Shape;3606;p55"/>
            <p:cNvSpPr/>
            <p:nvPr/>
          </p:nvSpPr>
          <p:spPr>
            <a:xfrm>
              <a:off x="2265925" y="678750"/>
              <a:ext cx="41900" cy="65950"/>
            </a:xfrm>
            <a:custGeom>
              <a:avLst/>
              <a:gdLst/>
              <a:ahLst/>
              <a:cxnLst/>
              <a:rect l="l" t="t" r="r" b="b"/>
              <a:pathLst>
                <a:path w="1676" h="2638" extrusionOk="0">
                  <a:moveTo>
                    <a:pt x="825" y="1"/>
                  </a:moveTo>
                  <a:cubicBezTo>
                    <a:pt x="492" y="1"/>
                    <a:pt x="170" y="313"/>
                    <a:pt x="111" y="635"/>
                  </a:cubicBezTo>
                  <a:cubicBezTo>
                    <a:pt x="10" y="1173"/>
                    <a:pt x="1" y="1837"/>
                    <a:pt x="371" y="2279"/>
                  </a:cubicBezTo>
                  <a:cubicBezTo>
                    <a:pt x="535" y="2474"/>
                    <a:pt x="822" y="2637"/>
                    <a:pt x="1073" y="2637"/>
                  </a:cubicBezTo>
                  <a:cubicBezTo>
                    <a:pt x="1262" y="2637"/>
                    <a:pt x="1430" y="2544"/>
                    <a:pt x="1506" y="2300"/>
                  </a:cubicBezTo>
                  <a:cubicBezTo>
                    <a:pt x="1675" y="1763"/>
                    <a:pt x="1628" y="1181"/>
                    <a:pt x="1465" y="648"/>
                  </a:cubicBezTo>
                  <a:cubicBezTo>
                    <a:pt x="1398" y="424"/>
                    <a:pt x="1291" y="193"/>
                    <a:pt x="1088" y="73"/>
                  </a:cubicBezTo>
                  <a:cubicBezTo>
                    <a:pt x="1003" y="23"/>
                    <a:pt x="913" y="1"/>
                    <a:pt x="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5"/>
            <p:cNvSpPr/>
            <p:nvPr/>
          </p:nvSpPr>
          <p:spPr>
            <a:xfrm>
              <a:off x="2416150" y="810850"/>
              <a:ext cx="43800" cy="31700"/>
            </a:xfrm>
            <a:custGeom>
              <a:avLst/>
              <a:gdLst/>
              <a:ahLst/>
              <a:cxnLst/>
              <a:rect l="l" t="t" r="r" b="b"/>
              <a:pathLst>
                <a:path w="1752" h="1268" extrusionOk="0">
                  <a:moveTo>
                    <a:pt x="1264" y="1"/>
                  </a:moveTo>
                  <a:cubicBezTo>
                    <a:pt x="698" y="1"/>
                    <a:pt x="0" y="352"/>
                    <a:pt x="110" y="993"/>
                  </a:cubicBezTo>
                  <a:cubicBezTo>
                    <a:pt x="120" y="1052"/>
                    <a:pt x="137" y="1112"/>
                    <a:pt x="177" y="1160"/>
                  </a:cubicBezTo>
                  <a:cubicBezTo>
                    <a:pt x="243" y="1243"/>
                    <a:pt x="352" y="1268"/>
                    <a:pt x="463" y="1268"/>
                  </a:cubicBezTo>
                  <a:cubicBezTo>
                    <a:pt x="506" y="1268"/>
                    <a:pt x="550" y="1264"/>
                    <a:pt x="592" y="1258"/>
                  </a:cubicBezTo>
                  <a:cubicBezTo>
                    <a:pt x="860" y="1224"/>
                    <a:pt x="1128" y="1152"/>
                    <a:pt x="1350" y="996"/>
                  </a:cubicBezTo>
                  <a:cubicBezTo>
                    <a:pt x="1571" y="841"/>
                    <a:pt x="1740" y="594"/>
                    <a:pt x="1750" y="323"/>
                  </a:cubicBezTo>
                  <a:cubicBezTo>
                    <a:pt x="1752" y="264"/>
                    <a:pt x="1746" y="203"/>
                    <a:pt x="1717" y="152"/>
                  </a:cubicBezTo>
                  <a:cubicBezTo>
                    <a:pt x="1667" y="69"/>
                    <a:pt x="1565" y="34"/>
                    <a:pt x="1470" y="18"/>
                  </a:cubicBezTo>
                  <a:cubicBezTo>
                    <a:pt x="1405" y="7"/>
                    <a:pt x="1336" y="1"/>
                    <a:pt x="1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5"/>
            <p:cNvSpPr/>
            <p:nvPr/>
          </p:nvSpPr>
          <p:spPr>
            <a:xfrm>
              <a:off x="2242100" y="739600"/>
              <a:ext cx="111125" cy="127725"/>
            </a:xfrm>
            <a:custGeom>
              <a:avLst/>
              <a:gdLst/>
              <a:ahLst/>
              <a:cxnLst/>
              <a:rect l="l" t="t" r="r" b="b"/>
              <a:pathLst>
                <a:path w="4445" h="5109" extrusionOk="0">
                  <a:moveTo>
                    <a:pt x="2778" y="1"/>
                  </a:moveTo>
                  <a:cubicBezTo>
                    <a:pt x="2581" y="1"/>
                    <a:pt x="2558" y="238"/>
                    <a:pt x="2429" y="351"/>
                  </a:cubicBezTo>
                  <a:cubicBezTo>
                    <a:pt x="2326" y="443"/>
                    <a:pt x="2193" y="471"/>
                    <a:pt x="2055" y="471"/>
                  </a:cubicBezTo>
                  <a:cubicBezTo>
                    <a:pt x="1954" y="471"/>
                    <a:pt x="1851" y="456"/>
                    <a:pt x="1753" y="439"/>
                  </a:cubicBezTo>
                  <a:cubicBezTo>
                    <a:pt x="1711" y="432"/>
                    <a:pt x="1669" y="425"/>
                    <a:pt x="1626" y="425"/>
                  </a:cubicBezTo>
                  <a:cubicBezTo>
                    <a:pt x="1602" y="425"/>
                    <a:pt x="1578" y="427"/>
                    <a:pt x="1554" y="433"/>
                  </a:cubicBezTo>
                  <a:cubicBezTo>
                    <a:pt x="1382" y="479"/>
                    <a:pt x="1321" y="693"/>
                    <a:pt x="1288" y="873"/>
                  </a:cubicBezTo>
                  <a:cubicBezTo>
                    <a:pt x="1192" y="1400"/>
                    <a:pt x="1097" y="1930"/>
                    <a:pt x="1000" y="2458"/>
                  </a:cubicBezTo>
                  <a:cubicBezTo>
                    <a:pt x="912" y="2945"/>
                    <a:pt x="815" y="3453"/>
                    <a:pt x="521" y="3844"/>
                  </a:cubicBezTo>
                  <a:cubicBezTo>
                    <a:pt x="320" y="4112"/>
                    <a:pt x="21" y="4348"/>
                    <a:pt x="2" y="4687"/>
                  </a:cubicBezTo>
                  <a:cubicBezTo>
                    <a:pt x="0" y="4747"/>
                    <a:pt x="6" y="4810"/>
                    <a:pt x="36" y="4862"/>
                  </a:cubicBezTo>
                  <a:cubicBezTo>
                    <a:pt x="88" y="4950"/>
                    <a:pt x="191" y="4987"/>
                    <a:pt x="289" y="5010"/>
                  </a:cubicBezTo>
                  <a:cubicBezTo>
                    <a:pt x="483" y="5052"/>
                    <a:pt x="682" y="5056"/>
                    <a:pt x="881" y="5059"/>
                  </a:cubicBezTo>
                  <a:cubicBezTo>
                    <a:pt x="1770" y="5076"/>
                    <a:pt x="2658" y="5093"/>
                    <a:pt x="3547" y="5108"/>
                  </a:cubicBezTo>
                  <a:cubicBezTo>
                    <a:pt x="3571" y="5109"/>
                    <a:pt x="3595" y="5109"/>
                    <a:pt x="3619" y="5109"/>
                  </a:cubicBezTo>
                  <a:cubicBezTo>
                    <a:pt x="3733" y="5109"/>
                    <a:pt x="3850" y="5101"/>
                    <a:pt x="3952" y="5047"/>
                  </a:cubicBezTo>
                  <a:cubicBezTo>
                    <a:pt x="4183" y="4923"/>
                    <a:pt x="4249" y="4611"/>
                    <a:pt x="4230" y="4344"/>
                  </a:cubicBezTo>
                  <a:cubicBezTo>
                    <a:pt x="4211" y="4076"/>
                    <a:pt x="4133" y="3808"/>
                    <a:pt x="4177" y="3543"/>
                  </a:cubicBezTo>
                  <a:cubicBezTo>
                    <a:pt x="4227" y="3247"/>
                    <a:pt x="4432" y="2986"/>
                    <a:pt x="4440" y="2684"/>
                  </a:cubicBezTo>
                  <a:cubicBezTo>
                    <a:pt x="4445" y="2461"/>
                    <a:pt x="4340" y="2247"/>
                    <a:pt x="4206" y="2072"/>
                  </a:cubicBezTo>
                  <a:cubicBezTo>
                    <a:pt x="4071" y="1898"/>
                    <a:pt x="3903" y="1752"/>
                    <a:pt x="3757" y="1587"/>
                  </a:cubicBezTo>
                  <a:cubicBezTo>
                    <a:pt x="3481" y="1277"/>
                    <a:pt x="3275" y="902"/>
                    <a:pt x="3160" y="499"/>
                  </a:cubicBezTo>
                  <a:cubicBezTo>
                    <a:pt x="3106" y="308"/>
                    <a:pt x="3030" y="6"/>
                    <a:pt x="2783" y="1"/>
                  </a:cubicBezTo>
                  <a:cubicBezTo>
                    <a:pt x="2781" y="1"/>
                    <a:pt x="2780" y="1"/>
                    <a:pt x="2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5"/>
            <p:cNvSpPr/>
            <p:nvPr/>
          </p:nvSpPr>
          <p:spPr>
            <a:xfrm>
              <a:off x="2224775" y="724925"/>
              <a:ext cx="44875" cy="120500"/>
            </a:xfrm>
            <a:custGeom>
              <a:avLst/>
              <a:gdLst/>
              <a:ahLst/>
              <a:cxnLst/>
              <a:rect l="l" t="t" r="r" b="b"/>
              <a:pathLst>
                <a:path w="1795" h="4820" extrusionOk="0">
                  <a:moveTo>
                    <a:pt x="1333" y="1"/>
                  </a:moveTo>
                  <a:cubicBezTo>
                    <a:pt x="1248" y="1"/>
                    <a:pt x="1118" y="106"/>
                    <a:pt x="1014" y="146"/>
                  </a:cubicBezTo>
                  <a:cubicBezTo>
                    <a:pt x="963" y="165"/>
                    <a:pt x="911" y="172"/>
                    <a:pt x="857" y="172"/>
                  </a:cubicBezTo>
                  <a:cubicBezTo>
                    <a:pt x="685" y="172"/>
                    <a:pt x="503" y="96"/>
                    <a:pt x="330" y="96"/>
                  </a:cubicBezTo>
                  <a:cubicBezTo>
                    <a:pt x="280" y="96"/>
                    <a:pt x="231" y="102"/>
                    <a:pt x="182" y="119"/>
                  </a:cubicBezTo>
                  <a:cubicBezTo>
                    <a:pt x="135" y="134"/>
                    <a:pt x="89" y="162"/>
                    <a:pt x="63" y="204"/>
                  </a:cubicBezTo>
                  <a:cubicBezTo>
                    <a:pt x="47" y="233"/>
                    <a:pt x="39" y="266"/>
                    <a:pt x="32" y="300"/>
                  </a:cubicBezTo>
                  <a:cubicBezTo>
                    <a:pt x="13" y="413"/>
                    <a:pt x="12" y="527"/>
                    <a:pt x="12" y="641"/>
                  </a:cubicBezTo>
                  <a:cubicBezTo>
                    <a:pt x="10" y="1307"/>
                    <a:pt x="6" y="1974"/>
                    <a:pt x="3" y="2639"/>
                  </a:cubicBezTo>
                  <a:cubicBezTo>
                    <a:pt x="2" y="2937"/>
                    <a:pt x="13" y="3228"/>
                    <a:pt x="7" y="3528"/>
                  </a:cubicBezTo>
                  <a:cubicBezTo>
                    <a:pt x="1" y="3861"/>
                    <a:pt x="6" y="4195"/>
                    <a:pt x="39" y="4528"/>
                  </a:cubicBezTo>
                  <a:cubicBezTo>
                    <a:pt x="51" y="4642"/>
                    <a:pt x="83" y="4776"/>
                    <a:pt x="191" y="4811"/>
                  </a:cubicBezTo>
                  <a:cubicBezTo>
                    <a:pt x="207" y="4817"/>
                    <a:pt x="223" y="4819"/>
                    <a:pt x="240" y="4819"/>
                  </a:cubicBezTo>
                  <a:cubicBezTo>
                    <a:pt x="321" y="4819"/>
                    <a:pt x="400" y="4758"/>
                    <a:pt x="460" y="4697"/>
                  </a:cubicBezTo>
                  <a:cubicBezTo>
                    <a:pt x="892" y="4262"/>
                    <a:pt x="1107" y="3664"/>
                    <a:pt x="1308" y="3086"/>
                  </a:cubicBezTo>
                  <a:cubicBezTo>
                    <a:pt x="1536" y="2428"/>
                    <a:pt x="1762" y="1758"/>
                    <a:pt x="1791" y="1062"/>
                  </a:cubicBezTo>
                  <a:cubicBezTo>
                    <a:pt x="1794" y="999"/>
                    <a:pt x="1795" y="933"/>
                    <a:pt x="1772" y="872"/>
                  </a:cubicBezTo>
                  <a:cubicBezTo>
                    <a:pt x="1748" y="811"/>
                    <a:pt x="1701" y="761"/>
                    <a:pt x="1659" y="710"/>
                  </a:cubicBezTo>
                  <a:cubicBezTo>
                    <a:pt x="1533" y="558"/>
                    <a:pt x="1429" y="361"/>
                    <a:pt x="1424" y="160"/>
                  </a:cubicBezTo>
                  <a:cubicBezTo>
                    <a:pt x="1422" y="41"/>
                    <a:pt x="1386" y="1"/>
                    <a:pt x="1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5"/>
            <p:cNvSpPr/>
            <p:nvPr/>
          </p:nvSpPr>
          <p:spPr>
            <a:xfrm>
              <a:off x="2225125" y="629325"/>
              <a:ext cx="39025" cy="96075"/>
            </a:xfrm>
            <a:custGeom>
              <a:avLst/>
              <a:gdLst/>
              <a:ahLst/>
              <a:cxnLst/>
              <a:rect l="l" t="t" r="r" b="b"/>
              <a:pathLst>
                <a:path w="1561" h="3843" extrusionOk="0">
                  <a:moveTo>
                    <a:pt x="235" y="0"/>
                  </a:moveTo>
                  <a:cubicBezTo>
                    <a:pt x="185" y="0"/>
                    <a:pt x="135" y="17"/>
                    <a:pt x="101" y="51"/>
                  </a:cubicBezTo>
                  <a:cubicBezTo>
                    <a:pt x="40" y="112"/>
                    <a:pt x="37" y="205"/>
                    <a:pt x="35" y="291"/>
                  </a:cubicBezTo>
                  <a:cubicBezTo>
                    <a:pt x="28" y="982"/>
                    <a:pt x="21" y="1675"/>
                    <a:pt x="13" y="2369"/>
                  </a:cubicBezTo>
                  <a:cubicBezTo>
                    <a:pt x="9" y="2749"/>
                    <a:pt x="6" y="3128"/>
                    <a:pt x="2" y="3508"/>
                  </a:cubicBezTo>
                  <a:cubicBezTo>
                    <a:pt x="1" y="3629"/>
                    <a:pt x="21" y="3695"/>
                    <a:pt x="136" y="3726"/>
                  </a:cubicBezTo>
                  <a:cubicBezTo>
                    <a:pt x="271" y="3762"/>
                    <a:pt x="398" y="3816"/>
                    <a:pt x="538" y="3835"/>
                  </a:cubicBezTo>
                  <a:cubicBezTo>
                    <a:pt x="571" y="3839"/>
                    <a:pt x="604" y="3843"/>
                    <a:pt x="638" y="3843"/>
                  </a:cubicBezTo>
                  <a:cubicBezTo>
                    <a:pt x="697" y="3843"/>
                    <a:pt x="755" y="3832"/>
                    <a:pt x="804" y="3800"/>
                  </a:cubicBezTo>
                  <a:cubicBezTo>
                    <a:pt x="886" y="3748"/>
                    <a:pt x="932" y="3640"/>
                    <a:pt x="1026" y="3614"/>
                  </a:cubicBezTo>
                  <a:cubicBezTo>
                    <a:pt x="1048" y="3607"/>
                    <a:pt x="1071" y="3606"/>
                    <a:pt x="1095" y="3606"/>
                  </a:cubicBezTo>
                  <a:cubicBezTo>
                    <a:pt x="1106" y="3606"/>
                    <a:pt x="1117" y="3606"/>
                    <a:pt x="1128" y="3606"/>
                  </a:cubicBezTo>
                  <a:cubicBezTo>
                    <a:pt x="1135" y="3606"/>
                    <a:pt x="1143" y="3606"/>
                    <a:pt x="1150" y="3606"/>
                  </a:cubicBezTo>
                  <a:cubicBezTo>
                    <a:pt x="1293" y="3597"/>
                    <a:pt x="1338" y="3422"/>
                    <a:pt x="1330" y="3304"/>
                  </a:cubicBezTo>
                  <a:cubicBezTo>
                    <a:pt x="1322" y="3116"/>
                    <a:pt x="1324" y="2916"/>
                    <a:pt x="1407" y="2742"/>
                  </a:cubicBezTo>
                  <a:cubicBezTo>
                    <a:pt x="1465" y="2620"/>
                    <a:pt x="1561" y="2490"/>
                    <a:pt x="1507" y="2367"/>
                  </a:cubicBezTo>
                  <a:cubicBezTo>
                    <a:pt x="1467" y="2283"/>
                    <a:pt x="1371" y="2244"/>
                    <a:pt x="1287" y="2208"/>
                  </a:cubicBezTo>
                  <a:cubicBezTo>
                    <a:pt x="1096" y="2127"/>
                    <a:pt x="911" y="2013"/>
                    <a:pt x="797" y="1841"/>
                  </a:cubicBezTo>
                  <a:cubicBezTo>
                    <a:pt x="638" y="1598"/>
                    <a:pt x="644" y="1286"/>
                    <a:pt x="654" y="994"/>
                  </a:cubicBezTo>
                  <a:cubicBezTo>
                    <a:pt x="662" y="704"/>
                    <a:pt x="660" y="389"/>
                    <a:pt x="487" y="154"/>
                  </a:cubicBezTo>
                  <a:cubicBezTo>
                    <a:pt x="443" y="92"/>
                    <a:pt x="384" y="39"/>
                    <a:pt x="312" y="13"/>
                  </a:cubicBezTo>
                  <a:cubicBezTo>
                    <a:pt x="288" y="5"/>
                    <a:pt x="261" y="0"/>
                    <a:pt x="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5"/>
            <p:cNvSpPr/>
            <p:nvPr/>
          </p:nvSpPr>
          <p:spPr>
            <a:xfrm>
              <a:off x="2227550" y="597775"/>
              <a:ext cx="87375" cy="82400"/>
            </a:xfrm>
            <a:custGeom>
              <a:avLst/>
              <a:gdLst/>
              <a:ahLst/>
              <a:cxnLst/>
              <a:rect l="l" t="t" r="r" b="b"/>
              <a:pathLst>
                <a:path w="3495" h="3296" extrusionOk="0">
                  <a:moveTo>
                    <a:pt x="3143" y="0"/>
                  </a:moveTo>
                  <a:cubicBezTo>
                    <a:pt x="3133" y="0"/>
                    <a:pt x="3123" y="0"/>
                    <a:pt x="3113" y="1"/>
                  </a:cubicBezTo>
                  <a:cubicBezTo>
                    <a:pt x="2595" y="10"/>
                    <a:pt x="2079" y="20"/>
                    <a:pt x="1561" y="30"/>
                  </a:cubicBezTo>
                  <a:cubicBezTo>
                    <a:pt x="1282" y="37"/>
                    <a:pt x="1002" y="42"/>
                    <a:pt x="723" y="47"/>
                  </a:cubicBezTo>
                  <a:cubicBezTo>
                    <a:pt x="553" y="51"/>
                    <a:pt x="383" y="53"/>
                    <a:pt x="213" y="57"/>
                  </a:cubicBezTo>
                  <a:cubicBezTo>
                    <a:pt x="162" y="58"/>
                    <a:pt x="107" y="60"/>
                    <a:pt x="66" y="90"/>
                  </a:cubicBezTo>
                  <a:cubicBezTo>
                    <a:pt x="3" y="137"/>
                    <a:pt x="1" y="232"/>
                    <a:pt x="10" y="310"/>
                  </a:cubicBezTo>
                  <a:cubicBezTo>
                    <a:pt x="26" y="474"/>
                    <a:pt x="60" y="639"/>
                    <a:pt x="107" y="798"/>
                  </a:cubicBezTo>
                  <a:cubicBezTo>
                    <a:pt x="124" y="854"/>
                    <a:pt x="142" y="907"/>
                    <a:pt x="175" y="954"/>
                  </a:cubicBezTo>
                  <a:cubicBezTo>
                    <a:pt x="254" y="1066"/>
                    <a:pt x="395" y="1113"/>
                    <a:pt x="507" y="1191"/>
                  </a:cubicBezTo>
                  <a:cubicBezTo>
                    <a:pt x="742" y="1354"/>
                    <a:pt x="835" y="1652"/>
                    <a:pt x="866" y="1934"/>
                  </a:cubicBezTo>
                  <a:cubicBezTo>
                    <a:pt x="897" y="2215"/>
                    <a:pt x="882" y="2504"/>
                    <a:pt x="968" y="2774"/>
                  </a:cubicBezTo>
                  <a:cubicBezTo>
                    <a:pt x="1032" y="2981"/>
                    <a:pt x="1204" y="3245"/>
                    <a:pt x="1438" y="3290"/>
                  </a:cubicBezTo>
                  <a:cubicBezTo>
                    <a:pt x="1457" y="3294"/>
                    <a:pt x="1474" y="3296"/>
                    <a:pt x="1489" y="3296"/>
                  </a:cubicBezTo>
                  <a:cubicBezTo>
                    <a:pt x="1698" y="3296"/>
                    <a:pt x="1660" y="3002"/>
                    <a:pt x="1822" y="2928"/>
                  </a:cubicBezTo>
                  <a:cubicBezTo>
                    <a:pt x="1842" y="2918"/>
                    <a:pt x="1864" y="2914"/>
                    <a:pt x="1887" y="2914"/>
                  </a:cubicBezTo>
                  <a:cubicBezTo>
                    <a:pt x="1928" y="2914"/>
                    <a:pt x="1970" y="2925"/>
                    <a:pt x="2012" y="2933"/>
                  </a:cubicBezTo>
                  <a:cubicBezTo>
                    <a:pt x="2038" y="2938"/>
                    <a:pt x="2066" y="2941"/>
                    <a:pt x="2093" y="2941"/>
                  </a:cubicBezTo>
                  <a:cubicBezTo>
                    <a:pt x="2157" y="2941"/>
                    <a:pt x="2219" y="2925"/>
                    <a:pt x="2264" y="2880"/>
                  </a:cubicBezTo>
                  <a:cubicBezTo>
                    <a:pt x="2343" y="2801"/>
                    <a:pt x="2326" y="2673"/>
                    <a:pt x="2312" y="2562"/>
                  </a:cubicBezTo>
                  <a:cubicBezTo>
                    <a:pt x="2260" y="2177"/>
                    <a:pt x="2299" y="1780"/>
                    <a:pt x="2444" y="1419"/>
                  </a:cubicBezTo>
                  <a:cubicBezTo>
                    <a:pt x="2589" y="1058"/>
                    <a:pt x="2845" y="738"/>
                    <a:pt x="3179" y="532"/>
                  </a:cubicBezTo>
                  <a:cubicBezTo>
                    <a:pt x="3256" y="485"/>
                    <a:pt x="3340" y="442"/>
                    <a:pt x="3400" y="375"/>
                  </a:cubicBezTo>
                  <a:cubicBezTo>
                    <a:pt x="3461" y="308"/>
                    <a:pt x="3495" y="207"/>
                    <a:pt x="3456" y="126"/>
                  </a:cubicBezTo>
                  <a:cubicBezTo>
                    <a:pt x="3404" y="21"/>
                    <a:pt x="3265" y="0"/>
                    <a:pt x="3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5"/>
            <p:cNvSpPr/>
            <p:nvPr/>
          </p:nvSpPr>
          <p:spPr>
            <a:xfrm>
              <a:off x="2290475" y="597750"/>
              <a:ext cx="204400" cy="101100"/>
            </a:xfrm>
            <a:custGeom>
              <a:avLst/>
              <a:gdLst/>
              <a:ahLst/>
              <a:cxnLst/>
              <a:rect l="l" t="t" r="r" b="b"/>
              <a:pathLst>
                <a:path w="8176" h="4044" extrusionOk="0">
                  <a:moveTo>
                    <a:pt x="5984" y="0"/>
                  </a:moveTo>
                  <a:cubicBezTo>
                    <a:pt x="5481" y="0"/>
                    <a:pt x="4978" y="12"/>
                    <a:pt x="4476" y="36"/>
                  </a:cubicBezTo>
                  <a:cubicBezTo>
                    <a:pt x="3894" y="64"/>
                    <a:pt x="3311" y="108"/>
                    <a:pt x="2728" y="108"/>
                  </a:cubicBezTo>
                  <a:cubicBezTo>
                    <a:pt x="2629" y="108"/>
                    <a:pt x="2529" y="106"/>
                    <a:pt x="2430" y="103"/>
                  </a:cubicBezTo>
                  <a:cubicBezTo>
                    <a:pt x="2384" y="102"/>
                    <a:pt x="2336" y="101"/>
                    <a:pt x="2288" y="101"/>
                  </a:cubicBezTo>
                  <a:cubicBezTo>
                    <a:pt x="2022" y="101"/>
                    <a:pt x="1742" y="135"/>
                    <a:pt x="1603" y="346"/>
                  </a:cubicBezTo>
                  <a:cubicBezTo>
                    <a:pt x="1510" y="486"/>
                    <a:pt x="1447" y="577"/>
                    <a:pt x="1298" y="674"/>
                  </a:cubicBezTo>
                  <a:cubicBezTo>
                    <a:pt x="1167" y="758"/>
                    <a:pt x="1026" y="826"/>
                    <a:pt x="897" y="912"/>
                  </a:cubicBezTo>
                  <a:cubicBezTo>
                    <a:pt x="578" y="1123"/>
                    <a:pt x="345" y="1447"/>
                    <a:pt x="231" y="1805"/>
                  </a:cubicBezTo>
                  <a:cubicBezTo>
                    <a:pt x="178" y="1970"/>
                    <a:pt x="165" y="2130"/>
                    <a:pt x="152" y="2301"/>
                  </a:cubicBezTo>
                  <a:cubicBezTo>
                    <a:pt x="141" y="2451"/>
                    <a:pt x="0" y="2728"/>
                    <a:pt x="110" y="2856"/>
                  </a:cubicBezTo>
                  <a:cubicBezTo>
                    <a:pt x="141" y="2892"/>
                    <a:pt x="244" y="2906"/>
                    <a:pt x="288" y="2948"/>
                  </a:cubicBezTo>
                  <a:cubicBezTo>
                    <a:pt x="337" y="2997"/>
                    <a:pt x="373" y="3063"/>
                    <a:pt x="394" y="3127"/>
                  </a:cubicBezTo>
                  <a:cubicBezTo>
                    <a:pt x="441" y="3272"/>
                    <a:pt x="447" y="3434"/>
                    <a:pt x="535" y="3560"/>
                  </a:cubicBezTo>
                  <a:cubicBezTo>
                    <a:pt x="628" y="3695"/>
                    <a:pt x="800" y="3756"/>
                    <a:pt x="969" y="3756"/>
                  </a:cubicBezTo>
                  <a:cubicBezTo>
                    <a:pt x="1004" y="3756"/>
                    <a:pt x="1039" y="3754"/>
                    <a:pt x="1073" y="3749"/>
                  </a:cubicBezTo>
                  <a:cubicBezTo>
                    <a:pt x="1273" y="3719"/>
                    <a:pt x="1452" y="3620"/>
                    <a:pt x="1629" y="3528"/>
                  </a:cubicBezTo>
                  <a:cubicBezTo>
                    <a:pt x="2178" y="3240"/>
                    <a:pt x="2759" y="2989"/>
                    <a:pt x="3375" y="2914"/>
                  </a:cubicBezTo>
                  <a:cubicBezTo>
                    <a:pt x="3493" y="2900"/>
                    <a:pt x="3613" y="2892"/>
                    <a:pt x="3733" y="2892"/>
                  </a:cubicBezTo>
                  <a:cubicBezTo>
                    <a:pt x="4239" y="2892"/>
                    <a:pt x="4748" y="3026"/>
                    <a:pt x="5139" y="3336"/>
                  </a:cubicBezTo>
                  <a:cubicBezTo>
                    <a:pt x="5310" y="3470"/>
                    <a:pt x="5456" y="3635"/>
                    <a:pt x="5639" y="3755"/>
                  </a:cubicBezTo>
                  <a:cubicBezTo>
                    <a:pt x="5825" y="3878"/>
                    <a:pt x="6041" y="3950"/>
                    <a:pt x="6261" y="3995"/>
                  </a:cubicBezTo>
                  <a:cubicBezTo>
                    <a:pt x="6408" y="4025"/>
                    <a:pt x="6559" y="4044"/>
                    <a:pt x="6709" y="4044"/>
                  </a:cubicBezTo>
                  <a:cubicBezTo>
                    <a:pt x="6846" y="4044"/>
                    <a:pt x="6983" y="4029"/>
                    <a:pt x="7115" y="3993"/>
                  </a:cubicBezTo>
                  <a:cubicBezTo>
                    <a:pt x="7393" y="3918"/>
                    <a:pt x="7650" y="3748"/>
                    <a:pt x="7788" y="3500"/>
                  </a:cubicBezTo>
                  <a:cubicBezTo>
                    <a:pt x="7878" y="3337"/>
                    <a:pt x="7914" y="3152"/>
                    <a:pt x="7944" y="2969"/>
                  </a:cubicBezTo>
                  <a:cubicBezTo>
                    <a:pt x="8078" y="2180"/>
                    <a:pt x="8154" y="1381"/>
                    <a:pt x="8173" y="582"/>
                  </a:cubicBezTo>
                  <a:cubicBezTo>
                    <a:pt x="8176" y="396"/>
                    <a:pt x="8154" y="170"/>
                    <a:pt x="7983" y="89"/>
                  </a:cubicBezTo>
                  <a:cubicBezTo>
                    <a:pt x="7924" y="60"/>
                    <a:pt x="7856" y="55"/>
                    <a:pt x="7789" y="52"/>
                  </a:cubicBezTo>
                  <a:cubicBezTo>
                    <a:pt x="7188" y="17"/>
                    <a:pt x="6586" y="0"/>
                    <a:pt x="5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5"/>
            <p:cNvSpPr/>
            <p:nvPr/>
          </p:nvSpPr>
          <p:spPr>
            <a:xfrm>
              <a:off x="2314600" y="678025"/>
              <a:ext cx="180525" cy="112325"/>
            </a:xfrm>
            <a:custGeom>
              <a:avLst/>
              <a:gdLst/>
              <a:ahLst/>
              <a:cxnLst/>
              <a:rect l="l" t="t" r="r" b="b"/>
              <a:pathLst>
                <a:path w="7221" h="4493" extrusionOk="0">
                  <a:moveTo>
                    <a:pt x="2632" y="1"/>
                  </a:moveTo>
                  <a:cubicBezTo>
                    <a:pt x="2459" y="1"/>
                    <a:pt x="2286" y="23"/>
                    <a:pt x="2118" y="70"/>
                  </a:cubicBezTo>
                  <a:cubicBezTo>
                    <a:pt x="1619" y="210"/>
                    <a:pt x="1170" y="552"/>
                    <a:pt x="651" y="562"/>
                  </a:cubicBezTo>
                  <a:cubicBezTo>
                    <a:pt x="642" y="563"/>
                    <a:pt x="632" y="563"/>
                    <a:pt x="623" y="563"/>
                  </a:cubicBezTo>
                  <a:cubicBezTo>
                    <a:pt x="582" y="563"/>
                    <a:pt x="542" y="561"/>
                    <a:pt x="501" y="561"/>
                  </a:cubicBezTo>
                  <a:cubicBezTo>
                    <a:pt x="441" y="561"/>
                    <a:pt x="381" y="564"/>
                    <a:pt x="323" y="579"/>
                  </a:cubicBezTo>
                  <a:cubicBezTo>
                    <a:pt x="216" y="605"/>
                    <a:pt x="113" y="688"/>
                    <a:pt x="106" y="798"/>
                  </a:cubicBezTo>
                  <a:cubicBezTo>
                    <a:pt x="95" y="927"/>
                    <a:pt x="216" y="1025"/>
                    <a:pt x="284" y="1137"/>
                  </a:cubicBezTo>
                  <a:cubicBezTo>
                    <a:pt x="390" y="1307"/>
                    <a:pt x="368" y="1546"/>
                    <a:pt x="235" y="1695"/>
                  </a:cubicBezTo>
                  <a:cubicBezTo>
                    <a:pt x="152" y="1786"/>
                    <a:pt x="26" y="1858"/>
                    <a:pt x="12" y="1982"/>
                  </a:cubicBezTo>
                  <a:cubicBezTo>
                    <a:pt x="0" y="2080"/>
                    <a:pt x="69" y="2172"/>
                    <a:pt x="149" y="2231"/>
                  </a:cubicBezTo>
                  <a:cubicBezTo>
                    <a:pt x="229" y="2290"/>
                    <a:pt x="323" y="2332"/>
                    <a:pt x="393" y="2402"/>
                  </a:cubicBezTo>
                  <a:cubicBezTo>
                    <a:pt x="616" y="2617"/>
                    <a:pt x="544" y="2985"/>
                    <a:pt x="650" y="3272"/>
                  </a:cubicBezTo>
                  <a:cubicBezTo>
                    <a:pt x="710" y="3437"/>
                    <a:pt x="830" y="3572"/>
                    <a:pt x="946" y="3703"/>
                  </a:cubicBezTo>
                  <a:cubicBezTo>
                    <a:pt x="1111" y="3891"/>
                    <a:pt x="1277" y="4077"/>
                    <a:pt x="1443" y="4264"/>
                  </a:cubicBezTo>
                  <a:cubicBezTo>
                    <a:pt x="1529" y="4362"/>
                    <a:pt x="1658" y="4492"/>
                    <a:pt x="1796" y="4492"/>
                  </a:cubicBezTo>
                  <a:cubicBezTo>
                    <a:pt x="1831" y="4492"/>
                    <a:pt x="1867" y="4484"/>
                    <a:pt x="1903" y="4464"/>
                  </a:cubicBezTo>
                  <a:cubicBezTo>
                    <a:pt x="2076" y="4367"/>
                    <a:pt x="2167" y="4062"/>
                    <a:pt x="2303" y="3917"/>
                  </a:cubicBezTo>
                  <a:cubicBezTo>
                    <a:pt x="2533" y="3675"/>
                    <a:pt x="2860" y="3557"/>
                    <a:pt x="3182" y="3476"/>
                  </a:cubicBezTo>
                  <a:cubicBezTo>
                    <a:pt x="3476" y="3401"/>
                    <a:pt x="3778" y="3352"/>
                    <a:pt x="4081" y="3352"/>
                  </a:cubicBezTo>
                  <a:cubicBezTo>
                    <a:pt x="4145" y="3352"/>
                    <a:pt x="4209" y="3354"/>
                    <a:pt x="4273" y="3359"/>
                  </a:cubicBezTo>
                  <a:cubicBezTo>
                    <a:pt x="4625" y="3384"/>
                    <a:pt x="4964" y="3483"/>
                    <a:pt x="5306" y="3567"/>
                  </a:cubicBezTo>
                  <a:cubicBezTo>
                    <a:pt x="5651" y="3651"/>
                    <a:pt x="5986" y="3716"/>
                    <a:pt x="6326" y="3822"/>
                  </a:cubicBezTo>
                  <a:cubicBezTo>
                    <a:pt x="6452" y="3862"/>
                    <a:pt x="6586" y="3901"/>
                    <a:pt x="6717" y="3901"/>
                  </a:cubicBezTo>
                  <a:cubicBezTo>
                    <a:pt x="6772" y="3901"/>
                    <a:pt x="6827" y="3894"/>
                    <a:pt x="6880" y="3878"/>
                  </a:cubicBezTo>
                  <a:cubicBezTo>
                    <a:pt x="7000" y="3840"/>
                    <a:pt x="7102" y="3749"/>
                    <a:pt x="7156" y="3635"/>
                  </a:cubicBezTo>
                  <a:cubicBezTo>
                    <a:pt x="7213" y="3514"/>
                    <a:pt x="7214" y="3375"/>
                    <a:pt x="7215" y="3242"/>
                  </a:cubicBezTo>
                  <a:cubicBezTo>
                    <a:pt x="7216" y="2788"/>
                    <a:pt x="7219" y="2336"/>
                    <a:pt x="7220" y="1883"/>
                  </a:cubicBezTo>
                  <a:cubicBezTo>
                    <a:pt x="7221" y="1595"/>
                    <a:pt x="7221" y="1303"/>
                    <a:pt x="7148" y="1025"/>
                  </a:cubicBezTo>
                  <a:cubicBezTo>
                    <a:pt x="7136" y="979"/>
                    <a:pt x="7118" y="929"/>
                    <a:pt x="7077" y="906"/>
                  </a:cubicBezTo>
                  <a:cubicBezTo>
                    <a:pt x="7056" y="893"/>
                    <a:pt x="7031" y="890"/>
                    <a:pt x="7007" y="890"/>
                  </a:cubicBezTo>
                  <a:cubicBezTo>
                    <a:pt x="7000" y="890"/>
                    <a:pt x="6994" y="890"/>
                    <a:pt x="6988" y="890"/>
                  </a:cubicBezTo>
                  <a:cubicBezTo>
                    <a:pt x="6750" y="900"/>
                    <a:pt x="6540" y="1044"/>
                    <a:pt x="6308" y="1099"/>
                  </a:cubicBezTo>
                  <a:cubicBezTo>
                    <a:pt x="6234" y="1117"/>
                    <a:pt x="6163" y="1122"/>
                    <a:pt x="6091" y="1122"/>
                  </a:cubicBezTo>
                  <a:cubicBezTo>
                    <a:pt x="5999" y="1122"/>
                    <a:pt x="5907" y="1113"/>
                    <a:pt x="5813" y="1113"/>
                  </a:cubicBezTo>
                  <a:cubicBezTo>
                    <a:pt x="5795" y="1113"/>
                    <a:pt x="5778" y="1114"/>
                    <a:pt x="5761" y="1114"/>
                  </a:cubicBezTo>
                  <a:cubicBezTo>
                    <a:pt x="5672" y="1119"/>
                    <a:pt x="5590" y="1125"/>
                    <a:pt x="5506" y="1125"/>
                  </a:cubicBezTo>
                  <a:cubicBezTo>
                    <a:pt x="5450" y="1125"/>
                    <a:pt x="5393" y="1122"/>
                    <a:pt x="5333" y="1114"/>
                  </a:cubicBezTo>
                  <a:cubicBezTo>
                    <a:pt x="4995" y="1071"/>
                    <a:pt x="4660" y="983"/>
                    <a:pt x="4366" y="804"/>
                  </a:cubicBezTo>
                  <a:cubicBezTo>
                    <a:pt x="4117" y="654"/>
                    <a:pt x="3909" y="445"/>
                    <a:pt x="3662" y="292"/>
                  </a:cubicBezTo>
                  <a:cubicBezTo>
                    <a:pt x="3355" y="100"/>
                    <a:pt x="2993" y="1"/>
                    <a:pt x="2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5"/>
            <p:cNvSpPr/>
            <p:nvPr/>
          </p:nvSpPr>
          <p:spPr>
            <a:xfrm>
              <a:off x="2358525" y="768625"/>
              <a:ext cx="78000" cy="55850"/>
            </a:xfrm>
            <a:custGeom>
              <a:avLst/>
              <a:gdLst/>
              <a:ahLst/>
              <a:cxnLst/>
              <a:rect l="l" t="t" r="r" b="b"/>
              <a:pathLst>
                <a:path w="3120" h="2234" extrusionOk="0">
                  <a:moveTo>
                    <a:pt x="1830" y="0"/>
                  </a:moveTo>
                  <a:cubicBezTo>
                    <a:pt x="1656" y="0"/>
                    <a:pt x="1484" y="31"/>
                    <a:pt x="1314" y="64"/>
                  </a:cubicBezTo>
                  <a:cubicBezTo>
                    <a:pt x="1201" y="85"/>
                    <a:pt x="1085" y="110"/>
                    <a:pt x="983" y="165"/>
                  </a:cubicBezTo>
                  <a:cubicBezTo>
                    <a:pt x="690" y="324"/>
                    <a:pt x="584" y="683"/>
                    <a:pt x="382" y="947"/>
                  </a:cubicBezTo>
                  <a:cubicBezTo>
                    <a:pt x="262" y="1107"/>
                    <a:pt x="96" y="1241"/>
                    <a:pt x="38" y="1433"/>
                  </a:cubicBezTo>
                  <a:cubicBezTo>
                    <a:pt x="14" y="1513"/>
                    <a:pt x="10" y="1598"/>
                    <a:pt x="6" y="1681"/>
                  </a:cubicBezTo>
                  <a:cubicBezTo>
                    <a:pt x="2" y="1762"/>
                    <a:pt x="1" y="1851"/>
                    <a:pt x="52" y="1913"/>
                  </a:cubicBezTo>
                  <a:cubicBezTo>
                    <a:pt x="98" y="1970"/>
                    <a:pt x="177" y="1991"/>
                    <a:pt x="250" y="1991"/>
                  </a:cubicBezTo>
                  <a:cubicBezTo>
                    <a:pt x="252" y="1991"/>
                    <a:pt x="254" y="1991"/>
                    <a:pt x="256" y="1990"/>
                  </a:cubicBezTo>
                  <a:cubicBezTo>
                    <a:pt x="448" y="1988"/>
                    <a:pt x="620" y="1870"/>
                    <a:pt x="808" y="1831"/>
                  </a:cubicBezTo>
                  <a:cubicBezTo>
                    <a:pt x="857" y="1821"/>
                    <a:pt x="906" y="1817"/>
                    <a:pt x="955" y="1817"/>
                  </a:cubicBezTo>
                  <a:cubicBezTo>
                    <a:pt x="1085" y="1817"/>
                    <a:pt x="1214" y="1848"/>
                    <a:pt x="1336" y="1896"/>
                  </a:cubicBezTo>
                  <a:cubicBezTo>
                    <a:pt x="1502" y="1961"/>
                    <a:pt x="1656" y="2055"/>
                    <a:pt x="1814" y="2143"/>
                  </a:cubicBezTo>
                  <a:cubicBezTo>
                    <a:pt x="1896" y="2189"/>
                    <a:pt x="1991" y="2234"/>
                    <a:pt x="2083" y="2234"/>
                  </a:cubicBezTo>
                  <a:cubicBezTo>
                    <a:pt x="2118" y="2234"/>
                    <a:pt x="2153" y="2227"/>
                    <a:pt x="2186" y="2211"/>
                  </a:cubicBezTo>
                  <a:cubicBezTo>
                    <a:pt x="2311" y="2151"/>
                    <a:pt x="2347" y="1995"/>
                    <a:pt x="2420" y="1876"/>
                  </a:cubicBezTo>
                  <a:cubicBezTo>
                    <a:pt x="2543" y="1677"/>
                    <a:pt x="3120" y="1519"/>
                    <a:pt x="2802" y="1239"/>
                  </a:cubicBezTo>
                  <a:cubicBezTo>
                    <a:pt x="2730" y="1177"/>
                    <a:pt x="2637" y="1142"/>
                    <a:pt x="2553" y="1092"/>
                  </a:cubicBezTo>
                  <a:cubicBezTo>
                    <a:pt x="2370" y="984"/>
                    <a:pt x="2229" y="794"/>
                    <a:pt x="2213" y="583"/>
                  </a:cubicBezTo>
                  <a:cubicBezTo>
                    <a:pt x="2205" y="493"/>
                    <a:pt x="2221" y="404"/>
                    <a:pt x="2218" y="314"/>
                  </a:cubicBezTo>
                  <a:cubicBezTo>
                    <a:pt x="2215" y="226"/>
                    <a:pt x="2191" y="129"/>
                    <a:pt x="2123" y="72"/>
                  </a:cubicBezTo>
                  <a:cubicBezTo>
                    <a:pt x="2061" y="18"/>
                    <a:pt x="1977" y="6"/>
                    <a:pt x="1896" y="2"/>
                  </a:cubicBezTo>
                  <a:cubicBezTo>
                    <a:pt x="1874" y="1"/>
                    <a:pt x="1852" y="0"/>
                    <a:pt x="1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5"/>
            <p:cNvSpPr/>
            <p:nvPr/>
          </p:nvSpPr>
          <p:spPr>
            <a:xfrm>
              <a:off x="2349500" y="817825"/>
              <a:ext cx="66450" cy="50425"/>
            </a:xfrm>
            <a:custGeom>
              <a:avLst/>
              <a:gdLst/>
              <a:ahLst/>
              <a:cxnLst/>
              <a:rect l="l" t="t" r="r" b="b"/>
              <a:pathLst>
                <a:path w="2658" h="2017" extrusionOk="0">
                  <a:moveTo>
                    <a:pt x="1286" y="0"/>
                  </a:moveTo>
                  <a:cubicBezTo>
                    <a:pt x="1234" y="0"/>
                    <a:pt x="1182" y="7"/>
                    <a:pt x="1131" y="24"/>
                  </a:cubicBezTo>
                  <a:cubicBezTo>
                    <a:pt x="953" y="79"/>
                    <a:pt x="817" y="238"/>
                    <a:pt x="633" y="273"/>
                  </a:cubicBezTo>
                  <a:cubicBezTo>
                    <a:pt x="593" y="281"/>
                    <a:pt x="552" y="283"/>
                    <a:pt x="510" y="283"/>
                  </a:cubicBezTo>
                  <a:cubicBezTo>
                    <a:pt x="485" y="283"/>
                    <a:pt x="459" y="282"/>
                    <a:pt x="434" y="282"/>
                  </a:cubicBezTo>
                  <a:cubicBezTo>
                    <a:pt x="415" y="282"/>
                    <a:pt x="396" y="282"/>
                    <a:pt x="377" y="284"/>
                  </a:cubicBezTo>
                  <a:cubicBezTo>
                    <a:pt x="292" y="290"/>
                    <a:pt x="201" y="318"/>
                    <a:pt x="155" y="390"/>
                  </a:cubicBezTo>
                  <a:cubicBezTo>
                    <a:pt x="100" y="477"/>
                    <a:pt x="129" y="590"/>
                    <a:pt x="156" y="689"/>
                  </a:cubicBezTo>
                  <a:cubicBezTo>
                    <a:pt x="239" y="1000"/>
                    <a:pt x="269" y="1356"/>
                    <a:pt x="88" y="1624"/>
                  </a:cubicBezTo>
                  <a:cubicBezTo>
                    <a:pt x="54" y="1672"/>
                    <a:pt x="14" y="1718"/>
                    <a:pt x="8" y="1778"/>
                  </a:cubicBezTo>
                  <a:cubicBezTo>
                    <a:pt x="1" y="1848"/>
                    <a:pt x="48" y="1918"/>
                    <a:pt x="110" y="1954"/>
                  </a:cubicBezTo>
                  <a:cubicBezTo>
                    <a:pt x="172" y="1989"/>
                    <a:pt x="245" y="2001"/>
                    <a:pt x="316" y="2006"/>
                  </a:cubicBezTo>
                  <a:cubicBezTo>
                    <a:pt x="425" y="2015"/>
                    <a:pt x="534" y="2016"/>
                    <a:pt x="643" y="2016"/>
                  </a:cubicBezTo>
                  <a:cubicBezTo>
                    <a:pt x="662" y="2016"/>
                    <a:pt x="682" y="2016"/>
                    <a:pt x="702" y="2016"/>
                  </a:cubicBezTo>
                  <a:cubicBezTo>
                    <a:pt x="1005" y="2016"/>
                    <a:pt x="1308" y="2015"/>
                    <a:pt x="1612" y="2015"/>
                  </a:cubicBezTo>
                  <a:cubicBezTo>
                    <a:pt x="1693" y="2015"/>
                    <a:pt x="1777" y="2014"/>
                    <a:pt x="1846" y="1971"/>
                  </a:cubicBezTo>
                  <a:cubicBezTo>
                    <a:pt x="1903" y="1936"/>
                    <a:pt x="1941" y="1876"/>
                    <a:pt x="1974" y="1817"/>
                  </a:cubicBezTo>
                  <a:cubicBezTo>
                    <a:pt x="2080" y="1627"/>
                    <a:pt x="2167" y="1411"/>
                    <a:pt x="2349" y="1290"/>
                  </a:cubicBezTo>
                  <a:cubicBezTo>
                    <a:pt x="2449" y="1221"/>
                    <a:pt x="2583" y="1177"/>
                    <a:pt x="2622" y="1061"/>
                  </a:cubicBezTo>
                  <a:cubicBezTo>
                    <a:pt x="2658" y="953"/>
                    <a:pt x="2589" y="846"/>
                    <a:pt x="2550" y="748"/>
                  </a:cubicBezTo>
                  <a:cubicBezTo>
                    <a:pt x="2519" y="674"/>
                    <a:pt x="2511" y="576"/>
                    <a:pt x="2462" y="511"/>
                  </a:cubicBezTo>
                  <a:cubicBezTo>
                    <a:pt x="2404" y="434"/>
                    <a:pt x="2283" y="398"/>
                    <a:pt x="2200" y="356"/>
                  </a:cubicBezTo>
                  <a:cubicBezTo>
                    <a:pt x="2073" y="294"/>
                    <a:pt x="1945" y="231"/>
                    <a:pt x="1817" y="167"/>
                  </a:cubicBezTo>
                  <a:cubicBezTo>
                    <a:pt x="1651" y="85"/>
                    <a:pt x="1467" y="0"/>
                    <a:pt x="1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5"/>
            <p:cNvSpPr/>
            <p:nvPr/>
          </p:nvSpPr>
          <p:spPr>
            <a:xfrm>
              <a:off x="2401575" y="844075"/>
              <a:ext cx="49725" cy="23475"/>
            </a:xfrm>
            <a:custGeom>
              <a:avLst/>
              <a:gdLst/>
              <a:ahLst/>
              <a:cxnLst/>
              <a:rect l="l" t="t" r="r" b="b"/>
              <a:pathLst>
                <a:path w="1989" h="939" extrusionOk="0">
                  <a:moveTo>
                    <a:pt x="1386" y="0"/>
                  </a:moveTo>
                  <a:cubicBezTo>
                    <a:pt x="1240" y="0"/>
                    <a:pt x="1119" y="94"/>
                    <a:pt x="983" y="138"/>
                  </a:cubicBezTo>
                  <a:cubicBezTo>
                    <a:pt x="877" y="171"/>
                    <a:pt x="766" y="144"/>
                    <a:pt x="661" y="171"/>
                  </a:cubicBezTo>
                  <a:cubicBezTo>
                    <a:pt x="554" y="199"/>
                    <a:pt x="550" y="279"/>
                    <a:pt x="496" y="360"/>
                  </a:cubicBezTo>
                  <a:cubicBezTo>
                    <a:pt x="420" y="474"/>
                    <a:pt x="266" y="510"/>
                    <a:pt x="158" y="585"/>
                  </a:cubicBezTo>
                  <a:cubicBezTo>
                    <a:pt x="72" y="644"/>
                    <a:pt x="0" y="744"/>
                    <a:pt x="21" y="846"/>
                  </a:cubicBezTo>
                  <a:cubicBezTo>
                    <a:pt x="26" y="864"/>
                    <a:pt x="34" y="885"/>
                    <a:pt x="49" y="898"/>
                  </a:cubicBezTo>
                  <a:cubicBezTo>
                    <a:pt x="71" y="918"/>
                    <a:pt x="102" y="919"/>
                    <a:pt x="132" y="919"/>
                  </a:cubicBezTo>
                  <a:cubicBezTo>
                    <a:pt x="725" y="925"/>
                    <a:pt x="1320" y="931"/>
                    <a:pt x="1913" y="938"/>
                  </a:cubicBezTo>
                  <a:cubicBezTo>
                    <a:pt x="1938" y="938"/>
                    <a:pt x="1971" y="934"/>
                    <a:pt x="1979" y="910"/>
                  </a:cubicBezTo>
                  <a:cubicBezTo>
                    <a:pt x="1989" y="888"/>
                    <a:pt x="1971" y="864"/>
                    <a:pt x="1953" y="848"/>
                  </a:cubicBezTo>
                  <a:cubicBezTo>
                    <a:pt x="1877" y="779"/>
                    <a:pt x="1783" y="733"/>
                    <a:pt x="1699" y="674"/>
                  </a:cubicBezTo>
                  <a:cubicBezTo>
                    <a:pt x="1613" y="617"/>
                    <a:pt x="1532" y="542"/>
                    <a:pt x="1502" y="445"/>
                  </a:cubicBezTo>
                  <a:cubicBezTo>
                    <a:pt x="1464" y="320"/>
                    <a:pt x="1514" y="179"/>
                    <a:pt x="1469" y="56"/>
                  </a:cubicBezTo>
                  <a:cubicBezTo>
                    <a:pt x="1464" y="40"/>
                    <a:pt x="1457" y="26"/>
                    <a:pt x="1444" y="16"/>
                  </a:cubicBezTo>
                  <a:cubicBezTo>
                    <a:pt x="1429" y="3"/>
                    <a:pt x="1408" y="0"/>
                    <a:pt x="1388" y="0"/>
                  </a:cubicBezTo>
                  <a:cubicBezTo>
                    <a:pt x="1388" y="0"/>
                    <a:pt x="1387" y="0"/>
                    <a:pt x="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5"/>
            <p:cNvSpPr/>
            <p:nvPr/>
          </p:nvSpPr>
          <p:spPr>
            <a:xfrm>
              <a:off x="2443150" y="826000"/>
              <a:ext cx="52250" cy="40350"/>
            </a:xfrm>
            <a:custGeom>
              <a:avLst/>
              <a:gdLst/>
              <a:ahLst/>
              <a:cxnLst/>
              <a:rect l="l" t="t" r="r" b="b"/>
              <a:pathLst>
                <a:path w="2090" h="1614" extrusionOk="0">
                  <a:moveTo>
                    <a:pt x="1889" y="1"/>
                  </a:moveTo>
                  <a:cubicBezTo>
                    <a:pt x="1872" y="1"/>
                    <a:pt x="1856" y="2"/>
                    <a:pt x="1840" y="4"/>
                  </a:cubicBezTo>
                  <a:cubicBezTo>
                    <a:pt x="1747" y="15"/>
                    <a:pt x="1655" y="46"/>
                    <a:pt x="1573" y="95"/>
                  </a:cubicBezTo>
                  <a:cubicBezTo>
                    <a:pt x="1469" y="156"/>
                    <a:pt x="1383" y="241"/>
                    <a:pt x="1286" y="313"/>
                  </a:cubicBezTo>
                  <a:cubicBezTo>
                    <a:pt x="1195" y="381"/>
                    <a:pt x="1088" y="437"/>
                    <a:pt x="976" y="437"/>
                  </a:cubicBezTo>
                  <a:cubicBezTo>
                    <a:pt x="969" y="437"/>
                    <a:pt x="961" y="437"/>
                    <a:pt x="954" y="436"/>
                  </a:cubicBezTo>
                  <a:cubicBezTo>
                    <a:pt x="877" y="431"/>
                    <a:pt x="804" y="399"/>
                    <a:pt x="727" y="385"/>
                  </a:cubicBezTo>
                  <a:cubicBezTo>
                    <a:pt x="709" y="382"/>
                    <a:pt x="692" y="380"/>
                    <a:pt x="676" y="380"/>
                  </a:cubicBezTo>
                  <a:cubicBezTo>
                    <a:pt x="580" y="380"/>
                    <a:pt x="525" y="434"/>
                    <a:pt x="441" y="490"/>
                  </a:cubicBezTo>
                  <a:cubicBezTo>
                    <a:pt x="337" y="562"/>
                    <a:pt x="216" y="600"/>
                    <a:pt x="95" y="635"/>
                  </a:cubicBezTo>
                  <a:cubicBezTo>
                    <a:pt x="73" y="641"/>
                    <a:pt x="48" y="649"/>
                    <a:pt x="32" y="666"/>
                  </a:cubicBezTo>
                  <a:cubicBezTo>
                    <a:pt x="1" y="696"/>
                    <a:pt x="6" y="748"/>
                    <a:pt x="14" y="791"/>
                  </a:cubicBezTo>
                  <a:cubicBezTo>
                    <a:pt x="27" y="851"/>
                    <a:pt x="42" y="908"/>
                    <a:pt x="58" y="966"/>
                  </a:cubicBezTo>
                  <a:cubicBezTo>
                    <a:pt x="78" y="1027"/>
                    <a:pt x="101" y="1089"/>
                    <a:pt x="146" y="1134"/>
                  </a:cubicBezTo>
                  <a:cubicBezTo>
                    <a:pt x="242" y="1231"/>
                    <a:pt x="422" y="1235"/>
                    <a:pt x="483" y="1356"/>
                  </a:cubicBezTo>
                  <a:cubicBezTo>
                    <a:pt x="510" y="1411"/>
                    <a:pt x="506" y="1478"/>
                    <a:pt x="537" y="1528"/>
                  </a:cubicBezTo>
                  <a:cubicBezTo>
                    <a:pt x="588" y="1605"/>
                    <a:pt x="696" y="1613"/>
                    <a:pt x="788" y="1613"/>
                  </a:cubicBezTo>
                  <a:lnTo>
                    <a:pt x="1928" y="1613"/>
                  </a:lnTo>
                  <a:cubicBezTo>
                    <a:pt x="1945" y="1613"/>
                    <a:pt x="1965" y="1613"/>
                    <a:pt x="1983" y="1607"/>
                  </a:cubicBezTo>
                  <a:cubicBezTo>
                    <a:pt x="2010" y="1597"/>
                    <a:pt x="2031" y="1574"/>
                    <a:pt x="2045" y="1548"/>
                  </a:cubicBezTo>
                  <a:cubicBezTo>
                    <a:pt x="2089" y="1469"/>
                    <a:pt x="2088" y="1374"/>
                    <a:pt x="2087" y="1282"/>
                  </a:cubicBezTo>
                  <a:cubicBezTo>
                    <a:pt x="2079" y="917"/>
                    <a:pt x="2071" y="553"/>
                    <a:pt x="2062" y="187"/>
                  </a:cubicBezTo>
                  <a:cubicBezTo>
                    <a:pt x="2061" y="144"/>
                    <a:pt x="2060" y="99"/>
                    <a:pt x="2037" y="63"/>
                  </a:cubicBezTo>
                  <a:cubicBezTo>
                    <a:pt x="2005" y="16"/>
                    <a:pt x="1947" y="1"/>
                    <a:pt x="1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5"/>
            <p:cNvSpPr/>
            <p:nvPr/>
          </p:nvSpPr>
          <p:spPr>
            <a:xfrm>
              <a:off x="2461100" y="780750"/>
              <a:ext cx="34625" cy="51025"/>
            </a:xfrm>
            <a:custGeom>
              <a:avLst/>
              <a:gdLst/>
              <a:ahLst/>
              <a:cxnLst/>
              <a:rect l="l" t="t" r="r" b="b"/>
              <a:pathLst>
                <a:path w="1385" h="2041" extrusionOk="0">
                  <a:moveTo>
                    <a:pt x="1250" y="1"/>
                  </a:moveTo>
                  <a:cubicBezTo>
                    <a:pt x="1201" y="1"/>
                    <a:pt x="1151" y="27"/>
                    <a:pt x="1109" y="54"/>
                  </a:cubicBezTo>
                  <a:cubicBezTo>
                    <a:pt x="951" y="158"/>
                    <a:pt x="801" y="294"/>
                    <a:pt x="613" y="312"/>
                  </a:cubicBezTo>
                  <a:cubicBezTo>
                    <a:pt x="596" y="314"/>
                    <a:pt x="579" y="314"/>
                    <a:pt x="562" y="314"/>
                  </a:cubicBezTo>
                  <a:cubicBezTo>
                    <a:pt x="504" y="314"/>
                    <a:pt x="443" y="308"/>
                    <a:pt x="385" y="308"/>
                  </a:cubicBezTo>
                  <a:cubicBezTo>
                    <a:pt x="316" y="308"/>
                    <a:pt x="250" y="317"/>
                    <a:pt x="196" y="359"/>
                  </a:cubicBezTo>
                  <a:cubicBezTo>
                    <a:pt x="138" y="403"/>
                    <a:pt x="96" y="494"/>
                    <a:pt x="101" y="569"/>
                  </a:cubicBezTo>
                  <a:cubicBezTo>
                    <a:pt x="103" y="602"/>
                    <a:pt x="115" y="633"/>
                    <a:pt x="116" y="668"/>
                  </a:cubicBezTo>
                  <a:cubicBezTo>
                    <a:pt x="117" y="720"/>
                    <a:pt x="116" y="774"/>
                    <a:pt x="116" y="825"/>
                  </a:cubicBezTo>
                  <a:cubicBezTo>
                    <a:pt x="116" y="874"/>
                    <a:pt x="116" y="926"/>
                    <a:pt x="98" y="972"/>
                  </a:cubicBezTo>
                  <a:cubicBezTo>
                    <a:pt x="75" y="1033"/>
                    <a:pt x="24" y="1083"/>
                    <a:pt x="14" y="1147"/>
                  </a:cubicBezTo>
                  <a:cubicBezTo>
                    <a:pt x="0" y="1232"/>
                    <a:pt x="62" y="1306"/>
                    <a:pt x="97" y="1383"/>
                  </a:cubicBezTo>
                  <a:cubicBezTo>
                    <a:pt x="161" y="1525"/>
                    <a:pt x="162" y="1714"/>
                    <a:pt x="95" y="1850"/>
                  </a:cubicBezTo>
                  <a:cubicBezTo>
                    <a:pt x="80" y="1880"/>
                    <a:pt x="63" y="1910"/>
                    <a:pt x="58" y="1942"/>
                  </a:cubicBezTo>
                  <a:cubicBezTo>
                    <a:pt x="53" y="1976"/>
                    <a:pt x="63" y="2013"/>
                    <a:pt x="92" y="2031"/>
                  </a:cubicBezTo>
                  <a:cubicBezTo>
                    <a:pt x="107" y="2040"/>
                    <a:pt x="126" y="2041"/>
                    <a:pt x="142" y="2041"/>
                  </a:cubicBezTo>
                  <a:cubicBezTo>
                    <a:pt x="251" y="2040"/>
                    <a:pt x="342" y="1963"/>
                    <a:pt x="424" y="1889"/>
                  </a:cubicBezTo>
                  <a:cubicBezTo>
                    <a:pt x="556" y="1768"/>
                    <a:pt x="696" y="1638"/>
                    <a:pt x="873" y="1608"/>
                  </a:cubicBezTo>
                  <a:cubicBezTo>
                    <a:pt x="991" y="1588"/>
                    <a:pt x="1122" y="1613"/>
                    <a:pt x="1226" y="1551"/>
                  </a:cubicBezTo>
                  <a:cubicBezTo>
                    <a:pt x="1296" y="1510"/>
                    <a:pt x="1339" y="1434"/>
                    <a:pt x="1360" y="1355"/>
                  </a:cubicBezTo>
                  <a:cubicBezTo>
                    <a:pt x="1380" y="1277"/>
                    <a:pt x="1380" y="1196"/>
                    <a:pt x="1381" y="1115"/>
                  </a:cubicBezTo>
                  <a:cubicBezTo>
                    <a:pt x="1384" y="820"/>
                    <a:pt x="1384" y="524"/>
                    <a:pt x="1385" y="229"/>
                  </a:cubicBezTo>
                  <a:cubicBezTo>
                    <a:pt x="1385" y="145"/>
                    <a:pt x="1374" y="43"/>
                    <a:pt x="1297" y="10"/>
                  </a:cubicBezTo>
                  <a:cubicBezTo>
                    <a:pt x="1282" y="4"/>
                    <a:pt x="1266"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5"/>
            <p:cNvSpPr/>
            <p:nvPr/>
          </p:nvSpPr>
          <p:spPr>
            <a:xfrm>
              <a:off x="2418375" y="766775"/>
              <a:ext cx="47900" cy="40200"/>
            </a:xfrm>
            <a:custGeom>
              <a:avLst/>
              <a:gdLst/>
              <a:ahLst/>
              <a:cxnLst/>
              <a:rect l="l" t="t" r="r" b="b"/>
              <a:pathLst>
                <a:path w="1916" h="1608" extrusionOk="0">
                  <a:moveTo>
                    <a:pt x="202" y="0"/>
                  </a:moveTo>
                  <a:cubicBezTo>
                    <a:pt x="145" y="0"/>
                    <a:pt x="90" y="13"/>
                    <a:pt x="52" y="54"/>
                  </a:cubicBezTo>
                  <a:cubicBezTo>
                    <a:pt x="0" y="110"/>
                    <a:pt x="0" y="193"/>
                    <a:pt x="2" y="269"/>
                  </a:cubicBezTo>
                  <a:cubicBezTo>
                    <a:pt x="7" y="392"/>
                    <a:pt x="12" y="517"/>
                    <a:pt x="17" y="640"/>
                  </a:cubicBezTo>
                  <a:cubicBezTo>
                    <a:pt x="18" y="675"/>
                    <a:pt x="20" y="711"/>
                    <a:pt x="30" y="745"/>
                  </a:cubicBezTo>
                  <a:cubicBezTo>
                    <a:pt x="64" y="863"/>
                    <a:pt x="191" y="925"/>
                    <a:pt x="307" y="966"/>
                  </a:cubicBezTo>
                  <a:cubicBezTo>
                    <a:pt x="423" y="1007"/>
                    <a:pt x="551" y="1051"/>
                    <a:pt x="613" y="1158"/>
                  </a:cubicBezTo>
                  <a:cubicBezTo>
                    <a:pt x="675" y="1265"/>
                    <a:pt x="611" y="1554"/>
                    <a:pt x="769" y="1554"/>
                  </a:cubicBezTo>
                  <a:cubicBezTo>
                    <a:pt x="788" y="1554"/>
                    <a:pt x="811" y="1550"/>
                    <a:pt x="838" y="1540"/>
                  </a:cubicBezTo>
                  <a:cubicBezTo>
                    <a:pt x="911" y="1515"/>
                    <a:pt x="954" y="1482"/>
                    <a:pt x="1032" y="1482"/>
                  </a:cubicBezTo>
                  <a:cubicBezTo>
                    <a:pt x="1037" y="1482"/>
                    <a:pt x="1043" y="1482"/>
                    <a:pt x="1048" y="1483"/>
                  </a:cubicBezTo>
                  <a:cubicBezTo>
                    <a:pt x="1158" y="1493"/>
                    <a:pt x="1270" y="1531"/>
                    <a:pt x="1371" y="1579"/>
                  </a:cubicBezTo>
                  <a:cubicBezTo>
                    <a:pt x="1400" y="1593"/>
                    <a:pt x="1430" y="1607"/>
                    <a:pt x="1460" y="1607"/>
                  </a:cubicBezTo>
                  <a:cubicBezTo>
                    <a:pt x="1469" y="1607"/>
                    <a:pt x="1478" y="1606"/>
                    <a:pt x="1487" y="1603"/>
                  </a:cubicBezTo>
                  <a:cubicBezTo>
                    <a:pt x="1544" y="1586"/>
                    <a:pt x="1561" y="1515"/>
                    <a:pt x="1563" y="1456"/>
                  </a:cubicBezTo>
                  <a:cubicBezTo>
                    <a:pt x="1566" y="1376"/>
                    <a:pt x="1561" y="1297"/>
                    <a:pt x="1546" y="1218"/>
                  </a:cubicBezTo>
                  <a:cubicBezTo>
                    <a:pt x="1516" y="1069"/>
                    <a:pt x="1455" y="902"/>
                    <a:pt x="1539" y="774"/>
                  </a:cubicBezTo>
                  <a:cubicBezTo>
                    <a:pt x="1605" y="671"/>
                    <a:pt x="1739" y="639"/>
                    <a:pt x="1839" y="565"/>
                  </a:cubicBezTo>
                  <a:cubicBezTo>
                    <a:pt x="1878" y="536"/>
                    <a:pt x="1916" y="495"/>
                    <a:pt x="1916" y="445"/>
                  </a:cubicBezTo>
                  <a:cubicBezTo>
                    <a:pt x="1914" y="359"/>
                    <a:pt x="1810" y="320"/>
                    <a:pt x="1727" y="302"/>
                  </a:cubicBezTo>
                  <a:cubicBezTo>
                    <a:pt x="1261" y="207"/>
                    <a:pt x="797" y="112"/>
                    <a:pt x="331" y="15"/>
                  </a:cubicBezTo>
                  <a:cubicBezTo>
                    <a:pt x="290" y="7"/>
                    <a:pt x="246"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0" name="Google Shape;3620;p55"/>
          <p:cNvGrpSpPr/>
          <p:nvPr/>
        </p:nvGrpSpPr>
        <p:grpSpPr>
          <a:xfrm>
            <a:off x="6675198" y="144718"/>
            <a:ext cx="1142993" cy="1142993"/>
            <a:chOff x="1248950" y="2222850"/>
            <a:chExt cx="604950" cy="603800"/>
          </a:xfrm>
        </p:grpSpPr>
        <p:sp>
          <p:nvSpPr>
            <p:cNvPr id="3621" name="Google Shape;3621;p55"/>
            <p:cNvSpPr/>
            <p:nvPr/>
          </p:nvSpPr>
          <p:spPr>
            <a:xfrm>
              <a:off x="1249600" y="2368450"/>
              <a:ext cx="226750" cy="278325"/>
            </a:xfrm>
            <a:custGeom>
              <a:avLst/>
              <a:gdLst/>
              <a:ahLst/>
              <a:cxnLst/>
              <a:rect l="l" t="t" r="r" b="b"/>
              <a:pathLst>
                <a:path w="9070" h="11133" extrusionOk="0">
                  <a:moveTo>
                    <a:pt x="1648" y="1"/>
                  </a:moveTo>
                  <a:cubicBezTo>
                    <a:pt x="1609" y="1"/>
                    <a:pt x="1569" y="7"/>
                    <a:pt x="1529" y="22"/>
                  </a:cubicBezTo>
                  <a:cubicBezTo>
                    <a:pt x="1379" y="76"/>
                    <a:pt x="1287" y="227"/>
                    <a:pt x="1221" y="373"/>
                  </a:cubicBezTo>
                  <a:cubicBezTo>
                    <a:pt x="1137" y="565"/>
                    <a:pt x="1076" y="768"/>
                    <a:pt x="1015" y="968"/>
                  </a:cubicBezTo>
                  <a:cubicBezTo>
                    <a:pt x="790" y="1718"/>
                    <a:pt x="566" y="2465"/>
                    <a:pt x="341" y="3214"/>
                  </a:cubicBezTo>
                  <a:cubicBezTo>
                    <a:pt x="201" y="3681"/>
                    <a:pt x="59" y="4153"/>
                    <a:pt x="29" y="4638"/>
                  </a:cubicBezTo>
                  <a:cubicBezTo>
                    <a:pt x="1" y="5125"/>
                    <a:pt x="91" y="5634"/>
                    <a:pt x="381" y="6027"/>
                  </a:cubicBezTo>
                  <a:cubicBezTo>
                    <a:pt x="800" y="6600"/>
                    <a:pt x="1549" y="6818"/>
                    <a:pt x="2270" y="6818"/>
                  </a:cubicBezTo>
                  <a:cubicBezTo>
                    <a:pt x="2361" y="6818"/>
                    <a:pt x="2452" y="6815"/>
                    <a:pt x="2542" y="6808"/>
                  </a:cubicBezTo>
                  <a:cubicBezTo>
                    <a:pt x="3081" y="6769"/>
                    <a:pt x="3595" y="6612"/>
                    <a:pt x="4129" y="6545"/>
                  </a:cubicBezTo>
                  <a:cubicBezTo>
                    <a:pt x="4252" y="6530"/>
                    <a:pt x="4375" y="6523"/>
                    <a:pt x="4498" y="6523"/>
                  </a:cubicBezTo>
                  <a:cubicBezTo>
                    <a:pt x="4927" y="6523"/>
                    <a:pt x="5356" y="6605"/>
                    <a:pt x="5768" y="6708"/>
                  </a:cubicBezTo>
                  <a:cubicBezTo>
                    <a:pt x="6041" y="6776"/>
                    <a:pt x="6333" y="6869"/>
                    <a:pt x="6496" y="7100"/>
                  </a:cubicBezTo>
                  <a:cubicBezTo>
                    <a:pt x="6663" y="7337"/>
                    <a:pt x="6653" y="7668"/>
                    <a:pt x="6828" y="7900"/>
                  </a:cubicBezTo>
                  <a:cubicBezTo>
                    <a:pt x="6999" y="8128"/>
                    <a:pt x="7290" y="8200"/>
                    <a:pt x="7547" y="8287"/>
                  </a:cubicBezTo>
                  <a:cubicBezTo>
                    <a:pt x="7663" y="8326"/>
                    <a:pt x="7808" y="8364"/>
                    <a:pt x="7905" y="8439"/>
                  </a:cubicBezTo>
                  <a:cubicBezTo>
                    <a:pt x="8018" y="8526"/>
                    <a:pt x="8109" y="8688"/>
                    <a:pt x="8179" y="8811"/>
                  </a:cubicBezTo>
                  <a:cubicBezTo>
                    <a:pt x="8345" y="9103"/>
                    <a:pt x="8444" y="9428"/>
                    <a:pt x="8475" y="9761"/>
                  </a:cubicBezTo>
                  <a:cubicBezTo>
                    <a:pt x="8502" y="10044"/>
                    <a:pt x="8480" y="10331"/>
                    <a:pt x="8412" y="10604"/>
                  </a:cubicBezTo>
                  <a:cubicBezTo>
                    <a:pt x="8382" y="10725"/>
                    <a:pt x="8343" y="10851"/>
                    <a:pt x="8379" y="10970"/>
                  </a:cubicBezTo>
                  <a:cubicBezTo>
                    <a:pt x="8406" y="11059"/>
                    <a:pt x="8499" y="11133"/>
                    <a:pt x="8586" y="11133"/>
                  </a:cubicBezTo>
                  <a:cubicBezTo>
                    <a:pt x="8614" y="11133"/>
                    <a:pt x="8642" y="11125"/>
                    <a:pt x="8667" y="11107"/>
                  </a:cubicBezTo>
                  <a:cubicBezTo>
                    <a:pt x="8722" y="11068"/>
                    <a:pt x="8741" y="10999"/>
                    <a:pt x="8758" y="10934"/>
                  </a:cubicBezTo>
                  <a:cubicBezTo>
                    <a:pt x="8880" y="10459"/>
                    <a:pt x="8974" y="9977"/>
                    <a:pt x="9042" y="9492"/>
                  </a:cubicBezTo>
                  <a:cubicBezTo>
                    <a:pt x="9070" y="9300"/>
                    <a:pt x="9035" y="9168"/>
                    <a:pt x="9011" y="8983"/>
                  </a:cubicBezTo>
                  <a:cubicBezTo>
                    <a:pt x="8981" y="8744"/>
                    <a:pt x="8952" y="8514"/>
                    <a:pt x="8877" y="8283"/>
                  </a:cubicBezTo>
                  <a:cubicBezTo>
                    <a:pt x="8600" y="7434"/>
                    <a:pt x="8137" y="6659"/>
                    <a:pt x="7628" y="5926"/>
                  </a:cubicBezTo>
                  <a:cubicBezTo>
                    <a:pt x="7352" y="5527"/>
                    <a:pt x="7056" y="5133"/>
                    <a:pt x="6668" y="4840"/>
                  </a:cubicBezTo>
                  <a:cubicBezTo>
                    <a:pt x="6134" y="4436"/>
                    <a:pt x="5470" y="4256"/>
                    <a:pt x="4838" y="4031"/>
                  </a:cubicBezTo>
                  <a:cubicBezTo>
                    <a:pt x="4206" y="3806"/>
                    <a:pt x="3562" y="3506"/>
                    <a:pt x="3182" y="2952"/>
                  </a:cubicBezTo>
                  <a:cubicBezTo>
                    <a:pt x="2874" y="2501"/>
                    <a:pt x="2784" y="1942"/>
                    <a:pt x="2627" y="1420"/>
                  </a:cubicBezTo>
                  <a:cubicBezTo>
                    <a:pt x="2524" y="1073"/>
                    <a:pt x="2387" y="737"/>
                    <a:pt x="2205" y="428"/>
                  </a:cubicBezTo>
                  <a:cubicBezTo>
                    <a:pt x="2081" y="218"/>
                    <a:pt x="1873" y="1"/>
                    <a:pt x="1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5"/>
            <p:cNvSpPr/>
            <p:nvPr/>
          </p:nvSpPr>
          <p:spPr>
            <a:xfrm>
              <a:off x="1323750" y="2222850"/>
              <a:ext cx="273100" cy="453700"/>
            </a:xfrm>
            <a:custGeom>
              <a:avLst/>
              <a:gdLst/>
              <a:ahLst/>
              <a:cxnLst/>
              <a:rect l="l" t="t" r="r" b="b"/>
              <a:pathLst>
                <a:path w="10924" h="18148" extrusionOk="0">
                  <a:moveTo>
                    <a:pt x="6416" y="0"/>
                  </a:moveTo>
                  <a:cubicBezTo>
                    <a:pt x="5998" y="0"/>
                    <a:pt x="5581" y="6"/>
                    <a:pt x="5166" y="52"/>
                  </a:cubicBezTo>
                  <a:cubicBezTo>
                    <a:pt x="3346" y="256"/>
                    <a:pt x="1595" y="1342"/>
                    <a:pt x="798" y="2990"/>
                  </a:cubicBezTo>
                  <a:cubicBezTo>
                    <a:pt x="0" y="4638"/>
                    <a:pt x="301" y="6813"/>
                    <a:pt x="1661" y="8038"/>
                  </a:cubicBezTo>
                  <a:cubicBezTo>
                    <a:pt x="2473" y="8771"/>
                    <a:pt x="3572" y="9136"/>
                    <a:pt x="4353" y="9902"/>
                  </a:cubicBezTo>
                  <a:cubicBezTo>
                    <a:pt x="4836" y="10378"/>
                    <a:pt x="5170" y="10980"/>
                    <a:pt x="5474" y="11586"/>
                  </a:cubicBezTo>
                  <a:cubicBezTo>
                    <a:pt x="5868" y="12368"/>
                    <a:pt x="6223" y="13169"/>
                    <a:pt x="6539" y="13985"/>
                  </a:cubicBezTo>
                  <a:cubicBezTo>
                    <a:pt x="6839" y="14757"/>
                    <a:pt x="7133" y="15503"/>
                    <a:pt x="7168" y="16340"/>
                  </a:cubicBezTo>
                  <a:cubicBezTo>
                    <a:pt x="7180" y="16644"/>
                    <a:pt x="7155" y="16942"/>
                    <a:pt x="7117" y="17243"/>
                  </a:cubicBezTo>
                  <a:cubicBezTo>
                    <a:pt x="7085" y="17495"/>
                    <a:pt x="7096" y="17708"/>
                    <a:pt x="6970" y="17947"/>
                  </a:cubicBezTo>
                  <a:cubicBezTo>
                    <a:pt x="6945" y="17996"/>
                    <a:pt x="6916" y="18046"/>
                    <a:pt x="6901" y="18099"/>
                  </a:cubicBezTo>
                  <a:cubicBezTo>
                    <a:pt x="6898" y="18109"/>
                    <a:pt x="6896" y="18122"/>
                    <a:pt x="6902" y="18129"/>
                  </a:cubicBezTo>
                  <a:cubicBezTo>
                    <a:pt x="6908" y="18135"/>
                    <a:pt x="6918" y="18138"/>
                    <a:pt x="6926" y="18139"/>
                  </a:cubicBezTo>
                  <a:cubicBezTo>
                    <a:pt x="6959" y="18145"/>
                    <a:pt x="6991" y="18147"/>
                    <a:pt x="7023" y="18147"/>
                  </a:cubicBezTo>
                  <a:cubicBezTo>
                    <a:pt x="7290" y="18147"/>
                    <a:pt x="7498" y="17961"/>
                    <a:pt x="7690" y="17775"/>
                  </a:cubicBezTo>
                  <a:cubicBezTo>
                    <a:pt x="7939" y="17536"/>
                    <a:pt x="8088" y="17243"/>
                    <a:pt x="8268" y="16952"/>
                  </a:cubicBezTo>
                  <a:cubicBezTo>
                    <a:pt x="8640" y="16352"/>
                    <a:pt x="8824" y="15642"/>
                    <a:pt x="8920" y="14947"/>
                  </a:cubicBezTo>
                  <a:cubicBezTo>
                    <a:pt x="8961" y="14644"/>
                    <a:pt x="8985" y="14338"/>
                    <a:pt x="8990" y="14033"/>
                  </a:cubicBezTo>
                  <a:cubicBezTo>
                    <a:pt x="9000" y="13346"/>
                    <a:pt x="8902" y="12656"/>
                    <a:pt x="8695" y="12003"/>
                  </a:cubicBezTo>
                  <a:cubicBezTo>
                    <a:pt x="8411" y="11113"/>
                    <a:pt x="7934" y="10294"/>
                    <a:pt x="7633" y="9410"/>
                  </a:cubicBezTo>
                  <a:cubicBezTo>
                    <a:pt x="6793" y="6941"/>
                    <a:pt x="7487" y="4020"/>
                    <a:pt x="9348" y="2192"/>
                  </a:cubicBezTo>
                  <a:cubicBezTo>
                    <a:pt x="9801" y="1747"/>
                    <a:pt x="10317" y="1362"/>
                    <a:pt x="10708" y="863"/>
                  </a:cubicBezTo>
                  <a:cubicBezTo>
                    <a:pt x="10818" y="724"/>
                    <a:pt x="10924" y="550"/>
                    <a:pt x="10885" y="374"/>
                  </a:cubicBezTo>
                  <a:cubicBezTo>
                    <a:pt x="10821" y="76"/>
                    <a:pt x="10429" y="12"/>
                    <a:pt x="10125" y="11"/>
                  </a:cubicBezTo>
                  <a:cubicBezTo>
                    <a:pt x="8956" y="9"/>
                    <a:pt x="7785" y="5"/>
                    <a:pt x="6615" y="0"/>
                  </a:cubicBezTo>
                  <a:cubicBezTo>
                    <a:pt x="6548" y="0"/>
                    <a:pt x="6482" y="0"/>
                    <a:pt x="6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5"/>
            <p:cNvSpPr/>
            <p:nvPr/>
          </p:nvSpPr>
          <p:spPr>
            <a:xfrm>
              <a:off x="1497075" y="2431825"/>
              <a:ext cx="356825" cy="389675"/>
            </a:xfrm>
            <a:custGeom>
              <a:avLst/>
              <a:gdLst/>
              <a:ahLst/>
              <a:cxnLst/>
              <a:rect l="l" t="t" r="r" b="b"/>
              <a:pathLst>
                <a:path w="14273" h="15587" extrusionOk="0">
                  <a:moveTo>
                    <a:pt x="13975" y="1"/>
                  </a:moveTo>
                  <a:cubicBezTo>
                    <a:pt x="13962" y="1"/>
                    <a:pt x="13948" y="1"/>
                    <a:pt x="13934" y="3"/>
                  </a:cubicBezTo>
                  <a:cubicBezTo>
                    <a:pt x="13572" y="40"/>
                    <a:pt x="13243" y="566"/>
                    <a:pt x="13047" y="829"/>
                  </a:cubicBezTo>
                  <a:cubicBezTo>
                    <a:pt x="12616" y="1402"/>
                    <a:pt x="12055" y="1876"/>
                    <a:pt x="11418" y="2204"/>
                  </a:cubicBezTo>
                  <a:cubicBezTo>
                    <a:pt x="10976" y="2431"/>
                    <a:pt x="10492" y="2595"/>
                    <a:pt x="10107" y="2910"/>
                  </a:cubicBezTo>
                  <a:cubicBezTo>
                    <a:pt x="9407" y="3486"/>
                    <a:pt x="9172" y="4452"/>
                    <a:pt x="9100" y="5355"/>
                  </a:cubicBezTo>
                  <a:cubicBezTo>
                    <a:pt x="9029" y="6258"/>
                    <a:pt x="9073" y="7190"/>
                    <a:pt x="8759" y="8041"/>
                  </a:cubicBezTo>
                  <a:cubicBezTo>
                    <a:pt x="8431" y="8931"/>
                    <a:pt x="7739" y="9643"/>
                    <a:pt x="6973" y="10203"/>
                  </a:cubicBezTo>
                  <a:cubicBezTo>
                    <a:pt x="5786" y="11071"/>
                    <a:pt x="4341" y="11639"/>
                    <a:pt x="2877" y="11639"/>
                  </a:cubicBezTo>
                  <a:cubicBezTo>
                    <a:pt x="2704" y="11639"/>
                    <a:pt x="2531" y="11631"/>
                    <a:pt x="2358" y="11615"/>
                  </a:cubicBezTo>
                  <a:cubicBezTo>
                    <a:pt x="1623" y="11546"/>
                    <a:pt x="832" y="11273"/>
                    <a:pt x="473" y="10628"/>
                  </a:cubicBezTo>
                  <a:lnTo>
                    <a:pt x="409" y="10550"/>
                  </a:lnTo>
                  <a:cubicBezTo>
                    <a:pt x="400" y="10551"/>
                    <a:pt x="391" y="10552"/>
                    <a:pt x="381" y="10552"/>
                  </a:cubicBezTo>
                  <a:cubicBezTo>
                    <a:pt x="345" y="10552"/>
                    <a:pt x="309" y="10542"/>
                    <a:pt x="277" y="10525"/>
                  </a:cubicBezTo>
                  <a:cubicBezTo>
                    <a:pt x="206" y="10487"/>
                    <a:pt x="134" y="10449"/>
                    <a:pt x="62" y="10411"/>
                  </a:cubicBezTo>
                  <a:cubicBezTo>
                    <a:pt x="30" y="10511"/>
                    <a:pt x="1" y="10622"/>
                    <a:pt x="1" y="10677"/>
                  </a:cubicBezTo>
                  <a:cubicBezTo>
                    <a:pt x="0" y="10762"/>
                    <a:pt x="0" y="10842"/>
                    <a:pt x="10" y="10927"/>
                  </a:cubicBezTo>
                  <a:cubicBezTo>
                    <a:pt x="31" y="11128"/>
                    <a:pt x="58" y="11328"/>
                    <a:pt x="96" y="11526"/>
                  </a:cubicBezTo>
                  <a:cubicBezTo>
                    <a:pt x="171" y="11923"/>
                    <a:pt x="292" y="12315"/>
                    <a:pt x="503" y="12662"/>
                  </a:cubicBezTo>
                  <a:cubicBezTo>
                    <a:pt x="908" y="13330"/>
                    <a:pt x="1594" y="13767"/>
                    <a:pt x="2256" y="14179"/>
                  </a:cubicBezTo>
                  <a:cubicBezTo>
                    <a:pt x="3227" y="14784"/>
                    <a:pt x="4238" y="15405"/>
                    <a:pt x="5374" y="15552"/>
                  </a:cubicBezTo>
                  <a:cubicBezTo>
                    <a:pt x="5560" y="15576"/>
                    <a:pt x="5745" y="15587"/>
                    <a:pt x="5930" y="15587"/>
                  </a:cubicBezTo>
                  <a:cubicBezTo>
                    <a:pt x="7044" y="15587"/>
                    <a:pt x="8145" y="15182"/>
                    <a:pt x="9199" y="14783"/>
                  </a:cubicBezTo>
                  <a:cubicBezTo>
                    <a:pt x="10122" y="14434"/>
                    <a:pt x="11048" y="14082"/>
                    <a:pt x="11909" y="13603"/>
                  </a:cubicBezTo>
                  <a:cubicBezTo>
                    <a:pt x="12728" y="13147"/>
                    <a:pt x="13518" y="12534"/>
                    <a:pt x="13883" y="11670"/>
                  </a:cubicBezTo>
                  <a:cubicBezTo>
                    <a:pt x="14163" y="11008"/>
                    <a:pt x="14167" y="10267"/>
                    <a:pt x="14167" y="9549"/>
                  </a:cubicBezTo>
                  <a:lnTo>
                    <a:pt x="14163" y="1456"/>
                  </a:lnTo>
                  <a:cubicBezTo>
                    <a:pt x="14163" y="1122"/>
                    <a:pt x="14207" y="832"/>
                    <a:pt x="14245" y="506"/>
                  </a:cubicBezTo>
                  <a:cubicBezTo>
                    <a:pt x="14272" y="280"/>
                    <a:pt x="14233" y="1"/>
                    <a:pt x="1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5"/>
            <p:cNvSpPr/>
            <p:nvPr/>
          </p:nvSpPr>
          <p:spPr>
            <a:xfrm>
              <a:off x="1523700" y="2229225"/>
              <a:ext cx="329075" cy="471300"/>
            </a:xfrm>
            <a:custGeom>
              <a:avLst/>
              <a:gdLst/>
              <a:ahLst/>
              <a:cxnLst/>
              <a:rect l="l" t="t" r="r" b="b"/>
              <a:pathLst>
                <a:path w="13163" h="18852" extrusionOk="0">
                  <a:moveTo>
                    <a:pt x="12181" y="1"/>
                  </a:moveTo>
                  <a:cubicBezTo>
                    <a:pt x="11911" y="1"/>
                    <a:pt x="11643" y="85"/>
                    <a:pt x="11384" y="168"/>
                  </a:cubicBezTo>
                  <a:cubicBezTo>
                    <a:pt x="9508" y="771"/>
                    <a:pt x="7633" y="1372"/>
                    <a:pt x="5757" y="1974"/>
                  </a:cubicBezTo>
                  <a:cubicBezTo>
                    <a:pt x="4777" y="2289"/>
                    <a:pt x="3778" y="2612"/>
                    <a:pt x="2940" y="3210"/>
                  </a:cubicBezTo>
                  <a:cubicBezTo>
                    <a:pt x="1869" y="3974"/>
                    <a:pt x="1128" y="5160"/>
                    <a:pt x="815" y="6439"/>
                  </a:cubicBezTo>
                  <a:cubicBezTo>
                    <a:pt x="501" y="7716"/>
                    <a:pt x="602" y="9080"/>
                    <a:pt x="1007" y="10332"/>
                  </a:cubicBezTo>
                  <a:cubicBezTo>
                    <a:pt x="1371" y="11457"/>
                    <a:pt x="1976" y="12510"/>
                    <a:pt x="2171" y="13677"/>
                  </a:cubicBezTo>
                  <a:cubicBezTo>
                    <a:pt x="2281" y="14339"/>
                    <a:pt x="2250" y="15020"/>
                    <a:pt x="2103" y="15673"/>
                  </a:cubicBezTo>
                  <a:cubicBezTo>
                    <a:pt x="2061" y="15853"/>
                    <a:pt x="2033" y="16069"/>
                    <a:pt x="1943" y="16234"/>
                  </a:cubicBezTo>
                  <a:cubicBezTo>
                    <a:pt x="1866" y="16378"/>
                    <a:pt x="1812" y="16518"/>
                    <a:pt x="1750" y="16672"/>
                  </a:cubicBezTo>
                  <a:cubicBezTo>
                    <a:pt x="1602" y="17042"/>
                    <a:pt x="1401" y="17387"/>
                    <a:pt x="1188" y="17724"/>
                  </a:cubicBezTo>
                  <a:cubicBezTo>
                    <a:pt x="1128" y="17820"/>
                    <a:pt x="1067" y="17916"/>
                    <a:pt x="990" y="18001"/>
                  </a:cubicBezTo>
                  <a:cubicBezTo>
                    <a:pt x="967" y="18026"/>
                    <a:pt x="943" y="18049"/>
                    <a:pt x="919" y="18070"/>
                  </a:cubicBezTo>
                  <a:cubicBezTo>
                    <a:pt x="846" y="18152"/>
                    <a:pt x="764" y="18226"/>
                    <a:pt x="676" y="18291"/>
                  </a:cubicBezTo>
                  <a:cubicBezTo>
                    <a:pt x="493" y="18516"/>
                    <a:pt x="253" y="18691"/>
                    <a:pt x="1" y="18831"/>
                  </a:cubicBezTo>
                  <a:cubicBezTo>
                    <a:pt x="16" y="18833"/>
                    <a:pt x="32" y="18835"/>
                    <a:pt x="47" y="18836"/>
                  </a:cubicBezTo>
                  <a:lnTo>
                    <a:pt x="37" y="18838"/>
                  </a:lnTo>
                  <a:cubicBezTo>
                    <a:pt x="122" y="18847"/>
                    <a:pt x="207" y="18851"/>
                    <a:pt x="292" y="18851"/>
                  </a:cubicBezTo>
                  <a:cubicBezTo>
                    <a:pt x="616" y="18851"/>
                    <a:pt x="941" y="18791"/>
                    <a:pt x="1260" y="18728"/>
                  </a:cubicBezTo>
                  <a:cubicBezTo>
                    <a:pt x="1743" y="18632"/>
                    <a:pt x="2231" y="18536"/>
                    <a:pt x="2711" y="18417"/>
                  </a:cubicBezTo>
                  <a:cubicBezTo>
                    <a:pt x="2835" y="18386"/>
                    <a:pt x="2959" y="18353"/>
                    <a:pt x="3082" y="18317"/>
                  </a:cubicBezTo>
                  <a:lnTo>
                    <a:pt x="3082" y="18317"/>
                  </a:lnTo>
                  <a:lnTo>
                    <a:pt x="3063" y="18320"/>
                  </a:lnTo>
                  <a:cubicBezTo>
                    <a:pt x="3102" y="18310"/>
                    <a:pt x="3139" y="18300"/>
                    <a:pt x="3174" y="18290"/>
                  </a:cubicBezTo>
                  <a:cubicBezTo>
                    <a:pt x="3591" y="18168"/>
                    <a:pt x="3991" y="17924"/>
                    <a:pt x="4362" y="17700"/>
                  </a:cubicBezTo>
                  <a:cubicBezTo>
                    <a:pt x="5687" y="16906"/>
                    <a:pt x="6726" y="15607"/>
                    <a:pt x="7110" y="14100"/>
                  </a:cubicBezTo>
                  <a:cubicBezTo>
                    <a:pt x="7387" y="13006"/>
                    <a:pt x="7349" y="11835"/>
                    <a:pt x="7762" y="10786"/>
                  </a:cubicBezTo>
                  <a:cubicBezTo>
                    <a:pt x="8073" y="9989"/>
                    <a:pt x="8644" y="9296"/>
                    <a:pt x="9365" y="8833"/>
                  </a:cubicBezTo>
                  <a:cubicBezTo>
                    <a:pt x="9963" y="8449"/>
                    <a:pt x="10650" y="8228"/>
                    <a:pt x="11290" y="7921"/>
                  </a:cubicBezTo>
                  <a:cubicBezTo>
                    <a:pt x="11931" y="7613"/>
                    <a:pt x="12558" y="7186"/>
                    <a:pt x="12868" y="6547"/>
                  </a:cubicBezTo>
                  <a:cubicBezTo>
                    <a:pt x="13125" y="6015"/>
                    <a:pt x="13135" y="5404"/>
                    <a:pt x="13139" y="4815"/>
                  </a:cubicBezTo>
                  <a:cubicBezTo>
                    <a:pt x="13152" y="3465"/>
                    <a:pt x="13163" y="2112"/>
                    <a:pt x="12954" y="781"/>
                  </a:cubicBezTo>
                  <a:cubicBezTo>
                    <a:pt x="12917" y="545"/>
                    <a:pt x="12861" y="288"/>
                    <a:pt x="12673" y="140"/>
                  </a:cubicBezTo>
                  <a:cubicBezTo>
                    <a:pt x="12573" y="62"/>
                    <a:pt x="12447" y="23"/>
                    <a:pt x="12321" y="8"/>
                  </a:cubicBezTo>
                  <a:cubicBezTo>
                    <a:pt x="12274" y="3"/>
                    <a:pt x="12227" y="1"/>
                    <a:pt x="12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5"/>
            <p:cNvSpPr/>
            <p:nvPr/>
          </p:nvSpPr>
          <p:spPr>
            <a:xfrm>
              <a:off x="1259000" y="2637775"/>
              <a:ext cx="297850" cy="188875"/>
            </a:xfrm>
            <a:custGeom>
              <a:avLst/>
              <a:gdLst/>
              <a:ahLst/>
              <a:cxnLst/>
              <a:rect l="l" t="t" r="r" b="b"/>
              <a:pathLst>
                <a:path w="11914" h="7555" extrusionOk="0">
                  <a:moveTo>
                    <a:pt x="5294" y="1"/>
                  </a:moveTo>
                  <a:cubicBezTo>
                    <a:pt x="5045" y="1"/>
                    <a:pt x="4795" y="22"/>
                    <a:pt x="4549" y="69"/>
                  </a:cubicBezTo>
                  <a:cubicBezTo>
                    <a:pt x="4322" y="113"/>
                    <a:pt x="4098" y="176"/>
                    <a:pt x="3882" y="263"/>
                  </a:cubicBezTo>
                  <a:cubicBezTo>
                    <a:pt x="2909" y="656"/>
                    <a:pt x="2169" y="1470"/>
                    <a:pt x="1568" y="2331"/>
                  </a:cubicBezTo>
                  <a:cubicBezTo>
                    <a:pt x="1213" y="2838"/>
                    <a:pt x="895" y="3372"/>
                    <a:pt x="635" y="3933"/>
                  </a:cubicBezTo>
                  <a:cubicBezTo>
                    <a:pt x="270" y="4724"/>
                    <a:pt x="25" y="5580"/>
                    <a:pt x="7" y="6453"/>
                  </a:cubicBezTo>
                  <a:cubicBezTo>
                    <a:pt x="1" y="6753"/>
                    <a:pt x="28" y="7075"/>
                    <a:pt x="213" y="7313"/>
                  </a:cubicBezTo>
                  <a:cubicBezTo>
                    <a:pt x="329" y="7460"/>
                    <a:pt x="522" y="7555"/>
                    <a:pt x="705" y="7555"/>
                  </a:cubicBezTo>
                  <a:cubicBezTo>
                    <a:pt x="815" y="7555"/>
                    <a:pt x="922" y="7520"/>
                    <a:pt x="1004" y="7441"/>
                  </a:cubicBezTo>
                  <a:cubicBezTo>
                    <a:pt x="874" y="6139"/>
                    <a:pt x="1105" y="4801"/>
                    <a:pt x="1667" y="3617"/>
                  </a:cubicBezTo>
                  <a:cubicBezTo>
                    <a:pt x="1914" y="3094"/>
                    <a:pt x="2235" y="2590"/>
                    <a:pt x="2695" y="2242"/>
                  </a:cubicBezTo>
                  <a:cubicBezTo>
                    <a:pt x="3075" y="1956"/>
                    <a:pt x="3532" y="1789"/>
                    <a:pt x="3992" y="1670"/>
                  </a:cubicBezTo>
                  <a:cubicBezTo>
                    <a:pt x="4617" y="1507"/>
                    <a:pt x="5264" y="1425"/>
                    <a:pt x="5911" y="1425"/>
                  </a:cubicBezTo>
                  <a:cubicBezTo>
                    <a:pt x="6108" y="1425"/>
                    <a:pt x="6305" y="1432"/>
                    <a:pt x="6501" y="1448"/>
                  </a:cubicBezTo>
                  <a:cubicBezTo>
                    <a:pt x="7314" y="1510"/>
                    <a:pt x="8073" y="1620"/>
                    <a:pt x="8810" y="1994"/>
                  </a:cubicBezTo>
                  <a:cubicBezTo>
                    <a:pt x="9034" y="2107"/>
                    <a:pt x="9249" y="2237"/>
                    <a:pt x="9480" y="2333"/>
                  </a:cubicBezTo>
                  <a:cubicBezTo>
                    <a:pt x="9896" y="2503"/>
                    <a:pt x="10349" y="2551"/>
                    <a:pt x="10799" y="2551"/>
                  </a:cubicBezTo>
                  <a:cubicBezTo>
                    <a:pt x="10851" y="2551"/>
                    <a:pt x="10903" y="2551"/>
                    <a:pt x="10955" y="2549"/>
                  </a:cubicBezTo>
                  <a:cubicBezTo>
                    <a:pt x="11136" y="2545"/>
                    <a:pt x="11321" y="2534"/>
                    <a:pt x="11486" y="2462"/>
                  </a:cubicBezTo>
                  <a:cubicBezTo>
                    <a:pt x="11666" y="2384"/>
                    <a:pt x="11768" y="2241"/>
                    <a:pt x="11844" y="2067"/>
                  </a:cubicBezTo>
                  <a:cubicBezTo>
                    <a:pt x="11887" y="1970"/>
                    <a:pt x="11914" y="1875"/>
                    <a:pt x="11912" y="1767"/>
                  </a:cubicBezTo>
                  <a:cubicBezTo>
                    <a:pt x="11911" y="1733"/>
                    <a:pt x="11885" y="1482"/>
                    <a:pt x="11840" y="1481"/>
                  </a:cubicBezTo>
                  <a:cubicBezTo>
                    <a:pt x="11838" y="1481"/>
                    <a:pt x="11837" y="1481"/>
                    <a:pt x="11836" y="1481"/>
                  </a:cubicBezTo>
                  <a:cubicBezTo>
                    <a:pt x="11670" y="1481"/>
                    <a:pt x="11532" y="1602"/>
                    <a:pt x="11387" y="1682"/>
                  </a:cubicBezTo>
                  <a:cubicBezTo>
                    <a:pt x="11206" y="1782"/>
                    <a:pt x="11001" y="1803"/>
                    <a:pt x="10796" y="1803"/>
                  </a:cubicBezTo>
                  <a:cubicBezTo>
                    <a:pt x="10694" y="1803"/>
                    <a:pt x="10592" y="1798"/>
                    <a:pt x="10492" y="1794"/>
                  </a:cubicBezTo>
                  <a:cubicBezTo>
                    <a:pt x="9910" y="1769"/>
                    <a:pt x="9162" y="1599"/>
                    <a:pt x="8723" y="1201"/>
                  </a:cubicBezTo>
                  <a:cubicBezTo>
                    <a:pt x="8486" y="986"/>
                    <a:pt x="8152" y="832"/>
                    <a:pt x="7873" y="684"/>
                  </a:cubicBezTo>
                  <a:cubicBezTo>
                    <a:pt x="7856" y="677"/>
                    <a:pt x="7839" y="669"/>
                    <a:pt x="7822" y="659"/>
                  </a:cubicBezTo>
                  <a:cubicBezTo>
                    <a:pt x="7535" y="510"/>
                    <a:pt x="7238" y="381"/>
                    <a:pt x="6931" y="279"/>
                  </a:cubicBezTo>
                  <a:cubicBezTo>
                    <a:pt x="6405" y="107"/>
                    <a:pt x="5849" y="1"/>
                    <a:pt x="5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5"/>
            <p:cNvSpPr/>
            <p:nvPr/>
          </p:nvSpPr>
          <p:spPr>
            <a:xfrm>
              <a:off x="1248950" y="2557975"/>
              <a:ext cx="185825" cy="85850"/>
            </a:xfrm>
            <a:custGeom>
              <a:avLst/>
              <a:gdLst/>
              <a:ahLst/>
              <a:cxnLst/>
              <a:rect l="l" t="t" r="r" b="b"/>
              <a:pathLst>
                <a:path w="7433" h="3434" extrusionOk="0">
                  <a:moveTo>
                    <a:pt x="322" y="0"/>
                  </a:moveTo>
                  <a:cubicBezTo>
                    <a:pt x="319" y="0"/>
                    <a:pt x="316" y="0"/>
                    <a:pt x="312" y="1"/>
                  </a:cubicBezTo>
                  <a:cubicBezTo>
                    <a:pt x="260" y="5"/>
                    <a:pt x="214" y="36"/>
                    <a:pt x="177" y="72"/>
                  </a:cubicBezTo>
                  <a:cubicBezTo>
                    <a:pt x="11" y="233"/>
                    <a:pt x="1" y="491"/>
                    <a:pt x="1" y="722"/>
                  </a:cubicBezTo>
                  <a:lnTo>
                    <a:pt x="1" y="2038"/>
                  </a:lnTo>
                  <a:cubicBezTo>
                    <a:pt x="1" y="2258"/>
                    <a:pt x="2" y="2485"/>
                    <a:pt x="76" y="2691"/>
                  </a:cubicBezTo>
                  <a:cubicBezTo>
                    <a:pt x="235" y="3131"/>
                    <a:pt x="712" y="3397"/>
                    <a:pt x="1179" y="3429"/>
                  </a:cubicBezTo>
                  <a:cubicBezTo>
                    <a:pt x="1219" y="3432"/>
                    <a:pt x="1259" y="3433"/>
                    <a:pt x="1299" y="3433"/>
                  </a:cubicBezTo>
                  <a:cubicBezTo>
                    <a:pt x="1724" y="3433"/>
                    <a:pt x="2140" y="3285"/>
                    <a:pt x="2529" y="3107"/>
                  </a:cubicBezTo>
                  <a:cubicBezTo>
                    <a:pt x="3071" y="2861"/>
                    <a:pt x="3590" y="2554"/>
                    <a:pt x="4160" y="2385"/>
                  </a:cubicBezTo>
                  <a:cubicBezTo>
                    <a:pt x="4409" y="2311"/>
                    <a:pt x="4675" y="2266"/>
                    <a:pt x="4937" y="2266"/>
                  </a:cubicBezTo>
                  <a:cubicBezTo>
                    <a:pt x="5273" y="2266"/>
                    <a:pt x="5604" y="2340"/>
                    <a:pt x="5887" y="2519"/>
                  </a:cubicBezTo>
                  <a:cubicBezTo>
                    <a:pt x="6149" y="2684"/>
                    <a:pt x="6544" y="3204"/>
                    <a:pt x="6906" y="3204"/>
                  </a:cubicBezTo>
                  <a:cubicBezTo>
                    <a:pt x="6943" y="3204"/>
                    <a:pt x="6980" y="3198"/>
                    <a:pt x="7016" y="3187"/>
                  </a:cubicBezTo>
                  <a:cubicBezTo>
                    <a:pt x="7432" y="3053"/>
                    <a:pt x="7239" y="2207"/>
                    <a:pt x="7126" y="1928"/>
                  </a:cubicBezTo>
                  <a:cubicBezTo>
                    <a:pt x="6856" y="1260"/>
                    <a:pt x="6121" y="905"/>
                    <a:pt x="5417" y="750"/>
                  </a:cubicBezTo>
                  <a:cubicBezTo>
                    <a:pt x="5019" y="662"/>
                    <a:pt x="4612" y="617"/>
                    <a:pt x="4205" y="617"/>
                  </a:cubicBezTo>
                  <a:cubicBezTo>
                    <a:pt x="4006" y="617"/>
                    <a:pt x="3807" y="628"/>
                    <a:pt x="3609" y="649"/>
                  </a:cubicBezTo>
                  <a:cubicBezTo>
                    <a:pt x="3247" y="688"/>
                    <a:pt x="2885" y="762"/>
                    <a:pt x="2523" y="762"/>
                  </a:cubicBezTo>
                  <a:cubicBezTo>
                    <a:pt x="2452" y="762"/>
                    <a:pt x="2381" y="759"/>
                    <a:pt x="2310" y="753"/>
                  </a:cubicBezTo>
                  <a:cubicBezTo>
                    <a:pt x="1646" y="693"/>
                    <a:pt x="1057" y="321"/>
                    <a:pt x="453" y="39"/>
                  </a:cubicBezTo>
                  <a:cubicBezTo>
                    <a:pt x="411" y="20"/>
                    <a:pt x="368"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5"/>
            <p:cNvSpPr/>
            <p:nvPr/>
          </p:nvSpPr>
          <p:spPr>
            <a:xfrm>
              <a:off x="1400650" y="2691725"/>
              <a:ext cx="103000" cy="134750"/>
            </a:xfrm>
            <a:custGeom>
              <a:avLst/>
              <a:gdLst/>
              <a:ahLst/>
              <a:cxnLst/>
              <a:rect l="l" t="t" r="r" b="b"/>
              <a:pathLst>
                <a:path w="4120" h="5390" extrusionOk="0">
                  <a:moveTo>
                    <a:pt x="2915" y="0"/>
                  </a:moveTo>
                  <a:cubicBezTo>
                    <a:pt x="2674" y="0"/>
                    <a:pt x="1831" y="811"/>
                    <a:pt x="1685" y="931"/>
                  </a:cubicBezTo>
                  <a:cubicBezTo>
                    <a:pt x="1452" y="1122"/>
                    <a:pt x="1220" y="1314"/>
                    <a:pt x="1016" y="1535"/>
                  </a:cubicBezTo>
                  <a:cubicBezTo>
                    <a:pt x="293" y="2321"/>
                    <a:pt x="0" y="3480"/>
                    <a:pt x="265" y="4513"/>
                  </a:cubicBezTo>
                  <a:cubicBezTo>
                    <a:pt x="311" y="4688"/>
                    <a:pt x="378" y="4869"/>
                    <a:pt x="519" y="4979"/>
                  </a:cubicBezTo>
                  <a:cubicBezTo>
                    <a:pt x="614" y="5051"/>
                    <a:pt x="732" y="5083"/>
                    <a:pt x="846" y="5111"/>
                  </a:cubicBezTo>
                  <a:cubicBezTo>
                    <a:pt x="1593" y="5296"/>
                    <a:pt x="2362" y="5390"/>
                    <a:pt x="3131" y="5390"/>
                  </a:cubicBezTo>
                  <a:cubicBezTo>
                    <a:pt x="3207" y="5390"/>
                    <a:pt x="3284" y="5389"/>
                    <a:pt x="3360" y="5387"/>
                  </a:cubicBezTo>
                  <a:cubicBezTo>
                    <a:pt x="3474" y="5385"/>
                    <a:pt x="3590" y="5380"/>
                    <a:pt x="3697" y="5339"/>
                  </a:cubicBezTo>
                  <a:cubicBezTo>
                    <a:pt x="3986" y="5227"/>
                    <a:pt x="4119" y="4868"/>
                    <a:pt x="4065" y="4563"/>
                  </a:cubicBezTo>
                  <a:cubicBezTo>
                    <a:pt x="4011" y="4257"/>
                    <a:pt x="3811" y="3999"/>
                    <a:pt x="3598" y="3772"/>
                  </a:cubicBezTo>
                  <a:cubicBezTo>
                    <a:pt x="3385" y="3546"/>
                    <a:pt x="3148" y="3337"/>
                    <a:pt x="2989" y="3071"/>
                  </a:cubicBezTo>
                  <a:cubicBezTo>
                    <a:pt x="2743" y="2662"/>
                    <a:pt x="2706" y="2156"/>
                    <a:pt x="2758" y="1681"/>
                  </a:cubicBezTo>
                  <a:cubicBezTo>
                    <a:pt x="2808" y="1205"/>
                    <a:pt x="2937" y="742"/>
                    <a:pt x="3002" y="268"/>
                  </a:cubicBezTo>
                  <a:cubicBezTo>
                    <a:pt x="3014" y="182"/>
                    <a:pt x="3020" y="84"/>
                    <a:pt x="2963" y="19"/>
                  </a:cubicBezTo>
                  <a:cubicBezTo>
                    <a:pt x="2952" y="6"/>
                    <a:pt x="2936" y="0"/>
                    <a:pt x="29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5"/>
            <p:cNvSpPr/>
            <p:nvPr/>
          </p:nvSpPr>
          <p:spPr>
            <a:xfrm>
              <a:off x="1308000" y="2684250"/>
              <a:ext cx="138325" cy="140875"/>
            </a:xfrm>
            <a:custGeom>
              <a:avLst/>
              <a:gdLst/>
              <a:ahLst/>
              <a:cxnLst/>
              <a:rect l="l" t="t" r="r" b="b"/>
              <a:pathLst>
                <a:path w="5533" h="5635" extrusionOk="0">
                  <a:moveTo>
                    <a:pt x="3769" y="0"/>
                  </a:moveTo>
                  <a:cubicBezTo>
                    <a:pt x="3616" y="0"/>
                    <a:pt x="3463" y="6"/>
                    <a:pt x="3309" y="22"/>
                  </a:cubicBezTo>
                  <a:cubicBezTo>
                    <a:pt x="2712" y="87"/>
                    <a:pt x="2114" y="264"/>
                    <a:pt x="1631" y="619"/>
                  </a:cubicBezTo>
                  <a:cubicBezTo>
                    <a:pt x="1126" y="992"/>
                    <a:pt x="773" y="1541"/>
                    <a:pt x="542" y="2124"/>
                  </a:cubicBezTo>
                  <a:cubicBezTo>
                    <a:pt x="311" y="2708"/>
                    <a:pt x="194" y="3327"/>
                    <a:pt x="86" y="3947"/>
                  </a:cubicBezTo>
                  <a:cubicBezTo>
                    <a:pt x="42" y="4195"/>
                    <a:pt x="0" y="4445"/>
                    <a:pt x="10" y="4694"/>
                  </a:cubicBezTo>
                  <a:cubicBezTo>
                    <a:pt x="16" y="4859"/>
                    <a:pt x="47" y="5031"/>
                    <a:pt x="152" y="5160"/>
                  </a:cubicBezTo>
                  <a:cubicBezTo>
                    <a:pt x="266" y="5301"/>
                    <a:pt x="447" y="5366"/>
                    <a:pt x="621" y="5417"/>
                  </a:cubicBezTo>
                  <a:cubicBezTo>
                    <a:pt x="1121" y="5561"/>
                    <a:pt x="1642" y="5635"/>
                    <a:pt x="2162" y="5635"/>
                  </a:cubicBezTo>
                  <a:cubicBezTo>
                    <a:pt x="2297" y="5635"/>
                    <a:pt x="2440" y="5628"/>
                    <a:pt x="2559" y="5564"/>
                  </a:cubicBezTo>
                  <a:cubicBezTo>
                    <a:pt x="2680" y="5499"/>
                    <a:pt x="2763" y="5383"/>
                    <a:pt x="2835" y="5267"/>
                  </a:cubicBezTo>
                  <a:cubicBezTo>
                    <a:pt x="3001" y="4992"/>
                    <a:pt x="3129" y="4694"/>
                    <a:pt x="3210" y="4384"/>
                  </a:cubicBezTo>
                  <a:cubicBezTo>
                    <a:pt x="3354" y="3831"/>
                    <a:pt x="3353" y="3248"/>
                    <a:pt x="3504" y="2697"/>
                  </a:cubicBezTo>
                  <a:cubicBezTo>
                    <a:pt x="3720" y="1915"/>
                    <a:pt x="4255" y="1228"/>
                    <a:pt x="4961" y="828"/>
                  </a:cubicBezTo>
                  <a:cubicBezTo>
                    <a:pt x="5076" y="762"/>
                    <a:pt x="5195" y="704"/>
                    <a:pt x="5295" y="614"/>
                  </a:cubicBezTo>
                  <a:cubicBezTo>
                    <a:pt x="5440" y="484"/>
                    <a:pt x="5533" y="249"/>
                    <a:pt x="5379" y="85"/>
                  </a:cubicBezTo>
                  <a:cubicBezTo>
                    <a:pt x="5317" y="17"/>
                    <a:pt x="5250" y="0"/>
                    <a:pt x="5178" y="0"/>
                  </a:cubicBezTo>
                  <a:cubicBezTo>
                    <a:pt x="5113" y="0"/>
                    <a:pt x="5045" y="14"/>
                    <a:pt x="4971" y="17"/>
                  </a:cubicBezTo>
                  <a:cubicBezTo>
                    <a:pt x="4884" y="22"/>
                    <a:pt x="4797" y="24"/>
                    <a:pt x="4709" y="24"/>
                  </a:cubicBezTo>
                  <a:cubicBezTo>
                    <a:pt x="4396" y="24"/>
                    <a:pt x="4083"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5"/>
            <p:cNvSpPr/>
            <p:nvPr/>
          </p:nvSpPr>
          <p:spPr>
            <a:xfrm>
              <a:off x="1251725" y="2225750"/>
              <a:ext cx="140825" cy="139550"/>
            </a:xfrm>
            <a:custGeom>
              <a:avLst/>
              <a:gdLst/>
              <a:ahLst/>
              <a:cxnLst/>
              <a:rect l="l" t="t" r="r" b="b"/>
              <a:pathLst>
                <a:path w="5633" h="5582" extrusionOk="0">
                  <a:moveTo>
                    <a:pt x="1013" y="1"/>
                  </a:moveTo>
                  <a:cubicBezTo>
                    <a:pt x="864" y="1"/>
                    <a:pt x="713" y="11"/>
                    <a:pt x="579" y="76"/>
                  </a:cubicBezTo>
                  <a:cubicBezTo>
                    <a:pt x="244" y="238"/>
                    <a:pt x="149" y="664"/>
                    <a:pt x="111" y="1035"/>
                  </a:cubicBezTo>
                  <a:cubicBezTo>
                    <a:pt x="1" y="2071"/>
                    <a:pt x="16" y="3115"/>
                    <a:pt x="32" y="4158"/>
                  </a:cubicBezTo>
                  <a:cubicBezTo>
                    <a:pt x="37" y="4484"/>
                    <a:pt x="42" y="4813"/>
                    <a:pt x="90" y="5137"/>
                  </a:cubicBezTo>
                  <a:cubicBezTo>
                    <a:pt x="117" y="5326"/>
                    <a:pt x="196" y="5550"/>
                    <a:pt x="385" y="5579"/>
                  </a:cubicBezTo>
                  <a:cubicBezTo>
                    <a:pt x="398" y="5581"/>
                    <a:pt x="411" y="5582"/>
                    <a:pt x="424" y="5582"/>
                  </a:cubicBezTo>
                  <a:cubicBezTo>
                    <a:pt x="579" y="5582"/>
                    <a:pt x="706" y="5433"/>
                    <a:pt x="782" y="5291"/>
                  </a:cubicBezTo>
                  <a:cubicBezTo>
                    <a:pt x="864" y="5137"/>
                    <a:pt x="938" y="4957"/>
                    <a:pt x="1098" y="4888"/>
                  </a:cubicBezTo>
                  <a:cubicBezTo>
                    <a:pt x="1146" y="4868"/>
                    <a:pt x="1194" y="4859"/>
                    <a:pt x="1242" y="4859"/>
                  </a:cubicBezTo>
                  <a:cubicBezTo>
                    <a:pt x="1460" y="4859"/>
                    <a:pt x="1688" y="5030"/>
                    <a:pt x="1919" y="5030"/>
                  </a:cubicBezTo>
                  <a:cubicBezTo>
                    <a:pt x="1932" y="5030"/>
                    <a:pt x="1945" y="5029"/>
                    <a:pt x="1958" y="5028"/>
                  </a:cubicBezTo>
                  <a:cubicBezTo>
                    <a:pt x="2534" y="4981"/>
                    <a:pt x="2518" y="4147"/>
                    <a:pt x="2615" y="3744"/>
                  </a:cubicBezTo>
                  <a:cubicBezTo>
                    <a:pt x="2758" y="3157"/>
                    <a:pt x="2966" y="2582"/>
                    <a:pt x="3233" y="2038"/>
                  </a:cubicBezTo>
                  <a:cubicBezTo>
                    <a:pt x="3331" y="1841"/>
                    <a:pt x="3437" y="1645"/>
                    <a:pt x="3584" y="1478"/>
                  </a:cubicBezTo>
                  <a:cubicBezTo>
                    <a:pt x="3801" y="1234"/>
                    <a:pt x="4094" y="1067"/>
                    <a:pt x="4396" y="942"/>
                  </a:cubicBezTo>
                  <a:cubicBezTo>
                    <a:pt x="4697" y="818"/>
                    <a:pt x="5015" y="728"/>
                    <a:pt x="5319" y="610"/>
                  </a:cubicBezTo>
                  <a:cubicBezTo>
                    <a:pt x="5446" y="562"/>
                    <a:pt x="5585" y="491"/>
                    <a:pt x="5614" y="358"/>
                  </a:cubicBezTo>
                  <a:cubicBezTo>
                    <a:pt x="5633" y="271"/>
                    <a:pt x="5593" y="176"/>
                    <a:pt x="5525" y="119"/>
                  </a:cubicBezTo>
                  <a:cubicBezTo>
                    <a:pt x="5452" y="56"/>
                    <a:pt x="5354" y="42"/>
                    <a:pt x="5253" y="42"/>
                  </a:cubicBezTo>
                  <a:cubicBezTo>
                    <a:pt x="5166" y="42"/>
                    <a:pt x="5078" y="52"/>
                    <a:pt x="5001" y="52"/>
                  </a:cubicBezTo>
                  <a:cubicBezTo>
                    <a:pt x="4974" y="52"/>
                    <a:pt x="4948" y="52"/>
                    <a:pt x="4922" y="52"/>
                  </a:cubicBezTo>
                  <a:cubicBezTo>
                    <a:pt x="4761" y="52"/>
                    <a:pt x="4598" y="50"/>
                    <a:pt x="4437" y="49"/>
                  </a:cubicBezTo>
                  <a:cubicBezTo>
                    <a:pt x="3937" y="45"/>
                    <a:pt x="3437" y="38"/>
                    <a:pt x="2938" y="29"/>
                  </a:cubicBezTo>
                  <a:cubicBezTo>
                    <a:pt x="2403" y="22"/>
                    <a:pt x="1866" y="9"/>
                    <a:pt x="1331" y="3"/>
                  </a:cubicBezTo>
                  <a:cubicBezTo>
                    <a:pt x="1308" y="3"/>
                    <a:pt x="1286" y="3"/>
                    <a:pt x="1264" y="3"/>
                  </a:cubicBezTo>
                  <a:cubicBezTo>
                    <a:pt x="1210" y="3"/>
                    <a:pt x="1156" y="2"/>
                    <a:pt x="1103" y="2"/>
                  </a:cubicBezTo>
                  <a:cubicBezTo>
                    <a:pt x="1073" y="1"/>
                    <a:pt x="1043" y="1"/>
                    <a:pt x="1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5"/>
            <p:cNvSpPr/>
            <p:nvPr/>
          </p:nvSpPr>
          <p:spPr>
            <a:xfrm>
              <a:off x="1501375" y="2510850"/>
              <a:ext cx="346250" cy="287000"/>
            </a:xfrm>
            <a:custGeom>
              <a:avLst/>
              <a:gdLst/>
              <a:ahLst/>
              <a:cxnLst/>
              <a:rect l="l" t="t" r="r" b="b"/>
              <a:pathLst>
                <a:path w="13850" h="11480" fill="none" extrusionOk="0">
                  <a:moveTo>
                    <a:pt x="1" y="7391"/>
                  </a:moveTo>
                  <a:cubicBezTo>
                    <a:pt x="106" y="8303"/>
                    <a:pt x="633" y="9136"/>
                    <a:pt x="1263" y="9801"/>
                  </a:cubicBezTo>
                  <a:cubicBezTo>
                    <a:pt x="2100" y="10687"/>
                    <a:pt x="3296" y="11178"/>
                    <a:pt x="4504" y="11329"/>
                  </a:cubicBezTo>
                  <a:cubicBezTo>
                    <a:pt x="5713" y="11479"/>
                    <a:pt x="6942" y="11309"/>
                    <a:pt x="8127" y="11023"/>
                  </a:cubicBezTo>
                  <a:cubicBezTo>
                    <a:pt x="9310" y="10738"/>
                    <a:pt x="10522" y="10301"/>
                    <a:pt x="11326" y="9388"/>
                  </a:cubicBezTo>
                  <a:cubicBezTo>
                    <a:pt x="11820" y="8825"/>
                    <a:pt x="12124" y="8119"/>
                    <a:pt x="12352" y="7404"/>
                  </a:cubicBezTo>
                  <a:cubicBezTo>
                    <a:pt x="12654" y="6461"/>
                    <a:pt x="12839" y="5487"/>
                    <a:pt x="13023" y="4513"/>
                  </a:cubicBezTo>
                  <a:cubicBezTo>
                    <a:pt x="13214" y="3504"/>
                    <a:pt x="13716" y="1814"/>
                    <a:pt x="13849"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5"/>
            <p:cNvSpPr/>
            <p:nvPr/>
          </p:nvSpPr>
          <p:spPr>
            <a:xfrm>
              <a:off x="1556950" y="2317275"/>
              <a:ext cx="289325" cy="373550"/>
            </a:xfrm>
            <a:custGeom>
              <a:avLst/>
              <a:gdLst/>
              <a:ahLst/>
              <a:cxnLst/>
              <a:rect l="l" t="t" r="r" b="b"/>
              <a:pathLst>
                <a:path w="11573" h="14942" fill="none" extrusionOk="0">
                  <a:moveTo>
                    <a:pt x="1" y="14942"/>
                  </a:moveTo>
                  <a:cubicBezTo>
                    <a:pt x="884" y="14545"/>
                    <a:pt x="1820" y="14230"/>
                    <a:pt x="2591" y="13641"/>
                  </a:cubicBezTo>
                  <a:cubicBezTo>
                    <a:pt x="3698" y="12794"/>
                    <a:pt x="4351" y="11457"/>
                    <a:pt x="4665" y="10092"/>
                  </a:cubicBezTo>
                  <a:cubicBezTo>
                    <a:pt x="4903" y="9062"/>
                    <a:pt x="4969" y="7999"/>
                    <a:pt x="5221" y="6972"/>
                  </a:cubicBezTo>
                  <a:cubicBezTo>
                    <a:pt x="5473" y="5945"/>
                    <a:pt x="5948" y="4921"/>
                    <a:pt x="6802" y="4307"/>
                  </a:cubicBezTo>
                  <a:cubicBezTo>
                    <a:pt x="7311" y="3942"/>
                    <a:pt x="7917" y="3749"/>
                    <a:pt x="8486" y="3493"/>
                  </a:cubicBezTo>
                  <a:cubicBezTo>
                    <a:pt x="9957" y="2833"/>
                    <a:pt x="11296" y="1602"/>
                    <a:pt x="11573"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5"/>
            <p:cNvSpPr/>
            <p:nvPr/>
          </p:nvSpPr>
          <p:spPr>
            <a:xfrm>
              <a:off x="1467675" y="2243525"/>
              <a:ext cx="85175" cy="424175"/>
            </a:xfrm>
            <a:custGeom>
              <a:avLst/>
              <a:gdLst/>
              <a:ahLst/>
              <a:cxnLst/>
              <a:rect l="l" t="t" r="r" b="b"/>
              <a:pathLst>
                <a:path w="3407" h="16967" fill="none" extrusionOk="0">
                  <a:moveTo>
                    <a:pt x="1604" y="16967"/>
                  </a:moveTo>
                  <a:cubicBezTo>
                    <a:pt x="2808" y="15086"/>
                    <a:pt x="2950" y="12574"/>
                    <a:pt x="1969" y="10568"/>
                  </a:cubicBezTo>
                  <a:cubicBezTo>
                    <a:pt x="1741" y="10103"/>
                    <a:pt x="1459" y="9666"/>
                    <a:pt x="1198" y="9219"/>
                  </a:cubicBezTo>
                  <a:cubicBezTo>
                    <a:pt x="764" y="8473"/>
                    <a:pt x="383" y="7681"/>
                    <a:pt x="231" y="6831"/>
                  </a:cubicBezTo>
                  <a:cubicBezTo>
                    <a:pt x="1" y="5541"/>
                    <a:pt x="323" y="4195"/>
                    <a:pt x="939" y="3038"/>
                  </a:cubicBezTo>
                  <a:cubicBezTo>
                    <a:pt x="1554" y="1880"/>
                    <a:pt x="2449" y="895"/>
                    <a:pt x="3406"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5"/>
            <p:cNvSpPr/>
            <p:nvPr/>
          </p:nvSpPr>
          <p:spPr>
            <a:xfrm>
              <a:off x="1290225" y="2405275"/>
              <a:ext cx="175925" cy="177650"/>
            </a:xfrm>
            <a:custGeom>
              <a:avLst/>
              <a:gdLst/>
              <a:ahLst/>
              <a:cxnLst/>
              <a:rect l="l" t="t" r="r" b="b"/>
              <a:pathLst>
                <a:path w="7037" h="7106" fill="none" extrusionOk="0">
                  <a:moveTo>
                    <a:pt x="124" y="0"/>
                  </a:moveTo>
                  <a:cubicBezTo>
                    <a:pt x="0" y="1049"/>
                    <a:pt x="520" y="2149"/>
                    <a:pt x="1409" y="2719"/>
                  </a:cubicBezTo>
                  <a:cubicBezTo>
                    <a:pt x="2040" y="3124"/>
                    <a:pt x="2798" y="3262"/>
                    <a:pt x="3524" y="3447"/>
                  </a:cubicBezTo>
                  <a:cubicBezTo>
                    <a:pt x="4250" y="3631"/>
                    <a:pt x="5000" y="3894"/>
                    <a:pt x="5485" y="4464"/>
                  </a:cubicBezTo>
                  <a:cubicBezTo>
                    <a:pt x="5612" y="4612"/>
                    <a:pt x="5715" y="4777"/>
                    <a:pt x="5819" y="4939"/>
                  </a:cubicBezTo>
                  <a:cubicBezTo>
                    <a:pt x="6027" y="5266"/>
                    <a:pt x="6232" y="5591"/>
                    <a:pt x="6439" y="5918"/>
                  </a:cubicBezTo>
                  <a:cubicBezTo>
                    <a:pt x="6677" y="6294"/>
                    <a:pt x="6919" y="6676"/>
                    <a:pt x="7037" y="7106"/>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5"/>
            <p:cNvSpPr/>
            <p:nvPr/>
          </p:nvSpPr>
          <p:spPr>
            <a:xfrm>
              <a:off x="1533550" y="2757000"/>
              <a:ext cx="11075" cy="20475"/>
            </a:xfrm>
            <a:custGeom>
              <a:avLst/>
              <a:gdLst/>
              <a:ahLst/>
              <a:cxnLst/>
              <a:rect l="l" t="t" r="r" b="b"/>
              <a:pathLst>
                <a:path w="443" h="819" fill="none" extrusionOk="0">
                  <a:moveTo>
                    <a:pt x="1" y="0"/>
                  </a:moveTo>
                  <a:cubicBezTo>
                    <a:pt x="108" y="293"/>
                    <a:pt x="225" y="595"/>
                    <a:pt x="442" y="81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5"/>
            <p:cNvSpPr/>
            <p:nvPr/>
          </p:nvSpPr>
          <p:spPr>
            <a:xfrm>
              <a:off x="1602000" y="2792450"/>
              <a:ext cx="57100" cy="16850"/>
            </a:xfrm>
            <a:custGeom>
              <a:avLst/>
              <a:gdLst/>
              <a:ahLst/>
              <a:cxnLst/>
              <a:rect l="l" t="t" r="r" b="b"/>
              <a:pathLst>
                <a:path w="2284" h="674" fill="none" extrusionOk="0">
                  <a:moveTo>
                    <a:pt x="0" y="0"/>
                  </a:moveTo>
                  <a:cubicBezTo>
                    <a:pt x="254" y="168"/>
                    <a:pt x="511" y="335"/>
                    <a:pt x="797" y="441"/>
                  </a:cubicBezTo>
                  <a:cubicBezTo>
                    <a:pt x="950" y="498"/>
                    <a:pt x="1109" y="535"/>
                    <a:pt x="1269" y="572"/>
                  </a:cubicBezTo>
                  <a:cubicBezTo>
                    <a:pt x="1402" y="603"/>
                    <a:pt x="1536" y="632"/>
                    <a:pt x="1672" y="643"/>
                  </a:cubicBezTo>
                  <a:cubicBezTo>
                    <a:pt x="1877" y="658"/>
                    <a:pt x="2083" y="628"/>
                    <a:pt x="2284" y="67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5"/>
            <p:cNvSpPr/>
            <p:nvPr/>
          </p:nvSpPr>
          <p:spPr>
            <a:xfrm>
              <a:off x="1708875" y="2777175"/>
              <a:ext cx="56775" cy="9250"/>
            </a:xfrm>
            <a:custGeom>
              <a:avLst/>
              <a:gdLst/>
              <a:ahLst/>
              <a:cxnLst/>
              <a:rect l="l" t="t" r="r" b="b"/>
              <a:pathLst>
                <a:path w="2271" h="370" fill="none" extrusionOk="0">
                  <a:moveTo>
                    <a:pt x="1" y="344"/>
                  </a:moveTo>
                  <a:cubicBezTo>
                    <a:pt x="369" y="332"/>
                    <a:pt x="742" y="370"/>
                    <a:pt x="1107" y="319"/>
                  </a:cubicBezTo>
                  <a:cubicBezTo>
                    <a:pt x="1356" y="284"/>
                    <a:pt x="1596" y="211"/>
                    <a:pt x="1835" y="137"/>
                  </a:cubicBezTo>
                  <a:lnTo>
                    <a:pt x="2271" y="1"/>
                  </a:ln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5"/>
            <p:cNvSpPr/>
            <p:nvPr/>
          </p:nvSpPr>
          <p:spPr>
            <a:xfrm>
              <a:off x="1557050" y="2713175"/>
              <a:ext cx="105600" cy="64475"/>
            </a:xfrm>
            <a:custGeom>
              <a:avLst/>
              <a:gdLst/>
              <a:ahLst/>
              <a:cxnLst/>
              <a:rect l="l" t="t" r="r" b="b"/>
              <a:pathLst>
                <a:path w="4224" h="2579" fill="none" extrusionOk="0">
                  <a:moveTo>
                    <a:pt x="1" y="2489"/>
                  </a:moveTo>
                  <a:cubicBezTo>
                    <a:pt x="290" y="2568"/>
                    <a:pt x="593" y="2570"/>
                    <a:pt x="893" y="2573"/>
                  </a:cubicBezTo>
                  <a:cubicBezTo>
                    <a:pt x="1192" y="2575"/>
                    <a:pt x="1495" y="2578"/>
                    <a:pt x="1782" y="2493"/>
                  </a:cubicBezTo>
                  <a:cubicBezTo>
                    <a:pt x="2025" y="2421"/>
                    <a:pt x="2247" y="2288"/>
                    <a:pt x="2466" y="2157"/>
                  </a:cubicBezTo>
                  <a:cubicBezTo>
                    <a:pt x="2693" y="2019"/>
                    <a:pt x="2921" y="1882"/>
                    <a:pt x="3125" y="1712"/>
                  </a:cubicBezTo>
                  <a:cubicBezTo>
                    <a:pt x="3654" y="1275"/>
                    <a:pt x="4005" y="653"/>
                    <a:pt x="4224"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5"/>
            <p:cNvSpPr/>
            <p:nvPr/>
          </p:nvSpPr>
          <p:spPr>
            <a:xfrm>
              <a:off x="1754700" y="2586875"/>
              <a:ext cx="34200" cy="160975"/>
            </a:xfrm>
            <a:custGeom>
              <a:avLst/>
              <a:gdLst/>
              <a:ahLst/>
              <a:cxnLst/>
              <a:rect l="l" t="t" r="r" b="b"/>
              <a:pathLst>
                <a:path w="1368" h="6439" fill="none" extrusionOk="0">
                  <a:moveTo>
                    <a:pt x="1" y="1"/>
                  </a:moveTo>
                  <a:cubicBezTo>
                    <a:pt x="985" y="1976"/>
                    <a:pt x="1368" y="4249"/>
                    <a:pt x="1081" y="6438"/>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5"/>
            <p:cNvSpPr/>
            <p:nvPr/>
          </p:nvSpPr>
          <p:spPr>
            <a:xfrm>
              <a:off x="1812150" y="2630675"/>
              <a:ext cx="34225" cy="60350"/>
            </a:xfrm>
            <a:custGeom>
              <a:avLst/>
              <a:gdLst/>
              <a:ahLst/>
              <a:cxnLst/>
              <a:rect l="l" t="t" r="r" b="b"/>
              <a:pathLst>
                <a:path w="1369" h="2414" fill="none" extrusionOk="0">
                  <a:moveTo>
                    <a:pt x="1" y="2413"/>
                  </a:moveTo>
                  <a:cubicBezTo>
                    <a:pt x="758" y="1840"/>
                    <a:pt x="1266" y="945"/>
                    <a:pt x="1369"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5"/>
            <p:cNvSpPr/>
            <p:nvPr/>
          </p:nvSpPr>
          <p:spPr>
            <a:xfrm>
              <a:off x="1596750" y="2538425"/>
              <a:ext cx="24400" cy="132375"/>
            </a:xfrm>
            <a:custGeom>
              <a:avLst/>
              <a:gdLst/>
              <a:ahLst/>
              <a:cxnLst/>
              <a:rect l="l" t="t" r="r" b="b"/>
              <a:pathLst>
                <a:path w="976" h="5295" fill="none" extrusionOk="0">
                  <a:moveTo>
                    <a:pt x="227" y="5294"/>
                  </a:moveTo>
                  <a:cubicBezTo>
                    <a:pt x="483" y="5090"/>
                    <a:pt x="610" y="4754"/>
                    <a:pt x="674" y="4432"/>
                  </a:cubicBezTo>
                  <a:cubicBezTo>
                    <a:pt x="976" y="2937"/>
                    <a:pt x="733" y="1338"/>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5"/>
            <p:cNvSpPr/>
            <p:nvPr/>
          </p:nvSpPr>
          <p:spPr>
            <a:xfrm>
              <a:off x="1657525" y="2569800"/>
              <a:ext cx="36600" cy="44975"/>
            </a:xfrm>
            <a:custGeom>
              <a:avLst/>
              <a:gdLst/>
              <a:ahLst/>
              <a:cxnLst/>
              <a:rect l="l" t="t" r="r" b="b"/>
              <a:pathLst>
                <a:path w="1464" h="1799" fill="none" extrusionOk="0">
                  <a:moveTo>
                    <a:pt x="0" y="1799"/>
                  </a:moveTo>
                  <a:cubicBezTo>
                    <a:pt x="738" y="1480"/>
                    <a:pt x="1301" y="788"/>
                    <a:pt x="1464"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5"/>
            <p:cNvSpPr/>
            <p:nvPr/>
          </p:nvSpPr>
          <p:spPr>
            <a:xfrm>
              <a:off x="1601725" y="2346425"/>
              <a:ext cx="69375" cy="232750"/>
            </a:xfrm>
            <a:custGeom>
              <a:avLst/>
              <a:gdLst/>
              <a:ahLst/>
              <a:cxnLst/>
              <a:rect l="l" t="t" r="r" b="b"/>
              <a:pathLst>
                <a:path w="2775" h="9310" fill="none" extrusionOk="0">
                  <a:moveTo>
                    <a:pt x="290" y="1"/>
                  </a:moveTo>
                  <a:cubicBezTo>
                    <a:pt x="0" y="1196"/>
                    <a:pt x="77" y="2477"/>
                    <a:pt x="509" y="3628"/>
                  </a:cubicBezTo>
                  <a:cubicBezTo>
                    <a:pt x="839" y="4506"/>
                    <a:pt x="1362" y="5296"/>
                    <a:pt x="1779" y="6135"/>
                  </a:cubicBezTo>
                  <a:cubicBezTo>
                    <a:pt x="2276" y="7134"/>
                    <a:pt x="2593" y="8208"/>
                    <a:pt x="2775" y="9309"/>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5"/>
            <p:cNvSpPr/>
            <p:nvPr/>
          </p:nvSpPr>
          <p:spPr>
            <a:xfrm>
              <a:off x="1703100" y="2410500"/>
              <a:ext cx="105250" cy="43625"/>
            </a:xfrm>
            <a:custGeom>
              <a:avLst/>
              <a:gdLst/>
              <a:ahLst/>
              <a:cxnLst/>
              <a:rect l="l" t="t" r="r" b="b"/>
              <a:pathLst>
                <a:path w="4210" h="1745" fill="none" extrusionOk="0">
                  <a:moveTo>
                    <a:pt x="0" y="1745"/>
                  </a:moveTo>
                  <a:cubicBezTo>
                    <a:pt x="1222" y="832"/>
                    <a:pt x="2825" y="639"/>
                    <a:pt x="421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5"/>
            <p:cNvSpPr/>
            <p:nvPr/>
          </p:nvSpPr>
          <p:spPr>
            <a:xfrm>
              <a:off x="1728050" y="2253425"/>
              <a:ext cx="45725" cy="170825"/>
            </a:xfrm>
            <a:custGeom>
              <a:avLst/>
              <a:gdLst/>
              <a:ahLst/>
              <a:cxnLst/>
              <a:rect l="l" t="t" r="r" b="b"/>
              <a:pathLst>
                <a:path w="1829" h="6833" fill="none" extrusionOk="0">
                  <a:moveTo>
                    <a:pt x="0" y="6832"/>
                  </a:moveTo>
                  <a:cubicBezTo>
                    <a:pt x="350" y="6368"/>
                    <a:pt x="474" y="5772"/>
                    <a:pt x="503" y="5193"/>
                  </a:cubicBezTo>
                  <a:cubicBezTo>
                    <a:pt x="529" y="4614"/>
                    <a:pt x="469" y="4032"/>
                    <a:pt x="492" y="3452"/>
                  </a:cubicBezTo>
                  <a:cubicBezTo>
                    <a:pt x="527" y="2547"/>
                    <a:pt x="769" y="1649"/>
                    <a:pt x="1192" y="847"/>
                  </a:cubicBezTo>
                  <a:cubicBezTo>
                    <a:pt x="1358" y="533"/>
                    <a:pt x="1556" y="227"/>
                    <a:pt x="1828"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5"/>
            <p:cNvSpPr/>
            <p:nvPr/>
          </p:nvSpPr>
          <p:spPr>
            <a:xfrm>
              <a:off x="1495650" y="2555500"/>
              <a:ext cx="26975" cy="89850"/>
            </a:xfrm>
            <a:custGeom>
              <a:avLst/>
              <a:gdLst/>
              <a:ahLst/>
              <a:cxnLst/>
              <a:rect l="l" t="t" r="r" b="b"/>
              <a:pathLst>
                <a:path w="1079" h="3594" fill="none" extrusionOk="0">
                  <a:moveTo>
                    <a:pt x="951" y="3594"/>
                  </a:moveTo>
                  <a:cubicBezTo>
                    <a:pt x="1079" y="2978"/>
                    <a:pt x="911" y="2340"/>
                    <a:pt x="679" y="1756"/>
                  </a:cubicBezTo>
                  <a:cubicBezTo>
                    <a:pt x="448" y="1173"/>
                    <a:pt x="150" y="610"/>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5"/>
            <p:cNvSpPr/>
            <p:nvPr/>
          </p:nvSpPr>
          <p:spPr>
            <a:xfrm>
              <a:off x="1521625" y="2492075"/>
              <a:ext cx="8950" cy="51275"/>
            </a:xfrm>
            <a:custGeom>
              <a:avLst/>
              <a:gdLst/>
              <a:ahLst/>
              <a:cxnLst/>
              <a:rect l="l" t="t" r="r" b="b"/>
              <a:pathLst>
                <a:path w="358" h="2051" fill="none" extrusionOk="0">
                  <a:moveTo>
                    <a:pt x="319" y="2051"/>
                  </a:moveTo>
                  <a:cubicBezTo>
                    <a:pt x="294" y="1659"/>
                    <a:pt x="357" y="1264"/>
                    <a:pt x="297" y="876"/>
                  </a:cubicBezTo>
                  <a:cubicBezTo>
                    <a:pt x="247" y="571"/>
                    <a:pt x="124" y="284"/>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5"/>
            <p:cNvSpPr/>
            <p:nvPr/>
          </p:nvSpPr>
          <p:spPr>
            <a:xfrm>
              <a:off x="1387200" y="2398100"/>
              <a:ext cx="129500" cy="109600"/>
            </a:xfrm>
            <a:custGeom>
              <a:avLst/>
              <a:gdLst/>
              <a:ahLst/>
              <a:cxnLst/>
              <a:rect l="l" t="t" r="r" b="b"/>
              <a:pathLst>
                <a:path w="5180" h="4384" fill="none" extrusionOk="0">
                  <a:moveTo>
                    <a:pt x="1" y="0"/>
                  </a:moveTo>
                  <a:cubicBezTo>
                    <a:pt x="278" y="528"/>
                    <a:pt x="634" y="1027"/>
                    <a:pt x="1113" y="1382"/>
                  </a:cubicBezTo>
                  <a:cubicBezTo>
                    <a:pt x="1789" y="1881"/>
                    <a:pt x="2670" y="2063"/>
                    <a:pt x="3309" y="2610"/>
                  </a:cubicBezTo>
                  <a:cubicBezTo>
                    <a:pt x="3639" y="2892"/>
                    <a:pt x="3886" y="3258"/>
                    <a:pt x="4163" y="3594"/>
                  </a:cubicBezTo>
                  <a:cubicBezTo>
                    <a:pt x="4440" y="3929"/>
                    <a:pt x="4765" y="4249"/>
                    <a:pt x="5179" y="4383"/>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5"/>
            <p:cNvSpPr/>
            <p:nvPr/>
          </p:nvSpPr>
          <p:spPr>
            <a:xfrm>
              <a:off x="1474350" y="2318575"/>
              <a:ext cx="40750" cy="100300"/>
            </a:xfrm>
            <a:custGeom>
              <a:avLst/>
              <a:gdLst/>
              <a:ahLst/>
              <a:cxnLst/>
              <a:rect l="l" t="t" r="r" b="b"/>
              <a:pathLst>
                <a:path w="1630" h="4012" fill="none" extrusionOk="0">
                  <a:moveTo>
                    <a:pt x="1" y="4012"/>
                  </a:moveTo>
                  <a:cubicBezTo>
                    <a:pt x="31" y="3625"/>
                    <a:pt x="104" y="3242"/>
                    <a:pt x="175" y="2861"/>
                  </a:cubicBezTo>
                  <a:cubicBezTo>
                    <a:pt x="263" y="2403"/>
                    <a:pt x="350" y="1943"/>
                    <a:pt x="529" y="1513"/>
                  </a:cubicBezTo>
                  <a:cubicBezTo>
                    <a:pt x="661" y="1197"/>
                    <a:pt x="836" y="903"/>
                    <a:pt x="1027" y="619"/>
                  </a:cubicBezTo>
                  <a:cubicBezTo>
                    <a:pt x="1190" y="378"/>
                    <a:pt x="1372" y="134"/>
                    <a:pt x="163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5"/>
            <p:cNvSpPr/>
            <p:nvPr/>
          </p:nvSpPr>
          <p:spPr>
            <a:xfrm>
              <a:off x="1415975" y="2234250"/>
              <a:ext cx="55625" cy="161675"/>
            </a:xfrm>
            <a:custGeom>
              <a:avLst/>
              <a:gdLst/>
              <a:ahLst/>
              <a:cxnLst/>
              <a:rect l="l" t="t" r="r" b="b"/>
              <a:pathLst>
                <a:path w="2225" h="6467" fill="none" extrusionOk="0">
                  <a:moveTo>
                    <a:pt x="1060" y="1"/>
                  </a:moveTo>
                  <a:cubicBezTo>
                    <a:pt x="869" y="200"/>
                    <a:pt x="724" y="437"/>
                    <a:pt x="598" y="683"/>
                  </a:cubicBezTo>
                  <a:cubicBezTo>
                    <a:pt x="269" y="1320"/>
                    <a:pt x="52" y="2022"/>
                    <a:pt x="27" y="2740"/>
                  </a:cubicBezTo>
                  <a:cubicBezTo>
                    <a:pt x="1" y="3456"/>
                    <a:pt x="173" y="4188"/>
                    <a:pt x="567" y="4787"/>
                  </a:cubicBezTo>
                  <a:cubicBezTo>
                    <a:pt x="998" y="5441"/>
                    <a:pt x="1652" y="5935"/>
                    <a:pt x="2225" y="6467"/>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5"/>
            <p:cNvSpPr/>
            <p:nvPr/>
          </p:nvSpPr>
          <p:spPr>
            <a:xfrm>
              <a:off x="1400700" y="2521675"/>
              <a:ext cx="56075" cy="40325"/>
            </a:xfrm>
            <a:custGeom>
              <a:avLst/>
              <a:gdLst/>
              <a:ahLst/>
              <a:cxnLst/>
              <a:rect l="l" t="t" r="r" b="b"/>
              <a:pathLst>
                <a:path w="2243" h="1613" fill="none" extrusionOk="0">
                  <a:moveTo>
                    <a:pt x="2243" y="1613"/>
                  </a:moveTo>
                  <a:cubicBezTo>
                    <a:pt x="1893" y="1580"/>
                    <a:pt x="1561" y="1402"/>
                    <a:pt x="1341" y="1130"/>
                  </a:cubicBezTo>
                  <a:cubicBezTo>
                    <a:pt x="1223" y="986"/>
                    <a:pt x="1137" y="820"/>
                    <a:pt x="1030" y="669"/>
                  </a:cubicBezTo>
                  <a:cubicBezTo>
                    <a:pt x="915" y="507"/>
                    <a:pt x="775" y="364"/>
                    <a:pt x="614" y="246"/>
                  </a:cubicBezTo>
                  <a:cubicBezTo>
                    <a:pt x="434" y="114"/>
                    <a:pt x="223" y="11"/>
                    <a:pt x="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5"/>
            <p:cNvSpPr/>
            <p:nvPr/>
          </p:nvSpPr>
          <p:spPr>
            <a:xfrm>
              <a:off x="1357200" y="2473600"/>
              <a:ext cx="41650" cy="24275"/>
            </a:xfrm>
            <a:custGeom>
              <a:avLst/>
              <a:gdLst/>
              <a:ahLst/>
              <a:cxnLst/>
              <a:rect l="l" t="t" r="r" b="b"/>
              <a:pathLst>
                <a:path w="1666" h="971" fill="none" extrusionOk="0">
                  <a:moveTo>
                    <a:pt x="1665" y="971"/>
                  </a:moveTo>
                  <a:cubicBezTo>
                    <a:pt x="1190" y="536"/>
                    <a:pt x="589" y="266"/>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5"/>
            <p:cNvSpPr/>
            <p:nvPr/>
          </p:nvSpPr>
          <p:spPr>
            <a:xfrm>
              <a:off x="1278450" y="2472200"/>
              <a:ext cx="93075" cy="25400"/>
            </a:xfrm>
            <a:custGeom>
              <a:avLst/>
              <a:gdLst/>
              <a:ahLst/>
              <a:cxnLst/>
              <a:rect l="l" t="t" r="r" b="b"/>
              <a:pathLst>
                <a:path w="3723" h="1016" fill="none" extrusionOk="0">
                  <a:moveTo>
                    <a:pt x="3723" y="698"/>
                  </a:moveTo>
                  <a:cubicBezTo>
                    <a:pt x="3098" y="697"/>
                    <a:pt x="2485" y="847"/>
                    <a:pt x="1869" y="954"/>
                  </a:cubicBezTo>
                  <a:cubicBezTo>
                    <a:pt x="1680" y="986"/>
                    <a:pt x="1488" y="1016"/>
                    <a:pt x="1298" y="993"/>
                  </a:cubicBezTo>
                  <a:cubicBezTo>
                    <a:pt x="1104" y="971"/>
                    <a:pt x="920" y="899"/>
                    <a:pt x="745" y="817"/>
                  </a:cubicBezTo>
                  <a:cubicBezTo>
                    <a:pt x="570" y="735"/>
                    <a:pt x="397" y="640"/>
                    <a:pt x="258" y="507"/>
                  </a:cubicBezTo>
                  <a:cubicBezTo>
                    <a:pt x="119" y="371"/>
                    <a:pt x="14" y="193"/>
                    <a:pt x="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5"/>
            <p:cNvSpPr/>
            <p:nvPr/>
          </p:nvSpPr>
          <p:spPr>
            <a:xfrm>
              <a:off x="1302200" y="2406175"/>
              <a:ext cx="6125" cy="47650"/>
            </a:xfrm>
            <a:custGeom>
              <a:avLst/>
              <a:gdLst/>
              <a:ahLst/>
              <a:cxnLst/>
              <a:rect l="l" t="t" r="r" b="b"/>
              <a:pathLst>
                <a:path w="245" h="1906" fill="none" extrusionOk="0">
                  <a:moveTo>
                    <a:pt x="157" y="1905"/>
                  </a:moveTo>
                  <a:cubicBezTo>
                    <a:pt x="0" y="1623"/>
                    <a:pt x="26" y="1275"/>
                    <a:pt x="88" y="959"/>
                  </a:cubicBezTo>
                  <a:cubicBezTo>
                    <a:pt x="149" y="641"/>
                    <a:pt x="245" y="323"/>
                    <a:pt x="21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5"/>
            <p:cNvSpPr/>
            <p:nvPr/>
          </p:nvSpPr>
          <p:spPr>
            <a:xfrm>
              <a:off x="1429650" y="2702800"/>
              <a:ext cx="35525" cy="104300"/>
            </a:xfrm>
            <a:custGeom>
              <a:avLst/>
              <a:gdLst/>
              <a:ahLst/>
              <a:cxnLst/>
              <a:rect l="l" t="t" r="r" b="b"/>
              <a:pathLst>
                <a:path w="1421" h="4172" fill="none" extrusionOk="0">
                  <a:moveTo>
                    <a:pt x="1421" y="1"/>
                  </a:moveTo>
                  <a:cubicBezTo>
                    <a:pt x="1305" y="25"/>
                    <a:pt x="1218" y="121"/>
                    <a:pt x="1144" y="211"/>
                  </a:cubicBezTo>
                  <a:cubicBezTo>
                    <a:pt x="948" y="453"/>
                    <a:pt x="766" y="708"/>
                    <a:pt x="605" y="972"/>
                  </a:cubicBezTo>
                  <a:cubicBezTo>
                    <a:pt x="566" y="1035"/>
                    <a:pt x="477" y="1191"/>
                    <a:pt x="445" y="1258"/>
                  </a:cubicBezTo>
                  <a:cubicBezTo>
                    <a:pt x="410" y="1326"/>
                    <a:pt x="339" y="1467"/>
                    <a:pt x="312" y="1538"/>
                  </a:cubicBezTo>
                  <a:cubicBezTo>
                    <a:pt x="1" y="2347"/>
                    <a:pt x="49" y="3340"/>
                    <a:pt x="293" y="417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5"/>
            <p:cNvSpPr/>
            <p:nvPr/>
          </p:nvSpPr>
          <p:spPr>
            <a:xfrm>
              <a:off x="1328775" y="2688125"/>
              <a:ext cx="101800" cy="103850"/>
            </a:xfrm>
            <a:custGeom>
              <a:avLst/>
              <a:gdLst/>
              <a:ahLst/>
              <a:cxnLst/>
              <a:rect l="l" t="t" r="r" b="b"/>
              <a:pathLst>
                <a:path w="4072" h="4154" fill="none" extrusionOk="0">
                  <a:moveTo>
                    <a:pt x="4072" y="83"/>
                  </a:moveTo>
                  <a:cubicBezTo>
                    <a:pt x="3188" y="1"/>
                    <a:pt x="2286" y="314"/>
                    <a:pt x="1602" y="879"/>
                  </a:cubicBezTo>
                  <a:cubicBezTo>
                    <a:pt x="916" y="1442"/>
                    <a:pt x="442" y="2241"/>
                    <a:pt x="210" y="3098"/>
                  </a:cubicBezTo>
                  <a:cubicBezTo>
                    <a:pt x="115" y="3444"/>
                    <a:pt x="57" y="3799"/>
                    <a:pt x="1" y="415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5"/>
            <p:cNvSpPr/>
            <p:nvPr/>
          </p:nvSpPr>
          <p:spPr>
            <a:xfrm>
              <a:off x="1283375" y="2583300"/>
              <a:ext cx="139075" cy="40775"/>
            </a:xfrm>
            <a:custGeom>
              <a:avLst/>
              <a:gdLst/>
              <a:ahLst/>
              <a:cxnLst/>
              <a:rect l="l" t="t" r="r" b="b"/>
              <a:pathLst>
                <a:path w="5563" h="1631" fill="none" extrusionOk="0">
                  <a:moveTo>
                    <a:pt x="5563" y="1631"/>
                  </a:moveTo>
                  <a:cubicBezTo>
                    <a:pt x="5553" y="1456"/>
                    <a:pt x="5469" y="1297"/>
                    <a:pt x="5388" y="1142"/>
                  </a:cubicBezTo>
                  <a:cubicBezTo>
                    <a:pt x="5239" y="858"/>
                    <a:pt x="5084" y="566"/>
                    <a:pt x="4836" y="364"/>
                  </a:cubicBezTo>
                  <a:cubicBezTo>
                    <a:pt x="4447" y="43"/>
                    <a:pt x="3899" y="1"/>
                    <a:pt x="3399" y="52"/>
                  </a:cubicBezTo>
                  <a:cubicBezTo>
                    <a:pt x="2289" y="168"/>
                    <a:pt x="1080" y="345"/>
                    <a:pt x="1" y="56"/>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5"/>
            <p:cNvSpPr/>
            <p:nvPr/>
          </p:nvSpPr>
          <p:spPr>
            <a:xfrm>
              <a:off x="1449225" y="2719675"/>
              <a:ext cx="17675" cy="62875"/>
            </a:xfrm>
            <a:custGeom>
              <a:avLst/>
              <a:gdLst/>
              <a:ahLst/>
              <a:cxnLst/>
              <a:rect l="l" t="t" r="r" b="b"/>
              <a:pathLst>
                <a:path w="707" h="2515" fill="none" extrusionOk="0">
                  <a:moveTo>
                    <a:pt x="23" y="1"/>
                  </a:moveTo>
                  <a:cubicBezTo>
                    <a:pt x="1" y="439"/>
                    <a:pt x="83" y="877"/>
                    <a:pt x="214" y="1296"/>
                  </a:cubicBezTo>
                  <a:cubicBezTo>
                    <a:pt x="346" y="1714"/>
                    <a:pt x="527" y="2115"/>
                    <a:pt x="707" y="2515"/>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5"/>
            <p:cNvSpPr/>
            <p:nvPr/>
          </p:nvSpPr>
          <p:spPr>
            <a:xfrm>
              <a:off x="1415975" y="2744175"/>
              <a:ext cx="20775" cy="49950"/>
            </a:xfrm>
            <a:custGeom>
              <a:avLst/>
              <a:gdLst/>
              <a:ahLst/>
              <a:cxnLst/>
              <a:rect l="l" t="t" r="r" b="b"/>
              <a:pathLst>
                <a:path w="831" h="1998" fill="none" extrusionOk="0">
                  <a:moveTo>
                    <a:pt x="1" y="1997"/>
                  </a:moveTo>
                  <a:cubicBezTo>
                    <a:pt x="69" y="1634"/>
                    <a:pt x="123" y="1268"/>
                    <a:pt x="239" y="918"/>
                  </a:cubicBezTo>
                  <a:cubicBezTo>
                    <a:pt x="356" y="569"/>
                    <a:pt x="542" y="232"/>
                    <a:pt x="830"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5"/>
            <p:cNvSpPr/>
            <p:nvPr/>
          </p:nvSpPr>
          <p:spPr>
            <a:xfrm>
              <a:off x="1384150" y="2694700"/>
              <a:ext cx="12975" cy="65600"/>
            </a:xfrm>
            <a:custGeom>
              <a:avLst/>
              <a:gdLst/>
              <a:ahLst/>
              <a:cxnLst/>
              <a:rect l="l" t="t" r="r" b="b"/>
              <a:pathLst>
                <a:path w="519" h="2624" fill="none" extrusionOk="0">
                  <a:moveTo>
                    <a:pt x="519" y="0"/>
                  </a:moveTo>
                  <a:cubicBezTo>
                    <a:pt x="120" y="805"/>
                    <a:pt x="1" y="1745"/>
                    <a:pt x="186" y="262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5"/>
            <p:cNvSpPr/>
            <p:nvPr/>
          </p:nvSpPr>
          <p:spPr>
            <a:xfrm>
              <a:off x="1322350" y="2725900"/>
              <a:ext cx="30975" cy="33675"/>
            </a:xfrm>
            <a:custGeom>
              <a:avLst/>
              <a:gdLst/>
              <a:ahLst/>
              <a:cxnLst/>
              <a:rect l="l" t="t" r="r" b="b"/>
              <a:pathLst>
                <a:path w="1239" h="1347" fill="none" extrusionOk="0">
                  <a:moveTo>
                    <a:pt x="1" y="1347"/>
                  </a:moveTo>
                  <a:cubicBezTo>
                    <a:pt x="145" y="1089"/>
                    <a:pt x="305" y="841"/>
                    <a:pt x="483" y="603"/>
                  </a:cubicBezTo>
                  <a:cubicBezTo>
                    <a:pt x="558" y="502"/>
                    <a:pt x="637" y="402"/>
                    <a:pt x="731" y="318"/>
                  </a:cubicBezTo>
                  <a:cubicBezTo>
                    <a:pt x="880" y="185"/>
                    <a:pt x="1059" y="92"/>
                    <a:pt x="1238"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5"/>
            <p:cNvSpPr/>
            <p:nvPr/>
          </p:nvSpPr>
          <p:spPr>
            <a:xfrm>
              <a:off x="1346825" y="2598925"/>
              <a:ext cx="66600" cy="9625"/>
            </a:xfrm>
            <a:custGeom>
              <a:avLst/>
              <a:gdLst/>
              <a:ahLst/>
              <a:cxnLst/>
              <a:rect l="l" t="t" r="r" b="b"/>
              <a:pathLst>
                <a:path w="2664" h="385" fill="none" extrusionOk="0">
                  <a:moveTo>
                    <a:pt x="2663" y="171"/>
                  </a:moveTo>
                  <a:cubicBezTo>
                    <a:pt x="2312" y="48"/>
                    <a:pt x="1935" y="1"/>
                    <a:pt x="1564" y="11"/>
                  </a:cubicBezTo>
                  <a:cubicBezTo>
                    <a:pt x="1191" y="21"/>
                    <a:pt x="822" y="89"/>
                    <a:pt x="465" y="188"/>
                  </a:cubicBezTo>
                  <a:cubicBezTo>
                    <a:pt x="301" y="233"/>
                    <a:pt x="138" y="286"/>
                    <a:pt x="0" y="38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5"/>
            <p:cNvSpPr/>
            <p:nvPr/>
          </p:nvSpPr>
          <p:spPr>
            <a:xfrm>
              <a:off x="1324125" y="2580900"/>
              <a:ext cx="19925" cy="6100"/>
            </a:xfrm>
            <a:custGeom>
              <a:avLst/>
              <a:gdLst/>
              <a:ahLst/>
              <a:cxnLst/>
              <a:rect l="l" t="t" r="r" b="b"/>
              <a:pathLst>
                <a:path w="797" h="244" fill="none" extrusionOk="0">
                  <a:moveTo>
                    <a:pt x="796" y="244"/>
                  </a:moveTo>
                  <a:cubicBezTo>
                    <a:pt x="531" y="206"/>
                    <a:pt x="273" y="131"/>
                    <a:pt x="31" y="20"/>
                  </a:cubicBezTo>
                  <a:cubicBezTo>
                    <a:pt x="23" y="18"/>
                    <a:pt x="6" y="4"/>
                    <a:pt x="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5"/>
            <p:cNvSpPr/>
            <p:nvPr/>
          </p:nvSpPr>
          <p:spPr>
            <a:xfrm>
              <a:off x="1275625" y="2588550"/>
              <a:ext cx="46150" cy="22100"/>
            </a:xfrm>
            <a:custGeom>
              <a:avLst/>
              <a:gdLst/>
              <a:ahLst/>
              <a:cxnLst/>
              <a:rect l="l" t="t" r="r" b="b"/>
              <a:pathLst>
                <a:path w="1846" h="884" fill="none" extrusionOk="0">
                  <a:moveTo>
                    <a:pt x="1845" y="1"/>
                  </a:moveTo>
                  <a:cubicBezTo>
                    <a:pt x="1637" y="32"/>
                    <a:pt x="1449" y="150"/>
                    <a:pt x="1282" y="279"/>
                  </a:cubicBezTo>
                  <a:cubicBezTo>
                    <a:pt x="1114" y="409"/>
                    <a:pt x="955" y="554"/>
                    <a:pt x="769" y="655"/>
                  </a:cubicBezTo>
                  <a:cubicBezTo>
                    <a:pt x="543" y="779"/>
                    <a:pt x="286" y="830"/>
                    <a:pt x="35" y="881"/>
                  </a:cubicBezTo>
                  <a:cubicBezTo>
                    <a:pt x="26" y="881"/>
                    <a:pt x="10" y="883"/>
                    <a:pt x="1" y="883"/>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64" name="Google Shape;3664;p55"/>
          <p:cNvPicPr preferRelativeResize="0">
            <a:picLocks noGrp="1"/>
          </p:cNvPicPr>
          <p:nvPr>
            <p:ph type="pic" idx="6"/>
          </p:nvPr>
        </p:nvPicPr>
        <p:blipFill rotWithShape="1">
          <a:blip r:embed="rId4">
            <a:alphaModFix/>
          </a:blip>
          <a:srcRect l="36436" r="36439"/>
          <a:stretch/>
        </p:blipFill>
        <p:spPr>
          <a:xfrm>
            <a:off x="7891100" y="159313"/>
            <a:ext cx="1143000" cy="2370300"/>
          </a:xfrm>
          <a:prstGeom prst="roundRect">
            <a:avLst>
              <a:gd name="adj" fmla="val 16667"/>
            </a:avLst>
          </a:prstGeom>
        </p:spPr>
      </p:pic>
    </p:spTree>
    <p:extLst>
      <p:ext uri="{BB962C8B-B14F-4D97-AF65-F5344CB8AC3E}">
        <p14:creationId xmlns:p14="http://schemas.microsoft.com/office/powerpoint/2010/main" val="405307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sp>
        <p:nvSpPr>
          <p:cNvPr id="3509" name="Google Shape;3509;p55"/>
          <p:cNvSpPr txBox="1">
            <a:spLocks noGrp="1"/>
          </p:cNvSpPr>
          <p:nvPr>
            <p:ph type="title"/>
          </p:nvPr>
        </p:nvSpPr>
        <p:spPr>
          <a:xfrm>
            <a:off x="899931" y="1866858"/>
            <a:ext cx="4739400" cy="572700"/>
          </a:xfrm>
          <a:prstGeom prst="rect">
            <a:avLst/>
          </a:prstGeom>
        </p:spPr>
        <p:txBody>
          <a:bodyPr spcFirstLastPara="1" wrap="square" lIns="91425" tIns="91425" rIns="91425" bIns="91425" anchor="t" anchorCtr="0">
            <a:noAutofit/>
          </a:bodyPr>
          <a:lstStyle/>
          <a:p>
            <a:pPr lvl="0"/>
            <a:r>
              <a:rPr lang="en" sz="5400" b="1" dirty="0"/>
              <a:t>HELPIFY</a:t>
            </a:r>
            <a:br>
              <a:rPr lang="en" sz="5400" b="1" dirty="0"/>
            </a:br>
            <a:r>
              <a:rPr lang="en" sz="5400" b="1" dirty="0"/>
              <a:t>APP</a:t>
            </a:r>
            <a:br>
              <a:rPr lang="en" sz="5400" b="1" dirty="0"/>
            </a:br>
            <a:r>
              <a:rPr lang="en-US" sz="2000" b="1" dirty="0">
                <a:hlinkClick r:id="rId3"/>
              </a:rPr>
              <a:t>https://scratch.mit.edu/projects/812328207</a:t>
            </a:r>
            <a:r>
              <a:rPr lang="en-US" sz="2000" b="1" dirty="0"/>
              <a:t> </a:t>
            </a:r>
            <a:br>
              <a:rPr lang="en" sz="5400" b="1" dirty="0"/>
            </a:br>
            <a:endParaRPr sz="5400" b="1" dirty="0"/>
          </a:p>
        </p:txBody>
      </p:sp>
      <p:grpSp>
        <p:nvGrpSpPr>
          <p:cNvPr id="3515" name="Google Shape;3515;p55"/>
          <p:cNvGrpSpPr/>
          <p:nvPr/>
        </p:nvGrpSpPr>
        <p:grpSpPr>
          <a:xfrm>
            <a:off x="7909590" y="2621194"/>
            <a:ext cx="1143018" cy="1142988"/>
            <a:chOff x="1248025" y="1572675"/>
            <a:chExt cx="604100" cy="600025"/>
          </a:xfrm>
        </p:grpSpPr>
        <p:sp>
          <p:nvSpPr>
            <p:cNvPr id="3516" name="Google Shape;3516;p55"/>
            <p:cNvSpPr/>
            <p:nvPr/>
          </p:nvSpPr>
          <p:spPr>
            <a:xfrm>
              <a:off x="1249225" y="1831125"/>
              <a:ext cx="309550" cy="341575"/>
            </a:xfrm>
            <a:custGeom>
              <a:avLst/>
              <a:gdLst/>
              <a:ahLst/>
              <a:cxnLst/>
              <a:rect l="l" t="t" r="r" b="b"/>
              <a:pathLst>
                <a:path w="12382" h="13663" extrusionOk="0">
                  <a:moveTo>
                    <a:pt x="10038" y="0"/>
                  </a:moveTo>
                  <a:cubicBezTo>
                    <a:pt x="9690" y="0"/>
                    <a:pt x="9448" y="393"/>
                    <a:pt x="9141" y="479"/>
                  </a:cubicBezTo>
                  <a:cubicBezTo>
                    <a:pt x="8697" y="602"/>
                    <a:pt x="8335" y="662"/>
                    <a:pt x="7957" y="960"/>
                  </a:cubicBezTo>
                  <a:cubicBezTo>
                    <a:pt x="7579" y="1259"/>
                    <a:pt x="7286" y="1651"/>
                    <a:pt x="7036" y="2060"/>
                  </a:cubicBezTo>
                  <a:cubicBezTo>
                    <a:pt x="6845" y="2372"/>
                    <a:pt x="6675" y="2702"/>
                    <a:pt x="6580" y="3058"/>
                  </a:cubicBezTo>
                  <a:cubicBezTo>
                    <a:pt x="6445" y="3577"/>
                    <a:pt x="6478" y="4123"/>
                    <a:pt x="6388" y="4651"/>
                  </a:cubicBezTo>
                  <a:cubicBezTo>
                    <a:pt x="6244" y="5494"/>
                    <a:pt x="5760" y="6288"/>
                    <a:pt x="5034" y="6740"/>
                  </a:cubicBezTo>
                  <a:cubicBezTo>
                    <a:pt x="4373" y="7154"/>
                    <a:pt x="3573" y="7264"/>
                    <a:pt x="2808" y="7416"/>
                  </a:cubicBezTo>
                  <a:cubicBezTo>
                    <a:pt x="2042" y="7567"/>
                    <a:pt x="1244" y="7796"/>
                    <a:pt x="712" y="8369"/>
                  </a:cubicBezTo>
                  <a:cubicBezTo>
                    <a:pt x="330" y="8783"/>
                    <a:pt x="130" y="9340"/>
                    <a:pt x="64" y="9899"/>
                  </a:cubicBezTo>
                  <a:cubicBezTo>
                    <a:pt x="0" y="10458"/>
                    <a:pt x="62" y="11024"/>
                    <a:pt x="150" y="11580"/>
                  </a:cubicBezTo>
                  <a:cubicBezTo>
                    <a:pt x="232" y="12093"/>
                    <a:pt x="289" y="12687"/>
                    <a:pt x="479" y="13172"/>
                  </a:cubicBezTo>
                  <a:cubicBezTo>
                    <a:pt x="630" y="13561"/>
                    <a:pt x="1091" y="13504"/>
                    <a:pt x="1450" y="13515"/>
                  </a:cubicBezTo>
                  <a:cubicBezTo>
                    <a:pt x="2572" y="13552"/>
                    <a:pt x="3697" y="13589"/>
                    <a:pt x="4821" y="13627"/>
                  </a:cubicBezTo>
                  <a:cubicBezTo>
                    <a:pt x="5357" y="13645"/>
                    <a:pt x="5896" y="13662"/>
                    <a:pt x="6434" y="13662"/>
                  </a:cubicBezTo>
                  <a:cubicBezTo>
                    <a:pt x="7331" y="13662"/>
                    <a:pt x="8225" y="13614"/>
                    <a:pt x="9101" y="13437"/>
                  </a:cubicBezTo>
                  <a:cubicBezTo>
                    <a:pt x="9686" y="13320"/>
                    <a:pt x="10288" y="13126"/>
                    <a:pt x="10688" y="12684"/>
                  </a:cubicBezTo>
                  <a:cubicBezTo>
                    <a:pt x="11344" y="11958"/>
                    <a:pt x="11236" y="10839"/>
                    <a:pt x="11572" y="9919"/>
                  </a:cubicBezTo>
                  <a:cubicBezTo>
                    <a:pt x="11803" y="9281"/>
                    <a:pt x="12262" y="8710"/>
                    <a:pt x="12308" y="8033"/>
                  </a:cubicBezTo>
                  <a:cubicBezTo>
                    <a:pt x="12382" y="6954"/>
                    <a:pt x="11413" y="6096"/>
                    <a:pt x="11128" y="5053"/>
                  </a:cubicBezTo>
                  <a:cubicBezTo>
                    <a:pt x="11123" y="5036"/>
                    <a:pt x="11120" y="5017"/>
                    <a:pt x="11110" y="4994"/>
                  </a:cubicBezTo>
                  <a:cubicBezTo>
                    <a:pt x="10932" y="4268"/>
                    <a:pt x="11112" y="3526"/>
                    <a:pt x="11274" y="2815"/>
                  </a:cubicBezTo>
                  <a:cubicBezTo>
                    <a:pt x="11390" y="2304"/>
                    <a:pt x="11763" y="1209"/>
                    <a:pt x="11341" y="754"/>
                  </a:cubicBezTo>
                  <a:cubicBezTo>
                    <a:pt x="11255" y="662"/>
                    <a:pt x="11136" y="615"/>
                    <a:pt x="11014" y="574"/>
                  </a:cubicBezTo>
                  <a:cubicBezTo>
                    <a:pt x="10983" y="826"/>
                    <a:pt x="10876" y="1070"/>
                    <a:pt x="10735" y="1282"/>
                  </a:cubicBezTo>
                  <a:cubicBezTo>
                    <a:pt x="10562" y="1543"/>
                    <a:pt x="10337" y="1765"/>
                    <a:pt x="10111" y="1979"/>
                  </a:cubicBezTo>
                  <a:cubicBezTo>
                    <a:pt x="9948" y="2133"/>
                    <a:pt x="9784" y="2285"/>
                    <a:pt x="9601" y="2413"/>
                  </a:cubicBezTo>
                  <a:cubicBezTo>
                    <a:pt x="9398" y="2555"/>
                    <a:pt x="9170" y="2671"/>
                    <a:pt x="9026" y="2872"/>
                  </a:cubicBezTo>
                  <a:cubicBezTo>
                    <a:pt x="8895" y="3059"/>
                    <a:pt x="8854" y="3293"/>
                    <a:pt x="8819" y="3519"/>
                  </a:cubicBezTo>
                  <a:cubicBezTo>
                    <a:pt x="8630" y="4711"/>
                    <a:pt x="8485" y="5969"/>
                    <a:pt x="7791" y="6957"/>
                  </a:cubicBezTo>
                  <a:cubicBezTo>
                    <a:pt x="7751" y="7014"/>
                    <a:pt x="7689" y="7074"/>
                    <a:pt x="7628" y="7074"/>
                  </a:cubicBezTo>
                  <a:cubicBezTo>
                    <a:pt x="7613" y="7074"/>
                    <a:pt x="7599" y="7070"/>
                    <a:pt x="7584" y="7062"/>
                  </a:cubicBezTo>
                  <a:cubicBezTo>
                    <a:pt x="7525" y="7031"/>
                    <a:pt x="7523" y="6944"/>
                    <a:pt x="7535" y="6877"/>
                  </a:cubicBezTo>
                  <a:cubicBezTo>
                    <a:pt x="7600" y="6547"/>
                    <a:pt x="7842" y="6281"/>
                    <a:pt x="7980" y="5973"/>
                  </a:cubicBezTo>
                  <a:cubicBezTo>
                    <a:pt x="8326" y="5191"/>
                    <a:pt x="7942" y="4265"/>
                    <a:pt x="8143" y="3434"/>
                  </a:cubicBezTo>
                  <a:cubicBezTo>
                    <a:pt x="8328" y="2665"/>
                    <a:pt x="8969" y="2110"/>
                    <a:pt x="9518" y="1539"/>
                  </a:cubicBezTo>
                  <a:cubicBezTo>
                    <a:pt x="9892" y="1149"/>
                    <a:pt x="10232" y="734"/>
                    <a:pt x="10565" y="311"/>
                  </a:cubicBezTo>
                  <a:cubicBezTo>
                    <a:pt x="10416" y="174"/>
                    <a:pt x="10270" y="27"/>
                    <a:pt x="10098" y="4"/>
                  </a:cubicBezTo>
                  <a:cubicBezTo>
                    <a:pt x="10078" y="2"/>
                    <a:pt x="10058" y="0"/>
                    <a:pt x="10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5"/>
            <p:cNvSpPr/>
            <p:nvPr/>
          </p:nvSpPr>
          <p:spPr>
            <a:xfrm>
              <a:off x="1537350" y="1854575"/>
              <a:ext cx="185975" cy="308125"/>
            </a:xfrm>
            <a:custGeom>
              <a:avLst/>
              <a:gdLst/>
              <a:ahLst/>
              <a:cxnLst/>
              <a:rect l="l" t="t" r="r" b="b"/>
              <a:pathLst>
                <a:path w="7439" h="12325" extrusionOk="0">
                  <a:moveTo>
                    <a:pt x="1260" y="0"/>
                  </a:moveTo>
                  <a:lnTo>
                    <a:pt x="1260" y="0"/>
                  </a:lnTo>
                  <a:cubicBezTo>
                    <a:pt x="900" y="129"/>
                    <a:pt x="803" y="747"/>
                    <a:pt x="725" y="1038"/>
                  </a:cubicBezTo>
                  <a:cubicBezTo>
                    <a:pt x="450" y="2072"/>
                    <a:pt x="1" y="3148"/>
                    <a:pt x="253" y="4232"/>
                  </a:cubicBezTo>
                  <a:cubicBezTo>
                    <a:pt x="409" y="4902"/>
                    <a:pt x="823" y="5482"/>
                    <a:pt x="1051" y="6130"/>
                  </a:cubicBezTo>
                  <a:cubicBezTo>
                    <a:pt x="1332" y="6917"/>
                    <a:pt x="1332" y="7801"/>
                    <a:pt x="1049" y="8587"/>
                  </a:cubicBezTo>
                  <a:cubicBezTo>
                    <a:pt x="725" y="9491"/>
                    <a:pt x="38" y="10308"/>
                    <a:pt x="78" y="11268"/>
                  </a:cubicBezTo>
                  <a:cubicBezTo>
                    <a:pt x="86" y="11485"/>
                    <a:pt x="136" y="11707"/>
                    <a:pt x="258" y="11889"/>
                  </a:cubicBezTo>
                  <a:cubicBezTo>
                    <a:pt x="511" y="12270"/>
                    <a:pt x="897" y="12324"/>
                    <a:pt x="1295" y="12324"/>
                  </a:cubicBezTo>
                  <a:cubicBezTo>
                    <a:pt x="1432" y="12324"/>
                    <a:pt x="1570" y="12318"/>
                    <a:pt x="1705" y="12316"/>
                  </a:cubicBezTo>
                  <a:cubicBezTo>
                    <a:pt x="2390" y="12307"/>
                    <a:pt x="3077" y="12282"/>
                    <a:pt x="3755" y="12175"/>
                  </a:cubicBezTo>
                  <a:cubicBezTo>
                    <a:pt x="4591" y="12042"/>
                    <a:pt x="5422" y="11774"/>
                    <a:pt x="6113" y="11286"/>
                  </a:cubicBezTo>
                  <a:cubicBezTo>
                    <a:pt x="6311" y="11149"/>
                    <a:pt x="6497" y="10991"/>
                    <a:pt x="6642" y="10799"/>
                  </a:cubicBezTo>
                  <a:cubicBezTo>
                    <a:pt x="6789" y="10605"/>
                    <a:pt x="6888" y="10380"/>
                    <a:pt x="6977" y="10154"/>
                  </a:cubicBezTo>
                  <a:cubicBezTo>
                    <a:pt x="7121" y="9783"/>
                    <a:pt x="7234" y="9399"/>
                    <a:pt x="7309" y="9007"/>
                  </a:cubicBezTo>
                  <a:cubicBezTo>
                    <a:pt x="7412" y="8453"/>
                    <a:pt x="7438" y="7886"/>
                    <a:pt x="7361" y="7328"/>
                  </a:cubicBezTo>
                  <a:cubicBezTo>
                    <a:pt x="7227" y="6375"/>
                    <a:pt x="6776" y="5453"/>
                    <a:pt x="6038" y="4837"/>
                  </a:cubicBezTo>
                  <a:cubicBezTo>
                    <a:pt x="5584" y="4459"/>
                    <a:pt x="5042" y="4206"/>
                    <a:pt x="4541" y="3888"/>
                  </a:cubicBezTo>
                  <a:cubicBezTo>
                    <a:pt x="3804" y="3420"/>
                    <a:pt x="3161" y="2804"/>
                    <a:pt x="2655" y="2092"/>
                  </a:cubicBezTo>
                  <a:cubicBezTo>
                    <a:pt x="2396" y="1726"/>
                    <a:pt x="2203" y="1336"/>
                    <a:pt x="1997" y="941"/>
                  </a:cubicBezTo>
                  <a:cubicBezTo>
                    <a:pt x="1854" y="664"/>
                    <a:pt x="1861" y="137"/>
                    <a:pt x="1524" y="1"/>
                  </a:cubicBezTo>
                  <a:cubicBezTo>
                    <a:pt x="1488" y="314"/>
                    <a:pt x="1453" y="626"/>
                    <a:pt x="1419" y="940"/>
                  </a:cubicBezTo>
                  <a:cubicBezTo>
                    <a:pt x="1371" y="1366"/>
                    <a:pt x="1323" y="1803"/>
                    <a:pt x="1431" y="2219"/>
                  </a:cubicBezTo>
                  <a:cubicBezTo>
                    <a:pt x="1607" y="2898"/>
                    <a:pt x="2164" y="3412"/>
                    <a:pt x="2427" y="4063"/>
                  </a:cubicBezTo>
                  <a:cubicBezTo>
                    <a:pt x="2707" y="4757"/>
                    <a:pt x="2626" y="5538"/>
                    <a:pt x="2529" y="6280"/>
                  </a:cubicBezTo>
                  <a:cubicBezTo>
                    <a:pt x="2496" y="6520"/>
                    <a:pt x="2464" y="6759"/>
                    <a:pt x="2431" y="6998"/>
                  </a:cubicBezTo>
                  <a:cubicBezTo>
                    <a:pt x="2419" y="7080"/>
                    <a:pt x="2371" y="7186"/>
                    <a:pt x="2298" y="7186"/>
                  </a:cubicBezTo>
                  <a:cubicBezTo>
                    <a:pt x="2289" y="7186"/>
                    <a:pt x="2279" y="7184"/>
                    <a:pt x="2269" y="7180"/>
                  </a:cubicBezTo>
                  <a:cubicBezTo>
                    <a:pt x="2243" y="7170"/>
                    <a:pt x="2224" y="7146"/>
                    <a:pt x="2208" y="7121"/>
                  </a:cubicBezTo>
                  <a:cubicBezTo>
                    <a:pt x="2129" y="6992"/>
                    <a:pt x="2128" y="6833"/>
                    <a:pt x="2129" y="6680"/>
                  </a:cubicBezTo>
                  <a:cubicBezTo>
                    <a:pt x="2130" y="6255"/>
                    <a:pt x="2133" y="5831"/>
                    <a:pt x="2134" y="5404"/>
                  </a:cubicBezTo>
                  <a:cubicBezTo>
                    <a:pt x="2136" y="4913"/>
                    <a:pt x="2125" y="4379"/>
                    <a:pt x="1821" y="3994"/>
                  </a:cubicBezTo>
                  <a:cubicBezTo>
                    <a:pt x="1728" y="3880"/>
                    <a:pt x="1616" y="3785"/>
                    <a:pt x="1523" y="3672"/>
                  </a:cubicBezTo>
                  <a:cubicBezTo>
                    <a:pt x="1292" y="3390"/>
                    <a:pt x="1201" y="3017"/>
                    <a:pt x="1148" y="2656"/>
                  </a:cubicBezTo>
                  <a:cubicBezTo>
                    <a:pt x="1015" y="1774"/>
                    <a:pt x="1054" y="868"/>
                    <a:pt x="1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5"/>
            <p:cNvSpPr/>
            <p:nvPr/>
          </p:nvSpPr>
          <p:spPr>
            <a:xfrm>
              <a:off x="1589950" y="1834025"/>
              <a:ext cx="238975" cy="322550"/>
            </a:xfrm>
            <a:custGeom>
              <a:avLst/>
              <a:gdLst/>
              <a:ahLst/>
              <a:cxnLst/>
              <a:rect l="l" t="t" r="r" b="b"/>
              <a:pathLst>
                <a:path w="9559" h="12902" extrusionOk="0">
                  <a:moveTo>
                    <a:pt x="381" y="0"/>
                  </a:moveTo>
                  <a:cubicBezTo>
                    <a:pt x="343" y="0"/>
                    <a:pt x="303" y="5"/>
                    <a:pt x="260" y="14"/>
                  </a:cubicBezTo>
                  <a:cubicBezTo>
                    <a:pt x="397" y="343"/>
                    <a:pt x="550" y="671"/>
                    <a:pt x="689" y="1001"/>
                  </a:cubicBezTo>
                  <a:cubicBezTo>
                    <a:pt x="854" y="1395"/>
                    <a:pt x="1062" y="1785"/>
                    <a:pt x="1396" y="2047"/>
                  </a:cubicBezTo>
                  <a:cubicBezTo>
                    <a:pt x="1620" y="2224"/>
                    <a:pt x="1886" y="2330"/>
                    <a:pt x="2151" y="2435"/>
                  </a:cubicBezTo>
                  <a:cubicBezTo>
                    <a:pt x="2836" y="2707"/>
                    <a:pt x="3521" y="2980"/>
                    <a:pt x="4207" y="3253"/>
                  </a:cubicBezTo>
                  <a:cubicBezTo>
                    <a:pt x="4431" y="3341"/>
                    <a:pt x="4660" y="3434"/>
                    <a:pt x="4847" y="3586"/>
                  </a:cubicBezTo>
                  <a:cubicBezTo>
                    <a:pt x="5036" y="3738"/>
                    <a:pt x="5181" y="3961"/>
                    <a:pt x="5180" y="4203"/>
                  </a:cubicBezTo>
                  <a:cubicBezTo>
                    <a:pt x="4988" y="4190"/>
                    <a:pt x="4832" y="4048"/>
                    <a:pt x="4672" y="3937"/>
                  </a:cubicBezTo>
                  <a:cubicBezTo>
                    <a:pt x="4001" y="3475"/>
                    <a:pt x="3110" y="3526"/>
                    <a:pt x="2331" y="3289"/>
                  </a:cubicBezTo>
                  <a:cubicBezTo>
                    <a:pt x="2165" y="3239"/>
                    <a:pt x="2003" y="3175"/>
                    <a:pt x="1859" y="3077"/>
                  </a:cubicBezTo>
                  <a:cubicBezTo>
                    <a:pt x="1674" y="2951"/>
                    <a:pt x="1528" y="2775"/>
                    <a:pt x="1396" y="2594"/>
                  </a:cubicBezTo>
                  <a:cubicBezTo>
                    <a:pt x="1067" y="2147"/>
                    <a:pt x="802" y="1658"/>
                    <a:pt x="538" y="1171"/>
                  </a:cubicBezTo>
                  <a:cubicBezTo>
                    <a:pt x="365" y="854"/>
                    <a:pt x="195" y="539"/>
                    <a:pt x="24" y="221"/>
                  </a:cubicBezTo>
                  <a:lnTo>
                    <a:pt x="24" y="221"/>
                  </a:lnTo>
                  <a:cubicBezTo>
                    <a:pt x="0" y="338"/>
                    <a:pt x="47" y="479"/>
                    <a:pt x="71" y="600"/>
                  </a:cubicBezTo>
                  <a:cubicBezTo>
                    <a:pt x="184" y="1150"/>
                    <a:pt x="397" y="1685"/>
                    <a:pt x="682" y="2169"/>
                  </a:cubicBezTo>
                  <a:cubicBezTo>
                    <a:pt x="1235" y="3114"/>
                    <a:pt x="2077" y="3897"/>
                    <a:pt x="3081" y="4345"/>
                  </a:cubicBezTo>
                  <a:cubicBezTo>
                    <a:pt x="3641" y="4595"/>
                    <a:pt x="4254" y="4752"/>
                    <a:pt x="4744" y="5118"/>
                  </a:cubicBezTo>
                  <a:cubicBezTo>
                    <a:pt x="5690" y="5827"/>
                    <a:pt x="5956" y="7128"/>
                    <a:pt x="5966" y="8310"/>
                  </a:cubicBezTo>
                  <a:cubicBezTo>
                    <a:pt x="5975" y="9491"/>
                    <a:pt x="5807" y="10707"/>
                    <a:pt x="6165" y="11832"/>
                  </a:cubicBezTo>
                  <a:cubicBezTo>
                    <a:pt x="6264" y="12146"/>
                    <a:pt x="6412" y="12456"/>
                    <a:pt x="6663" y="12670"/>
                  </a:cubicBezTo>
                  <a:cubicBezTo>
                    <a:pt x="6831" y="12812"/>
                    <a:pt x="7053" y="12902"/>
                    <a:pt x="7271" y="12902"/>
                  </a:cubicBezTo>
                  <a:cubicBezTo>
                    <a:pt x="7378" y="12902"/>
                    <a:pt x="7485" y="12880"/>
                    <a:pt x="7583" y="12831"/>
                  </a:cubicBezTo>
                  <a:cubicBezTo>
                    <a:pt x="7922" y="12665"/>
                    <a:pt x="8056" y="12258"/>
                    <a:pt x="8128" y="11888"/>
                  </a:cubicBezTo>
                  <a:cubicBezTo>
                    <a:pt x="8312" y="10961"/>
                    <a:pt x="8321" y="10007"/>
                    <a:pt x="8515" y="9082"/>
                  </a:cubicBezTo>
                  <a:cubicBezTo>
                    <a:pt x="8684" y="8278"/>
                    <a:pt x="8992" y="7515"/>
                    <a:pt x="9196" y="6720"/>
                  </a:cubicBezTo>
                  <a:cubicBezTo>
                    <a:pt x="9222" y="6621"/>
                    <a:pt x="9254" y="6523"/>
                    <a:pt x="9286" y="6425"/>
                  </a:cubicBezTo>
                  <a:cubicBezTo>
                    <a:pt x="9369" y="6175"/>
                    <a:pt x="9464" y="5928"/>
                    <a:pt x="9502" y="5660"/>
                  </a:cubicBezTo>
                  <a:cubicBezTo>
                    <a:pt x="9559" y="5300"/>
                    <a:pt x="9556" y="4930"/>
                    <a:pt x="9486" y="4571"/>
                  </a:cubicBezTo>
                  <a:cubicBezTo>
                    <a:pt x="9357" y="3906"/>
                    <a:pt x="9006" y="3286"/>
                    <a:pt x="8500" y="2834"/>
                  </a:cubicBezTo>
                  <a:cubicBezTo>
                    <a:pt x="8307" y="2659"/>
                    <a:pt x="8091" y="2510"/>
                    <a:pt x="7893" y="2338"/>
                  </a:cubicBezTo>
                  <a:cubicBezTo>
                    <a:pt x="7545" y="2037"/>
                    <a:pt x="7256" y="1668"/>
                    <a:pt x="6897" y="1376"/>
                  </a:cubicBezTo>
                  <a:cubicBezTo>
                    <a:pt x="6526" y="1073"/>
                    <a:pt x="6083" y="858"/>
                    <a:pt x="5616" y="754"/>
                  </a:cubicBezTo>
                  <a:cubicBezTo>
                    <a:pt x="5239" y="669"/>
                    <a:pt x="4852" y="655"/>
                    <a:pt x="4465" y="655"/>
                  </a:cubicBezTo>
                  <a:cubicBezTo>
                    <a:pt x="4376" y="655"/>
                    <a:pt x="4287" y="656"/>
                    <a:pt x="4197" y="657"/>
                  </a:cubicBezTo>
                  <a:cubicBezTo>
                    <a:pt x="3585" y="662"/>
                    <a:pt x="2973" y="667"/>
                    <a:pt x="2360" y="672"/>
                  </a:cubicBezTo>
                  <a:cubicBezTo>
                    <a:pt x="2312" y="673"/>
                    <a:pt x="2263" y="673"/>
                    <a:pt x="2215" y="673"/>
                  </a:cubicBezTo>
                  <a:cubicBezTo>
                    <a:pt x="2003" y="673"/>
                    <a:pt x="1791" y="664"/>
                    <a:pt x="1587" y="609"/>
                  </a:cubicBezTo>
                  <a:cubicBezTo>
                    <a:pt x="1311" y="533"/>
                    <a:pt x="1065" y="375"/>
                    <a:pt x="839" y="203"/>
                  </a:cubicBezTo>
                  <a:cubicBezTo>
                    <a:pt x="690" y="89"/>
                    <a:pt x="556"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5"/>
            <p:cNvSpPr/>
            <p:nvPr/>
          </p:nvSpPr>
          <p:spPr>
            <a:xfrm>
              <a:off x="1248025" y="1797725"/>
              <a:ext cx="230075" cy="223075"/>
            </a:xfrm>
            <a:custGeom>
              <a:avLst/>
              <a:gdLst/>
              <a:ahLst/>
              <a:cxnLst/>
              <a:rect l="l" t="t" r="r" b="b"/>
              <a:pathLst>
                <a:path w="9203" h="8923" extrusionOk="0">
                  <a:moveTo>
                    <a:pt x="3939" y="0"/>
                  </a:moveTo>
                  <a:cubicBezTo>
                    <a:pt x="3890" y="0"/>
                    <a:pt x="3840" y="4"/>
                    <a:pt x="3791" y="11"/>
                  </a:cubicBezTo>
                  <a:cubicBezTo>
                    <a:pt x="3339" y="79"/>
                    <a:pt x="3006" y="472"/>
                    <a:pt x="2578" y="634"/>
                  </a:cubicBezTo>
                  <a:cubicBezTo>
                    <a:pt x="2152" y="795"/>
                    <a:pt x="1665" y="712"/>
                    <a:pt x="1231" y="852"/>
                  </a:cubicBezTo>
                  <a:cubicBezTo>
                    <a:pt x="718" y="1019"/>
                    <a:pt x="339" y="1482"/>
                    <a:pt x="169" y="1993"/>
                  </a:cubicBezTo>
                  <a:cubicBezTo>
                    <a:pt x="1" y="2505"/>
                    <a:pt x="15" y="3061"/>
                    <a:pt x="92" y="3594"/>
                  </a:cubicBezTo>
                  <a:cubicBezTo>
                    <a:pt x="169" y="4127"/>
                    <a:pt x="306" y="4651"/>
                    <a:pt x="374" y="5186"/>
                  </a:cubicBezTo>
                  <a:cubicBezTo>
                    <a:pt x="446" y="5748"/>
                    <a:pt x="479" y="6358"/>
                    <a:pt x="427" y="6924"/>
                  </a:cubicBezTo>
                  <a:cubicBezTo>
                    <a:pt x="381" y="7426"/>
                    <a:pt x="301" y="7881"/>
                    <a:pt x="426" y="8391"/>
                  </a:cubicBezTo>
                  <a:cubicBezTo>
                    <a:pt x="463" y="8542"/>
                    <a:pt x="517" y="8700"/>
                    <a:pt x="633" y="8803"/>
                  </a:cubicBezTo>
                  <a:cubicBezTo>
                    <a:pt x="729" y="8889"/>
                    <a:pt x="845" y="8923"/>
                    <a:pt x="969" y="8923"/>
                  </a:cubicBezTo>
                  <a:cubicBezTo>
                    <a:pt x="1179" y="8923"/>
                    <a:pt x="1410" y="8824"/>
                    <a:pt x="1596" y="8712"/>
                  </a:cubicBezTo>
                  <a:cubicBezTo>
                    <a:pt x="2081" y="8419"/>
                    <a:pt x="2541" y="8044"/>
                    <a:pt x="3097" y="7937"/>
                  </a:cubicBezTo>
                  <a:cubicBezTo>
                    <a:pt x="3521" y="7854"/>
                    <a:pt x="3973" y="7937"/>
                    <a:pt x="4383" y="7800"/>
                  </a:cubicBezTo>
                  <a:cubicBezTo>
                    <a:pt x="4881" y="7633"/>
                    <a:pt x="5226" y="7166"/>
                    <a:pt x="5403" y="6673"/>
                  </a:cubicBezTo>
                  <a:cubicBezTo>
                    <a:pt x="5580" y="6180"/>
                    <a:pt x="5621" y="5649"/>
                    <a:pt x="5707" y="5133"/>
                  </a:cubicBezTo>
                  <a:cubicBezTo>
                    <a:pt x="5784" y="4663"/>
                    <a:pt x="5898" y="4199"/>
                    <a:pt x="6054" y="3748"/>
                  </a:cubicBezTo>
                  <a:cubicBezTo>
                    <a:pt x="6179" y="3386"/>
                    <a:pt x="6333" y="3030"/>
                    <a:pt x="6571" y="2730"/>
                  </a:cubicBezTo>
                  <a:cubicBezTo>
                    <a:pt x="6828" y="2406"/>
                    <a:pt x="7168" y="2159"/>
                    <a:pt x="7520" y="1944"/>
                  </a:cubicBezTo>
                  <a:cubicBezTo>
                    <a:pt x="7860" y="1736"/>
                    <a:pt x="8215" y="1554"/>
                    <a:pt x="8580" y="1398"/>
                  </a:cubicBezTo>
                  <a:cubicBezTo>
                    <a:pt x="8805" y="1301"/>
                    <a:pt x="9110" y="1224"/>
                    <a:pt x="9203" y="982"/>
                  </a:cubicBezTo>
                  <a:lnTo>
                    <a:pt x="9203" y="982"/>
                  </a:lnTo>
                  <a:cubicBezTo>
                    <a:pt x="9121" y="1026"/>
                    <a:pt x="9033" y="1064"/>
                    <a:pt x="8946" y="1096"/>
                  </a:cubicBezTo>
                  <a:cubicBezTo>
                    <a:pt x="8690" y="1184"/>
                    <a:pt x="8422" y="1221"/>
                    <a:pt x="8156" y="1270"/>
                  </a:cubicBezTo>
                  <a:cubicBezTo>
                    <a:pt x="7390" y="1411"/>
                    <a:pt x="6639" y="1652"/>
                    <a:pt x="5862" y="1681"/>
                  </a:cubicBezTo>
                  <a:cubicBezTo>
                    <a:pt x="5795" y="1684"/>
                    <a:pt x="5728" y="1685"/>
                    <a:pt x="5661" y="1685"/>
                  </a:cubicBezTo>
                  <a:cubicBezTo>
                    <a:pt x="5471" y="1685"/>
                    <a:pt x="5281" y="1677"/>
                    <a:pt x="5091" y="1677"/>
                  </a:cubicBezTo>
                  <a:cubicBezTo>
                    <a:pt x="4961" y="1677"/>
                    <a:pt x="4830" y="1681"/>
                    <a:pt x="4700" y="1693"/>
                  </a:cubicBezTo>
                  <a:cubicBezTo>
                    <a:pt x="4232" y="1736"/>
                    <a:pt x="3772" y="1889"/>
                    <a:pt x="3371" y="2136"/>
                  </a:cubicBezTo>
                  <a:cubicBezTo>
                    <a:pt x="3258" y="2206"/>
                    <a:pt x="3143" y="2285"/>
                    <a:pt x="3010" y="2305"/>
                  </a:cubicBezTo>
                  <a:cubicBezTo>
                    <a:pt x="2968" y="2187"/>
                    <a:pt x="3038" y="2053"/>
                    <a:pt x="3139" y="1981"/>
                  </a:cubicBezTo>
                  <a:cubicBezTo>
                    <a:pt x="3238" y="1904"/>
                    <a:pt x="3363" y="1873"/>
                    <a:pt x="3482" y="1830"/>
                  </a:cubicBezTo>
                  <a:cubicBezTo>
                    <a:pt x="3778" y="1722"/>
                    <a:pt x="4043" y="1538"/>
                    <a:pt x="4337" y="1417"/>
                  </a:cubicBezTo>
                  <a:cubicBezTo>
                    <a:pt x="5000" y="1150"/>
                    <a:pt x="5743" y="1236"/>
                    <a:pt x="6455" y="1196"/>
                  </a:cubicBezTo>
                  <a:cubicBezTo>
                    <a:pt x="7308" y="1150"/>
                    <a:pt x="8148" y="914"/>
                    <a:pt x="8901" y="510"/>
                  </a:cubicBezTo>
                  <a:cubicBezTo>
                    <a:pt x="8952" y="482"/>
                    <a:pt x="9000" y="454"/>
                    <a:pt x="9042" y="415"/>
                  </a:cubicBezTo>
                  <a:cubicBezTo>
                    <a:pt x="8951" y="331"/>
                    <a:pt x="8756" y="314"/>
                    <a:pt x="8564" y="314"/>
                  </a:cubicBezTo>
                  <a:cubicBezTo>
                    <a:pt x="8424" y="314"/>
                    <a:pt x="8286" y="323"/>
                    <a:pt x="8191" y="323"/>
                  </a:cubicBezTo>
                  <a:cubicBezTo>
                    <a:pt x="8182" y="323"/>
                    <a:pt x="8172" y="323"/>
                    <a:pt x="8164" y="323"/>
                  </a:cubicBezTo>
                  <a:cubicBezTo>
                    <a:pt x="8135" y="322"/>
                    <a:pt x="8106" y="322"/>
                    <a:pt x="8077" y="322"/>
                  </a:cubicBezTo>
                  <a:cubicBezTo>
                    <a:pt x="7715" y="322"/>
                    <a:pt x="7354" y="369"/>
                    <a:pt x="7004" y="464"/>
                  </a:cubicBezTo>
                  <a:cubicBezTo>
                    <a:pt x="6824" y="512"/>
                    <a:pt x="6645" y="574"/>
                    <a:pt x="6462" y="602"/>
                  </a:cubicBezTo>
                  <a:cubicBezTo>
                    <a:pt x="6375" y="616"/>
                    <a:pt x="6289" y="622"/>
                    <a:pt x="6203" y="622"/>
                  </a:cubicBezTo>
                  <a:cubicBezTo>
                    <a:pt x="5697" y="622"/>
                    <a:pt x="5199" y="409"/>
                    <a:pt x="4725" y="210"/>
                  </a:cubicBezTo>
                  <a:cubicBezTo>
                    <a:pt x="4474" y="105"/>
                    <a:pt x="4208" y="0"/>
                    <a:pt x="3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5"/>
            <p:cNvSpPr/>
            <p:nvPr/>
          </p:nvSpPr>
          <p:spPr>
            <a:xfrm>
              <a:off x="1249500" y="1645950"/>
              <a:ext cx="237725" cy="168825"/>
            </a:xfrm>
            <a:custGeom>
              <a:avLst/>
              <a:gdLst/>
              <a:ahLst/>
              <a:cxnLst/>
              <a:rect l="l" t="t" r="r" b="b"/>
              <a:pathLst>
                <a:path w="9509" h="6753" extrusionOk="0">
                  <a:moveTo>
                    <a:pt x="1791" y="1"/>
                  </a:moveTo>
                  <a:cubicBezTo>
                    <a:pt x="1765" y="1"/>
                    <a:pt x="1739" y="2"/>
                    <a:pt x="1713" y="4"/>
                  </a:cubicBezTo>
                  <a:cubicBezTo>
                    <a:pt x="1500" y="20"/>
                    <a:pt x="1292" y="113"/>
                    <a:pt x="1138" y="261"/>
                  </a:cubicBezTo>
                  <a:cubicBezTo>
                    <a:pt x="724" y="658"/>
                    <a:pt x="758" y="1318"/>
                    <a:pt x="801" y="1892"/>
                  </a:cubicBezTo>
                  <a:cubicBezTo>
                    <a:pt x="832" y="2307"/>
                    <a:pt x="849" y="2722"/>
                    <a:pt x="854" y="3136"/>
                  </a:cubicBezTo>
                  <a:cubicBezTo>
                    <a:pt x="860" y="3551"/>
                    <a:pt x="849" y="3979"/>
                    <a:pt x="685" y="4361"/>
                  </a:cubicBezTo>
                  <a:cubicBezTo>
                    <a:pt x="541" y="4693"/>
                    <a:pt x="288" y="4969"/>
                    <a:pt x="150" y="5303"/>
                  </a:cubicBezTo>
                  <a:cubicBezTo>
                    <a:pt x="12" y="5641"/>
                    <a:pt x="0" y="6027"/>
                    <a:pt x="120" y="6371"/>
                  </a:cubicBezTo>
                  <a:cubicBezTo>
                    <a:pt x="156" y="6473"/>
                    <a:pt x="205" y="6576"/>
                    <a:pt x="289" y="6643"/>
                  </a:cubicBezTo>
                  <a:cubicBezTo>
                    <a:pt x="380" y="6713"/>
                    <a:pt x="498" y="6737"/>
                    <a:pt x="612" y="6746"/>
                  </a:cubicBezTo>
                  <a:cubicBezTo>
                    <a:pt x="658" y="6750"/>
                    <a:pt x="703" y="6752"/>
                    <a:pt x="749" y="6752"/>
                  </a:cubicBezTo>
                  <a:cubicBezTo>
                    <a:pt x="984" y="6752"/>
                    <a:pt x="1219" y="6702"/>
                    <a:pt x="1434" y="6607"/>
                  </a:cubicBezTo>
                  <a:cubicBezTo>
                    <a:pt x="2154" y="6287"/>
                    <a:pt x="2884" y="5830"/>
                    <a:pt x="3687" y="5732"/>
                  </a:cubicBezTo>
                  <a:cubicBezTo>
                    <a:pt x="3772" y="5721"/>
                    <a:pt x="3857" y="5717"/>
                    <a:pt x="3942" y="5717"/>
                  </a:cubicBezTo>
                  <a:cubicBezTo>
                    <a:pt x="4583" y="5717"/>
                    <a:pt x="5213" y="5986"/>
                    <a:pt x="5859" y="6032"/>
                  </a:cubicBezTo>
                  <a:cubicBezTo>
                    <a:pt x="5925" y="6037"/>
                    <a:pt x="5990" y="6039"/>
                    <a:pt x="6056" y="6039"/>
                  </a:cubicBezTo>
                  <a:cubicBezTo>
                    <a:pt x="6363" y="6039"/>
                    <a:pt x="6671" y="5989"/>
                    <a:pt x="6962" y="5891"/>
                  </a:cubicBezTo>
                  <a:cubicBezTo>
                    <a:pt x="7380" y="5749"/>
                    <a:pt x="7786" y="5508"/>
                    <a:pt x="8220" y="5508"/>
                  </a:cubicBezTo>
                  <a:cubicBezTo>
                    <a:pt x="8251" y="5508"/>
                    <a:pt x="8283" y="5509"/>
                    <a:pt x="8314" y="5512"/>
                  </a:cubicBezTo>
                  <a:cubicBezTo>
                    <a:pt x="8378" y="5517"/>
                    <a:pt x="8444" y="5529"/>
                    <a:pt x="8507" y="5542"/>
                  </a:cubicBezTo>
                  <a:cubicBezTo>
                    <a:pt x="8640" y="5571"/>
                    <a:pt x="8773" y="5609"/>
                    <a:pt x="8909" y="5621"/>
                  </a:cubicBezTo>
                  <a:cubicBezTo>
                    <a:pt x="8935" y="5623"/>
                    <a:pt x="8961" y="5624"/>
                    <a:pt x="8987" y="5624"/>
                  </a:cubicBezTo>
                  <a:cubicBezTo>
                    <a:pt x="9126" y="5624"/>
                    <a:pt x="9269" y="5591"/>
                    <a:pt x="9370" y="5507"/>
                  </a:cubicBezTo>
                  <a:cubicBezTo>
                    <a:pt x="8830" y="5457"/>
                    <a:pt x="8298" y="5184"/>
                    <a:pt x="7746" y="5131"/>
                  </a:cubicBezTo>
                  <a:cubicBezTo>
                    <a:pt x="7676" y="5124"/>
                    <a:pt x="7606" y="5121"/>
                    <a:pt x="7536" y="5121"/>
                  </a:cubicBezTo>
                  <a:cubicBezTo>
                    <a:pt x="7186" y="5121"/>
                    <a:pt x="6835" y="5202"/>
                    <a:pt x="6505" y="5324"/>
                  </a:cubicBezTo>
                  <a:cubicBezTo>
                    <a:pt x="6228" y="5427"/>
                    <a:pt x="5953" y="5560"/>
                    <a:pt x="5658" y="5570"/>
                  </a:cubicBezTo>
                  <a:cubicBezTo>
                    <a:pt x="5647" y="5570"/>
                    <a:pt x="5637" y="5570"/>
                    <a:pt x="5627" y="5570"/>
                  </a:cubicBezTo>
                  <a:cubicBezTo>
                    <a:pt x="5248" y="5570"/>
                    <a:pt x="4894" y="5373"/>
                    <a:pt x="4524" y="5287"/>
                  </a:cubicBezTo>
                  <a:cubicBezTo>
                    <a:pt x="4370" y="5250"/>
                    <a:pt x="4213" y="5233"/>
                    <a:pt x="4061" y="5189"/>
                  </a:cubicBezTo>
                  <a:cubicBezTo>
                    <a:pt x="3979" y="5165"/>
                    <a:pt x="3892" y="5128"/>
                    <a:pt x="3846" y="5056"/>
                  </a:cubicBezTo>
                  <a:cubicBezTo>
                    <a:pt x="3798" y="4985"/>
                    <a:pt x="3809" y="4871"/>
                    <a:pt x="3885" y="4832"/>
                  </a:cubicBezTo>
                  <a:cubicBezTo>
                    <a:pt x="3905" y="4821"/>
                    <a:pt x="3925" y="4818"/>
                    <a:pt x="3947" y="4814"/>
                  </a:cubicBezTo>
                  <a:cubicBezTo>
                    <a:pt x="4011" y="4804"/>
                    <a:pt x="4075" y="4799"/>
                    <a:pt x="4139" y="4799"/>
                  </a:cubicBezTo>
                  <a:cubicBezTo>
                    <a:pt x="4704" y="4799"/>
                    <a:pt x="5252" y="5166"/>
                    <a:pt x="5824" y="5166"/>
                  </a:cubicBezTo>
                  <a:cubicBezTo>
                    <a:pt x="5854" y="5166"/>
                    <a:pt x="5885" y="5165"/>
                    <a:pt x="5916" y="5163"/>
                  </a:cubicBezTo>
                  <a:cubicBezTo>
                    <a:pt x="6240" y="5139"/>
                    <a:pt x="6539" y="4988"/>
                    <a:pt x="6841" y="4867"/>
                  </a:cubicBezTo>
                  <a:cubicBezTo>
                    <a:pt x="7054" y="4780"/>
                    <a:pt x="7285" y="4708"/>
                    <a:pt x="7513" y="4708"/>
                  </a:cubicBezTo>
                  <a:cubicBezTo>
                    <a:pt x="7606" y="4708"/>
                    <a:pt x="7699" y="4720"/>
                    <a:pt x="7789" y="4749"/>
                  </a:cubicBezTo>
                  <a:cubicBezTo>
                    <a:pt x="7946" y="4796"/>
                    <a:pt x="8084" y="4891"/>
                    <a:pt x="8238" y="4952"/>
                  </a:cubicBezTo>
                  <a:cubicBezTo>
                    <a:pt x="8434" y="5030"/>
                    <a:pt x="8648" y="5051"/>
                    <a:pt x="8859" y="5058"/>
                  </a:cubicBezTo>
                  <a:cubicBezTo>
                    <a:pt x="8952" y="5061"/>
                    <a:pt x="9056" y="5068"/>
                    <a:pt x="9159" y="5068"/>
                  </a:cubicBezTo>
                  <a:cubicBezTo>
                    <a:pt x="9282" y="5068"/>
                    <a:pt x="9405" y="5058"/>
                    <a:pt x="9509" y="5022"/>
                  </a:cubicBezTo>
                  <a:cubicBezTo>
                    <a:pt x="9432" y="4704"/>
                    <a:pt x="9089" y="4370"/>
                    <a:pt x="8820" y="4196"/>
                  </a:cubicBezTo>
                  <a:cubicBezTo>
                    <a:pt x="8604" y="4055"/>
                    <a:pt x="8357" y="3961"/>
                    <a:pt x="8162" y="3791"/>
                  </a:cubicBezTo>
                  <a:cubicBezTo>
                    <a:pt x="7671" y="3356"/>
                    <a:pt x="7690" y="2599"/>
                    <a:pt x="7481" y="1977"/>
                  </a:cubicBezTo>
                  <a:cubicBezTo>
                    <a:pt x="7242" y="1268"/>
                    <a:pt x="6649" y="688"/>
                    <a:pt x="5932" y="467"/>
                  </a:cubicBezTo>
                  <a:cubicBezTo>
                    <a:pt x="5596" y="363"/>
                    <a:pt x="5247" y="336"/>
                    <a:pt x="4894" y="336"/>
                  </a:cubicBezTo>
                  <a:cubicBezTo>
                    <a:pt x="4514" y="336"/>
                    <a:pt x="4129" y="367"/>
                    <a:pt x="3749" y="367"/>
                  </a:cubicBezTo>
                  <a:cubicBezTo>
                    <a:pt x="3413" y="367"/>
                    <a:pt x="3081" y="343"/>
                    <a:pt x="2759" y="251"/>
                  </a:cubicBezTo>
                  <a:cubicBezTo>
                    <a:pt x="2437" y="160"/>
                    <a:pt x="2122" y="1"/>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5"/>
            <p:cNvSpPr/>
            <p:nvPr/>
          </p:nvSpPr>
          <p:spPr>
            <a:xfrm>
              <a:off x="1262675" y="1572675"/>
              <a:ext cx="589450" cy="337450"/>
            </a:xfrm>
            <a:custGeom>
              <a:avLst/>
              <a:gdLst/>
              <a:ahLst/>
              <a:cxnLst/>
              <a:rect l="l" t="t" r="r" b="b"/>
              <a:pathLst>
                <a:path w="23578" h="13498" extrusionOk="0">
                  <a:moveTo>
                    <a:pt x="7078" y="1"/>
                  </a:moveTo>
                  <a:cubicBezTo>
                    <a:pt x="6734" y="1"/>
                    <a:pt x="6388" y="44"/>
                    <a:pt x="6052" y="115"/>
                  </a:cubicBezTo>
                  <a:cubicBezTo>
                    <a:pt x="5581" y="213"/>
                    <a:pt x="5124" y="362"/>
                    <a:pt x="4651" y="445"/>
                  </a:cubicBezTo>
                  <a:cubicBezTo>
                    <a:pt x="4362" y="495"/>
                    <a:pt x="4069" y="521"/>
                    <a:pt x="3776" y="521"/>
                  </a:cubicBezTo>
                  <a:cubicBezTo>
                    <a:pt x="3474" y="521"/>
                    <a:pt x="3172" y="494"/>
                    <a:pt x="2875" y="439"/>
                  </a:cubicBezTo>
                  <a:cubicBezTo>
                    <a:pt x="2294" y="335"/>
                    <a:pt x="1729" y="129"/>
                    <a:pt x="1139" y="111"/>
                  </a:cubicBezTo>
                  <a:cubicBezTo>
                    <a:pt x="1121" y="110"/>
                    <a:pt x="1102" y="110"/>
                    <a:pt x="1083" y="110"/>
                  </a:cubicBezTo>
                  <a:cubicBezTo>
                    <a:pt x="782" y="110"/>
                    <a:pt x="464" y="174"/>
                    <a:pt x="256" y="390"/>
                  </a:cubicBezTo>
                  <a:cubicBezTo>
                    <a:pt x="67" y="583"/>
                    <a:pt x="1" y="878"/>
                    <a:pt x="61" y="1140"/>
                  </a:cubicBezTo>
                  <a:cubicBezTo>
                    <a:pt x="121" y="1402"/>
                    <a:pt x="297" y="1630"/>
                    <a:pt x="522" y="1781"/>
                  </a:cubicBezTo>
                  <a:cubicBezTo>
                    <a:pt x="676" y="1883"/>
                    <a:pt x="851" y="1950"/>
                    <a:pt x="1013" y="2037"/>
                  </a:cubicBezTo>
                  <a:cubicBezTo>
                    <a:pt x="1478" y="2284"/>
                    <a:pt x="1853" y="2683"/>
                    <a:pt x="2327" y="2911"/>
                  </a:cubicBezTo>
                  <a:cubicBezTo>
                    <a:pt x="2725" y="3103"/>
                    <a:pt x="3159" y="3161"/>
                    <a:pt x="3603" y="3161"/>
                  </a:cubicBezTo>
                  <a:cubicBezTo>
                    <a:pt x="4022" y="3161"/>
                    <a:pt x="4451" y="3109"/>
                    <a:pt x="4867" y="3068"/>
                  </a:cubicBezTo>
                  <a:cubicBezTo>
                    <a:pt x="4995" y="3056"/>
                    <a:pt x="5121" y="3048"/>
                    <a:pt x="5244" y="3048"/>
                  </a:cubicBezTo>
                  <a:cubicBezTo>
                    <a:pt x="5626" y="3048"/>
                    <a:pt x="5982" y="3122"/>
                    <a:pt x="6318" y="3358"/>
                  </a:cubicBezTo>
                  <a:cubicBezTo>
                    <a:pt x="6670" y="3608"/>
                    <a:pt x="6911" y="3983"/>
                    <a:pt x="7111" y="4359"/>
                  </a:cubicBezTo>
                  <a:cubicBezTo>
                    <a:pt x="7511" y="5109"/>
                    <a:pt x="7778" y="6035"/>
                    <a:pt x="8508" y="6546"/>
                  </a:cubicBezTo>
                  <a:cubicBezTo>
                    <a:pt x="8550" y="6575"/>
                    <a:pt x="8594" y="6604"/>
                    <a:pt x="8637" y="6629"/>
                  </a:cubicBezTo>
                  <a:cubicBezTo>
                    <a:pt x="8928" y="6798"/>
                    <a:pt x="9259" y="6878"/>
                    <a:pt x="9588" y="6944"/>
                  </a:cubicBezTo>
                  <a:cubicBezTo>
                    <a:pt x="10015" y="7030"/>
                    <a:pt x="10449" y="7094"/>
                    <a:pt x="10883" y="7137"/>
                  </a:cubicBezTo>
                  <a:cubicBezTo>
                    <a:pt x="11024" y="7151"/>
                    <a:pt x="11171" y="7160"/>
                    <a:pt x="11317" y="7160"/>
                  </a:cubicBezTo>
                  <a:cubicBezTo>
                    <a:pt x="11575" y="7160"/>
                    <a:pt x="11832" y="7130"/>
                    <a:pt x="12060" y="7040"/>
                  </a:cubicBezTo>
                  <a:lnTo>
                    <a:pt x="12060" y="7040"/>
                  </a:lnTo>
                  <a:cubicBezTo>
                    <a:pt x="11869" y="7536"/>
                    <a:pt x="11634" y="7993"/>
                    <a:pt x="11222" y="8323"/>
                  </a:cubicBezTo>
                  <a:cubicBezTo>
                    <a:pt x="11156" y="8376"/>
                    <a:pt x="11084" y="8396"/>
                    <a:pt x="11007" y="8396"/>
                  </a:cubicBezTo>
                  <a:cubicBezTo>
                    <a:pt x="10780" y="8396"/>
                    <a:pt x="10517" y="8221"/>
                    <a:pt x="10273" y="8221"/>
                  </a:cubicBezTo>
                  <a:cubicBezTo>
                    <a:pt x="10217" y="8221"/>
                    <a:pt x="10162" y="8230"/>
                    <a:pt x="10108" y="8253"/>
                  </a:cubicBezTo>
                  <a:cubicBezTo>
                    <a:pt x="9820" y="8376"/>
                    <a:pt x="9687" y="8730"/>
                    <a:pt x="9730" y="9039"/>
                  </a:cubicBezTo>
                  <a:cubicBezTo>
                    <a:pt x="9771" y="9348"/>
                    <a:pt x="9951" y="9622"/>
                    <a:pt x="10142" y="9870"/>
                  </a:cubicBezTo>
                  <a:cubicBezTo>
                    <a:pt x="10269" y="10034"/>
                    <a:pt x="10405" y="10195"/>
                    <a:pt x="10578" y="10310"/>
                  </a:cubicBezTo>
                  <a:cubicBezTo>
                    <a:pt x="10775" y="10444"/>
                    <a:pt x="11010" y="10514"/>
                    <a:pt x="11246" y="10558"/>
                  </a:cubicBezTo>
                  <a:cubicBezTo>
                    <a:pt x="11355" y="10580"/>
                    <a:pt x="11469" y="10597"/>
                    <a:pt x="11581" y="10597"/>
                  </a:cubicBezTo>
                  <a:cubicBezTo>
                    <a:pt x="11708" y="10597"/>
                    <a:pt x="11832" y="10576"/>
                    <a:pt x="11944" y="10518"/>
                  </a:cubicBezTo>
                  <a:cubicBezTo>
                    <a:pt x="12287" y="10341"/>
                    <a:pt x="12386" y="9866"/>
                    <a:pt x="12245" y="9508"/>
                  </a:cubicBezTo>
                  <a:cubicBezTo>
                    <a:pt x="12137" y="9231"/>
                    <a:pt x="11862" y="8875"/>
                    <a:pt x="11998" y="8578"/>
                  </a:cubicBezTo>
                  <a:cubicBezTo>
                    <a:pt x="12014" y="8541"/>
                    <a:pt x="12038" y="8506"/>
                    <a:pt x="12069" y="8471"/>
                  </a:cubicBezTo>
                  <a:cubicBezTo>
                    <a:pt x="12225" y="8293"/>
                    <a:pt x="12383" y="8148"/>
                    <a:pt x="12501" y="7936"/>
                  </a:cubicBezTo>
                  <a:cubicBezTo>
                    <a:pt x="12623" y="7722"/>
                    <a:pt x="12715" y="7493"/>
                    <a:pt x="12818" y="7269"/>
                  </a:cubicBezTo>
                  <a:cubicBezTo>
                    <a:pt x="12989" y="6899"/>
                    <a:pt x="13163" y="6568"/>
                    <a:pt x="13322" y="6188"/>
                  </a:cubicBezTo>
                  <a:cubicBezTo>
                    <a:pt x="13421" y="5949"/>
                    <a:pt x="13540" y="5715"/>
                    <a:pt x="13698" y="5508"/>
                  </a:cubicBezTo>
                  <a:lnTo>
                    <a:pt x="13698" y="5508"/>
                  </a:lnTo>
                  <a:cubicBezTo>
                    <a:pt x="13668" y="6283"/>
                    <a:pt x="13673" y="7061"/>
                    <a:pt x="13683" y="7837"/>
                  </a:cubicBezTo>
                  <a:cubicBezTo>
                    <a:pt x="13688" y="8177"/>
                    <a:pt x="13694" y="8522"/>
                    <a:pt x="13801" y="8846"/>
                  </a:cubicBezTo>
                  <a:cubicBezTo>
                    <a:pt x="13943" y="9271"/>
                    <a:pt x="14250" y="9626"/>
                    <a:pt x="14602" y="9903"/>
                  </a:cubicBezTo>
                  <a:cubicBezTo>
                    <a:pt x="14858" y="10104"/>
                    <a:pt x="15143" y="10272"/>
                    <a:pt x="15455" y="10362"/>
                  </a:cubicBezTo>
                  <a:cubicBezTo>
                    <a:pt x="15831" y="10470"/>
                    <a:pt x="16230" y="10459"/>
                    <a:pt x="16621" y="10461"/>
                  </a:cubicBezTo>
                  <a:cubicBezTo>
                    <a:pt x="16903" y="10461"/>
                    <a:pt x="17184" y="10468"/>
                    <a:pt x="17464" y="10487"/>
                  </a:cubicBezTo>
                  <a:cubicBezTo>
                    <a:pt x="18069" y="10526"/>
                    <a:pt x="18677" y="10618"/>
                    <a:pt x="19249" y="10822"/>
                  </a:cubicBezTo>
                  <a:cubicBezTo>
                    <a:pt x="19745" y="10998"/>
                    <a:pt x="20096" y="11323"/>
                    <a:pt x="20498" y="11652"/>
                  </a:cubicBezTo>
                  <a:cubicBezTo>
                    <a:pt x="21298" y="12308"/>
                    <a:pt x="22014" y="13167"/>
                    <a:pt x="23040" y="13474"/>
                  </a:cubicBezTo>
                  <a:cubicBezTo>
                    <a:pt x="23083" y="13486"/>
                    <a:pt x="23129" y="13498"/>
                    <a:pt x="23174" y="13498"/>
                  </a:cubicBezTo>
                  <a:cubicBezTo>
                    <a:pt x="23193" y="13498"/>
                    <a:pt x="23213" y="13496"/>
                    <a:pt x="23232" y="13490"/>
                  </a:cubicBezTo>
                  <a:cubicBezTo>
                    <a:pt x="23347" y="13457"/>
                    <a:pt x="23396" y="13325"/>
                    <a:pt x="23421" y="13207"/>
                  </a:cubicBezTo>
                  <a:cubicBezTo>
                    <a:pt x="23578" y="12441"/>
                    <a:pt x="23250" y="11594"/>
                    <a:pt x="22615" y="11135"/>
                  </a:cubicBezTo>
                  <a:cubicBezTo>
                    <a:pt x="22221" y="10848"/>
                    <a:pt x="21731" y="10706"/>
                    <a:pt x="21356" y="10397"/>
                  </a:cubicBezTo>
                  <a:cubicBezTo>
                    <a:pt x="20780" y="9920"/>
                    <a:pt x="20574" y="9142"/>
                    <a:pt x="20295" y="8447"/>
                  </a:cubicBezTo>
                  <a:cubicBezTo>
                    <a:pt x="20093" y="7941"/>
                    <a:pt x="19812" y="7430"/>
                    <a:pt x="19339" y="7158"/>
                  </a:cubicBezTo>
                  <a:cubicBezTo>
                    <a:pt x="19036" y="6985"/>
                    <a:pt x="18684" y="6928"/>
                    <a:pt x="18332" y="6928"/>
                  </a:cubicBezTo>
                  <a:cubicBezTo>
                    <a:pt x="18226" y="6928"/>
                    <a:pt x="18119" y="6933"/>
                    <a:pt x="18014" y="6942"/>
                  </a:cubicBezTo>
                  <a:cubicBezTo>
                    <a:pt x="17562" y="6979"/>
                    <a:pt x="17114" y="7075"/>
                    <a:pt x="16658" y="7077"/>
                  </a:cubicBezTo>
                  <a:cubicBezTo>
                    <a:pt x="16652" y="7077"/>
                    <a:pt x="16645" y="7077"/>
                    <a:pt x="16638" y="7077"/>
                  </a:cubicBezTo>
                  <a:cubicBezTo>
                    <a:pt x="16010" y="7077"/>
                    <a:pt x="15383" y="6888"/>
                    <a:pt x="14854" y="6547"/>
                  </a:cubicBezTo>
                  <a:cubicBezTo>
                    <a:pt x="14600" y="6383"/>
                    <a:pt x="14466" y="6253"/>
                    <a:pt x="14355" y="5977"/>
                  </a:cubicBezTo>
                  <a:cubicBezTo>
                    <a:pt x="14314" y="5875"/>
                    <a:pt x="14074" y="5130"/>
                    <a:pt x="14181" y="5063"/>
                  </a:cubicBezTo>
                  <a:cubicBezTo>
                    <a:pt x="14348" y="4958"/>
                    <a:pt x="14530" y="4879"/>
                    <a:pt x="14716" y="4811"/>
                  </a:cubicBezTo>
                  <a:cubicBezTo>
                    <a:pt x="15229" y="4626"/>
                    <a:pt x="15766" y="4529"/>
                    <a:pt x="16308" y="4476"/>
                  </a:cubicBezTo>
                  <a:lnTo>
                    <a:pt x="16308" y="4476"/>
                  </a:lnTo>
                  <a:cubicBezTo>
                    <a:pt x="16296" y="4879"/>
                    <a:pt x="16402" y="5297"/>
                    <a:pt x="16702" y="5559"/>
                  </a:cubicBezTo>
                  <a:cubicBezTo>
                    <a:pt x="16848" y="5686"/>
                    <a:pt x="17028" y="5767"/>
                    <a:pt x="17215" y="5821"/>
                  </a:cubicBezTo>
                  <a:cubicBezTo>
                    <a:pt x="18008" y="6053"/>
                    <a:pt x="18933" y="5843"/>
                    <a:pt x="19625" y="6294"/>
                  </a:cubicBezTo>
                  <a:cubicBezTo>
                    <a:pt x="20131" y="6624"/>
                    <a:pt x="20376" y="7224"/>
                    <a:pt x="20639" y="7767"/>
                  </a:cubicBezTo>
                  <a:cubicBezTo>
                    <a:pt x="20710" y="7913"/>
                    <a:pt x="20787" y="8060"/>
                    <a:pt x="20916" y="8157"/>
                  </a:cubicBezTo>
                  <a:cubicBezTo>
                    <a:pt x="20989" y="8212"/>
                    <a:pt x="21083" y="8245"/>
                    <a:pt x="21173" y="8245"/>
                  </a:cubicBezTo>
                  <a:cubicBezTo>
                    <a:pt x="21243" y="8245"/>
                    <a:pt x="21310" y="8226"/>
                    <a:pt x="21363" y="8181"/>
                  </a:cubicBezTo>
                  <a:cubicBezTo>
                    <a:pt x="21429" y="8127"/>
                    <a:pt x="21466" y="8046"/>
                    <a:pt x="21487" y="7964"/>
                  </a:cubicBezTo>
                  <a:cubicBezTo>
                    <a:pt x="21616" y="7462"/>
                    <a:pt x="21227" y="6954"/>
                    <a:pt x="21283" y="6439"/>
                  </a:cubicBezTo>
                  <a:cubicBezTo>
                    <a:pt x="21301" y="6292"/>
                    <a:pt x="21352" y="6152"/>
                    <a:pt x="21360" y="6006"/>
                  </a:cubicBezTo>
                  <a:cubicBezTo>
                    <a:pt x="21375" y="5756"/>
                    <a:pt x="21257" y="5509"/>
                    <a:pt x="21085" y="5326"/>
                  </a:cubicBezTo>
                  <a:cubicBezTo>
                    <a:pt x="20911" y="5144"/>
                    <a:pt x="20685" y="5021"/>
                    <a:pt x="20453" y="4924"/>
                  </a:cubicBezTo>
                  <a:cubicBezTo>
                    <a:pt x="20050" y="4759"/>
                    <a:pt x="19616" y="4668"/>
                    <a:pt x="19180" y="4662"/>
                  </a:cubicBezTo>
                  <a:cubicBezTo>
                    <a:pt x="19163" y="4662"/>
                    <a:pt x="19145" y="4662"/>
                    <a:pt x="19128" y="4662"/>
                  </a:cubicBezTo>
                  <a:cubicBezTo>
                    <a:pt x="18848" y="4662"/>
                    <a:pt x="18569" y="4692"/>
                    <a:pt x="18290" y="4692"/>
                  </a:cubicBezTo>
                  <a:cubicBezTo>
                    <a:pt x="18229" y="4692"/>
                    <a:pt x="18168" y="4690"/>
                    <a:pt x="18106" y="4687"/>
                  </a:cubicBezTo>
                  <a:cubicBezTo>
                    <a:pt x="17812" y="4670"/>
                    <a:pt x="17508" y="4595"/>
                    <a:pt x="17270" y="4427"/>
                  </a:cubicBezTo>
                  <a:cubicBezTo>
                    <a:pt x="17383" y="4426"/>
                    <a:pt x="17496" y="4426"/>
                    <a:pt x="17609" y="4426"/>
                  </a:cubicBezTo>
                  <a:cubicBezTo>
                    <a:pt x="17692" y="4426"/>
                    <a:pt x="17774" y="4427"/>
                    <a:pt x="17857" y="4427"/>
                  </a:cubicBezTo>
                  <a:cubicBezTo>
                    <a:pt x="18701" y="4427"/>
                    <a:pt x="19553" y="4397"/>
                    <a:pt x="20379" y="4214"/>
                  </a:cubicBezTo>
                  <a:cubicBezTo>
                    <a:pt x="20594" y="4167"/>
                    <a:pt x="20808" y="4107"/>
                    <a:pt x="21016" y="4035"/>
                  </a:cubicBezTo>
                  <a:cubicBezTo>
                    <a:pt x="21078" y="4235"/>
                    <a:pt x="21271" y="4391"/>
                    <a:pt x="21477" y="4455"/>
                  </a:cubicBezTo>
                  <a:cubicBezTo>
                    <a:pt x="21651" y="4507"/>
                    <a:pt x="21842" y="4514"/>
                    <a:pt x="21996" y="4610"/>
                  </a:cubicBezTo>
                  <a:cubicBezTo>
                    <a:pt x="22380" y="4843"/>
                    <a:pt x="22294" y="5460"/>
                    <a:pt x="22166" y="5814"/>
                  </a:cubicBezTo>
                  <a:cubicBezTo>
                    <a:pt x="22071" y="6079"/>
                    <a:pt x="21934" y="6330"/>
                    <a:pt x="21864" y="6604"/>
                  </a:cubicBezTo>
                  <a:cubicBezTo>
                    <a:pt x="21790" y="6896"/>
                    <a:pt x="21799" y="7209"/>
                    <a:pt x="21888" y="7498"/>
                  </a:cubicBezTo>
                  <a:cubicBezTo>
                    <a:pt x="21979" y="7787"/>
                    <a:pt x="22150" y="8060"/>
                    <a:pt x="22150" y="8365"/>
                  </a:cubicBezTo>
                  <a:cubicBezTo>
                    <a:pt x="22150" y="8691"/>
                    <a:pt x="21951" y="8988"/>
                    <a:pt x="21918" y="9313"/>
                  </a:cubicBezTo>
                  <a:cubicBezTo>
                    <a:pt x="21872" y="9759"/>
                    <a:pt x="22139" y="10171"/>
                    <a:pt x="22403" y="10531"/>
                  </a:cubicBezTo>
                  <a:cubicBezTo>
                    <a:pt x="22467" y="10617"/>
                    <a:pt x="22547" y="10710"/>
                    <a:pt x="22651" y="10710"/>
                  </a:cubicBezTo>
                  <a:cubicBezTo>
                    <a:pt x="22654" y="10710"/>
                    <a:pt x="22656" y="10710"/>
                    <a:pt x="22658" y="10710"/>
                  </a:cubicBezTo>
                  <a:cubicBezTo>
                    <a:pt x="22793" y="10704"/>
                    <a:pt x="22865" y="10549"/>
                    <a:pt x="22888" y="10416"/>
                  </a:cubicBezTo>
                  <a:cubicBezTo>
                    <a:pt x="22986" y="9842"/>
                    <a:pt x="22737" y="9224"/>
                    <a:pt x="22952" y="8684"/>
                  </a:cubicBezTo>
                  <a:cubicBezTo>
                    <a:pt x="23013" y="8530"/>
                    <a:pt x="23107" y="8393"/>
                    <a:pt x="23183" y="8247"/>
                  </a:cubicBezTo>
                  <a:cubicBezTo>
                    <a:pt x="23456" y="7723"/>
                    <a:pt x="23477" y="7107"/>
                    <a:pt x="23490" y="6516"/>
                  </a:cubicBezTo>
                  <a:cubicBezTo>
                    <a:pt x="23500" y="6029"/>
                    <a:pt x="23507" y="5542"/>
                    <a:pt x="23515" y="5057"/>
                  </a:cubicBezTo>
                  <a:cubicBezTo>
                    <a:pt x="23520" y="4682"/>
                    <a:pt x="23498" y="4246"/>
                    <a:pt x="23095" y="4077"/>
                  </a:cubicBezTo>
                  <a:cubicBezTo>
                    <a:pt x="22909" y="3999"/>
                    <a:pt x="22696" y="4021"/>
                    <a:pt x="22495" y="4015"/>
                  </a:cubicBezTo>
                  <a:cubicBezTo>
                    <a:pt x="22182" y="4005"/>
                    <a:pt x="21873" y="3926"/>
                    <a:pt x="21593" y="3788"/>
                  </a:cubicBezTo>
                  <a:cubicBezTo>
                    <a:pt x="21619" y="3774"/>
                    <a:pt x="21643" y="3762"/>
                    <a:pt x="21668" y="3748"/>
                  </a:cubicBezTo>
                  <a:cubicBezTo>
                    <a:pt x="22107" y="3504"/>
                    <a:pt x="22365" y="3135"/>
                    <a:pt x="22613" y="2705"/>
                  </a:cubicBezTo>
                  <a:cubicBezTo>
                    <a:pt x="22901" y="2208"/>
                    <a:pt x="23178" y="1683"/>
                    <a:pt x="23234" y="1110"/>
                  </a:cubicBezTo>
                  <a:cubicBezTo>
                    <a:pt x="23255" y="885"/>
                    <a:pt x="23224" y="624"/>
                    <a:pt x="23039" y="495"/>
                  </a:cubicBezTo>
                  <a:cubicBezTo>
                    <a:pt x="22969" y="446"/>
                    <a:pt x="22885" y="420"/>
                    <a:pt x="22806" y="420"/>
                  </a:cubicBezTo>
                  <a:cubicBezTo>
                    <a:pt x="22680" y="420"/>
                    <a:pt x="22569" y="486"/>
                    <a:pt x="22552" y="624"/>
                  </a:cubicBezTo>
                  <a:cubicBezTo>
                    <a:pt x="22444" y="1537"/>
                    <a:pt x="21964" y="2420"/>
                    <a:pt x="21192" y="2918"/>
                  </a:cubicBezTo>
                  <a:cubicBezTo>
                    <a:pt x="20741" y="3209"/>
                    <a:pt x="20214" y="3361"/>
                    <a:pt x="19684" y="3443"/>
                  </a:cubicBezTo>
                  <a:cubicBezTo>
                    <a:pt x="19469" y="3476"/>
                    <a:pt x="19253" y="3499"/>
                    <a:pt x="19038" y="3512"/>
                  </a:cubicBezTo>
                  <a:cubicBezTo>
                    <a:pt x="19013" y="3362"/>
                    <a:pt x="19079" y="3202"/>
                    <a:pt x="19187" y="3090"/>
                  </a:cubicBezTo>
                  <a:cubicBezTo>
                    <a:pt x="19326" y="2944"/>
                    <a:pt x="19546" y="2836"/>
                    <a:pt x="19727" y="2747"/>
                  </a:cubicBezTo>
                  <a:cubicBezTo>
                    <a:pt x="19957" y="2634"/>
                    <a:pt x="20203" y="2551"/>
                    <a:pt x="20454" y="2500"/>
                  </a:cubicBezTo>
                  <a:cubicBezTo>
                    <a:pt x="20768" y="2437"/>
                    <a:pt x="21117" y="2415"/>
                    <a:pt x="21355" y="2201"/>
                  </a:cubicBezTo>
                  <a:cubicBezTo>
                    <a:pt x="21468" y="2099"/>
                    <a:pt x="21544" y="1966"/>
                    <a:pt x="21618" y="1834"/>
                  </a:cubicBezTo>
                  <a:cubicBezTo>
                    <a:pt x="21682" y="1722"/>
                    <a:pt x="21745" y="1610"/>
                    <a:pt x="21790" y="1491"/>
                  </a:cubicBezTo>
                  <a:cubicBezTo>
                    <a:pt x="21868" y="1281"/>
                    <a:pt x="21889" y="1055"/>
                    <a:pt x="21893" y="832"/>
                  </a:cubicBezTo>
                  <a:cubicBezTo>
                    <a:pt x="21895" y="656"/>
                    <a:pt x="21867" y="450"/>
                    <a:pt x="21714" y="365"/>
                  </a:cubicBezTo>
                  <a:cubicBezTo>
                    <a:pt x="21653" y="331"/>
                    <a:pt x="21582" y="324"/>
                    <a:pt x="21513" y="320"/>
                  </a:cubicBezTo>
                  <a:cubicBezTo>
                    <a:pt x="21464" y="317"/>
                    <a:pt x="21415" y="316"/>
                    <a:pt x="21366" y="316"/>
                  </a:cubicBezTo>
                  <a:cubicBezTo>
                    <a:pt x="20977" y="316"/>
                    <a:pt x="20587" y="397"/>
                    <a:pt x="20199" y="397"/>
                  </a:cubicBezTo>
                  <a:cubicBezTo>
                    <a:pt x="20130" y="397"/>
                    <a:pt x="20060" y="394"/>
                    <a:pt x="19991" y="388"/>
                  </a:cubicBezTo>
                  <a:cubicBezTo>
                    <a:pt x="19563" y="352"/>
                    <a:pt x="19157" y="187"/>
                    <a:pt x="18733" y="125"/>
                  </a:cubicBezTo>
                  <a:cubicBezTo>
                    <a:pt x="18691" y="119"/>
                    <a:pt x="18646" y="114"/>
                    <a:pt x="18602" y="114"/>
                  </a:cubicBezTo>
                  <a:cubicBezTo>
                    <a:pt x="18510" y="114"/>
                    <a:pt x="18420" y="134"/>
                    <a:pt x="18355" y="197"/>
                  </a:cubicBezTo>
                  <a:cubicBezTo>
                    <a:pt x="18282" y="269"/>
                    <a:pt x="18265" y="383"/>
                    <a:pt x="18285" y="485"/>
                  </a:cubicBezTo>
                  <a:cubicBezTo>
                    <a:pt x="18306" y="586"/>
                    <a:pt x="18357" y="678"/>
                    <a:pt x="18409" y="766"/>
                  </a:cubicBezTo>
                  <a:cubicBezTo>
                    <a:pt x="18554" y="1016"/>
                    <a:pt x="18698" y="1269"/>
                    <a:pt x="18842" y="1518"/>
                  </a:cubicBezTo>
                  <a:cubicBezTo>
                    <a:pt x="18907" y="1630"/>
                    <a:pt x="18972" y="1744"/>
                    <a:pt x="19012" y="1866"/>
                  </a:cubicBezTo>
                  <a:cubicBezTo>
                    <a:pt x="19124" y="2206"/>
                    <a:pt x="19018" y="2609"/>
                    <a:pt x="18754" y="2850"/>
                  </a:cubicBezTo>
                  <a:cubicBezTo>
                    <a:pt x="18686" y="2913"/>
                    <a:pt x="18609" y="2965"/>
                    <a:pt x="18549" y="3034"/>
                  </a:cubicBezTo>
                  <a:cubicBezTo>
                    <a:pt x="18527" y="3062"/>
                    <a:pt x="18296" y="3536"/>
                    <a:pt x="18399" y="3536"/>
                  </a:cubicBezTo>
                  <a:cubicBezTo>
                    <a:pt x="18399" y="3536"/>
                    <a:pt x="18399" y="3536"/>
                    <a:pt x="18399" y="3536"/>
                  </a:cubicBezTo>
                  <a:lnTo>
                    <a:pt x="18399" y="3536"/>
                  </a:lnTo>
                  <a:cubicBezTo>
                    <a:pt x="18309" y="3537"/>
                    <a:pt x="18219" y="3538"/>
                    <a:pt x="18130" y="3538"/>
                  </a:cubicBezTo>
                  <a:cubicBezTo>
                    <a:pt x="17836" y="3538"/>
                    <a:pt x="17543" y="3533"/>
                    <a:pt x="17248" y="3532"/>
                  </a:cubicBezTo>
                  <a:cubicBezTo>
                    <a:pt x="17238" y="3362"/>
                    <a:pt x="17243" y="3187"/>
                    <a:pt x="17341" y="3052"/>
                  </a:cubicBezTo>
                  <a:cubicBezTo>
                    <a:pt x="17437" y="2916"/>
                    <a:pt x="17603" y="2854"/>
                    <a:pt x="17749" y="2777"/>
                  </a:cubicBezTo>
                  <a:cubicBezTo>
                    <a:pt x="18112" y="2587"/>
                    <a:pt x="18411" y="2251"/>
                    <a:pt x="18488" y="1850"/>
                  </a:cubicBezTo>
                  <a:cubicBezTo>
                    <a:pt x="18565" y="1449"/>
                    <a:pt x="18383" y="991"/>
                    <a:pt x="18015" y="809"/>
                  </a:cubicBezTo>
                  <a:cubicBezTo>
                    <a:pt x="17858" y="732"/>
                    <a:pt x="17690" y="709"/>
                    <a:pt x="17516" y="709"/>
                  </a:cubicBezTo>
                  <a:cubicBezTo>
                    <a:pt x="17263" y="709"/>
                    <a:pt x="16999" y="758"/>
                    <a:pt x="16742" y="758"/>
                  </a:cubicBezTo>
                  <a:cubicBezTo>
                    <a:pt x="16609" y="758"/>
                    <a:pt x="16478" y="744"/>
                    <a:pt x="16351" y="705"/>
                  </a:cubicBezTo>
                  <a:cubicBezTo>
                    <a:pt x="16057" y="612"/>
                    <a:pt x="15811" y="378"/>
                    <a:pt x="15503" y="351"/>
                  </a:cubicBezTo>
                  <a:cubicBezTo>
                    <a:pt x="15490" y="350"/>
                    <a:pt x="15476" y="349"/>
                    <a:pt x="15462" y="349"/>
                  </a:cubicBezTo>
                  <a:cubicBezTo>
                    <a:pt x="15427" y="349"/>
                    <a:pt x="15392" y="354"/>
                    <a:pt x="15358" y="365"/>
                  </a:cubicBezTo>
                  <a:cubicBezTo>
                    <a:pt x="15291" y="392"/>
                    <a:pt x="15240" y="453"/>
                    <a:pt x="15210" y="520"/>
                  </a:cubicBezTo>
                  <a:cubicBezTo>
                    <a:pt x="15116" y="730"/>
                    <a:pt x="15203" y="987"/>
                    <a:pt x="15364" y="1153"/>
                  </a:cubicBezTo>
                  <a:cubicBezTo>
                    <a:pt x="15523" y="1320"/>
                    <a:pt x="15743" y="1414"/>
                    <a:pt x="15956" y="1501"/>
                  </a:cubicBezTo>
                  <a:cubicBezTo>
                    <a:pt x="16169" y="1587"/>
                    <a:pt x="16390" y="1673"/>
                    <a:pt x="16562" y="1829"/>
                  </a:cubicBezTo>
                  <a:cubicBezTo>
                    <a:pt x="16632" y="1892"/>
                    <a:pt x="16693" y="1966"/>
                    <a:pt x="16726" y="2055"/>
                  </a:cubicBezTo>
                  <a:cubicBezTo>
                    <a:pt x="16761" y="2145"/>
                    <a:pt x="16764" y="2247"/>
                    <a:pt x="16755" y="2345"/>
                  </a:cubicBezTo>
                  <a:cubicBezTo>
                    <a:pt x="16735" y="2566"/>
                    <a:pt x="16657" y="2776"/>
                    <a:pt x="16612" y="2992"/>
                  </a:cubicBezTo>
                  <a:cubicBezTo>
                    <a:pt x="16575" y="3171"/>
                    <a:pt x="16560" y="3362"/>
                    <a:pt x="16612" y="3535"/>
                  </a:cubicBezTo>
                  <a:cubicBezTo>
                    <a:pt x="16435" y="3538"/>
                    <a:pt x="16257" y="3546"/>
                    <a:pt x="16079" y="3558"/>
                  </a:cubicBezTo>
                  <a:cubicBezTo>
                    <a:pt x="15779" y="3581"/>
                    <a:pt x="15473" y="3622"/>
                    <a:pt x="15172" y="3687"/>
                  </a:cubicBezTo>
                  <a:cubicBezTo>
                    <a:pt x="15271" y="3442"/>
                    <a:pt x="15336" y="3183"/>
                    <a:pt x="15359" y="2921"/>
                  </a:cubicBezTo>
                  <a:cubicBezTo>
                    <a:pt x="15380" y="2702"/>
                    <a:pt x="15372" y="2472"/>
                    <a:pt x="15282" y="2271"/>
                  </a:cubicBezTo>
                  <a:cubicBezTo>
                    <a:pt x="15178" y="2031"/>
                    <a:pt x="14968" y="1851"/>
                    <a:pt x="14737" y="1728"/>
                  </a:cubicBezTo>
                  <a:cubicBezTo>
                    <a:pt x="13856" y="1259"/>
                    <a:pt x="12731" y="1559"/>
                    <a:pt x="11819" y="1151"/>
                  </a:cubicBezTo>
                  <a:cubicBezTo>
                    <a:pt x="11667" y="1082"/>
                    <a:pt x="11523" y="993"/>
                    <a:pt x="11392" y="890"/>
                  </a:cubicBezTo>
                  <a:cubicBezTo>
                    <a:pt x="11221" y="753"/>
                    <a:pt x="11061" y="583"/>
                    <a:pt x="10847" y="540"/>
                  </a:cubicBezTo>
                  <a:cubicBezTo>
                    <a:pt x="10816" y="534"/>
                    <a:pt x="10785" y="531"/>
                    <a:pt x="10754" y="531"/>
                  </a:cubicBezTo>
                  <a:cubicBezTo>
                    <a:pt x="10547" y="531"/>
                    <a:pt x="10342" y="663"/>
                    <a:pt x="10266" y="858"/>
                  </a:cubicBezTo>
                  <a:cubicBezTo>
                    <a:pt x="10144" y="1171"/>
                    <a:pt x="10352" y="1518"/>
                    <a:pt x="10601" y="1745"/>
                  </a:cubicBezTo>
                  <a:cubicBezTo>
                    <a:pt x="10852" y="1971"/>
                    <a:pt x="11159" y="2147"/>
                    <a:pt x="11331" y="2436"/>
                  </a:cubicBezTo>
                  <a:cubicBezTo>
                    <a:pt x="11429" y="2601"/>
                    <a:pt x="11475" y="2795"/>
                    <a:pt x="11462" y="2985"/>
                  </a:cubicBezTo>
                  <a:cubicBezTo>
                    <a:pt x="11448" y="3208"/>
                    <a:pt x="11356" y="3438"/>
                    <a:pt x="11432" y="3649"/>
                  </a:cubicBezTo>
                  <a:cubicBezTo>
                    <a:pt x="11528" y="3920"/>
                    <a:pt x="11852" y="4030"/>
                    <a:pt x="12140" y="4047"/>
                  </a:cubicBezTo>
                  <a:cubicBezTo>
                    <a:pt x="12182" y="4049"/>
                    <a:pt x="12225" y="4050"/>
                    <a:pt x="12268" y="4050"/>
                  </a:cubicBezTo>
                  <a:cubicBezTo>
                    <a:pt x="12791" y="4050"/>
                    <a:pt x="13304" y="3873"/>
                    <a:pt x="13818" y="3759"/>
                  </a:cubicBezTo>
                  <a:cubicBezTo>
                    <a:pt x="13910" y="3739"/>
                    <a:pt x="14006" y="3720"/>
                    <a:pt x="14099" y="3720"/>
                  </a:cubicBezTo>
                  <a:cubicBezTo>
                    <a:pt x="14155" y="3720"/>
                    <a:pt x="14210" y="3727"/>
                    <a:pt x="14264" y="3743"/>
                  </a:cubicBezTo>
                  <a:cubicBezTo>
                    <a:pt x="14345" y="3768"/>
                    <a:pt x="14419" y="3824"/>
                    <a:pt x="14467" y="3895"/>
                  </a:cubicBezTo>
                  <a:cubicBezTo>
                    <a:pt x="13847" y="4126"/>
                    <a:pt x="13291" y="4486"/>
                    <a:pt x="12910" y="5025"/>
                  </a:cubicBezTo>
                  <a:cubicBezTo>
                    <a:pt x="12657" y="5382"/>
                    <a:pt x="12495" y="5799"/>
                    <a:pt x="12347" y="6223"/>
                  </a:cubicBezTo>
                  <a:cubicBezTo>
                    <a:pt x="12320" y="6225"/>
                    <a:pt x="12292" y="6226"/>
                    <a:pt x="12265" y="6226"/>
                  </a:cubicBezTo>
                  <a:cubicBezTo>
                    <a:pt x="11927" y="6226"/>
                    <a:pt x="11580" y="6088"/>
                    <a:pt x="11319" y="5866"/>
                  </a:cubicBezTo>
                  <a:cubicBezTo>
                    <a:pt x="10919" y="5526"/>
                    <a:pt x="10687" y="5028"/>
                    <a:pt x="10537" y="4527"/>
                  </a:cubicBezTo>
                  <a:cubicBezTo>
                    <a:pt x="10194" y="3387"/>
                    <a:pt x="10067" y="2134"/>
                    <a:pt x="9411" y="1110"/>
                  </a:cubicBezTo>
                  <a:cubicBezTo>
                    <a:pt x="9075" y="587"/>
                    <a:pt x="8505" y="241"/>
                    <a:pt x="7902" y="94"/>
                  </a:cubicBezTo>
                  <a:cubicBezTo>
                    <a:pt x="7632" y="29"/>
                    <a:pt x="7355" y="1"/>
                    <a:pt x="7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5"/>
            <p:cNvSpPr/>
            <p:nvPr/>
          </p:nvSpPr>
          <p:spPr>
            <a:xfrm>
              <a:off x="1613800" y="1724400"/>
              <a:ext cx="151800" cy="114275"/>
            </a:xfrm>
            <a:custGeom>
              <a:avLst/>
              <a:gdLst/>
              <a:ahLst/>
              <a:cxnLst/>
              <a:rect l="l" t="t" r="r" b="b"/>
              <a:pathLst>
                <a:path w="6072" h="4571" fill="none" extrusionOk="0">
                  <a:moveTo>
                    <a:pt x="49" y="0"/>
                  </a:moveTo>
                  <a:cubicBezTo>
                    <a:pt x="0" y="484"/>
                    <a:pt x="49" y="973"/>
                    <a:pt x="132" y="1453"/>
                  </a:cubicBezTo>
                  <a:cubicBezTo>
                    <a:pt x="224" y="1995"/>
                    <a:pt x="371" y="2555"/>
                    <a:pt x="743" y="2960"/>
                  </a:cubicBezTo>
                  <a:cubicBezTo>
                    <a:pt x="1008" y="3249"/>
                    <a:pt x="1372" y="3435"/>
                    <a:pt x="1752" y="3531"/>
                  </a:cubicBezTo>
                  <a:cubicBezTo>
                    <a:pt x="2133" y="3628"/>
                    <a:pt x="2529" y="3639"/>
                    <a:pt x="2920" y="3615"/>
                  </a:cubicBezTo>
                  <a:cubicBezTo>
                    <a:pt x="3254" y="3594"/>
                    <a:pt x="3587" y="3548"/>
                    <a:pt x="3921" y="3555"/>
                  </a:cubicBezTo>
                  <a:cubicBezTo>
                    <a:pt x="4158" y="3560"/>
                    <a:pt x="4394" y="3591"/>
                    <a:pt x="4626" y="3642"/>
                  </a:cubicBezTo>
                  <a:cubicBezTo>
                    <a:pt x="5201" y="3772"/>
                    <a:pt x="5773" y="4064"/>
                    <a:pt x="6072" y="457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5"/>
            <p:cNvSpPr/>
            <p:nvPr/>
          </p:nvSpPr>
          <p:spPr>
            <a:xfrm>
              <a:off x="1385850" y="1630025"/>
              <a:ext cx="168625" cy="112750"/>
            </a:xfrm>
            <a:custGeom>
              <a:avLst/>
              <a:gdLst/>
              <a:ahLst/>
              <a:cxnLst/>
              <a:rect l="l" t="t" r="r" b="b"/>
              <a:pathLst>
                <a:path w="6745" h="4510" fill="none" extrusionOk="0">
                  <a:moveTo>
                    <a:pt x="6744" y="4362"/>
                  </a:moveTo>
                  <a:cubicBezTo>
                    <a:pt x="5995" y="4510"/>
                    <a:pt x="5208" y="4281"/>
                    <a:pt x="4561" y="3877"/>
                  </a:cubicBezTo>
                  <a:cubicBezTo>
                    <a:pt x="4300" y="3713"/>
                    <a:pt x="4055" y="3518"/>
                    <a:pt x="3878" y="3267"/>
                  </a:cubicBezTo>
                  <a:cubicBezTo>
                    <a:pt x="3667" y="2969"/>
                    <a:pt x="3564" y="2613"/>
                    <a:pt x="3431" y="2274"/>
                  </a:cubicBezTo>
                  <a:cubicBezTo>
                    <a:pt x="3237" y="1780"/>
                    <a:pt x="2968" y="1310"/>
                    <a:pt x="2606" y="923"/>
                  </a:cubicBezTo>
                  <a:cubicBezTo>
                    <a:pt x="2244" y="537"/>
                    <a:pt x="1780" y="235"/>
                    <a:pt x="1267" y="105"/>
                  </a:cubicBezTo>
                  <a:cubicBezTo>
                    <a:pt x="855" y="0"/>
                    <a:pt x="425" y="8"/>
                    <a:pt x="0" y="19"/>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5"/>
            <p:cNvSpPr/>
            <p:nvPr/>
          </p:nvSpPr>
          <p:spPr>
            <a:xfrm>
              <a:off x="1546175" y="1616650"/>
              <a:ext cx="82750" cy="47750"/>
            </a:xfrm>
            <a:custGeom>
              <a:avLst/>
              <a:gdLst/>
              <a:ahLst/>
              <a:cxnLst/>
              <a:rect l="l" t="t" r="r" b="b"/>
              <a:pathLst>
                <a:path w="3310" h="1910" fill="none" extrusionOk="0">
                  <a:moveTo>
                    <a:pt x="3309" y="1909"/>
                  </a:moveTo>
                  <a:cubicBezTo>
                    <a:pt x="2979" y="1601"/>
                    <a:pt x="2505" y="1457"/>
                    <a:pt x="2059" y="1531"/>
                  </a:cubicBezTo>
                  <a:cubicBezTo>
                    <a:pt x="1792" y="1576"/>
                    <a:pt x="1524" y="1695"/>
                    <a:pt x="1262" y="1629"/>
                  </a:cubicBezTo>
                  <a:cubicBezTo>
                    <a:pt x="1172" y="1607"/>
                    <a:pt x="1084" y="1561"/>
                    <a:pt x="1033" y="1484"/>
                  </a:cubicBezTo>
                  <a:cubicBezTo>
                    <a:pt x="982" y="1409"/>
                    <a:pt x="970" y="1315"/>
                    <a:pt x="956" y="1227"/>
                  </a:cubicBezTo>
                  <a:cubicBezTo>
                    <a:pt x="928" y="1049"/>
                    <a:pt x="886" y="877"/>
                    <a:pt x="830" y="707"/>
                  </a:cubicBezTo>
                  <a:cubicBezTo>
                    <a:pt x="779" y="555"/>
                    <a:pt x="714" y="402"/>
                    <a:pt x="601" y="287"/>
                  </a:cubicBezTo>
                  <a:cubicBezTo>
                    <a:pt x="445" y="126"/>
                    <a:pt x="217" y="6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5"/>
            <p:cNvSpPr/>
            <p:nvPr/>
          </p:nvSpPr>
          <p:spPr>
            <a:xfrm>
              <a:off x="1685200" y="1686750"/>
              <a:ext cx="102250" cy="79775"/>
            </a:xfrm>
            <a:custGeom>
              <a:avLst/>
              <a:gdLst/>
              <a:ahLst/>
              <a:cxnLst/>
              <a:rect l="l" t="t" r="r" b="b"/>
              <a:pathLst>
                <a:path w="4090" h="3191" fill="none" extrusionOk="0">
                  <a:moveTo>
                    <a:pt x="4089" y="3190"/>
                  </a:moveTo>
                  <a:cubicBezTo>
                    <a:pt x="3893" y="2932"/>
                    <a:pt x="3789" y="2617"/>
                    <a:pt x="3666" y="2317"/>
                  </a:cubicBezTo>
                  <a:cubicBezTo>
                    <a:pt x="3542" y="2016"/>
                    <a:pt x="3387" y="1713"/>
                    <a:pt x="3123" y="1523"/>
                  </a:cubicBezTo>
                  <a:cubicBezTo>
                    <a:pt x="2895" y="1358"/>
                    <a:pt x="2611" y="1295"/>
                    <a:pt x="2335" y="1238"/>
                  </a:cubicBezTo>
                  <a:cubicBezTo>
                    <a:pt x="2074" y="1182"/>
                    <a:pt x="1813" y="1127"/>
                    <a:pt x="1551" y="1071"/>
                  </a:cubicBezTo>
                  <a:cubicBezTo>
                    <a:pt x="1224" y="1003"/>
                    <a:pt x="890" y="931"/>
                    <a:pt x="597" y="767"/>
                  </a:cubicBezTo>
                  <a:cubicBezTo>
                    <a:pt x="304" y="604"/>
                    <a:pt x="53" y="33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5"/>
            <p:cNvSpPr/>
            <p:nvPr/>
          </p:nvSpPr>
          <p:spPr>
            <a:xfrm>
              <a:off x="1653250" y="1597325"/>
              <a:ext cx="39250" cy="57700"/>
            </a:xfrm>
            <a:custGeom>
              <a:avLst/>
              <a:gdLst/>
              <a:ahLst/>
              <a:cxnLst/>
              <a:rect l="l" t="t" r="r" b="b"/>
              <a:pathLst>
                <a:path w="1570" h="2308" fill="none" extrusionOk="0">
                  <a:moveTo>
                    <a:pt x="1244" y="2307"/>
                  </a:moveTo>
                  <a:cubicBezTo>
                    <a:pt x="1220" y="2073"/>
                    <a:pt x="1253" y="1836"/>
                    <a:pt x="1338" y="1617"/>
                  </a:cubicBezTo>
                  <a:cubicBezTo>
                    <a:pt x="1425" y="1391"/>
                    <a:pt x="1570" y="1165"/>
                    <a:pt x="1524" y="927"/>
                  </a:cubicBezTo>
                  <a:cubicBezTo>
                    <a:pt x="1485" y="725"/>
                    <a:pt x="1307" y="572"/>
                    <a:pt x="1117" y="489"/>
                  </a:cubicBezTo>
                  <a:cubicBezTo>
                    <a:pt x="927" y="407"/>
                    <a:pt x="717" y="378"/>
                    <a:pt x="519" y="322"/>
                  </a:cubicBezTo>
                  <a:cubicBezTo>
                    <a:pt x="319" y="265"/>
                    <a:pt x="118" y="172"/>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5"/>
            <p:cNvSpPr/>
            <p:nvPr/>
          </p:nvSpPr>
          <p:spPr>
            <a:xfrm>
              <a:off x="1739625" y="1598400"/>
              <a:ext cx="9475" cy="35500"/>
            </a:xfrm>
            <a:custGeom>
              <a:avLst/>
              <a:gdLst/>
              <a:ahLst/>
              <a:cxnLst/>
              <a:rect l="l" t="t" r="r" b="b"/>
              <a:pathLst>
                <a:path w="379" h="1420" fill="none" extrusionOk="0">
                  <a:moveTo>
                    <a:pt x="1" y="0"/>
                  </a:moveTo>
                  <a:cubicBezTo>
                    <a:pt x="40" y="180"/>
                    <a:pt x="81" y="361"/>
                    <a:pt x="164" y="524"/>
                  </a:cubicBezTo>
                  <a:cubicBezTo>
                    <a:pt x="203" y="597"/>
                    <a:pt x="249" y="667"/>
                    <a:pt x="286" y="740"/>
                  </a:cubicBezTo>
                  <a:cubicBezTo>
                    <a:pt x="342" y="848"/>
                    <a:pt x="379" y="969"/>
                    <a:pt x="376" y="1091"/>
                  </a:cubicBezTo>
                  <a:cubicBezTo>
                    <a:pt x="374" y="1213"/>
                    <a:pt x="329" y="1336"/>
                    <a:pt x="240" y="142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5"/>
            <p:cNvSpPr/>
            <p:nvPr/>
          </p:nvSpPr>
          <p:spPr>
            <a:xfrm>
              <a:off x="1798900" y="1677150"/>
              <a:ext cx="30550" cy="53650"/>
            </a:xfrm>
            <a:custGeom>
              <a:avLst/>
              <a:gdLst/>
              <a:ahLst/>
              <a:cxnLst/>
              <a:rect l="l" t="t" r="r" b="b"/>
              <a:pathLst>
                <a:path w="1222" h="2146" fill="none" extrusionOk="0">
                  <a:moveTo>
                    <a:pt x="1" y="0"/>
                  </a:moveTo>
                  <a:cubicBezTo>
                    <a:pt x="223" y="127"/>
                    <a:pt x="480" y="170"/>
                    <a:pt x="731" y="215"/>
                  </a:cubicBezTo>
                  <a:cubicBezTo>
                    <a:pt x="840" y="236"/>
                    <a:pt x="958" y="260"/>
                    <a:pt x="1033" y="341"/>
                  </a:cubicBezTo>
                  <a:cubicBezTo>
                    <a:pt x="1088" y="404"/>
                    <a:pt x="1113" y="487"/>
                    <a:pt x="1127" y="568"/>
                  </a:cubicBezTo>
                  <a:cubicBezTo>
                    <a:pt x="1221" y="1086"/>
                    <a:pt x="1052" y="1620"/>
                    <a:pt x="1101" y="2146"/>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9" name="Google Shape;3529;p55"/>
          <p:cNvGrpSpPr/>
          <p:nvPr/>
        </p:nvGrpSpPr>
        <p:grpSpPr>
          <a:xfrm>
            <a:off x="7909604" y="3855768"/>
            <a:ext cx="1142980" cy="1143013"/>
            <a:chOff x="1891375" y="2217650"/>
            <a:chExt cx="612825" cy="608925"/>
          </a:xfrm>
        </p:grpSpPr>
        <p:sp>
          <p:nvSpPr>
            <p:cNvPr id="3530" name="Google Shape;3530;p55"/>
            <p:cNvSpPr/>
            <p:nvPr/>
          </p:nvSpPr>
          <p:spPr>
            <a:xfrm>
              <a:off x="2056525" y="2226150"/>
              <a:ext cx="105850" cy="284750"/>
            </a:xfrm>
            <a:custGeom>
              <a:avLst/>
              <a:gdLst/>
              <a:ahLst/>
              <a:cxnLst/>
              <a:rect l="l" t="t" r="r" b="b"/>
              <a:pathLst>
                <a:path w="4234" h="11390" extrusionOk="0">
                  <a:moveTo>
                    <a:pt x="2302" y="0"/>
                  </a:moveTo>
                  <a:cubicBezTo>
                    <a:pt x="2180" y="0"/>
                    <a:pt x="2046" y="93"/>
                    <a:pt x="1911" y="325"/>
                  </a:cubicBezTo>
                  <a:cubicBezTo>
                    <a:pt x="1676" y="726"/>
                    <a:pt x="1603" y="1190"/>
                    <a:pt x="1409" y="1606"/>
                  </a:cubicBezTo>
                  <a:cubicBezTo>
                    <a:pt x="1245" y="2005"/>
                    <a:pt x="1080" y="2402"/>
                    <a:pt x="916" y="2799"/>
                  </a:cubicBezTo>
                  <a:cubicBezTo>
                    <a:pt x="646" y="3557"/>
                    <a:pt x="253" y="4305"/>
                    <a:pt x="128" y="5114"/>
                  </a:cubicBezTo>
                  <a:cubicBezTo>
                    <a:pt x="0" y="5934"/>
                    <a:pt x="154" y="6780"/>
                    <a:pt x="446" y="7559"/>
                  </a:cubicBezTo>
                  <a:cubicBezTo>
                    <a:pt x="739" y="8336"/>
                    <a:pt x="1166" y="9055"/>
                    <a:pt x="1599" y="9764"/>
                  </a:cubicBezTo>
                  <a:cubicBezTo>
                    <a:pt x="1809" y="10105"/>
                    <a:pt x="1974" y="10470"/>
                    <a:pt x="2204" y="10802"/>
                  </a:cubicBezTo>
                  <a:cubicBezTo>
                    <a:pt x="2336" y="10994"/>
                    <a:pt x="2485" y="11187"/>
                    <a:pt x="2670" y="11333"/>
                  </a:cubicBezTo>
                  <a:cubicBezTo>
                    <a:pt x="2692" y="11351"/>
                    <a:pt x="2716" y="11369"/>
                    <a:pt x="2743" y="11390"/>
                  </a:cubicBezTo>
                  <a:cubicBezTo>
                    <a:pt x="2985" y="11295"/>
                    <a:pt x="3236" y="11230"/>
                    <a:pt x="3483" y="11198"/>
                  </a:cubicBezTo>
                  <a:cubicBezTo>
                    <a:pt x="3495" y="11144"/>
                    <a:pt x="3503" y="11089"/>
                    <a:pt x="3493" y="11027"/>
                  </a:cubicBezTo>
                  <a:cubicBezTo>
                    <a:pt x="3454" y="10741"/>
                    <a:pt x="3276" y="10484"/>
                    <a:pt x="3256" y="10197"/>
                  </a:cubicBezTo>
                  <a:cubicBezTo>
                    <a:pt x="3213" y="9608"/>
                    <a:pt x="3384" y="9019"/>
                    <a:pt x="3588" y="8472"/>
                  </a:cubicBezTo>
                  <a:cubicBezTo>
                    <a:pt x="3870" y="7717"/>
                    <a:pt x="4230" y="6962"/>
                    <a:pt x="4232" y="6156"/>
                  </a:cubicBezTo>
                  <a:cubicBezTo>
                    <a:pt x="4233" y="5264"/>
                    <a:pt x="3799" y="4441"/>
                    <a:pt x="3495" y="3603"/>
                  </a:cubicBezTo>
                  <a:cubicBezTo>
                    <a:pt x="3158" y="2669"/>
                    <a:pt x="2979" y="1687"/>
                    <a:pt x="2799" y="711"/>
                  </a:cubicBezTo>
                  <a:cubicBezTo>
                    <a:pt x="2732" y="353"/>
                    <a:pt x="2540"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5"/>
            <p:cNvSpPr/>
            <p:nvPr/>
          </p:nvSpPr>
          <p:spPr>
            <a:xfrm>
              <a:off x="2150300" y="2228250"/>
              <a:ext cx="97875" cy="277700"/>
            </a:xfrm>
            <a:custGeom>
              <a:avLst/>
              <a:gdLst/>
              <a:ahLst/>
              <a:cxnLst/>
              <a:rect l="l" t="t" r="r" b="b"/>
              <a:pathLst>
                <a:path w="3915" h="11108" extrusionOk="0">
                  <a:moveTo>
                    <a:pt x="3060" y="1"/>
                  </a:moveTo>
                  <a:cubicBezTo>
                    <a:pt x="3055" y="1"/>
                    <a:pt x="3051" y="1"/>
                    <a:pt x="3046" y="1"/>
                  </a:cubicBezTo>
                  <a:cubicBezTo>
                    <a:pt x="2657" y="15"/>
                    <a:pt x="2336" y="293"/>
                    <a:pt x="2021" y="523"/>
                  </a:cubicBezTo>
                  <a:cubicBezTo>
                    <a:pt x="1420" y="965"/>
                    <a:pt x="690" y="1322"/>
                    <a:pt x="376" y="1999"/>
                  </a:cubicBezTo>
                  <a:cubicBezTo>
                    <a:pt x="179" y="2427"/>
                    <a:pt x="181" y="2920"/>
                    <a:pt x="240" y="3388"/>
                  </a:cubicBezTo>
                  <a:cubicBezTo>
                    <a:pt x="303" y="3903"/>
                    <a:pt x="430" y="4410"/>
                    <a:pt x="613" y="4896"/>
                  </a:cubicBezTo>
                  <a:cubicBezTo>
                    <a:pt x="803" y="5397"/>
                    <a:pt x="1057" y="5877"/>
                    <a:pt x="1203" y="6392"/>
                  </a:cubicBezTo>
                  <a:cubicBezTo>
                    <a:pt x="1348" y="6909"/>
                    <a:pt x="1376" y="7487"/>
                    <a:pt x="1125" y="7961"/>
                  </a:cubicBezTo>
                  <a:cubicBezTo>
                    <a:pt x="842" y="8495"/>
                    <a:pt x="238" y="8839"/>
                    <a:pt x="67" y="9420"/>
                  </a:cubicBezTo>
                  <a:cubicBezTo>
                    <a:pt x="0" y="9646"/>
                    <a:pt x="9" y="9888"/>
                    <a:pt x="27" y="10123"/>
                  </a:cubicBezTo>
                  <a:cubicBezTo>
                    <a:pt x="37" y="10245"/>
                    <a:pt x="71" y="10660"/>
                    <a:pt x="184" y="10945"/>
                  </a:cubicBezTo>
                  <a:cubicBezTo>
                    <a:pt x="211" y="11013"/>
                    <a:pt x="274" y="11058"/>
                    <a:pt x="346" y="11070"/>
                  </a:cubicBezTo>
                  <a:cubicBezTo>
                    <a:pt x="411" y="11080"/>
                    <a:pt x="476" y="11093"/>
                    <a:pt x="540" y="11108"/>
                  </a:cubicBezTo>
                  <a:cubicBezTo>
                    <a:pt x="622" y="11075"/>
                    <a:pt x="682" y="11053"/>
                    <a:pt x="764" y="11021"/>
                  </a:cubicBezTo>
                  <a:cubicBezTo>
                    <a:pt x="998" y="10648"/>
                    <a:pt x="901" y="9872"/>
                    <a:pt x="1057" y="9502"/>
                  </a:cubicBezTo>
                  <a:cubicBezTo>
                    <a:pt x="1197" y="9171"/>
                    <a:pt x="1460" y="8909"/>
                    <a:pt x="1718" y="8660"/>
                  </a:cubicBezTo>
                  <a:cubicBezTo>
                    <a:pt x="2254" y="8145"/>
                    <a:pt x="2804" y="7634"/>
                    <a:pt x="3220" y="7017"/>
                  </a:cubicBezTo>
                  <a:cubicBezTo>
                    <a:pt x="3637" y="6401"/>
                    <a:pt x="3915" y="5659"/>
                    <a:pt x="3835" y="4921"/>
                  </a:cubicBezTo>
                  <a:cubicBezTo>
                    <a:pt x="3768" y="4301"/>
                    <a:pt x="3459" y="3739"/>
                    <a:pt x="3199" y="3172"/>
                  </a:cubicBezTo>
                  <a:cubicBezTo>
                    <a:pt x="2938" y="2606"/>
                    <a:pt x="2714" y="1984"/>
                    <a:pt x="2831" y="1371"/>
                  </a:cubicBezTo>
                  <a:cubicBezTo>
                    <a:pt x="2910" y="946"/>
                    <a:pt x="3150" y="553"/>
                    <a:pt x="3160" y="121"/>
                  </a:cubicBezTo>
                  <a:cubicBezTo>
                    <a:pt x="3161" y="86"/>
                    <a:pt x="3159" y="45"/>
                    <a:pt x="3133" y="22"/>
                  </a:cubicBezTo>
                  <a:cubicBezTo>
                    <a:pt x="3113" y="4"/>
                    <a:pt x="3086" y="1"/>
                    <a:pt x="3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5"/>
            <p:cNvSpPr/>
            <p:nvPr/>
          </p:nvSpPr>
          <p:spPr>
            <a:xfrm>
              <a:off x="2179850" y="2233150"/>
              <a:ext cx="176150" cy="293575"/>
            </a:xfrm>
            <a:custGeom>
              <a:avLst/>
              <a:gdLst/>
              <a:ahLst/>
              <a:cxnLst/>
              <a:rect l="l" t="t" r="r" b="b"/>
              <a:pathLst>
                <a:path w="7046" h="11743" extrusionOk="0">
                  <a:moveTo>
                    <a:pt x="4597" y="0"/>
                  </a:moveTo>
                  <a:cubicBezTo>
                    <a:pt x="4589" y="0"/>
                    <a:pt x="4580" y="1"/>
                    <a:pt x="4571" y="3"/>
                  </a:cubicBezTo>
                  <a:cubicBezTo>
                    <a:pt x="4295" y="56"/>
                    <a:pt x="4057" y="304"/>
                    <a:pt x="3859" y="534"/>
                  </a:cubicBezTo>
                  <a:cubicBezTo>
                    <a:pt x="3396" y="1079"/>
                    <a:pt x="2920" y="1667"/>
                    <a:pt x="2799" y="2388"/>
                  </a:cubicBezTo>
                  <a:cubicBezTo>
                    <a:pt x="2689" y="3027"/>
                    <a:pt x="2877" y="3680"/>
                    <a:pt x="3103" y="4284"/>
                  </a:cubicBezTo>
                  <a:cubicBezTo>
                    <a:pt x="3330" y="4887"/>
                    <a:pt x="3601" y="5485"/>
                    <a:pt x="3674" y="6130"/>
                  </a:cubicBezTo>
                  <a:cubicBezTo>
                    <a:pt x="3808" y="7318"/>
                    <a:pt x="3172" y="8560"/>
                    <a:pt x="2158" y="9094"/>
                  </a:cubicBezTo>
                  <a:cubicBezTo>
                    <a:pt x="1771" y="9298"/>
                    <a:pt x="1341" y="9403"/>
                    <a:pt x="949" y="9596"/>
                  </a:cubicBezTo>
                  <a:cubicBezTo>
                    <a:pt x="555" y="9788"/>
                    <a:pt x="179" y="10100"/>
                    <a:pt x="60" y="10538"/>
                  </a:cubicBezTo>
                  <a:cubicBezTo>
                    <a:pt x="0" y="10757"/>
                    <a:pt x="10" y="10983"/>
                    <a:pt x="13" y="11208"/>
                  </a:cubicBezTo>
                  <a:cubicBezTo>
                    <a:pt x="13" y="11241"/>
                    <a:pt x="11" y="11278"/>
                    <a:pt x="8" y="11317"/>
                  </a:cubicBezTo>
                  <a:cubicBezTo>
                    <a:pt x="67" y="11357"/>
                    <a:pt x="124" y="11401"/>
                    <a:pt x="179" y="11448"/>
                  </a:cubicBezTo>
                  <a:cubicBezTo>
                    <a:pt x="263" y="11523"/>
                    <a:pt x="339" y="11605"/>
                    <a:pt x="410" y="11691"/>
                  </a:cubicBezTo>
                  <a:cubicBezTo>
                    <a:pt x="439" y="11725"/>
                    <a:pt x="480" y="11743"/>
                    <a:pt x="520" y="11743"/>
                  </a:cubicBezTo>
                  <a:cubicBezTo>
                    <a:pt x="565" y="11743"/>
                    <a:pt x="610" y="11721"/>
                    <a:pt x="637" y="11678"/>
                  </a:cubicBezTo>
                  <a:cubicBezTo>
                    <a:pt x="653" y="11653"/>
                    <a:pt x="667" y="11628"/>
                    <a:pt x="679" y="11606"/>
                  </a:cubicBezTo>
                  <a:cubicBezTo>
                    <a:pt x="967" y="11046"/>
                    <a:pt x="1288" y="10456"/>
                    <a:pt x="1822" y="10159"/>
                  </a:cubicBezTo>
                  <a:cubicBezTo>
                    <a:pt x="2132" y="9988"/>
                    <a:pt x="2466" y="9938"/>
                    <a:pt x="2812" y="9938"/>
                  </a:cubicBezTo>
                  <a:cubicBezTo>
                    <a:pt x="3305" y="9938"/>
                    <a:pt x="3820" y="10039"/>
                    <a:pt x="4323" y="10039"/>
                  </a:cubicBezTo>
                  <a:cubicBezTo>
                    <a:pt x="4498" y="10039"/>
                    <a:pt x="4671" y="10027"/>
                    <a:pt x="4841" y="9994"/>
                  </a:cubicBezTo>
                  <a:cubicBezTo>
                    <a:pt x="5761" y="9815"/>
                    <a:pt x="6510" y="9000"/>
                    <a:pt x="6778" y="8052"/>
                  </a:cubicBezTo>
                  <a:cubicBezTo>
                    <a:pt x="7046" y="7105"/>
                    <a:pt x="6878" y="6058"/>
                    <a:pt x="6452" y="5178"/>
                  </a:cubicBezTo>
                  <a:cubicBezTo>
                    <a:pt x="6103" y="4459"/>
                    <a:pt x="5594" y="3842"/>
                    <a:pt x="5188" y="3158"/>
                  </a:cubicBezTo>
                  <a:cubicBezTo>
                    <a:pt x="4780" y="2472"/>
                    <a:pt x="4471" y="1669"/>
                    <a:pt x="4589" y="872"/>
                  </a:cubicBezTo>
                  <a:cubicBezTo>
                    <a:pt x="4624" y="635"/>
                    <a:pt x="4697" y="403"/>
                    <a:pt x="4734" y="165"/>
                  </a:cubicBezTo>
                  <a:cubicBezTo>
                    <a:pt x="4748" y="79"/>
                    <a:pt x="4680" y="0"/>
                    <a:pt x="4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5"/>
            <p:cNvSpPr/>
            <p:nvPr/>
          </p:nvSpPr>
          <p:spPr>
            <a:xfrm>
              <a:off x="1951350" y="2220000"/>
              <a:ext cx="158150" cy="306700"/>
            </a:xfrm>
            <a:custGeom>
              <a:avLst/>
              <a:gdLst/>
              <a:ahLst/>
              <a:cxnLst/>
              <a:rect l="l" t="t" r="r" b="b"/>
              <a:pathLst>
                <a:path w="6326" h="12268" extrusionOk="0">
                  <a:moveTo>
                    <a:pt x="4128" y="0"/>
                  </a:moveTo>
                  <a:cubicBezTo>
                    <a:pt x="4042" y="0"/>
                    <a:pt x="3966" y="63"/>
                    <a:pt x="3904" y="125"/>
                  </a:cubicBezTo>
                  <a:cubicBezTo>
                    <a:pt x="2922" y="1094"/>
                    <a:pt x="2654" y="2579"/>
                    <a:pt x="1838" y="3692"/>
                  </a:cubicBezTo>
                  <a:cubicBezTo>
                    <a:pt x="1432" y="4246"/>
                    <a:pt x="897" y="4698"/>
                    <a:pt x="530" y="5279"/>
                  </a:cubicBezTo>
                  <a:cubicBezTo>
                    <a:pt x="164" y="5859"/>
                    <a:pt x="1" y="6652"/>
                    <a:pt x="391" y="7215"/>
                  </a:cubicBezTo>
                  <a:cubicBezTo>
                    <a:pt x="669" y="7615"/>
                    <a:pt x="1152" y="7803"/>
                    <a:pt x="1594" y="8008"/>
                  </a:cubicBezTo>
                  <a:cubicBezTo>
                    <a:pt x="3099" y="8710"/>
                    <a:pt x="4427" y="9883"/>
                    <a:pt x="5096" y="11403"/>
                  </a:cubicBezTo>
                  <a:cubicBezTo>
                    <a:pt x="5186" y="11605"/>
                    <a:pt x="5265" y="11816"/>
                    <a:pt x="5399" y="11994"/>
                  </a:cubicBezTo>
                  <a:cubicBezTo>
                    <a:pt x="5486" y="12107"/>
                    <a:pt x="5606" y="12204"/>
                    <a:pt x="5737" y="12257"/>
                  </a:cubicBezTo>
                  <a:cubicBezTo>
                    <a:pt x="5755" y="12264"/>
                    <a:pt x="5774" y="12268"/>
                    <a:pt x="5792" y="12268"/>
                  </a:cubicBezTo>
                  <a:cubicBezTo>
                    <a:pt x="5844" y="12268"/>
                    <a:pt x="5895" y="12239"/>
                    <a:pt x="5929" y="12195"/>
                  </a:cubicBezTo>
                  <a:cubicBezTo>
                    <a:pt x="6020" y="12073"/>
                    <a:pt x="6127" y="11963"/>
                    <a:pt x="6247" y="11862"/>
                  </a:cubicBezTo>
                  <a:cubicBezTo>
                    <a:pt x="6315" y="11805"/>
                    <a:pt x="6325" y="11707"/>
                    <a:pt x="6275" y="11634"/>
                  </a:cubicBezTo>
                  <a:cubicBezTo>
                    <a:pt x="6220" y="11553"/>
                    <a:pt x="6153" y="11474"/>
                    <a:pt x="6093" y="11397"/>
                  </a:cubicBezTo>
                  <a:cubicBezTo>
                    <a:pt x="5636" y="10811"/>
                    <a:pt x="5327" y="10127"/>
                    <a:pt x="4965" y="9481"/>
                  </a:cubicBezTo>
                  <a:cubicBezTo>
                    <a:pt x="4454" y="8568"/>
                    <a:pt x="3815" y="7687"/>
                    <a:pt x="3656" y="6654"/>
                  </a:cubicBezTo>
                  <a:cubicBezTo>
                    <a:pt x="3456" y="5344"/>
                    <a:pt x="4063" y="4065"/>
                    <a:pt x="4342" y="2770"/>
                  </a:cubicBezTo>
                  <a:cubicBezTo>
                    <a:pt x="4463" y="2207"/>
                    <a:pt x="4523" y="1630"/>
                    <a:pt x="4520" y="1055"/>
                  </a:cubicBezTo>
                  <a:cubicBezTo>
                    <a:pt x="4519" y="752"/>
                    <a:pt x="4495" y="437"/>
                    <a:pt x="4348" y="172"/>
                  </a:cubicBezTo>
                  <a:cubicBezTo>
                    <a:pt x="4304" y="93"/>
                    <a:pt x="4238" y="12"/>
                    <a:pt x="4147" y="1"/>
                  </a:cubicBezTo>
                  <a:cubicBezTo>
                    <a:pt x="4140" y="1"/>
                    <a:pt x="4134" y="0"/>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5"/>
            <p:cNvSpPr/>
            <p:nvPr/>
          </p:nvSpPr>
          <p:spPr>
            <a:xfrm>
              <a:off x="1895950" y="2321850"/>
              <a:ext cx="198125" cy="229775"/>
            </a:xfrm>
            <a:custGeom>
              <a:avLst/>
              <a:gdLst/>
              <a:ahLst/>
              <a:cxnLst/>
              <a:rect l="l" t="t" r="r" b="b"/>
              <a:pathLst>
                <a:path w="7925" h="9191" extrusionOk="0">
                  <a:moveTo>
                    <a:pt x="1075" y="0"/>
                  </a:moveTo>
                  <a:cubicBezTo>
                    <a:pt x="833" y="0"/>
                    <a:pt x="649" y="241"/>
                    <a:pt x="553" y="471"/>
                  </a:cubicBezTo>
                  <a:cubicBezTo>
                    <a:pt x="274" y="1132"/>
                    <a:pt x="298" y="1877"/>
                    <a:pt x="324" y="2593"/>
                  </a:cubicBezTo>
                  <a:cubicBezTo>
                    <a:pt x="360" y="3605"/>
                    <a:pt x="387" y="4631"/>
                    <a:pt x="165" y="5620"/>
                  </a:cubicBezTo>
                  <a:cubicBezTo>
                    <a:pt x="103" y="5896"/>
                    <a:pt x="21" y="6172"/>
                    <a:pt x="10" y="6455"/>
                  </a:cubicBezTo>
                  <a:cubicBezTo>
                    <a:pt x="0" y="6739"/>
                    <a:pt x="73" y="7040"/>
                    <a:pt x="277" y="7237"/>
                  </a:cubicBezTo>
                  <a:cubicBezTo>
                    <a:pt x="501" y="7456"/>
                    <a:pt x="838" y="7507"/>
                    <a:pt x="1150" y="7522"/>
                  </a:cubicBezTo>
                  <a:cubicBezTo>
                    <a:pt x="1276" y="7528"/>
                    <a:pt x="1403" y="7531"/>
                    <a:pt x="1530" y="7531"/>
                  </a:cubicBezTo>
                  <a:cubicBezTo>
                    <a:pt x="1958" y="7531"/>
                    <a:pt x="2389" y="7503"/>
                    <a:pt x="2816" y="7503"/>
                  </a:cubicBezTo>
                  <a:cubicBezTo>
                    <a:pt x="3256" y="7503"/>
                    <a:pt x="3690" y="7532"/>
                    <a:pt x="4112" y="7653"/>
                  </a:cubicBezTo>
                  <a:cubicBezTo>
                    <a:pt x="4955" y="7895"/>
                    <a:pt x="5644" y="8462"/>
                    <a:pt x="6425" y="8836"/>
                  </a:cubicBezTo>
                  <a:cubicBezTo>
                    <a:pt x="6649" y="8943"/>
                    <a:pt x="7134" y="9191"/>
                    <a:pt x="7462" y="9191"/>
                  </a:cubicBezTo>
                  <a:cubicBezTo>
                    <a:pt x="7526" y="9191"/>
                    <a:pt x="7584" y="9182"/>
                    <a:pt x="7633" y="9160"/>
                  </a:cubicBezTo>
                  <a:cubicBezTo>
                    <a:pt x="7925" y="9034"/>
                    <a:pt x="7643" y="8634"/>
                    <a:pt x="7514" y="8472"/>
                  </a:cubicBezTo>
                  <a:cubicBezTo>
                    <a:pt x="7180" y="8059"/>
                    <a:pt x="6830" y="7752"/>
                    <a:pt x="6593" y="7262"/>
                  </a:cubicBezTo>
                  <a:cubicBezTo>
                    <a:pt x="6313" y="6686"/>
                    <a:pt x="6108" y="6058"/>
                    <a:pt x="5683" y="5578"/>
                  </a:cubicBezTo>
                  <a:cubicBezTo>
                    <a:pt x="5195" y="5028"/>
                    <a:pt x="4476" y="4739"/>
                    <a:pt x="3761" y="4564"/>
                  </a:cubicBezTo>
                  <a:cubicBezTo>
                    <a:pt x="3138" y="4411"/>
                    <a:pt x="2441" y="4299"/>
                    <a:pt x="2027" y="3809"/>
                  </a:cubicBezTo>
                  <a:cubicBezTo>
                    <a:pt x="1653" y="3364"/>
                    <a:pt x="1619" y="2731"/>
                    <a:pt x="1651" y="2150"/>
                  </a:cubicBezTo>
                  <a:cubicBezTo>
                    <a:pt x="1682" y="1569"/>
                    <a:pt x="1759" y="966"/>
                    <a:pt x="1547" y="425"/>
                  </a:cubicBezTo>
                  <a:cubicBezTo>
                    <a:pt x="1470" y="227"/>
                    <a:pt x="1326" y="25"/>
                    <a:pt x="1114" y="2"/>
                  </a:cubicBezTo>
                  <a:cubicBezTo>
                    <a:pt x="1101" y="1"/>
                    <a:pt x="1088"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5"/>
            <p:cNvSpPr/>
            <p:nvPr/>
          </p:nvSpPr>
          <p:spPr>
            <a:xfrm>
              <a:off x="1901575" y="2523300"/>
              <a:ext cx="198650" cy="73475"/>
            </a:xfrm>
            <a:custGeom>
              <a:avLst/>
              <a:gdLst/>
              <a:ahLst/>
              <a:cxnLst/>
              <a:rect l="l" t="t" r="r" b="b"/>
              <a:pathLst>
                <a:path w="7946" h="2939" extrusionOk="0">
                  <a:moveTo>
                    <a:pt x="3200" y="0"/>
                  </a:moveTo>
                  <a:cubicBezTo>
                    <a:pt x="2964" y="0"/>
                    <a:pt x="2728" y="35"/>
                    <a:pt x="2506" y="115"/>
                  </a:cubicBezTo>
                  <a:cubicBezTo>
                    <a:pt x="2161" y="240"/>
                    <a:pt x="1857" y="468"/>
                    <a:pt x="1502" y="554"/>
                  </a:cubicBezTo>
                  <a:cubicBezTo>
                    <a:pt x="1376" y="584"/>
                    <a:pt x="1248" y="596"/>
                    <a:pt x="1119" y="596"/>
                  </a:cubicBezTo>
                  <a:cubicBezTo>
                    <a:pt x="928" y="596"/>
                    <a:pt x="736" y="570"/>
                    <a:pt x="547" y="540"/>
                  </a:cubicBezTo>
                  <a:cubicBezTo>
                    <a:pt x="488" y="530"/>
                    <a:pt x="423" y="522"/>
                    <a:pt x="360" y="522"/>
                  </a:cubicBezTo>
                  <a:cubicBezTo>
                    <a:pt x="234" y="522"/>
                    <a:pt x="115" y="553"/>
                    <a:pt x="58" y="658"/>
                  </a:cubicBezTo>
                  <a:cubicBezTo>
                    <a:pt x="0" y="763"/>
                    <a:pt x="43" y="901"/>
                    <a:pt x="126" y="988"/>
                  </a:cubicBezTo>
                  <a:cubicBezTo>
                    <a:pt x="209" y="1075"/>
                    <a:pt x="324" y="1123"/>
                    <a:pt x="434" y="1169"/>
                  </a:cubicBezTo>
                  <a:cubicBezTo>
                    <a:pt x="967" y="1393"/>
                    <a:pt x="1512" y="1640"/>
                    <a:pt x="1896" y="2072"/>
                  </a:cubicBezTo>
                  <a:cubicBezTo>
                    <a:pt x="2017" y="2207"/>
                    <a:pt x="2119" y="2360"/>
                    <a:pt x="2260" y="2475"/>
                  </a:cubicBezTo>
                  <a:cubicBezTo>
                    <a:pt x="2404" y="2595"/>
                    <a:pt x="2580" y="2669"/>
                    <a:pt x="2756" y="2730"/>
                  </a:cubicBezTo>
                  <a:cubicBezTo>
                    <a:pt x="3123" y="2854"/>
                    <a:pt x="3507" y="2924"/>
                    <a:pt x="3894" y="2936"/>
                  </a:cubicBezTo>
                  <a:cubicBezTo>
                    <a:pt x="3940" y="2938"/>
                    <a:pt x="3985" y="2939"/>
                    <a:pt x="4031" y="2939"/>
                  </a:cubicBezTo>
                  <a:cubicBezTo>
                    <a:pt x="4377" y="2939"/>
                    <a:pt x="4722" y="2895"/>
                    <a:pt x="5063" y="2834"/>
                  </a:cubicBezTo>
                  <a:cubicBezTo>
                    <a:pt x="5461" y="2764"/>
                    <a:pt x="5857" y="2667"/>
                    <a:pt x="6238" y="2534"/>
                  </a:cubicBezTo>
                  <a:cubicBezTo>
                    <a:pt x="6516" y="2436"/>
                    <a:pt x="6788" y="2319"/>
                    <a:pt x="7080" y="2276"/>
                  </a:cubicBezTo>
                  <a:cubicBezTo>
                    <a:pt x="7330" y="2238"/>
                    <a:pt x="7587" y="2257"/>
                    <a:pt x="7835" y="2217"/>
                  </a:cubicBezTo>
                  <a:cubicBezTo>
                    <a:pt x="7882" y="2140"/>
                    <a:pt x="7899" y="2112"/>
                    <a:pt x="7945" y="2035"/>
                  </a:cubicBezTo>
                  <a:cubicBezTo>
                    <a:pt x="7898" y="1883"/>
                    <a:pt x="7857" y="1728"/>
                    <a:pt x="7826" y="1572"/>
                  </a:cubicBezTo>
                  <a:cubicBezTo>
                    <a:pt x="7798" y="1566"/>
                    <a:pt x="7771" y="1563"/>
                    <a:pt x="7746" y="1563"/>
                  </a:cubicBezTo>
                  <a:cubicBezTo>
                    <a:pt x="7742" y="1563"/>
                    <a:pt x="7737" y="1563"/>
                    <a:pt x="7733" y="1563"/>
                  </a:cubicBezTo>
                  <a:cubicBezTo>
                    <a:pt x="7685" y="1565"/>
                    <a:pt x="7638" y="1566"/>
                    <a:pt x="7591" y="1566"/>
                  </a:cubicBezTo>
                  <a:cubicBezTo>
                    <a:pt x="7207" y="1566"/>
                    <a:pt x="6854" y="1511"/>
                    <a:pt x="6487" y="1364"/>
                  </a:cubicBezTo>
                  <a:cubicBezTo>
                    <a:pt x="6037" y="1184"/>
                    <a:pt x="5625" y="921"/>
                    <a:pt x="5205" y="680"/>
                  </a:cubicBezTo>
                  <a:cubicBezTo>
                    <a:pt x="4794" y="442"/>
                    <a:pt x="4368" y="221"/>
                    <a:pt x="3909" y="98"/>
                  </a:cubicBezTo>
                  <a:cubicBezTo>
                    <a:pt x="3679" y="36"/>
                    <a:pt x="3439"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5"/>
            <p:cNvSpPr/>
            <p:nvPr/>
          </p:nvSpPr>
          <p:spPr>
            <a:xfrm>
              <a:off x="1906875" y="2402350"/>
              <a:ext cx="597325" cy="424225"/>
            </a:xfrm>
            <a:custGeom>
              <a:avLst/>
              <a:gdLst/>
              <a:ahLst/>
              <a:cxnLst/>
              <a:rect l="l" t="t" r="r" b="b"/>
              <a:pathLst>
                <a:path w="23893" h="16969" extrusionOk="0">
                  <a:moveTo>
                    <a:pt x="19752" y="1"/>
                  </a:moveTo>
                  <a:cubicBezTo>
                    <a:pt x="19704" y="1"/>
                    <a:pt x="19656" y="10"/>
                    <a:pt x="19612" y="29"/>
                  </a:cubicBezTo>
                  <a:cubicBezTo>
                    <a:pt x="19484" y="83"/>
                    <a:pt x="19390" y="196"/>
                    <a:pt x="19310" y="312"/>
                  </a:cubicBezTo>
                  <a:cubicBezTo>
                    <a:pt x="18812" y="1034"/>
                    <a:pt x="18648" y="1979"/>
                    <a:pt x="18016" y="2590"/>
                  </a:cubicBezTo>
                  <a:cubicBezTo>
                    <a:pt x="17629" y="2964"/>
                    <a:pt x="17106" y="3165"/>
                    <a:pt x="16583" y="3299"/>
                  </a:cubicBezTo>
                  <a:cubicBezTo>
                    <a:pt x="16061" y="3431"/>
                    <a:pt x="15522" y="3505"/>
                    <a:pt x="14983" y="3518"/>
                  </a:cubicBezTo>
                  <a:cubicBezTo>
                    <a:pt x="14899" y="3520"/>
                    <a:pt x="14814" y="3520"/>
                    <a:pt x="14730" y="3520"/>
                  </a:cubicBezTo>
                  <a:cubicBezTo>
                    <a:pt x="14677" y="3520"/>
                    <a:pt x="14623" y="3520"/>
                    <a:pt x="14570" y="3520"/>
                  </a:cubicBezTo>
                  <a:cubicBezTo>
                    <a:pt x="14329" y="3520"/>
                    <a:pt x="14088" y="3523"/>
                    <a:pt x="13849" y="3555"/>
                  </a:cubicBezTo>
                  <a:cubicBezTo>
                    <a:pt x="13474" y="3605"/>
                    <a:pt x="13097" y="3736"/>
                    <a:pt x="12830" y="4003"/>
                  </a:cubicBezTo>
                  <a:cubicBezTo>
                    <a:pt x="12487" y="4343"/>
                    <a:pt x="12376" y="4851"/>
                    <a:pt x="12342" y="5332"/>
                  </a:cubicBezTo>
                  <a:cubicBezTo>
                    <a:pt x="12325" y="5601"/>
                    <a:pt x="12322" y="5884"/>
                    <a:pt x="12186" y="6118"/>
                  </a:cubicBezTo>
                  <a:cubicBezTo>
                    <a:pt x="12059" y="6335"/>
                    <a:pt x="11834" y="6474"/>
                    <a:pt x="11679" y="6671"/>
                  </a:cubicBezTo>
                  <a:cubicBezTo>
                    <a:pt x="11444" y="6968"/>
                    <a:pt x="11390" y="7366"/>
                    <a:pt x="11391" y="7744"/>
                  </a:cubicBezTo>
                  <a:cubicBezTo>
                    <a:pt x="11393" y="8269"/>
                    <a:pt x="11509" y="8826"/>
                    <a:pt x="11835" y="9227"/>
                  </a:cubicBezTo>
                  <a:cubicBezTo>
                    <a:pt x="11798" y="9211"/>
                    <a:pt x="11762" y="9194"/>
                    <a:pt x="11726" y="9175"/>
                  </a:cubicBezTo>
                  <a:cubicBezTo>
                    <a:pt x="11166" y="8875"/>
                    <a:pt x="10956" y="8184"/>
                    <a:pt x="10858" y="7557"/>
                  </a:cubicBezTo>
                  <a:cubicBezTo>
                    <a:pt x="10823" y="7322"/>
                    <a:pt x="10807" y="7048"/>
                    <a:pt x="10980" y="6885"/>
                  </a:cubicBezTo>
                  <a:cubicBezTo>
                    <a:pt x="11057" y="6813"/>
                    <a:pt x="11162" y="6773"/>
                    <a:pt x="11228" y="6693"/>
                  </a:cubicBezTo>
                  <a:cubicBezTo>
                    <a:pt x="11364" y="6529"/>
                    <a:pt x="11280" y="6283"/>
                    <a:pt x="11191" y="6090"/>
                  </a:cubicBezTo>
                  <a:cubicBezTo>
                    <a:pt x="11036" y="5749"/>
                    <a:pt x="10877" y="5400"/>
                    <a:pt x="10630" y="5118"/>
                  </a:cubicBezTo>
                  <a:cubicBezTo>
                    <a:pt x="10385" y="4835"/>
                    <a:pt x="10037" y="4620"/>
                    <a:pt x="9663" y="4620"/>
                  </a:cubicBezTo>
                  <a:cubicBezTo>
                    <a:pt x="9662" y="4620"/>
                    <a:pt x="9660" y="4620"/>
                    <a:pt x="9658" y="4620"/>
                  </a:cubicBezTo>
                  <a:cubicBezTo>
                    <a:pt x="9338" y="4623"/>
                    <a:pt x="9039" y="4780"/>
                    <a:pt x="8779" y="4964"/>
                  </a:cubicBezTo>
                  <a:cubicBezTo>
                    <a:pt x="8572" y="5109"/>
                    <a:pt x="8374" y="5281"/>
                    <a:pt x="8272" y="5512"/>
                  </a:cubicBezTo>
                  <a:cubicBezTo>
                    <a:pt x="8024" y="6077"/>
                    <a:pt x="8464" y="6823"/>
                    <a:pt x="8889" y="7183"/>
                  </a:cubicBezTo>
                  <a:cubicBezTo>
                    <a:pt x="9022" y="7297"/>
                    <a:pt x="9171" y="7389"/>
                    <a:pt x="9298" y="7510"/>
                  </a:cubicBezTo>
                  <a:cubicBezTo>
                    <a:pt x="9424" y="7629"/>
                    <a:pt x="9527" y="7770"/>
                    <a:pt x="9617" y="7919"/>
                  </a:cubicBezTo>
                  <a:cubicBezTo>
                    <a:pt x="9785" y="8197"/>
                    <a:pt x="9900" y="8485"/>
                    <a:pt x="10065" y="8761"/>
                  </a:cubicBezTo>
                  <a:cubicBezTo>
                    <a:pt x="10414" y="9340"/>
                    <a:pt x="10910" y="9885"/>
                    <a:pt x="11568" y="10074"/>
                  </a:cubicBezTo>
                  <a:cubicBezTo>
                    <a:pt x="11857" y="10157"/>
                    <a:pt x="12157" y="10194"/>
                    <a:pt x="12458" y="10194"/>
                  </a:cubicBezTo>
                  <a:cubicBezTo>
                    <a:pt x="12650" y="10194"/>
                    <a:pt x="12843" y="10179"/>
                    <a:pt x="13034" y="10151"/>
                  </a:cubicBezTo>
                  <a:lnTo>
                    <a:pt x="13034" y="10151"/>
                  </a:lnTo>
                  <a:cubicBezTo>
                    <a:pt x="12798" y="10432"/>
                    <a:pt x="12446" y="10629"/>
                    <a:pt x="12081" y="10706"/>
                  </a:cubicBezTo>
                  <a:cubicBezTo>
                    <a:pt x="11927" y="10739"/>
                    <a:pt x="11772" y="10753"/>
                    <a:pt x="11615" y="10753"/>
                  </a:cubicBezTo>
                  <a:cubicBezTo>
                    <a:pt x="11211" y="10753"/>
                    <a:pt x="10804" y="10658"/>
                    <a:pt x="10417" y="10533"/>
                  </a:cubicBezTo>
                  <a:cubicBezTo>
                    <a:pt x="8901" y="10045"/>
                    <a:pt x="7503" y="9094"/>
                    <a:pt x="5914" y="9007"/>
                  </a:cubicBezTo>
                  <a:cubicBezTo>
                    <a:pt x="5844" y="9003"/>
                    <a:pt x="5774" y="9000"/>
                    <a:pt x="5703" y="9000"/>
                  </a:cubicBezTo>
                  <a:cubicBezTo>
                    <a:pt x="5443" y="9000"/>
                    <a:pt x="5182" y="9030"/>
                    <a:pt x="4934" y="9109"/>
                  </a:cubicBezTo>
                  <a:cubicBezTo>
                    <a:pt x="3961" y="9419"/>
                    <a:pt x="3380" y="10398"/>
                    <a:pt x="2557" y="11001"/>
                  </a:cubicBezTo>
                  <a:cubicBezTo>
                    <a:pt x="1853" y="11516"/>
                    <a:pt x="979" y="11751"/>
                    <a:pt x="253" y="12235"/>
                  </a:cubicBezTo>
                  <a:cubicBezTo>
                    <a:pt x="132" y="12315"/>
                    <a:pt x="1" y="12430"/>
                    <a:pt x="77" y="12594"/>
                  </a:cubicBezTo>
                  <a:cubicBezTo>
                    <a:pt x="122" y="12692"/>
                    <a:pt x="226" y="12748"/>
                    <a:pt x="334" y="12752"/>
                  </a:cubicBezTo>
                  <a:cubicBezTo>
                    <a:pt x="410" y="12753"/>
                    <a:pt x="487" y="12754"/>
                    <a:pt x="564" y="12754"/>
                  </a:cubicBezTo>
                  <a:cubicBezTo>
                    <a:pt x="891" y="12754"/>
                    <a:pt x="1219" y="12735"/>
                    <a:pt x="1535" y="12657"/>
                  </a:cubicBezTo>
                  <a:cubicBezTo>
                    <a:pt x="1928" y="12561"/>
                    <a:pt x="2293" y="12376"/>
                    <a:pt x="2654" y="12192"/>
                  </a:cubicBezTo>
                  <a:cubicBezTo>
                    <a:pt x="3227" y="11902"/>
                    <a:pt x="3800" y="11611"/>
                    <a:pt x="4374" y="11320"/>
                  </a:cubicBezTo>
                  <a:cubicBezTo>
                    <a:pt x="4797" y="11105"/>
                    <a:pt x="5224" y="10889"/>
                    <a:pt x="5678" y="10755"/>
                  </a:cubicBezTo>
                  <a:cubicBezTo>
                    <a:pt x="6055" y="10644"/>
                    <a:pt x="6447" y="10591"/>
                    <a:pt x="6839" y="10591"/>
                  </a:cubicBezTo>
                  <a:cubicBezTo>
                    <a:pt x="7227" y="10591"/>
                    <a:pt x="7616" y="10642"/>
                    <a:pt x="7991" y="10739"/>
                  </a:cubicBezTo>
                  <a:cubicBezTo>
                    <a:pt x="8606" y="10898"/>
                    <a:pt x="9183" y="11174"/>
                    <a:pt x="9784" y="11382"/>
                  </a:cubicBezTo>
                  <a:cubicBezTo>
                    <a:pt x="10228" y="11536"/>
                    <a:pt x="10698" y="11653"/>
                    <a:pt x="11165" y="11653"/>
                  </a:cubicBezTo>
                  <a:cubicBezTo>
                    <a:pt x="11328" y="11653"/>
                    <a:pt x="11491" y="11639"/>
                    <a:pt x="11652" y="11607"/>
                  </a:cubicBezTo>
                  <a:cubicBezTo>
                    <a:pt x="12528" y="11432"/>
                    <a:pt x="13211" y="10764"/>
                    <a:pt x="13708" y="10004"/>
                  </a:cubicBezTo>
                  <a:cubicBezTo>
                    <a:pt x="13726" y="9999"/>
                    <a:pt x="13745" y="9994"/>
                    <a:pt x="13764" y="9989"/>
                  </a:cubicBezTo>
                  <a:cubicBezTo>
                    <a:pt x="14531" y="9753"/>
                    <a:pt x="15239" y="9361"/>
                    <a:pt x="15951" y="8988"/>
                  </a:cubicBezTo>
                  <a:lnTo>
                    <a:pt x="15951" y="8988"/>
                  </a:lnTo>
                  <a:cubicBezTo>
                    <a:pt x="16217" y="9471"/>
                    <a:pt x="16148" y="10091"/>
                    <a:pt x="15907" y="10591"/>
                  </a:cubicBezTo>
                  <a:cubicBezTo>
                    <a:pt x="15655" y="11115"/>
                    <a:pt x="15244" y="11541"/>
                    <a:pt x="14856" y="11976"/>
                  </a:cubicBezTo>
                  <a:cubicBezTo>
                    <a:pt x="14664" y="12191"/>
                    <a:pt x="14475" y="12413"/>
                    <a:pt x="14249" y="12595"/>
                  </a:cubicBezTo>
                  <a:cubicBezTo>
                    <a:pt x="14065" y="12744"/>
                    <a:pt x="13859" y="12866"/>
                    <a:pt x="13646" y="12967"/>
                  </a:cubicBezTo>
                  <a:cubicBezTo>
                    <a:pt x="13177" y="13191"/>
                    <a:pt x="12654" y="13325"/>
                    <a:pt x="12137" y="13325"/>
                  </a:cubicBezTo>
                  <a:cubicBezTo>
                    <a:pt x="11844" y="13325"/>
                    <a:pt x="11553" y="13282"/>
                    <a:pt x="11275" y="13188"/>
                  </a:cubicBezTo>
                  <a:cubicBezTo>
                    <a:pt x="11090" y="13125"/>
                    <a:pt x="10913" y="13041"/>
                    <a:pt x="10729" y="12975"/>
                  </a:cubicBezTo>
                  <a:cubicBezTo>
                    <a:pt x="10166" y="12769"/>
                    <a:pt x="9528" y="12710"/>
                    <a:pt x="8910" y="12710"/>
                  </a:cubicBezTo>
                  <a:cubicBezTo>
                    <a:pt x="8693" y="12710"/>
                    <a:pt x="8477" y="12717"/>
                    <a:pt x="8269" y="12728"/>
                  </a:cubicBezTo>
                  <a:cubicBezTo>
                    <a:pt x="7430" y="12772"/>
                    <a:pt x="6664" y="13731"/>
                    <a:pt x="6159" y="14306"/>
                  </a:cubicBezTo>
                  <a:cubicBezTo>
                    <a:pt x="5573" y="14972"/>
                    <a:pt x="4973" y="15702"/>
                    <a:pt x="4121" y="16031"/>
                  </a:cubicBezTo>
                  <a:cubicBezTo>
                    <a:pt x="3610" y="16228"/>
                    <a:pt x="3052" y="16259"/>
                    <a:pt x="2506" y="16295"/>
                  </a:cubicBezTo>
                  <a:cubicBezTo>
                    <a:pt x="2246" y="16312"/>
                    <a:pt x="1964" y="16344"/>
                    <a:pt x="1738" y="16457"/>
                  </a:cubicBezTo>
                  <a:cubicBezTo>
                    <a:pt x="1603" y="16525"/>
                    <a:pt x="1637" y="16729"/>
                    <a:pt x="1786" y="16752"/>
                  </a:cubicBezTo>
                  <a:cubicBezTo>
                    <a:pt x="2490" y="16868"/>
                    <a:pt x="3199" y="16969"/>
                    <a:pt x="3911" y="16969"/>
                  </a:cubicBezTo>
                  <a:cubicBezTo>
                    <a:pt x="3945" y="16969"/>
                    <a:pt x="3979" y="16969"/>
                    <a:pt x="4013" y="16968"/>
                  </a:cubicBezTo>
                  <a:cubicBezTo>
                    <a:pt x="4874" y="16956"/>
                    <a:pt x="5749" y="16778"/>
                    <a:pt x="6480" y="16325"/>
                  </a:cubicBezTo>
                  <a:cubicBezTo>
                    <a:pt x="6986" y="16010"/>
                    <a:pt x="7423" y="15564"/>
                    <a:pt x="7988" y="15375"/>
                  </a:cubicBezTo>
                  <a:cubicBezTo>
                    <a:pt x="8209" y="15302"/>
                    <a:pt x="8432" y="15272"/>
                    <a:pt x="8656" y="15272"/>
                  </a:cubicBezTo>
                  <a:cubicBezTo>
                    <a:pt x="9459" y="15272"/>
                    <a:pt x="10283" y="15657"/>
                    <a:pt x="11097" y="15832"/>
                  </a:cubicBezTo>
                  <a:cubicBezTo>
                    <a:pt x="11418" y="15901"/>
                    <a:pt x="11746" y="15934"/>
                    <a:pt x="12075" y="15934"/>
                  </a:cubicBezTo>
                  <a:cubicBezTo>
                    <a:pt x="13200" y="15934"/>
                    <a:pt x="14327" y="15538"/>
                    <a:pt x="15189" y="14813"/>
                  </a:cubicBezTo>
                  <a:cubicBezTo>
                    <a:pt x="16303" y="13877"/>
                    <a:pt x="16951" y="12409"/>
                    <a:pt x="16894" y="10955"/>
                  </a:cubicBezTo>
                  <a:cubicBezTo>
                    <a:pt x="16864" y="10199"/>
                    <a:pt x="16657" y="9463"/>
                    <a:pt x="16446" y="8734"/>
                  </a:cubicBezTo>
                  <a:cubicBezTo>
                    <a:pt x="17298" y="8316"/>
                    <a:pt x="18173" y="8027"/>
                    <a:pt x="19122" y="8027"/>
                  </a:cubicBezTo>
                  <a:cubicBezTo>
                    <a:pt x="19173" y="8027"/>
                    <a:pt x="19223" y="8028"/>
                    <a:pt x="19274" y="8029"/>
                  </a:cubicBezTo>
                  <a:cubicBezTo>
                    <a:pt x="19853" y="8047"/>
                    <a:pt x="20354" y="8513"/>
                    <a:pt x="20541" y="9063"/>
                  </a:cubicBezTo>
                  <a:cubicBezTo>
                    <a:pt x="20471" y="9096"/>
                    <a:pt x="20393" y="9115"/>
                    <a:pt x="20316" y="9115"/>
                  </a:cubicBezTo>
                  <a:cubicBezTo>
                    <a:pt x="20305" y="9115"/>
                    <a:pt x="20293" y="9114"/>
                    <a:pt x="20282" y="9113"/>
                  </a:cubicBezTo>
                  <a:cubicBezTo>
                    <a:pt x="20082" y="9098"/>
                    <a:pt x="19901" y="8988"/>
                    <a:pt x="19726" y="8889"/>
                  </a:cubicBezTo>
                  <a:cubicBezTo>
                    <a:pt x="19418" y="8716"/>
                    <a:pt x="19088" y="8560"/>
                    <a:pt x="18735" y="8531"/>
                  </a:cubicBezTo>
                  <a:cubicBezTo>
                    <a:pt x="18702" y="8528"/>
                    <a:pt x="18669" y="8527"/>
                    <a:pt x="18637" y="8527"/>
                  </a:cubicBezTo>
                  <a:cubicBezTo>
                    <a:pt x="18312" y="8527"/>
                    <a:pt x="17980" y="8652"/>
                    <a:pt x="17794" y="8914"/>
                  </a:cubicBezTo>
                  <a:cubicBezTo>
                    <a:pt x="17645" y="9125"/>
                    <a:pt x="17607" y="9396"/>
                    <a:pt x="17625" y="9653"/>
                  </a:cubicBezTo>
                  <a:cubicBezTo>
                    <a:pt x="17644" y="9910"/>
                    <a:pt x="17715" y="10160"/>
                    <a:pt x="17768" y="10411"/>
                  </a:cubicBezTo>
                  <a:cubicBezTo>
                    <a:pt x="17872" y="10923"/>
                    <a:pt x="17901" y="11458"/>
                    <a:pt x="17784" y="11967"/>
                  </a:cubicBezTo>
                  <a:cubicBezTo>
                    <a:pt x="17667" y="12476"/>
                    <a:pt x="17399" y="12960"/>
                    <a:pt x="16987" y="13282"/>
                  </a:cubicBezTo>
                  <a:cubicBezTo>
                    <a:pt x="16817" y="13414"/>
                    <a:pt x="16621" y="13522"/>
                    <a:pt x="16528" y="13730"/>
                  </a:cubicBezTo>
                  <a:cubicBezTo>
                    <a:pt x="16484" y="13829"/>
                    <a:pt x="16478" y="13946"/>
                    <a:pt x="16529" y="14041"/>
                  </a:cubicBezTo>
                  <a:cubicBezTo>
                    <a:pt x="16594" y="14162"/>
                    <a:pt x="16713" y="14206"/>
                    <a:pt x="16843" y="14206"/>
                  </a:cubicBezTo>
                  <a:cubicBezTo>
                    <a:pt x="16940" y="14206"/>
                    <a:pt x="17042" y="14182"/>
                    <a:pt x="17132" y="14147"/>
                  </a:cubicBezTo>
                  <a:cubicBezTo>
                    <a:pt x="17727" y="13916"/>
                    <a:pt x="18183" y="13360"/>
                    <a:pt x="18293" y="12732"/>
                  </a:cubicBezTo>
                  <a:cubicBezTo>
                    <a:pt x="18359" y="12361"/>
                    <a:pt x="18311" y="11981"/>
                    <a:pt x="18318" y="11604"/>
                  </a:cubicBezTo>
                  <a:cubicBezTo>
                    <a:pt x="18327" y="11254"/>
                    <a:pt x="18385" y="10899"/>
                    <a:pt x="18553" y="10591"/>
                  </a:cubicBezTo>
                  <a:cubicBezTo>
                    <a:pt x="18719" y="10285"/>
                    <a:pt x="19008" y="10031"/>
                    <a:pt x="19351" y="9964"/>
                  </a:cubicBezTo>
                  <a:cubicBezTo>
                    <a:pt x="19442" y="9947"/>
                    <a:pt x="19534" y="9942"/>
                    <a:pt x="19627" y="9942"/>
                  </a:cubicBezTo>
                  <a:cubicBezTo>
                    <a:pt x="19724" y="9942"/>
                    <a:pt x="19821" y="9947"/>
                    <a:pt x="19918" y="9947"/>
                  </a:cubicBezTo>
                  <a:cubicBezTo>
                    <a:pt x="20017" y="9947"/>
                    <a:pt x="20116" y="9942"/>
                    <a:pt x="20214" y="9921"/>
                  </a:cubicBezTo>
                  <a:cubicBezTo>
                    <a:pt x="20356" y="9890"/>
                    <a:pt x="20487" y="9823"/>
                    <a:pt x="20600" y="9731"/>
                  </a:cubicBezTo>
                  <a:lnTo>
                    <a:pt x="20600" y="9731"/>
                  </a:lnTo>
                  <a:cubicBezTo>
                    <a:pt x="20552" y="10029"/>
                    <a:pt x="20420" y="10309"/>
                    <a:pt x="20272" y="10574"/>
                  </a:cubicBezTo>
                  <a:cubicBezTo>
                    <a:pt x="19900" y="11236"/>
                    <a:pt x="19412" y="11829"/>
                    <a:pt x="19052" y="12498"/>
                  </a:cubicBezTo>
                  <a:cubicBezTo>
                    <a:pt x="18693" y="13168"/>
                    <a:pt x="18463" y="13956"/>
                    <a:pt x="18668" y="14689"/>
                  </a:cubicBezTo>
                  <a:cubicBezTo>
                    <a:pt x="18668" y="14690"/>
                    <a:pt x="18669" y="14692"/>
                    <a:pt x="18669" y="14694"/>
                  </a:cubicBezTo>
                  <a:cubicBezTo>
                    <a:pt x="18510" y="14921"/>
                    <a:pt x="18265" y="15092"/>
                    <a:pt x="17990" y="15142"/>
                  </a:cubicBezTo>
                  <a:cubicBezTo>
                    <a:pt x="17915" y="15156"/>
                    <a:pt x="17840" y="15162"/>
                    <a:pt x="17765" y="15162"/>
                  </a:cubicBezTo>
                  <a:cubicBezTo>
                    <a:pt x="17449" y="15162"/>
                    <a:pt x="17131" y="15057"/>
                    <a:pt x="16813" y="15016"/>
                  </a:cubicBezTo>
                  <a:cubicBezTo>
                    <a:pt x="16710" y="15002"/>
                    <a:pt x="16605" y="14996"/>
                    <a:pt x="16501" y="14996"/>
                  </a:cubicBezTo>
                  <a:cubicBezTo>
                    <a:pt x="16442" y="14996"/>
                    <a:pt x="16383" y="14998"/>
                    <a:pt x="16325" y="15002"/>
                  </a:cubicBezTo>
                  <a:cubicBezTo>
                    <a:pt x="16282" y="15004"/>
                    <a:pt x="16236" y="15009"/>
                    <a:pt x="16200" y="15034"/>
                  </a:cubicBezTo>
                  <a:cubicBezTo>
                    <a:pt x="16165" y="15057"/>
                    <a:pt x="16144" y="15095"/>
                    <a:pt x="16124" y="15131"/>
                  </a:cubicBezTo>
                  <a:cubicBezTo>
                    <a:pt x="16043" y="15281"/>
                    <a:pt x="15975" y="15439"/>
                    <a:pt x="15922" y="15601"/>
                  </a:cubicBezTo>
                  <a:cubicBezTo>
                    <a:pt x="15876" y="15742"/>
                    <a:pt x="15837" y="15891"/>
                    <a:pt x="15740" y="16002"/>
                  </a:cubicBezTo>
                  <a:cubicBezTo>
                    <a:pt x="15580" y="16186"/>
                    <a:pt x="15318" y="16213"/>
                    <a:pt x="15066" y="16213"/>
                  </a:cubicBezTo>
                  <a:cubicBezTo>
                    <a:pt x="15019" y="16213"/>
                    <a:pt x="14972" y="16212"/>
                    <a:pt x="14926" y="16211"/>
                  </a:cubicBezTo>
                  <a:cubicBezTo>
                    <a:pt x="14911" y="16210"/>
                    <a:pt x="14896" y="16210"/>
                    <a:pt x="14881" y="16210"/>
                  </a:cubicBezTo>
                  <a:cubicBezTo>
                    <a:pt x="14601" y="16210"/>
                    <a:pt x="14284" y="16260"/>
                    <a:pt x="14155" y="16504"/>
                  </a:cubicBezTo>
                  <a:cubicBezTo>
                    <a:pt x="14565" y="16700"/>
                    <a:pt x="15019" y="16806"/>
                    <a:pt x="15473" y="16806"/>
                  </a:cubicBezTo>
                  <a:cubicBezTo>
                    <a:pt x="15663" y="16806"/>
                    <a:pt x="15871" y="16782"/>
                    <a:pt x="16009" y="16652"/>
                  </a:cubicBezTo>
                  <a:cubicBezTo>
                    <a:pt x="16186" y="16484"/>
                    <a:pt x="16208" y="16182"/>
                    <a:pt x="16416" y="16053"/>
                  </a:cubicBezTo>
                  <a:cubicBezTo>
                    <a:pt x="16481" y="16014"/>
                    <a:pt x="16554" y="15998"/>
                    <a:pt x="16629" y="15998"/>
                  </a:cubicBezTo>
                  <a:cubicBezTo>
                    <a:pt x="16739" y="15998"/>
                    <a:pt x="16855" y="16033"/>
                    <a:pt x="16957" y="16078"/>
                  </a:cubicBezTo>
                  <a:cubicBezTo>
                    <a:pt x="17129" y="16153"/>
                    <a:pt x="17299" y="16254"/>
                    <a:pt x="17486" y="16259"/>
                  </a:cubicBezTo>
                  <a:cubicBezTo>
                    <a:pt x="17491" y="16259"/>
                    <a:pt x="17495" y="16259"/>
                    <a:pt x="17500" y="16259"/>
                  </a:cubicBezTo>
                  <a:cubicBezTo>
                    <a:pt x="17785" y="16259"/>
                    <a:pt x="18022" y="16038"/>
                    <a:pt x="18201" y="15814"/>
                  </a:cubicBezTo>
                  <a:cubicBezTo>
                    <a:pt x="18419" y="15545"/>
                    <a:pt x="18605" y="15251"/>
                    <a:pt x="18758" y="14941"/>
                  </a:cubicBezTo>
                  <a:cubicBezTo>
                    <a:pt x="18946" y="15373"/>
                    <a:pt x="19290" y="15739"/>
                    <a:pt x="19714" y="15948"/>
                  </a:cubicBezTo>
                  <a:cubicBezTo>
                    <a:pt x="20024" y="16099"/>
                    <a:pt x="20368" y="16169"/>
                    <a:pt x="20706" y="16235"/>
                  </a:cubicBezTo>
                  <a:cubicBezTo>
                    <a:pt x="21453" y="16384"/>
                    <a:pt x="22201" y="16531"/>
                    <a:pt x="22948" y="16680"/>
                  </a:cubicBezTo>
                  <a:cubicBezTo>
                    <a:pt x="23064" y="16703"/>
                    <a:pt x="23389" y="16822"/>
                    <a:pt x="23605" y="16822"/>
                  </a:cubicBezTo>
                  <a:cubicBezTo>
                    <a:pt x="23679" y="16822"/>
                    <a:pt x="23739" y="16808"/>
                    <a:pt x="23774" y="16772"/>
                  </a:cubicBezTo>
                  <a:cubicBezTo>
                    <a:pt x="23893" y="16658"/>
                    <a:pt x="23751" y="16428"/>
                    <a:pt x="23656" y="16348"/>
                  </a:cubicBezTo>
                  <a:cubicBezTo>
                    <a:pt x="23514" y="16229"/>
                    <a:pt x="23326" y="16186"/>
                    <a:pt x="23145" y="16148"/>
                  </a:cubicBezTo>
                  <a:cubicBezTo>
                    <a:pt x="22620" y="16035"/>
                    <a:pt x="22096" y="15921"/>
                    <a:pt x="21571" y="15808"/>
                  </a:cubicBezTo>
                  <a:cubicBezTo>
                    <a:pt x="20734" y="15626"/>
                    <a:pt x="19796" y="15381"/>
                    <a:pt x="19592" y="14367"/>
                  </a:cubicBezTo>
                  <a:cubicBezTo>
                    <a:pt x="19545" y="14134"/>
                    <a:pt x="19551" y="13892"/>
                    <a:pt x="19596" y="13658"/>
                  </a:cubicBezTo>
                  <a:cubicBezTo>
                    <a:pt x="19747" y="12865"/>
                    <a:pt x="20257" y="12249"/>
                    <a:pt x="20690" y="11597"/>
                  </a:cubicBezTo>
                  <a:cubicBezTo>
                    <a:pt x="20963" y="11188"/>
                    <a:pt x="21207" y="10749"/>
                    <a:pt x="21365" y="10284"/>
                  </a:cubicBezTo>
                  <a:cubicBezTo>
                    <a:pt x="21394" y="10320"/>
                    <a:pt x="21421" y="10358"/>
                    <a:pt x="21441" y="10399"/>
                  </a:cubicBezTo>
                  <a:cubicBezTo>
                    <a:pt x="21528" y="10588"/>
                    <a:pt x="21507" y="10811"/>
                    <a:pt x="21437" y="11006"/>
                  </a:cubicBezTo>
                  <a:cubicBezTo>
                    <a:pt x="21366" y="11202"/>
                    <a:pt x="21250" y="11379"/>
                    <a:pt x="21145" y="11556"/>
                  </a:cubicBezTo>
                  <a:cubicBezTo>
                    <a:pt x="20758" y="12213"/>
                    <a:pt x="20496" y="12993"/>
                    <a:pt x="20667" y="13735"/>
                  </a:cubicBezTo>
                  <a:cubicBezTo>
                    <a:pt x="20704" y="13896"/>
                    <a:pt x="20763" y="14056"/>
                    <a:pt x="20868" y="14181"/>
                  </a:cubicBezTo>
                  <a:cubicBezTo>
                    <a:pt x="21068" y="14416"/>
                    <a:pt x="21386" y="14483"/>
                    <a:pt x="21680" y="14483"/>
                  </a:cubicBezTo>
                  <a:cubicBezTo>
                    <a:pt x="21800" y="14483"/>
                    <a:pt x="21912" y="14504"/>
                    <a:pt x="22029" y="14504"/>
                  </a:cubicBezTo>
                  <a:cubicBezTo>
                    <a:pt x="22067" y="14504"/>
                    <a:pt x="22107" y="14502"/>
                    <a:pt x="22147" y="14496"/>
                  </a:cubicBezTo>
                  <a:cubicBezTo>
                    <a:pt x="22295" y="14474"/>
                    <a:pt x="22442" y="14430"/>
                    <a:pt x="22593" y="14430"/>
                  </a:cubicBezTo>
                  <a:cubicBezTo>
                    <a:pt x="22609" y="14430"/>
                    <a:pt x="22624" y="14431"/>
                    <a:pt x="22639" y="14432"/>
                  </a:cubicBezTo>
                  <a:cubicBezTo>
                    <a:pt x="22959" y="14452"/>
                    <a:pt x="23219" y="14693"/>
                    <a:pt x="23427" y="14935"/>
                  </a:cubicBezTo>
                  <a:cubicBezTo>
                    <a:pt x="23467" y="14982"/>
                    <a:pt x="23508" y="15029"/>
                    <a:pt x="23565" y="15053"/>
                  </a:cubicBezTo>
                  <a:cubicBezTo>
                    <a:pt x="23582" y="15059"/>
                    <a:pt x="23601" y="15063"/>
                    <a:pt x="23620" y="15063"/>
                  </a:cubicBezTo>
                  <a:cubicBezTo>
                    <a:pt x="23663" y="15063"/>
                    <a:pt x="23706" y="15045"/>
                    <a:pt x="23724" y="15007"/>
                  </a:cubicBezTo>
                  <a:cubicBezTo>
                    <a:pt x="23738" y="14983"/>
                    <a:pt x="23738" y="14955"/>
                    <a:pt x="23739" y="14926"/>
                  </a:cubicBezTo>
                  <a:cubicBezTo>
                    <a:pt x="23741" y="14737"/>
                    <a:pt x="23734" y="14544"/>
                    <a:pt x="23671" y="14364"/>
                  </a:cubicBezTo>
                  <a:cubicBezTo>
                    <a:pt x="23645" y="14290"/>
                    <a:pt x="23605" y="14195"/>
                    <a:pt x="23550" y="14138"/>
                  </a:cubicBezTo>
                  <a:cubicBezTo>
                    <a:pt x="23489" y="14072"/>
                    <a:pt x="23365" y="14033"/>
                    <a:pt x="23283" y="14000"/>
                  </a:cubicBezTo>
                  <a:cubicBezTo>
                    <a:pt x="23216" y="13971"/>
                    <a:pt x="23149" y="13948"/>
                    <a:pt x="23077" y="13933"/>
                  </a:cubicBezTo>
                  <a:cubicBezTo>
                    <a:pt x="22994" y="13916"/>
                    <a:pt x="22909" y="13913"/>
                    <a:pt x="22824" y="13913"/>
                  </a:cubicBezTo>
                  <a:cubicBezTo>
                    <a:pt x="22778" y="13913"/>
                    <a:pt x="22732" y="13914"/>
                    <a:pt x="22685" y="13914"/>
                  </a:cubicBezTo>
                  <a:cubicBezTo>
                    <a:pt x="22621" y="13914"/>
                    <a:pt x="22556" y="13912"/>
                    <a:pt x="22492" y="13904"/>
                  </a:cubicBezTo>
                  <a:cubicBezTo>
                    <a:pt x="22317" y="13881"/>
                    <a:pt x="22152" y="13810"/>
                    <a:pt x="22002" y="13717"/>
                  </a:cubicBezTo>
                  <a:cubicBezTo>
                    <a:pt x="21910" y="13660"/>
                    <a:pt x="21823" y="13592"/>
                    <a:pt x="21759" y="13506"/>
                  </a:cubicBezTo>
                  <a:cubicBezTo>
                    <a:pt x="21636" y="13336"/>
                    <a:pt x="21687" y="13152"/>
                    <a:pt x="21729" y="12963"/>
                  </a:cubicBezTo>
                  <a:cubicBezTo>
                    <a:pt x="21773" y="12768"/>
                    <a:pt x="21870" y="12584"/>
                    <a:pt x="22012" y="12442"/>
                  </a:cubicBezTo>
                  <a:cubicBezTo>
                    <a:pt x="22204" y="12248"/>
                    <a:pt x="22465" y="12132"/>
                    <a:pt x="22659" y="11940"/>
                  </a:cubicBezTo>
                  <a:cubicBezTo>
                    <a:pt x="22697" y="11903"/>
                    <a:pt x="22733" y="11859"/>
                    <a:pt x="22750" y="11808"/>
                  </a:cubicBezTo>
                  <a:cubicBezTo>
                    <a:pt x="22801" y="11650"/>
                    <a:pt x="22653" y="11502"/>
                    <a:pt x="22625" y="11338"/>
                  </a:cubicBezTo>
                  <a:cubicBezTo>
                    <a:pt x="22595" y="11169"/>
                    <a:pt x="22697" y="11008"/>
                    <a:pt x="22770" y="10851"/>
                  </a:cubicBezTo>
                  <a:cubicBezTo>
                    <a:pt x="22865" y="10650"/>
                    <a:pt x="22911" y="10428"/>
                    <a:pt x="22908" y="10205"/>
                  </a:cubicBezTo>
                  <a:cubicBezTo>
                    <a:pt x="22906" y="10059"/>
                    <a:pt x="22876" y="9902"/>
                    <a:pt x="22770" y="9799"/>
                  </a:cubicBezTo>
                  <a:cubicBezTo>
                    <a:pt x="22695" y="9726"/>
                    <a:pt x="22591" y="9691"/>
                    <a:pt x="22490" y="9665"/>
                  </a:cubicBezTo>
                  <a:cubicBezTo>
                    <a:pt x="22317" y="9622"/>
                    <a:pt x="22145" y="9595"/>
                    <a:pt x="21975" y="9595"/>
                  </a:cubicBezTo>
                  <a:cubicBezTo>
                    <a:pt x="21820" y="9595"/>
                    <a:pt x="21665" y="9617"/>
                    <a:pt x="21512" y="9669"/>
                  </a:cubicBezTo>
                  <a:cubicBezTo>
                    <a:pt x="21520" y="9612"/>
                    <a:pt x="21530" y="9552"/>
                    <a:pt x="21534" y="9494"/>
                  </a:cubicBezTo>
                  <a:cubicBezTo>
                    <a:pt x="21593" y="8733"/>
                    <a:pt x="21293" y="7907"/>
                    <a:pt x="20640" y="7511"/>
                  </a:cubicBezTo>
                  <a:cubicBezTo>
                    <a:pt x="20513" y="7434"/>
                    <a:pt x="20375" y="7377"/>
                    <a:pt x="20234" y="7329"/>
                  </a:cubicBezTo>
                  <a:lnTo>
                    <a:pt x="20234" y="7329"/>
                  </a:lnTo>
                  <a:cubicBezTo>
                    <a:pt x="20478" y="7338"/>
                    <a:pt x="20723" y="7388"/>
                    <a:pt x="20959" y="7451"/>
                  </a:cubicBezTo>
                  <a:cubicBezTo>
                    <a:pt x="21427" y="7577"/>
                    <a:pt x="21890" y="7756"/>
                    <a:pt x="22374" y="7768"/>
                  </a:cubicBezTo>
                  <a:cubicBezTo>
                    <a:pt x="22389" y="7769"/>
                    <a:pt x="22404" y="7769"/>
                    <a:pt x="22419" y="7769"/>
                  </a:cubicBezTo>
                  <a:cubicBezTo>
                    <a:pt x="22892" y="7769"/>
                    <a:pt x="23397" y="7567"/>
                    <a:pt x="23600" y="7142"/>
                  </a:cubicBezTo>
                  <a:cubicBezTo>
                    <a:pt x="23674" y="6987"/>
                    <a:pt x="23703" y="6816"/>
                    <a:pt x="23720" y="6644"/>
                  </a:cubicBezTo>
                  <a:cubicBezTo>
                    <a:pt x="23787" y="6022"/>
                    <a:pt x="23724" y="5387"/>
                    <a:pt x="23536" y="4790"/>
                  </a:cubicBezTo>
                  <a:cubicBezTo>
                    <a:pt x="23518" y="4727"/>
                    <a:pt x="23489" y="4657"/>
                    <a:pt x="23426" y="4633"/>
                  </a:cubicBezTo>
                  <a:cubicBezTo>
                    <a:pt x="23412" y="4627"/>
                    <a:pt x="23398" y="4625"/>
                    <a:pt x="23384" y="4625"/>
                  </a:cubicBezTo>
                  <a:cubicBezTo>
                    <a:pt x="23304" y="4625"/>
                    <a:pt x="23232" y="4709"/>
                    <a:pt x="23186" y="4784"/>
                  </a:cubicBezTo>
                  <a:cubicBezTo>
                    <a:pt x="22998" y="5098"/>
                    <a:pt x="22834" y="5430"/>
                    <a:pt x="22701" y="5773"/>
                  </a:cubicBezTo>
                  <a:cubicBezTo>
                    <a:pt x="22553" y="6152"/>
                    <a:pt x="22431" y="6561"/>
                    <a:pt x="22140" y="6845"/>
                  </a:cubicBezTo>
                  <a:cubicBezTo>
                    <a:pt x="21924" y="7059"/>
                    <a:pt x="21620" y="7179"/>
                    <a:pt x="21316" y="7179"/>
                  </a:cubicBezTo>
                  <a:cubicBezTo>
                    <a:pt x="21266" y="7179"/>
                    <a:pt x="21216" y="7176"/>
                    <a:pt x="21166" y="7169"/>
                  </a:cubicBezTo>
                  <a:cubicBezTo>
                    <a:pt x="20986" y="7145"/>
                    <a:pt x="20815" y="7080"/>
                    <a:pt x="20638" y="7038"/>
                  </a:cubicBezTo>
                  <a:cubicBezTo>
                    <a:pt x="20478" y="6999"/>
                    <a:pt x="20313" y="6980"/>
                    <a:pt x="20148" y="6980"/>
                  </a:cubicBezTo>
                  <a:cubicBezTo>
                    <a:pt x="19865" y="6980"/>
                    <a:pt x="19581" y="7036"/>
                    <a:pt x="19319" y="7145"/>
                  </a:cubicBezTo>
                  <a:cubicBezTo>
                    <a:pt x="19188" y="7134"/>
                    <a:pt x="19056" y="7129"/>
                    <a:pt x="18925" y="7129"/>
                  </a:cubicBezTo>
                  <a:cubicBezTo>
                    <a:pt x="17598" y="7129"/>
                    <a:pt x="16268" y="7681"/>
                    <a:pt x="15082" y="8332"/>
                  </a:cubicBezTo>
                  <a:cubicBezTo>
                    <a:pt x="14912" y="8426"/>
                    <a:pt x="14741" y="8523"/>
                    <a:pt x="14568" y="8616"/>
                  </a:cubicBezTo>
                  <a:cubicBezTo>
                    <a:pt x="14531" y="8602"/>
                    <a:pt x="14494" y="8577"/>
                    <a:pt x="14465" y="8551"/>
                  </a:cubicBezTo>
                  <a:cubicBezTo>
                    <a:pt x="14275" y="8392"/>
                    <a:pt x="14061" y="8142"/>
                    <a:pt x="14259" y="7924"/>
                  </a:cubicBezTo>
                  <a:cubicBezTo>
                    <a:pt x="14325" y="7852"/>
                    <a:pt x="14417" y="7806"/>
                    <a:pt x="14515" y="7793"/>
                  </a:cubicBezTo>
                  <a:cubicBezTo>
                    <a:pt x="14849" y="7745"/>
                    <a:pt x="15137" y="7492"/>
                    <a:pt x="15240" y="7173"/>
                  </a:cubicBezTo>
                  <a:cubicBezTo>
                    <a:pt x="15324" y="6909"/>
                    <a:pt x="15298" y="6587"/>
                    <a:pt x="15496" y="6392"/>
                  </a:cubicBezTo>
                  <a:cubicBezTo>
                    <a:pt x="15590" y="6300"/>
                    <a:pt x="15718" y="6254"/>
                    <a:pt x="15846" y="6226"/>
                  </a:cubicBezTo>
                  <a:cubicBezTo>
                    <a:pt x="16000" y="6191"/>
                    <a:pt x="16155" y="6177"/>
                    <a:pt x="16311" y="6177"/>
                  </a:cubicBezTo>
                  <a:cubicBezTo>
                    <a:pt x="16830" y="6177"/>
                    <a:pt x="17358" y="6332"/>
                    <a:pt x="17884" y="6373"/>
                  </a:cubicBezTo>
                  <a:cubicBezTo>
                    <a:pt x="17988" y="6381"/>
                    <a:pt x="18093" y="6385"/>
                    <a:pt x="18197" y="6385"/>
                  </a:cubicBezTo>
                  <a:cubicBezTo>
                    <a:pt x="18622" y="6385"/>
                    <a:pt x="19047" y="6321"/>
                    <a:pt x="19464" y="6239"/>
                  </a:cubicBezTo>
                  <a:cubicBezTo>
                    <a:pt x="20266" y="6083"/>
                    <a:pt x="21094" y="5835"/>
                    <a:pt x="21661" y="5247"/>
                  </a:cubicBezTo>
                  <a:cubicBezTo>
                    <a:pt x="21983" y="4912"/>
                    <a:pt x="22199" y="4489"/>
                    <a:pt x="22365" y="4054"/>
                  </a:cubicBezTo>
                  <a:cubicBezTo>
                    <a:pt x="22769" y="2996"/>
                    <a:pt x="22902" y="1829"/>
                    <a:pt x="22691" y="714"/>
                  </a:cubicBezTo>
                  <a:cubicBezTo>
                    <a:pt x="22668" y="592"/>
                    <a:pt x="22591" y="481"/>
                    <a:pt x="22477" y="430"/>
                  </a:cubicBezTo>
                  <a:cubicBezTo>
                    <a:pt x="22433" y="411"/>
                    <a:pt x="22392" y="402"/>
                    <a:pt x="22355" y="402"/>
                  </a:cubicBezTo>
                  <a:cubicBezTo>
                    <a:pt x="22224" y="402"/>
                    <a:pt x="22126" y="505"/>
                    <a:pt x="22045" y="602"/>
                  </a:cubicBezTo>
                  <a:cubicBezTo>
                    <a:pt x="21377" y="1411"/>
                    <a:pt x="20955" y="2390"/>
                    <a:pt x="20595" y="3376"/>
                  </a:cubicBezTo>
                  <a:cubicBezTo>
                    <a:pt x="20408" y="3888"/>
                    <a:pt x="20225" y="4423"/>
                    <a:pt x="19848" y="4816"/>
                  </a:cubicBezTo>
                  <a:cubicBezTo>
                    <a:pt x="19305" y="5380"/>
                    <a:pt x="18466" y="5542"/>
                    <a:pt x="17684" y="5545"/>
                  </a:cubicBezTo>
                  <a:cubicBezTo>
                    <a:pt x="17675" y="5545"/>
                    <a:pt x="17665" y="5545"/>
                    <a:pt x="17655" y="5545"/>
                  </a:cubicBezTo>
                  <a:cubicBezTo>
                    <a:pt x="17129" y="5545"/>
                    <a:pt x="16602" y="5490"/>
                    <a:pt x="16077" y="5490"/>
                  </a:cubicBezTo>
                  <a:cubicBezTo>
                    <a:pt x="15831" y="5490"/>
                    <a:pt x="15586" y="5502"/>
                    <a:pt x="15341" y="5538"/>
                  </a:cubicBezTo>
                  <a:cubicBezTo>
                    <a:pt x="15120" y="5570"/>
                    <a:pt x="14886" y="5632"/>
                    <a:pt x="14741" y="5800"/>
                  </a:cubicBezTo>
                  <a:cubicBezTo>
                    <a:pt x="14538" y="6036"/>
                    <a:pt x="14574" y="6386"/>
                    <a:pt x="14612" y="6694"/>
                  </a:cubicBezTo>
                  <a:cubicBezTo>
                    <a:pt x="14649" y="7003"/>
                    <a:pt x="14659" y="7363"/>
                    <a:pt x="14427" y="7570"/>
                  </a:cubicBezTo>
                  <a:cubicBezTo>
                    <a:pt x="14250" y="7727"/>
                    <a:pt x="13986" y="7744"/>
                    <a:pt x="13796" y="7882"/>
                  </a:cubicBezTo>
                  <a:cubicBezTo>
                    <a:pt x="13590" y="8032"/>
                    <a:pt x="13504" y="8328"/>
                    <a:pt x="13597" y="8566"/>
                  </a:cubicBezTo>
                  <a:cubicBezTo>
                    <a:pt x="13666" y="8736"/>
                    <a:pt x="13822" y="8864"/>
                    <a:pt x="14000" y="8911"/>
                  </a:cubicBezTo>
                  <a:cubicBezTo>
                    <a:pt x="13566" y="9119"/>
                    <a:pt x="13118" y="9279"/>
                    <a:pt x="12642" y="9321"/>
                  </a:cubicBezTo>
                  <a:cubicBezTo>
                    <a:pt x="12575" y="9328"/>
                    <a:pt x="12506" y="9331"/>
                    <a:pt x="12438" y="9331"/>
                  </a:cubicBezTo>
                  <a:cubicBezTo>
                    <a:pt x="12425" y="9331"/>
                    <a:pt x="12413" y="9330"/>
                    <a:pt x="12400" y="9330"/>
                  </a:cubicBezTo>
                  <a:cubicBezTo>
                    <a:pt x="12152" y="8908"/>
                    <a:pt x="12015" y="8421"/>
                    <a:pt x="12010" y="7930"/>
                  </a:cubicBezTo>
                  <a:cubicBezTo>
                    <a:pt x="12007" y="7650"/>
                    <a:pt x="12058" y="7346"/>
                    <a:pt x="12264" y="7158"/>
                  </a:cubicBezTo>
                  <a:cubicBezTo>
                    <a:pt x="12517" y="6927"/>
                    <a:pt x="12913" y="6946"/>
                    <a:pt x="13205" y="6766"/>
                  </a:cubicBezTo>
                  <a:cubicBezTo>
                    <a:pt x="13700" y="6458"/>
                    <a:pt x="13702" y="5722"/>
                    <a:pt x="14089" y="5285"/>
                  </a:cubicBezTo>
                  <a:cubicBezTo>
                    <a:pt x="14376" y="4959"/>
                    <a:pt x="14835" y="4849"/>
                    <a:pt x="15275" y="4849"/>
                  </a:cubicBezTo>
                  <a:cubicBezTo>
                    <a:pt x="15306" y="4849"/>
                    <a:pt x="15338" y="4849"/>
                    <a:pt x="15369" y="4851"/>
                  </a:cubicBezTo>
                  <a:cubicBezTo>
                    <a:pt x="15815" y="4866"/>
                    <a:pt x="16255" y="4969"/>
                    <a:pt x="16700" y="4969"/>
                  </a:cubicBezTo>
                  <a:cubicBezTo>
                    <a:pt x="16721" y="4969"/>
                    <a:pt x="16741" y="4969"/>
                    <a:pt x="16762" y="4969"/>
                  </a:cubicBezTo>
                  <a:cubicBezTo>
                    <a:pt x="17815" y="4946"/>
                    <a:pt x="18787" y="4275"/>
                    <a:pt x="19345" y="3381"/>
                  </a:cubicBezTo>
                  <a:cubicBezTo>
                    <a:pt x="19902" y="2487"/>
                    <a:pt x="20084" y="1399"/>
                    <a:pt x="20041" y="347"/>
                  </a:cubicBezTo>
                  <a:cubicBezTo>
                    <a:pt x="20038" y="266"/>
                    <a:pt x="20033" y="181"/>
                    <a:pt x="19988" y="114"/>
                  </a:cubicBezTo>
                  <a:cubicBezTo>
                    <a:pt x="19938" y="37"/>
                    <a:pt x="19846" y="1"/>
                    <a:pt x="197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5"/>
            <p:cNvSpPr/>
            <p:nvPr/>
          </p:nvSpPr>
          <p:spPr>
            <a:xfrm>
              <a:off x="2306575" y="2220650"/>
              <a:ext cx="82525" cy="173750"/>
            </a:xfrm>
            <a:custGeom>
              <a:avLst/>
              <a:gdLst/>
              <a:ahLst/>
              <a:cxnLst/>
              <a:rect l="l" t="t" r="r" b="b"/>
              <a:pathLst>
                <a:path w="3301" h="6950" extrusionOk="0">
                  <a:moveTo>
                    <a:pt x="715" y="0"/>
                  </a:moveTo>
                  <a:cubicBezTo>
                    <a:pt x="504" y="0"/>
                    <a:pt x="585" y="522"/>
                    <a:pt x="541" y="688"/>
                  </a:cubicBezTo>
                  <a:cubicBezTo>
                    <a:pt x="450" y="1023"/>
                    <a:pt x="219" y="1305"/>
                    <a:pt x="124" y="1639"/>
                  </a:cubicBezTo>
                  <a:cubicBezTo>
                    <a:pt x="1" y="2072"/>
                    <a:pt x="121" y="2538"/>
                    <a:pt x="304" y="2951"/>
                  </a:cubicBezTo>
                  <a:cubicBezTo>
                    <a:pt x="594" y="3607"/>
                    <a:pt x="1035" y="4185"/>
                    <a:pt x="1498" y="4734"/>
                  </a:cubicBezTo>
                  <a:cubicBezTo>
                    <a:pt x="1694" y="4966"/>
                    <a:pt x="1898" y="5196"/>
                    <a:pt x="2054" y="5458"/>
                  </a:cubicBezTo>
                  <a:cubicBezTo>
                    <a:pt x="2211" y="5720"/>
                    <a:pt x="2320" y="6018"/>
                    <a:pt x="2309" y="6322"/>
                  </a:cubicBezTo>
                  <a:cubicBezTo>
                    <a:pt x="2304" y="6455"/>
                    <a:pt x="2278" y="6592"/>
                    <a:pt x="2310" y="6720"/>
                  </a:cubicBezTo>
                  <a:cubicBezTo>
                    <a:pt x="2339" y="6838"/>
                    <a:pt x="2442" y="6949"/>
                    <a:pt x="2560" y="6949"/>
                  </a:cubicBezTo>
                  <a:cubicBezTo>
                    <a:pt x="2570" y="6949"/>
                    <a:pt x="2581" y="6948"/>
                    <a:pt x="2593" y="6946"/>
                  </a:cubicBezTo>
                  <a:cubicBezTo>
                    <a:pt x="2761" y="6913"/>
                    <a:pt x="2799" y="6698"/>
                    <a:pt x="2830" y="6530"/>
                  </a:cubicBezTo>
                  <a:cubicBezTo>
                    <a:pt x="2879" y="6268"/>
                    <a:pt x="2996" y="6022"/>
                    <a:pt x="3071" y="5766"/>
                  </a:cubicBezTo>
                  <a:cubicBezTo>
                    <a:pt x="3301" y="4991"/>
                    <a:pt x="3117" y="4106"/>
                    <a:pt x="2598" y="3485"/>
                  </a:cubicBezTo>
                  <a:cubicBezTo>
                    <a:pt x="2342" y="3180"/>
                    <a:pt x="2018" y="2940"/>
                    <a:pt x="1730" y="2666"/>
                  </a:cubicBezTo>
                  <a:cubicBezTo>
                    <a:pt x="1443" y="2390"/>
                    <a:pt x="1184" y="2060"/>
                    <a:pt x="1114" y="1667"/>
                  </a:cubicBezTo>
                  <a:cubicBezTo>
                    <a:pt x="1059" y="1352"/>
                    <a:pt x="1131" y="1029"/>
                    <a:pt x="1114" y="709"/>
                  </a:cubicBezTo>
                  <a:cubicBezTo>
                    <a:pt x="1102" y="497"/>
                    <a:pt x="1014" y="110"/>
                    <a:pt x="787" y="16"/>
                  </a:cubicBezTo>
                  <a:cubicBezTo>
                    <a:pt x="760" y="5"/>
                    <a:pt x="736" y="0"/>
                    <a:pt x="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5"/>
            <p:cNvSpPr/>
            <p:nvPr/>
          </p:nvSpPr>
          <p:spPr>
            <a:xfrm>
              <a:off x="2342875" y="2221375"/>
              <a:ext cx="132550" cy="177675"/>
            </a:xfrm>
            <a:custGeom>
              <a:avLst/>
              <a:gdLst/>
              <a:ahLst/>
              <a:cxnLst/>
              <a:rect l="l" t="t" r="r" b="b"/>
              <a:pathLst>
                <a:path w="5302" h="7107" extrusionOk="0">
                  <a:moveTo>
                    <a:pt x="417" y="0"/>
                  </a:moveTo>
                  <a:cubicBezTo>
                    <a:pt x="321" y="0"/>
                    <a:pt x="233" y="69"/>
                    <a:pt x="162" y="253"/>
                  </a:cubicBezTo>
                  <a:cubicBezTo>
                    <a:pt x="1" y="670"/>
                    <a:pt x="308" y="1308"/>
                    <a:pt x="591" y="1610"/>
                  </a:cubicBezTo>
                  <a:cubicBezTo>
                    <a:pt x="1165" y="2222"/>
                    <a:pt x="2169" y="2234"/>
                    <a:pt x="2779" y="2812"/>
                  </a:cubicBezTo>
                  <a:cubicBezTo>
                    <a:pt x="3041" y="3059"/>
                    <a:pt x="3206" y="3393"/>
                    <a:pt x="3322" y="3734"/>
                  </a:cubicBezTo>
                  <a:cubicBezTo>
                    <a:pt x="3444" y="4092"/>
                    <a:pt x="3520" y="4467"/>
                    <a:pt x="3513" y="4843"/>
                  </a:cubicBezTo>
                  <a:cubicBezTo>
                    <a:pt x="3502" y="5525"/>
                    <a:pt x="3228" y="6191"/>
                    <a:pt x="3287" y="6869"/>
                  </a:cubicBezTo>
                  <a:cubicBezTo>
                    <a:pt x="3293" y="6934"/>
                    <a:pt x="3304" y="7003"/>
                    <a:pt x="3346" y="7051"/>
                  </a:cubicBezTo>
                  <a:cubicBezTo>
                    <a:pt x="3381" y="7090"/>
                    <a:pt x="3428" y="7106"/>
                    <a:pt x="3478" y="7106"/>
                  </a:cubicBezTo>
                  <a:cubicBezTo>
                    <a:pt x="3569" y="7106"/>
                    <a:pt x="3671" y="7053"/>
                    <a:pt x="3740" y="6987"/>
                  </a:cubicBezTo>
                  <a:cubicBezTo>
                    <a:pt x="3998" y="6739"/>
                    <a:pt x="4090" y="6365"/>
                    <a:pt x="4122" y="6010"/>
                  </a:cubicBezTo>
                  <a:cubicBezTo>
                    <a:pt x="4155" y="5654"/>
                    <a:pt x="4139" y="5289"/>
                    <a:pt x="4234" y="4945"/>
                  </a:cubicBezTo>
                  <a:cubicBezTo>
                    <a:pt x="4382" y="4404"/>
                    <a:pt x="4780" y="3970"/>
                    <a:pt x="5023" y="3465"/>
                  </a:cubicBezTo>
                  <a:cubicBezTo>
                    <a:pt x="5172" y="3154"/>
                    <a:pt x="5262" y="2815"/>
                    <a:pt x="5286" y="2470"/>
                  </a:cubicBezTo>
                  <a:cubicBezTo>
                    <a:pt x="5302" y="2247"/>
                    <a:pt x="5288" y="2017"/>
                    <a:pt x="5196" y="1813"/>
                  </a:cubicBezTo>
                  <a:cubicBezTo>
                    <a:pt x="5024" y="1434"/>
                    <a:pt x="4608" y="1221"/>
                    <a:pt x="4199" y="1148"/>
                  </a:cubicBezTo>
                  <a:cubicBezTo>
                    <a:pt x="3791" y="1073"/>
                    <a:pt x="3370" y="1111"/>
                    <a:pt x="2955" y="1080"/>
                  </a:cubicBezTo>
                  <a:cubicBezTo>
                    <a:pt x="2557" y="1050"/>
                    <a:pt x="2164" y="958"/>
                    <a:pt x="1774" y="866"/>
                  </a:cubicBezTo>
                  <a:cubicBezTo>
                    <a:pt x="1524" y="808"/>
                    <a:pt x="1259" y="742"/>
                    <a:pt x="1075" y="562"/>
                  </a:cubicBezTo>
                  <a:cubicBezTo>
                    <a:pt x="924" y="415"/>
                    <a:pt x="650"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5"/>
            <p:cNvSpPr/>
            <p:nvPr/>
          </p:nvSpPr>
          <p:spPr>
            <a:xfrm>
              <a:off x="1898650" y="2217650"/>
              <a:ext cx="123850" cy="100175"/>
            </a:xfrm>
            <a:custGeom>
              <a:avLst/>
              <a:gdLst/>
              <a:ahLst/>
              <a:cxnLst/>
              <a:rect l="l" t="t" r="r" b="b"/>
              <a:pathLst>
                <a:path w="4954" h="4007" extrusionOk="0">
                  <a:moveTo>
                    <a:pt x="4681" y="1"/>
                  </a:moveTo>
                  <a:cubicBezTo>
                    <a:pt x="4497" y="1"/>
                    <a:pt x="4307" y="376"/>
                    <a:pt x="4224" y="500"/>
                  </a:cubicBezTo>
                  <a:cubicBezTo>
                    <a:pt x="3981" y="866"/>
                    <a:pt x="3740" y="1231"/>
                    <a:pt x="3498" y="1597"/>
                  </a:cubicBezTo>
                  <a:cubicBezTo>
                    <a:pt x="3372" y="1787"/>
                    <a:pt x="3246" y="1980"/>
                    <a:pt x="3081" y="2138"/>
                  </a:cubicBezTo>
                  <a:cubicBezTo>
                    <a:pt x="2917" y="2298"/>
                    <a:pt x="2709" y="2421"/>
                    <a:pt x="2483" y="2447"/>
                  </a:cubicBezTo>
                  <a:cubicBezTo>
                    <a:pt x="2452" y="2450"/>
                    <a:pt x="2421" y="2452"/>
                    <a:pt x="2391" y="2452"/>
                  </a:cubicBezTo>
                  <a:cubicBezTo>
                    <a:pt x="1948" y="2452"/>
                    <a:pt x="1535" y="2112"/>
                    <a:pt x="1090" y="2112"/>
                  </a:cubicBezTo>
                  <a:cubicBezTo>
                    <a:pt x="1063" y="2112"/>
                    <a:pt x="1035" y="2113"/>
                    <a:pt x="1008" y="2116"/>
                  </a:cubicBezTo>
                  <a:cubicBezTo>
                    <a:pt x="635" y="2152"/>
                    <a:pt x="334" y="2450"/>
                    <a:pt x="162" y="2783"/>
                  </a:cubicBezTo>
                  <a:cubicBezTo>
                    <a:pt x="67" y="2968"/>
                    <a:pt x="0" y="3172"/>
                    <a:pt x="10" y="3379"/>
                  </a:cubicBezTo>
                  <a:cubicBezTo>
                    <a:pt x="11" y="3413"/>
                    <a:pt x="17" y="3450"/>
                    <a:pt x="41" y="3472"/>
                  </a:cubicBezTo>
                  <a:cubicBezTo>
                    <a:pt x="65" y="3495"/>
                    <a:pt x="98" y="3500"/>
                    <a:pt x="129" y="3502"/>
                  </a:cubicBezTo>
                  <a:cubicBezTo>
                    <a:pt x="174" y="3507"/>
                    <a:pt x="220" y="3510"/>
                    <a:pt x="266" y="3510"/>
                  </a:cubicBezTo>
                  <a:cubicBezTo>
                    <a:pt x="331" y="3510"/>
                    <a:pt x="396" y="3503"/>
                    <a:pt x="457" y="3485"/>
                  </a:cubicBezTo>
                  <a:cubicBezTo>
                    <a:pt x="602" y="3439"/>
                    <a:pt x="719" y="3332"/>
                    <a:pt x="854" y="3264"/>
                  </a:cubicBezTo>
                  <a:cubicBezTo>
                    <a:pt x="977" y="3201"/>
                    <a:pt x="1113" y="3173"/>
                    <a:pt x="1251" y="3173"/>
                  </a:cubicBezTo>
                  <a:cubicBezTo>
                    <a:pt x="1377" y="3173"/>
                    <a:pt x="1505" y="3197"/>
                    <a:pt x="1624" y="3241"/>
                  </a:cubicBezTo>
                  <a:cubicBezTo>
                    <a:pt x="1871" y="3334"/>
                    <a:pt x="2082" y="3505"/>
                    <a:pt x="2259" y="3703"/>
                  </a:cubicBezTo>
                  <a:cubicBezTo>
                    <a:pt x="2357" y="3812"/>
                    <a:pt x="2451" y="3934"/>
                    <a:pt x="2589" y="3983"/>
                  </a:cubicBezTo>
                  <a:cubicBezTo>
                    <a:pt x="2641" y="4001"/>
                    <a:pt x="2696" y="4007"/>
                    <a:pt x="2751" y="4007"/>
                  </a:cubicBezTo>
                  <a:cubicBezTo>
                    <a:pt x="2770" y="4007"/>
                    <a:pt x="2789" y="4006"/>
                    <a:pt x="2809" y="4005"/>
                  </a:cubicBezTo>
                  <a:cubicBezTo>
                    <a:pt x="3001" y="3990"/>
                    <a:pt x="3190" y="3925"/>
                    <a:pt x="3349" y="3815"/>
                  </a:cubicBezTo>
                  <a:cubicBezTo>
                    <a:pt x="3574" y="3657"/>
                    <a:pt x="3732" y="3423"/>
                    <a:pt x="3865" y="3184"/>
                  </a:cubicBezTo>
                  <a:cubicBezTo>
                    <a:pt x="4026" y="2899"/>
                    <a:pt x="4162" y="2599"/>
                    <a:pt x="4280" y="2293"/>
                  </a:cubicBezTo>
                  <a:cubicBezTo>
                    <a:pt x="4490" y="1749"/>
                    <a:pt x="4641" y="1184"/>
                    <a:pt x="4783" y="618"/>
                  </a:cubicBezTo>
                  <a:cubicBezTo>
                    <a:pt x="4826" y="440"/>
                    <a:pt x="4954" y="181"/>
                    <a:pt x="4772" y="35"/>
                  </a:cubicBezTo>
                  <a:cubicBezTo>
                    <a:pt x="4742" y="11"/>
                    <a:pt x="4712" y="1"/>
                    <a:pt x="4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5"/>
            <p:cNvSpPr/>
            <p:nvPr/>
          </p:nvSpPr>
          <p:spPr>
            <a:xfrm>
              <a:off x="1894175" y="2684575"/>
              <a:ext cx="162400" cy="135975"/>
            </a:xfrm>
            <a:custGeom>
              <a:avLst/>
              <a:gdLst/>
              <a:ahLst/>
              <a:cxnLst/>
              <a:rect l="l" t="t" r="r" b="b"/>
              <a:pathLst>
                <a:path w="6496" h="5439" extrusionOk="0">
                  <a:moveTo>
                    <a:pt x="6129" y="0"/>
                  </a:moveTo>
                  <a:cubicBezTo>
                    <a:pt x="6107" y="0"/>
                    <a:pt x="6085" y="2"/>
                    <a:pt x="6064" y="5"/>
                  </a:cubicBezTo>
                  <a:cubicBezTo>
                    <a:pt x="5811" y="45"/>
                    <a:pt x="5713" y="216"/>
                    <a:pt x="5548" y="379"/>
                  </a:cubicBezTo>
                  <a:cubicBezTo>
                    <a:pt x="5382" y="544"/>
                    <a:pt x="5195" y="687"/>
                    <a:pt x="5000" y="814"/>
                  </a:cubicBezTo>
                  <a:cubicBezTo>
                    <a:pt x="4607" y="1071"/>
                    <a:pt x="4176" y="1261"/>
                    <a:pt x="3744" y="1443"/>
                  </a:cubicBezTo>
                  <a:cubicBezTo>
                    <a:pt x="3376" y="1598"/>
                    <a:pt x="3001" y="1751"/>
                    <a:pt x="2605" y="1793"/>
                  </a:cubicBezTo>
                  <a:cubicBezTo>
                    <a:pt x="2494" y="1806"/>
                    <a:pt x="2380" y="1809"/>
                    <a:pt x="2266" y="1809"/>
                  </a:cubicBezTo>
                  <a:cubicBezTo>
                    <a:pt x="2092" y="1809"/>
                    <a:pt x="1916" y="1801"/>
                    <a:pt x="1743" y="1801"/>
                  </a:cubicBezTo>
                  <a:cubicBezTo>
                    <a:pt x="1433" y="1801"/>
                    <a:pt x="1132" y="1829"/>
                    <a:pt x="868" y="1984"/>
                  </a:cubicBezTo>
                  <a:cubicBezTo>
                    <a:pt x="605" y="2138"/>
                    <a:pt x="416" y="2404"/>
                    <a:pt x="318" y="2693"/>
                  </a:cubicBezTo>
                  <a:cubicBezTo>
                    <a:pt x="219" y="2982"/>
                    <a:pt x="201" y="3294"/>
                    <a:pt x="221" y="3599"/>
                  </a:cubicBezTo>
                  <a:cubicBezTo>
                    <a:pt x="248" y="4015"/>
                    <a:pt x="339" y="4449"/>
                    <a:pt x="182" y="4834"/>
                  </a:cubicBezTo>
                  <a:cubicBezTo>
                    <a:pt x="115" y="4999"/>
                    <a:pt x="0" y="5168"/>
                    <a:pt x="46" y="5341"/>
                  </a:cubicBezTo>
                  <a:cubicBezTo>
                    <a:pt x="55" y="5368"/>
                    <a:pt x="66" y="5393"/>
                    <a:pt x="88" y="5411"/>
                  </a:cubicBezTo>
                  <a:cubicBezTo>
                    <a:pt x="107" y="5426"/>
                    <a:pt x="133" y="5431"/>
                    <a:pt x="157" y="5436"/>
                  </a:cubicBezTo>
                  <a:cubicBezTo>
                    <a:pt x="173" y="5437"/>
                    <a:pt x="188" y="5438"/>
                    <a:pt x="203" y="5438"/>
                  </a:cubicBezTo>
                  <a:cubicBezTo>
                    <a:pt x="395" y="5438"/>
                    <a:pt x="568" y="5293"/>
                    <a:pt x="663" y="5122"/>
                  </a:cubicBezTo>
                  <a:cubicBezTo>
                    <a:pt x="766" y="4938"/>
                    <a:pt x="804" y="4726"/>
                    <a:pt x="871" y="4526"/>
                  </a:cubicBezTo>
                  <a:cubicBezTo>
                    <a:pt x="936" y="4327"/>
                    <a:pt x="1048" y="4124"/>
                    <a:pt x="1241" y="4036"/>
                  </a:cubicBezTo>
                  <a:cubicBezTo>
                    <a:pt x="1317" y="4000"/>
                    <a:pt x="1399" y="3986"/>
                    <a:pt x="1481" y="3986"/>
                  </a:cubicBezTo>
                  <a:cubicBezTo>
                    <a:pt x="1646" y="3986"/>
                    <a:pt x="1818" y="4041"/>
                    <a:pt x="1978" y="4093"/>
                  </a:cubicBezTo>
                  <a:cubicBezTo>
                    <a:pt x="2387" y="4227"/>
                    <a:pt x="2825" y="4335"/>
                    <a:pt x="3251" y="4335"/>
                  </a:cubicBezTo>
                  <a:cubicBezTo>
                    <a:pt x="3514" y="4335"/>
                    <a:pt x="3772" y="4294"/>
                    <a:pt x="4017" y="4193"/>
                  </a:cubicBezTo>
                  <a:cubicBezTo>
                    <a:pt x="4727" y="3902"/>
                    <a:pt x="5159" y="3168"/>
                    <a:pt x="5375" y="2433"/>
                  </a:cubicBezTo>
                  <a:cubicBezTo>
                    <a:pt x="5537" y="1881"/>
                    <a:pt x="5627" y="1264"/>
                    <a:pt x="6041" y="865"/>
                  </a:cubicBezTo>
                  <a:cubicBezTo>
                    <a:pt x="6148" y="763"/>
                    <a:pt x="6273" y="677"/>
                    <a:pt x="6362" y="558"/>
                  </a:cubicBezTo>
                  <a:cubicBezTo>
                    <a:pt x="6451" y="440"/>
                    <a:pt x="6495" y="270"/>
                    <a:pt x="6418" y="143"/>
                  </a:cubicBezTo>
                  <a:cubicBezTo>
                    <a:pt x="6360" y="47"/>
                    <a:pt x="6244" y="0"/>
                    <a:pt x="6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5"/>
            <p:cNvSpPr/>
            <p:nvPr/>
          </p:nvSpPr>
          <p:spPr>
            <a:xfrm>
              <a:off x="1891375" y="2572875"/>
              <a:ext cx="112575" cy="72425"/>
            </a:xfrm>
            <a:custGeom>
              <a:avLst/>
              <a:gdLst/>
              <a:ahLst/>
              <a:cxnLst/>
              <a:rect l="l" t="t" r="r" b="b"/>
              <a:pathLst>
                <a:path w="4503" h="2897" extrusionOk="0">
                  <a:moveTo>
                    <a:pt x="922" y="1"/>
                  </a:moveTo>
                  <a:cubicBezTo>
                    <a:pt x="892" y="1"/>
                    <a:pt x="861" y="4"/>
                    <a:pt x="831" y="12"/>
                  </a:cubicBezTo>
                  <a:cubicBezTo>
                    <a:pt x="662" y="56"/>
                    <a:pt x="548" y="213"/>
                    <a:pt x="482" y="375"/>
                  </a:cubicBezTo>
                  <a:cubicBezTo>
                    <a:pt x="354" y="690"/>
                    <a:pt x="359" y="1056"/>
                    <a:pt x="189" y="1353"/>
                  </a:cubicBezTo>
                  <a:cubicBezTo>
                    <a:pt x="94" y="1522"/>
                    <a:pt x="0" y="1579"/>
                    <a:pt x="54" y="1800"/>
                  </a:cubicBezTo>
                  <a:cubicBezTo>
                    <a:pt x="81" y="1924"/>
                    <a:pt x="135" y="2056"/>
                    <a:pt x="248" y="2113"/>
                  </a:cubicBezTo>
                  <a:cubicBezTo>
                    <a:pt x="288" y="2132"/>
                    <a:pt x="330" y="2140"/>
                    <a:pt x="374" y="2140"/>
                  </a:cubicBezTo>
                  <a:cubicBezTo>
                    <a:pt x="472" y="2140"/>
                    <a:pt x="575" y="2099"/>
                    <a:pt x="667" y="2058"/>
                  </a:cubicBezTo>
                  <a:cubicBezTo>
                    <a:pt x="819" y="1991"/>
                    <a:pt x="973" y="1927"/>
                    <a:pt x="1137" y="1899"/>
                  </a:cubicBezTo>
                  <a:cubicBezTo>
                    <a:pt x="1186" y="1891"/>
                    <a:pt x="1236" y="1886"/>
                    <a:pt x="1287" y="1886"/>
                  </a:cubicBezTo>
                  <a:cubicBezTo>
                    <a:pt x="1403" y="1886"/>
                    <a:pt x="1520" y="1910"/>
                    <a:pt x="1620" y="1966"/>
                  </a:cubicBezTo>
                  <a:cubicBezTo>
                    <a:pt x="1964" y="2160"/>
                    <a:pt x="2036" y="2674"/>
                    <a:pt x="2393" y="2843"/>
                  </a:cubicBezTo>
                  <a:cubicBezTo>
                    <a:pt x="2470" y="2880"/>
                    <a:pt x="2555" y="2896"/>
                    <a:pt x="2641" y="2896"/>
                  </a:cubicBezTo>
                  <a:cubicBezTo>
                    <a:pt x="2745" y="2896"/>
                    <a:pt x="2851" y="2873"/>
                    <a:pt x="2947" y="2834"/>
                  </a:cubicBezTo>
                  <a:cubicBezTo>
                    <a:pt x="3122" y="2764"/>
                    <a:pt x="3276" y="2646"/>
                    <a:pt x="3427" y="2530"/>
                  </a:cubicBezTo>
                  <a:cubicBezTo>
                    <a:pt x="3635" y="2370"/>
                    <a:pt x="3843" y="2210"/>
                    <a:pt x="4051" y="2050"/>
                  </a:cubicBezTo>
                  <a:cubicBezTo>
                    <a:pt x="4160" y="1966"/>
                    <a:pt x="4271" y="1880"/>
                    <a:pt x="4357" y="1772"/>
                  </a:cubicBezTo>
                  <a:cubicBezTo>
                    <a:pt x="4442" y="1665"/>
                    <a:pt x="4503" y="1528"/>
                    <a:pt x="4492" y="1390"/>
                  </a:cubicBezTo>
                  <a:cubicBezTo>
                    <a:pt x="4490" y="1364"/>
                    <a:pt x="4484" y="1337"/>
                    <a:pt x="4467" y="1318"/>
                  </a:cubicBezTo>
                  <a:cubicBezTo>
                    <a:pt x="4448" y="1301"/>
                    <a:pt x="4421" y="1297"/>
                    <a:pt x="4395" y="1297"/>
                  </a:cubicBezTo>
                  <a:cubicBezTo>
                    <a:pt x="4387" y="1297"/>
                    <a:pt x="4380" y="1297"/>
                    <a:pt x="4372" y="1298"/>
                  </a:cubicBezTo>
                  <a:cubicBezTo>
                    <a:pt x="4059" y="1326"/>
                    <a:pt x="3788" y="1517"/>
                    <a:pt x="3518" y="1678"/>
                  </a:cubicBezTo>
                  <a:cubicBezTo>
                    <a:pt x="3300" y="1809"/>
                    <a:pt x="3052" y="1928"/>
                    <a:pt x="2804" y="1928"/>
                  </a:cubicBezTo>
                  <a:cubicBezTo>
                    <a:pt x="2745" y="1928"/>
                    <a:pt x="2686" y="1922"/>
                    <a:pt x="2628" y="1907"/>
                  </a:cubicBezTo>
                  <a:cubicBezTo>
                    <a:pt x="2342" y="1835"/>
                    <a:pt x="2136" y="1584"/>
                    <a:pt x="2002" y="1322"/>
                  </a:cubicBezTo>
                  <a:cubicBezTo>
                    <a:pt x="1869" y="1060"/>
                    <a:pt x="1785" y="773"/>
                    <a:pt x="1631" y="522"/>
                  </a:cubicBezTo>
                  <a:cubicBezTo>
                    <a:pt x="1538" y="370"/>
                    <a:pt x="1415" y="231"/>
                    <a:pt x="1267" y="126"/>
                  </a:cubicBezTo>
                  <a:cubicBezTo>
                    <a:pt x="1166" y="56"/>
                    <a:pt x="1044" y="1"/>
                    <a:pt x="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5"/>
            <p:cNvSpPr/>
            <p:nvPr/>
          </p:nvSpPr>
          <p:spPr>
            <a:xfrm>
              <a:off x="1968850" y="2703775"/>
              <a:ext cx="319800" cy="117225"/>
            </a:xfrm>
            <a:custGeom>
              <a:avLst/>
              <a:gdLst/>
              <a:ahLst/>
              <a:cxnLst/>
              <a:rect l="l" t="t" r="r" b="b"/>
              <a:pathLst>
                <a:path w="12792" h="4689" fill="none" extrusionOk="0">
                  <a:moveTo>
                    <a:pt x="1" y="4498"/>
                  </a:moveTo>
                  <a:cubicBezTo>
                    <a:pt x="1540" y="4688"/>
                    <a:pt x="3066" y="3843"/>
                    <a:pt x="4081" y="2668"/>
                  </a:cubicBezTo>
                  <a:cubicBezTo>
                    <a:pt x="4458" y="2230"/>
                    <a:pt x="4805" y="1726"/>
                    <a:pt x="5334" y="1491"/>
                  </a:cubicBezTo>
                  <a:cubicBezTo>
                    <a:pt x="5769" y="1298"/>
                    <a:pt x="6271" y="1318"/>
                    <a:pt x="6735" y="1414"/>
                  </a:cubicBezTo>
                  <a:cubicBezTo>
                    <a:pt x="7202" y="1508"/>
                    <a:pt x="7652" y="1675"/>
                    <a:pt x="8118" y="1764"/>
                  </a:cubicBezTo>
                  <a:cubicBezTo>
                    <a:pt x="8580" y="1853"/>
                    <a:pt x="9053" y="1868"/>
                    <a:pt x="9523" y="1856"/>
                  </a:cubicBezTo>
                  <a:cubicBezTo>
                    <a:pt x="10126" y="1839"/>
                    <a:pt x="10739" y="1776"/>
                    <a:pt x="11291" y="1533"/>
                  </a:cubicBezTo>
                  <a:cubicBezTo>
                    <a:pt x="11961" y="1238"/>
                    <a:pt x="12510" y="678"/>
                    <a:pt x="12791"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5"/>
            <p:cNvSpPr/>
            <p:nvPr/>
          </p:nvSpPr>
          <p:spPr>
            <a:xfrm>
              <a:off x="2197700" y="2470750"/>
              <a:ext cx="174050" cy="135450"/>
            </a:xfrm>
            <a:custGeom>
              <a:avLst/>
              <a:gdLst/>
              <a:ahLst/>
              <a:cxnLst/>
              <a:rect l="l" t="t" r="r" b="b"/>
              <a:pathLst>
                <a:path w="6962" h="5418" fill="none" extrusionOk="0">
                  <a:moveTo>
                    <a:pt x="19" y="5418"/>
                  </a:moveTo>
                  <a:cubicBezTo>
                    <a:pt x="0" y="5064"/>
                    <a:pt x="58" y="4707"/>
                    <a:pt x="188" y="4378"/>
                  </a:cubicBezTo>
                  <a:cubicBezTo>
                    <a:pt x="222" y="4290"/>
                    <a:pt x="262" y="4203"/>
                    <a:pt x="329" y="4137"/>
                  </a:cubicBezTo>
                  <a:cubicBezTo>
                    <a:pt x="395" y="4071"/>
                    <a:pt x="481" y="4031"/>
                    <a:pt x="556" y="3978"/>
                  </a:cubicBezTo>
                  <a:cubicBezTo>
                    <a:pt x="900" y="3740"/>
                    <a:pt x="1003" y="3286"/>
                    <a:pt x="1062" y="2873"/>
                  </a:cubicBezTo>
                  <a:cubicBezTo>
                    <a:pt x="1120" y="2459"/>
                    <a:pt x="1172" y="2011"/>
                    <a:pt x="1463" y="1712"/>
                  </a:cubicBezTo>
                  <a:cubicBezTo>
                    <a:pt x="1722" y="1445"/>
                    <a:pt x="2115" y="1358"/>
                    <a:pt x="2486" y="1328"/>
                  </a:cubicBezTo>
                  <a:cubicBezTo>
                    <a:pt x="3339" y="1261"/>
                    <a:pt x="4210" y="1415"/>
                    <a:pt x="5046" y="1234"/>
                  </a:cubicBezTo>
                  <a:cubicBezTo>
                    <a:pt x="5805" y="1069"/>
                    <a:pt x="6498" y="623"/>
                    <a:pt x="6962"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5"/>
            <p:cNvSpPr/>
            <p:nvPr/>
          </p:nvSpPr>
          <p:spPr>
            <a:xfrm>
              <a:off x="2286075" y="2491850"/>
              <a:ext cx="156100" cy="59700"/>
            </a:xfrm>
            <a:custGeom>
              <a:avLst/>
              <a:gdLst/>
              <a:ahLst/>
              <a:cxnLst/>
              <a:rect l="l" t="t" r="r" b="b"/>
              <a:pathLst>
                <a:path w="6244" h="2388" fill="none" extrusionOk="0">
                  <a:moveTo>
                    <a:pt x="1" y="2388"/>
                  </a:moveTo>
                  <a:cubicBezTo>
                    <a:pt x="22" y="2237"/>
                    <a:pt x="201" y="2173"/>
                    <a:pt x="351" y="2152"/>
                  </a:cubicBezTo>
                  <a:cubicBezTo>
                    <a:pt x="1017" y="2062"/>
                    <a:pt x="1687" y="2238"/>
                    <a:pt x="2359" y="2271"/>
                  </a:cubicBezTo>
                  <a:cubicBezTo>
                    <a:pt x="3216" y="2312"/>
                    <a:pt x="4084" y="2113"/>
                    <a:pt x="4837" y="1702"/>
                  </a:cubicBezTo>
                  <a:cubicBezTo>
                    <a:pt x="5091" y="1566"/>
                    <a:pt x="5333" y="1402"/>
                    <a:pt x="5535" y="1197"/>
                  </a:cubicBezTo>
                  <a:cubicBezTo>
                    <a:pt x="5863" y="865"/>
                    <a:pt x="6074" y="436"/>
                    <a:pt x="6244"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5"/>
            <p:cNvSpPr/>
            <p:nvPr/>
          </p:nvSpPr>
          <p:spPr>
            <a:xfrm>
              <a:off x="2356125" y="2239925"/>
              <a:ext cx="87725" cy="147200"/>
            </a:xfrm>
            <a:custGeom>
              <a:avLst/>
              <a:gdLst/>
              <a:ahLst/>
              <a:cxnLst/>
              <a:rect l="l" t="t" r="r" b="b"/>
              <a:pathLst>
                <a:path w="3509" h="5888" fill="none" extrusionOk="0">
                  <a:moveTo>
                    <a:pt x="0" y="1"/>
                  </a:moveTo>
                  <a:cubicBezTo>
                    <a:pt x="152" y="400"/>
                    <a:pt x="521" y="677"/>
                    <a:pt x="910" y="850"/>
                  </a:cubicBezTo>
                  <a:cubicBezTo>
                    <a:pt x="1299" y="1023"/>
                    <a:pt x="1719" y="1115"/>
                    <a:pt x="2116" y="1269"/>
                  </a:cubicBezTo>
                  <a:cubicBezTo>
                    <a:pt x="2513" y="1423"/>
                    <a:pt x="2902" y="1660"/>
                    <a:pt x="3109" y="2031"/>
                  </a:cubicBezTo>
                  <a:cubicBezTo>
                    <a:pt x="3204" y="2200"/>
                    <a:pt x="3257" y="2390"/>
                    <a:pt x="3294" y="2581"/>
                  </a:cubicBezTo>
                  <a:cubicBezTo>
                    <a:pt x="3509" y="3676"/>
                    <a:pt x="3256" y="4801"/>
                    <a:pt x="3003" y="5887"/>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5"/>
            <p:cNvSpPr/>
            <p:nvPr/>
          </p:nvSpPr>
          <p:spPr>
            <a:xfrm>
              <a:off x="1907025" y="2711750"/>
              <a:ext cx="121775" cy="73925"/>
            </a:xfrm>
            <a:custGeom>
              <a:avLst/>
              <a:gdLst/>
              <a:ahLst/>
              <a:cxnLst/>
              <a:rect l="l" t="t" r="r" b="b"/>
              <a:pathLst>
                <a:path w="4871" h="2957" fill="none" extrusionOk="0">
                  <a:moveTo>
                    <a:pt x="68" y="2956"/>
                  </a:moveTo>
                  <a:cubicBezTo>
                    <a:pt x="29" y="2488"/>
                    <a:pt x="0" y="1974"/>
                    <a:pt x="278" y="1594"/>
                  </a:cubicBezTo>
                  <a:cubicBezTo>
                    <a:pt x="492" y="1300"/>
                    <a:pt x="855" y="1147"/>
                    <a:pt x="1215" y="1086"/>
                  </a:cubicBezTo>
                  <a:cubicBezTo>
                    <a:pt x="1572" y="1024"/>
                    <a:pt x="1940" y="1040"/>
                    <a:pt x="2304" y="1011"/>
                  </a:cubicBezTo>
                  <a:cubicBezTo>
                    <a:pt x="3234" y="938"/>
                    <a:pt x="4129" y="566"/>
                    <a:pt x="4870"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5"/>
            <p:cNvSpPr/>
            <p:nvPr/>
          </p:nvSpPr>
          <p:spPr>
            <a:xfrm>
              <a:off x="1898100" y="2583725"/>
              <a:ext cx="66200" cy="46675"/>
            </a:xfrm>
            <a:custGeom>
              <a:avLst/>
              <a:gdLst/>
              <a:ahLst/>
              <a:cxnLst/>
              <a:rect l="l" t="t" r="r" b="b"/>
              <a:pathLst>
                <a:path w="2648" h="1867" fill="none" extrusionOk="0">
                  <a:moveTo>
                    <a:pt x="0" y="1215"/>
                  </a:moveTo>
                  <a:cubicBezTo>
                    <a:pt x="117" y="1221"/>
                    <a:pt x="194" y="1097"/>
                    <a:pt x="243" y="990"/>
                  </a:cubicBezTo>
                  <a:cubicBezTo>
                    <a:pt x="352" y="750"/>
                    <a:pt x="454" y="507"/>
                    <a:pt x="549" y="260"/>
                  </a:cubicBezTo>
                  <a:cubicBezTo>
                    <a:pt x="571" y="203"/>
                    <a:pt x="593" y="142"/>
                    <a:pt x="639" y="98"/>
                  </a:cubicBezTo>
                  <a:cubicBezTo>
                    <a:pt x="737" y="0"/>
                    <a:pt x="911" y="21"/>
                    <a:pt x="1022" y="107"/>
                  </a:cubicBezTo>
                  <a:cubicBezTo>
                    <a:pt x="1132" y="194"/>
                    <a:pt x="1194" y="324"/>
                    <a:pt x="1251" y="452"/>
                  </a:cubicBezTo>
                  <a:lnTo>
                    <a:pt x="1433" y="848"/>
                  </a:lnTo>
                  <a:cubicBezTo>
                    <a:pt x="1549" y="1104"/>
                    <a:pt x="1672" y="1367"/>
                    <a:pt x="1875" y="1561"/>
                  </a:cubicBezTo>
                  <a:cubicBezTo>
                    <a:pt x="2078" y="1756"/>
                    <a:pt x="2387" y="1867"/>
                    <a:pt x="2648" y="176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64" name="Google Shape;3664;p55"/>
          <p:cNvPicPr preferRelativeResize="0">
            <a:picLocks noGrp="1"/>
          </p:cNvPicPr>
          <p:nvPr>
            <p:ph type="pic" idx="6"/>
          </p:nvPr>
        </p:nvPicPr>
        <p:blipFill rotWithShape="1">
          <a:blip r:embed="rId4">
            <a:alphaModFix/>
          </a:blip>
          <a:srcRect l="36436" r="36439"/>
          <a:stretch/>
        </p:blipFill>
        <p:spPr>
          <a:xfrm>
            <a:off x="7891100" y="159313"/>
            <a:ext cx="1143000" cy="2370300"/>
          </a:xfrm>
          <a:prstGeom prst="roundRect">
            <a:avLst>
              <a:gd name="adj" fmla="val 16667"/>
            </a:avLst>
          </a:prstGeom>
        </p:spPr>
      </p:pic>
    </p:spTree>
    <p:extLst>
      <p:ext uri="{BB962C8B-B14F-4D97-AF65-F5344CB8AC3E}">
        <p14:creationId xmlns:p14="http://schemas.microsoft.com/office/powerpoint/2010/main" val="941086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51"/>
        <p:cNvGrpSpPr/>
        <p:nvPr/>
      </p:nvGrpSpPr>
      <p:grpSpPr>
        <a:xfrm>
          <a:off x="0" y="0"/>
          <a:ext cx="0" cy="0"/>
          <a:chOff x="0" y="0"/>
          <a:chExt cx="0" cy="0"/>
        </a:xfrm>
      </p:grpSpPr>
      <p:sp>
        <p:nvSpPr>
          <p:cNvPr id="2752" name="Google Shape;2752;p47"/>
          <p:cNvSpPr/>
          <p:nvPr/>
        </p:nvSpPr>
        <p:spPr>
          <a:xfrm>
            <a:off x="0" y="-357449"/>
            <a:ext cx="9452100" cy="3734034"/>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7"/>
          <p:cNvSpPr txBox="1">
            <a:spLocks noGrp="1"/>
          </p:cNvSpPr>
          <p:nvPr>
            <p:ph type="title"/>
          </p:nvPr>
        </p:nvSpPr>
        <p:spPr>
          <a:xfrm flipH="1">
            <a:off x="2734675" y="838416"/>
            <a:ext cx="3927600" cy="22855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t>QUESTION AND</a:t>
            </a:r>
            <a:br>
              <a:rPr lang="en" sz="4400" b="1" dirty="0"/>
            </a:br>
            <a:r>
              <a:rPr lang="en" sz="4400" b="1" i="1" dirty="0">
                <a:solidFill>
                  <a:schemeClr val="dk2"/>
                </a:solidFill>
              </a:rPr>
              <a:t>ANSWER</a:t>
            </a:r>
            <a:endParaRPr sz="4400" b="1" i="1" dirty="0">
              <a:solidFill>
                <a:schemeClr val="dk2"/>
              </a:solidFill>
            </a:endParaRPr>
          </a:p>
        </p:txBody>
      </p:sp>
      <p:grpSp>
        <p:nvGrpSpPr>
          <p:cNvPr id="2754" name="Google Shape;2754;p47"/>
          <p:cNvGrpSpPr/>
          <p:nvPr/>
        </p:nvGrpSpPr>
        <p:grpSpPr>
          <a:xfrm>
            <a:off x="1500193" y="822815"/>
            <a:ext cx="1142991" cy="2349704"/>
            <a:chOff x="3474750" y="2223150"/>
            <a:chExt cx="299275" cy="293750"/>
          </a:xfrm>
        </p:grpSpPr>
        <p:sp>
          <p:nvSpPr>
            <p:cNvPr id="2755" name="Google Shape;2755;p47"/>
            <p:cNvSpPr/>
            <p:nvPr/>
          </p:nvSpPr>
          <p:spPr>
            <a:xfrm>
              <a:off x="3480250" y="2409600"/>
              <a:ext cx="132225" cy="105050"/>
            </a:xfrm>
            <a:custGeom>
              <a:avLst/>
              <a:gdLst/>
              <a:ahLst/>
              <a:cxnLst/>
              <a:rect l="l" t="t" r="r" b="b"/>
              <a:pathLst>
                <a:path w="5289" h="4202" extrusionOk="0">
                  <a:moveTo>
                    <a:pt x="4009" y="0"/>
                  </a:moveTo>
                  <a:cubicBezTo>
                    <a:pt x="3968" y="0"/>
                    <a:pt x="3927" y="4"/>
                    <a:pt x="3886" y="12"/>
                  </a:cubicBezTo>
                  <a:cubicBezTo>
                    <a:pt x="3442" y="100"/>
                    <a:pt x="3208" y="604"/>
                    <a:pt x="2800" y="803"/>
                  </a:cubicBezTo>
                  <a:cubicBezTo>
                    <a:pt x="2646" y="879"/>
                    <a:pt x="2478" y="906"/>
                    <a:pt x="2307" y="906"/>
                  </a:cubicBezTo>
                  <a:cubicBezTo>
                    <a:pt x="2092" y="906"/>
                    <a:pt x="1871" y="864"/>
                    <a:pt x="1659" y="822"/>
                  </a:cubicBezTo>
                  <a:cubicBezTo>
                    <a:pt x="1540" y="797"/>
                    <a:pt x="1416" y="774"/>
                    <a:pt x="1294" y="774"/>
                  </a:cubicBezTo>
                  <a:cubicBezTo>
                    <a:pt x="1196" y="774"/>
                    <a:pt x="1099" y="790"/>
                    <a:pt x="1009" y="832"/>
                  </a:cubicBezTo>
                  <a:cubicBezTo>
                    <a:pt x="739" y="958"/>
                    <a:pt x="627" y="1277"/>
                    <a:pt x="541" y="1564"/>
                  </a:cubicBezTo>
                  <a:cubicBezTo>
                    <a:pt x="310" y="2346"/>
                    <a:pt x="81" y="3136"/>
                    <a:pt x="9" y="3949"/>
                  </a:cubicBezTo>
                  <a:cubicBezTo>
                    <a:pt x="1" y="4036"/>
                    <a:pt x="5" y="4142"/>
                    <a:pt x="80" y="4184"/>
                  </a:cubicBezTo>
                  <a:cubicBezTo>
                    <a:pt x="103" y="4197"/>
                    <a:pt x="128" y="4202"/>
                    <a:pt x="154" y="4202"/>
                  </a:cubicBezTo>
                  <a:cubicBezTo>
                    <a:pt x="181" y="4202"/>
                    <a:pt x="208" y="4197"/>
                    <a:pt x="234" y="4192"/>
                  </a:cubicBezTo>
                  <a:cubicBezTo>
                    <a:pt x="623" y="4113"/>
                    <a:pt x="985" y="3902"/>
                    <a:pt x="1247" y="3603"/>
                  </a:cubicBezTo>
                  <a:cubicBezTo>
                    <a:pt x="1374" y="3457"/>
                    <a:pt x="1482" y="3289"/>
                    <a:pt x="1646" y="3187"/>
                  </a:cubicBezTo>
                  <a:cubicBezTo>
                    <a:pt x="1746" y="3125"/>
                    <a:pt x="1861" y="3091"/>
                    <a:pt x="1977" y="3065"/>
                  </a:cubicBezTo>
                  <a:cubicBezTo>
                    <a:pt x="2100" y="3038"/>
                    <a:pt x="2225" y="3019"/>
                    <a:pt x="2351" y="3019"/>
                  </a:cubicBezTo>
                  <a:cubicBezTo>
                    <a:pt x="2384" y="3019"/>
                    <a:pt x="2417" y="3020"/>
                    <a:pt x="2451" y="3023"/>
                  </a:cubicBezTo>
                  <a:cubicBezTo>
                    <a:pt x="2799" y="3053"/>
                    <a:pt x="3136" y="3249"/>
                    <a:pt x="3475" y="3249"/>
                  </a:cubicBezTo>
                  <a:cubicBezTo>
                    <a:pt x="3535" y="3249"/>
                    <a:pt x="3595" y="3243"/>
                    <a:pt x="3655" y="3229"/>
                  </a:cubicBezTo>
                  <a:cubicBezTo>
                    <a:pt x="3994" y="3148"/>
                    <a:pt x="4223" y="2828"/>
                    <a:pt x="4353" y="2504"/>
                  </a:cubicBezTo>
                  <a:cubicBezTo>
                    <a:pt x="4482" y="2180"/>
                    <a:pt x="4546" y="1830"/>
                    <a:pt x="4717" y="1525"/>
                  </a:cubicBezTo>
                  <a:cubicBezTo>
                    <a:pt x="4770" y="1426"/>
                    <a:pt x="4839" y="1333"/>
                    <a:pt x="4934" y="1271"/>
                  </a:cubicBezTo>
                  <a:cubicBezTo>
                    <a:pt x="5014" y="1220"/>
                    <a:pt x="5217" y="1185"/>
                    <a:pt x="5250" y="1085"/>
                  </a:cubicBezTo>
                  <a:cubicBezTo>
                    <a:pt x="5288" y="968"/>
                    <a:pt x="5113" y="885"/>
                    <a:pt x="5034" y="841"/>
                  </a:cubicBezTo>
                  <a:cubicBezTo>
                    <a:pt x="4980" y="814"/>
                    <a:pt x="4934" y="780"/>
                    <a:pt x="4896" y="747"/>
                  </a:cubicBezTo>
                  <a:cubicBezTo>
                    <a:pt x="4878" y="869"/>
                    <a:pt x="4809" y="983"/>
                    <a:pt x="4703" y="1046"/>
                  </a:cubicBezTo>
                  <a:cubicBezTo>
                    <a:pt x="4646" y="1082"/>
                    <a:pt x="4579" y="1101"/>
                    <a:pt x="4515" y="1127"/>
                  </a:cubicBezTo>
                  <a:cubicBezTo>
                    <a:pt x="4225" y="1245"/>
                    <a:pt x="4001" y="1508"/>
                    <a:pt x="3931" y="1812"/>
                  </a:cubicBezTo>
                  <a:cubicBezTo>
                    <a:pt x="3953" y="1585"/>
                    <a:pt x="4002" y="1342"/>
                    <a:pt x="4177" y="1197"/>
                  </a:cubicBezTo>
                  <a:cubicBezTo>
                    <a:pt x="4244" y="1141"/>
                    <a:pt x="4325" y="1105"/>
                    <a:pt x="4397" y="1057"/>
                  </a:cubicBezTo>
                  <a:cubicBezTo>
                    <a:pt x="4567" y="948"/>
                    <a:pt x="4693" y="777"/>
                    <a:pt x="4754" y="584"/>
                  </a:cubicBezTo>
                  <a:cubicBezTo>
                    <a:pt x="4685" y="484"/>
                    <a:pt x="4628" y="371"/>
                    <a:pt x="4538" y="255"/>
                  </a:cubicBezTo>
                  <a:cubicBezTo>
                    <a:pt x="4414" y="95"/>
                    <a:pt x="4212" y="0"/>
                    <a:pt x="40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7"/>
            <p:cNvSpPr/>
            <p:nvPr/>
          </p:nvSpPr>
          <p:spPr>
            <a:xfrm>
              <a:off x="3477175" y="2352375"/>
              <a:ext cx="117600" cy="77175"/>
            </a:xfrm>
            <a:custGeom>
              <a:avLst/>
              <a:gdLst/>
              <a:ahLst/>
              <a:cxnLst/>
              <a:rect l="l" t="t" r="r" b="b"/>
              <a:pathLst>
                <a:path w="4704" h="3087" extrusionOk="0">
                  <a:moveTo>
                    <a:pt x="1615" y="1"/>
                  </a:moveTo>
                  <a:cubicBezTo>
                    <a:pt x="1492" y="1"/>
                    <a:pt x="1369" y="31"/>
                    <a:pt x="1253" y="102"/>
                  </a:cubicBezTo>
                  <a:cubicBezTo>
                    <a:pt x="1002" y="255"/>
                    <a:pt x="867" y="540"/>
                    <a:pt x="770" y="816"/>
                  </a:cubicBezTo>
                  <a:cubicBezTo>
                    <a:pt x="673" y="1093"/>
                    <a:pt x="602" y="1386"/>
                    <a:pt x="428" y="1623"/>
                  </a:cubicBezTo>
                  <a:cubicBezTo>
                    <a:pt x="351" y="1730"/>
                    <a:pt x="252" y="1822"/>
                    <a:pt x="180" y="1934"/>
                  </a:cubicBezTo>
                  <a:cubicBezTo>
                    <a:pt x="4" y="2206"/>
                    <a:pt x="0" y="2559"/>
                    <a:pt x="78" y="2877"/>
                  </a:cubicBezTo>
                  <a:cubicBezTo>
                    <a:pt x="98" y="2958"/>
                    <a:pt x="130" y="3046"/>
                    <a:pt x="207" y="3077"/>
                  </a:cubicBezTo>
                  <a:cubicBezTo>
                    <a:pt x="224" y="3083"/>
                    <a:pt x="241" y="3086"/>
                    <a:pt x="258" y="3086"/>
                  </a:cubicBezTo>
                  <a:cubicBezTo>
                    <a:pt x="343" y="3086"/>
                    <a:pt x="425" y="3013"/>
                    <a:pt x="486" y="2946"/>
                  </a:cubicBezTo>
                  <a:cubicBezTo>
                    <a:pt x="551" y="2873"/>
                    <a:pt x="616" y="2803"/>
                    <a:pt x="682" y="2730"/>
                  </a:cubicBezTo>
                  <a:cubicBezTo>
                    <a:pt x="733" y="2675"/>
                    <a:pt x="784" y="2617"/>
                    <a:pt x="849" y="2579"/>
                  </a:cubicBezTo>
                  <a:cubicBezTo>
                    <a:pt x="919" y="2537"/>
                    <a:pt x="998" y="2520"/>
                    <a:pt x="1078" y="2520"/>
                  </a:cubicBezTo>
                  <a:cubicBezTo>
                    <a:pt x="1166" y="2520"/>
                    <a:pt x="1256" y="2541"/>
                    <a:pt x="1337" y="2573"/>
                  </a:cubicBezTo>
                  <a:cubicBezTo>
                    <a:pt x="1522" y="2648"/>
                    <a:pt x="1665" y="2780"/>
                    <a:pt x="1839" y="2869"/>
                  </a:cubicBezTo>
                  <a:cubicBezTo>
                    <a:pt x="1980" y="2940"/>
                    <a:pt x="2140" y="2974"/>
                    <a:pt x="2299" y="2974"/>
                  </a:cubicBezTo>
                  <a:cubicBezTo>
                    <a:pt x="2322" y="2974"/>
                    <a:pt x="2345" y="2974"/>
                    <a:pt x="2368" y="2972"/>
                  </a:cubicBezTo>
                  <a:cubicBezTo>
                    <a:pt x="2616" y="2957"/>
                    <a:pt x="2855" y="2860"/>
                    <a:pt x="3064" y="2725"/>
                  </a:cubicBezTo>
                  <a:cubicBezTo>
                    <a:pt x="3136" y="2680"/>
                    <a:pt x="3205" y="2629"/>
                    <a:pt x="3259" y="2566"/>
                  </a:cubicBezTo>
                  <a:cubicBezTo>
                    <a:pt x="3356" y="2455"/>
                    <a:pt x="3407" y="2310"/>
                    <a:pt x="3509" y="2203"/>
                  </a:cubicBezTo>
                  <a:cubicBezTo>
                    <a:pt x="3635" y="2069"/>
                    <a:pt x="3819" y="2019"/>
                    <a:pt x="3999" y="2019"/>
                  </a:cubicBezTo>
                  <a:cubicBezTo>
                    <a:pt x="4045" y="2019"/>
                    <a:pt x="4092" y="2023"/>
                    <a:pt x="4137" y="2029"/>
                  </a:cubicBezTo>
                  <a:cubicBezTo>
                    <a:pt x="4174" y="2034"/>
                    <a:pt x="4204" y="2038"/>
                    <a:pt x="4231" y="2038"/>
                  </a:cubicBezTo>
                  <a:cubicBezTo>
                    <a:pt x="4288" y="2038"/>
                    <a:pt x="4326" y="2017"/>
                    <a:pt x="4365" y="1937"/>
                  </a:cubicBezTo>
                  <a:cubicBezTo>
                    <a:pt x="4408" y="1852"/>
                    <a:pt x="4419" y="1761"/>
                    <a:pt x="4499" y="1698"/>
                  </a:cubicBezTo>
                  <a:cubicBezTo>
                    <a:pt x="4590" y="1625"/>
                    <a:pt x="4703" y="1542"/>
                    <a:pt x="4693" y="1426"/>
                  </a:cubicBezTo>
                  <a:cubicBezTo>
                    <a:pt x="4676" y="1239"/>
                    <a:pt x="4434" y="1206"/>
                    <a:pt x="4285" y="1192"/>
                  </a:cubicBezTo>
                  <a:cubicBezTo>
                    <a:pt x="4278" y="1191"/>
                    <a:pt x="4271" y="1191"/>
                    <a:pt x="4265" y="1191"/>
                  </a:cubicBezTo>
                  <a:cubicBezTo>
                    <a:pt x="4235" y="1233"/>
                    <a:pt x="4197" y="1269"/>
                    <a:pt x="4157" y="1303"/>
                  </a:cubicBezTo>
                  <a:cubicBezTo>
                    <a:pt x="4111" y="1340"/>
                    <a:pt x="4063" y="1375"/>
                    <a:pt x="4007" y="1393"/>
                  </a:cubicBezTo>
                  <a:cubicBezTo>
                    <a:pt x="3968" y="1406"/>
                    <a:pt x="3927" y="1410"/>
                    <a:pt x="3886" y="1410"/>
                  </a:cubicBezTo>
                  <a:cubicBezTo>
                    <a:pt x="3791" y="1410"/>
                    <a:pt x="3694" y="1385"/>
                    <a:pt x="3597" y="1385"/>
                  </a:cubicBezTo>
                  <a:cubicBezTo>
                    <a:pt x="3417" y="1385"/>
                    <a:pt x="3249" y="1473"/>
                    <a:pt x="3104" y="1576"/>
                  </a:cubicBezTo>
                  <a:cubicBezTo>
                    <a:pt x="3037" y="1624"/>
                    <a:pt x="2971" y="1676"/>
                    <a:pt x="2896" y="1706"/>
                  </a:cubicBezTo>
                  <a:cubicBezTo>
                    <a:pt x="2832" y="1731"/>
                    <a:pt x="2762" y="1739"/>
                    <a:pt x="2691" y="1739"/>
                  </a:cubicBezTo>
                  <a:cubicBezTo>
                    <a:pt x="2644" y="1739"/>
                    <a:pt x="2597" y="1735"/>
                    <a:pt x="2550" y="1732"/>
                  </a:cubicBezTo>
                  <a:cubicBezTo>
                    <a:pt x="2709" y="1715"/>
                    <a:pt x="2863" y="1650"/>
                    <a:pt x="2989" y="1550"/>
                  </a:cubicBezTo>
                  <a:cubicBezTo>
                    <a:pt x="3057" y="1495"/>
                    <a:pt x="3115" y="1430"/>
                    <a:pt x="3185" y="1380"/>
                  </a:cubicBezTo>
                  <a:cubicBezTo>
                    <a:pt x="3269" y="1320"/>
                    <a:pt x="3369" y="1279"/>
                    <a:pt x="3467" y="1242"/>
                  </a:cubicBezTo>
                  <a:cubicBezTo>
                    <a:pt x="3538" y="1214"/>
                    <a:pt x="3613" y="1187"/>
                    <a:pt x="3690" y="1187"/>
                  </a:cubicBezTo>
                  <a:cubicBezTo>
                    <a:pt x="3691" y="1187"/>
                    <a:pt x="3692" y="1187"/>
                    <a:pt x="3694" y="1187"/>
                  </a:cubicBezTo>
                  <a:cubicBezTo>
                    <a:pt x="3756" y="1188"/>
                    <a:pt x="3817" y="1209"/>
                    <a:pt x="3878" y="1209"/>
                  </a:cubicBezTo>
                  <a:cubicBezTo>
                    <a:pt x="3887" y="1209"/>
                    <a:pt x="3896" y="1209"/>
                    <a:pt x="3906" y="1208"/>
                  </a:cubicBezTo>
                  <a:cubicBezTo>
                    <a:pt x="3971" y="1200"/>
                    <a:pt x="4029" y="1164"/>
                    <a:pt x="4076" y="1118"/>
                  </a:cubicBezTo>
                  <a:cubicBezTo>
                    <a:pt x="4049" y="1081"/>
                    <a:pt x="4043" y="1031"/>
                    <a:pt x="4047" y="985"/>
                  </a:cubicBezTo>
                  <a:cubicBezTo>
                    <a:pt x="4050" y="927"/>
                    <a:pt x="4071" y="873"/>
                    <a:pt x="4085" y="817"/>
                  </a:cubicBezTo>
                  <a:cubicBezTo>
                    <a:pt x="4106" y="728"/>
                    <a:pt x="4110" y="630"/>
                    <a:pt x="4068" y="549"/>
                  </a:cubicBezTo>
                  <a:cubicBezTo>
                    <a:pt x="4040" y="498"/>
                    <a:pt x="3998" y="460"/>
                    <a:pt x="3951" y="430"/>
                  </a:cubicBezTo>
                  <a:cubicBezTo>
                    <a:pt x="3852" y="367"/>
                    <a:pt x="3738" y="345"/>
                    <a:pt x="3620" y="345"/>
                  </a:cubicBezTo>
                  <a:cubicBezTo>
                    <a:pt x="3518" y="345"/>
                    <a:pt x="3413" y="362"/>
                    <a:pt x="3314" y="383"/>
                  </a:cubicBezTo>
                  <a:cubicBezTo>
                    <a:pt x="3159" y="417"/>
                    <a:pt x="3002" y="458"/>
                    <a:pt x="2847" y="458"/>
                  </a:cubicBezTo>
                  <a:cubicBezTo>
                    <a:pt x="2786" y="458"/>
                    <a:pt x="2726" y="451"/>
                    <a:pt x="2666" y="436"/>
                  </a:cubicBezTo>
                  <a:cubicBezTo>
                    <a:pt x="2427" y="374"/>
                    <a:pt x="2225" y="189"/>
                    <a:pt x="1999" y="89"/>
                  </a:cubicBezTo>
                  <a:cubicBezTo>
                    <a:pt x="1874" y="34"/>
                    <a:pt x="1744" y="1"/>
                    <a:pt x="1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7"/>
            <p:cNvSpPr/>
            <p:nvPr/>
          </p:nvSpPr>
          <p:spPr>
            <a:xfrm>
              <a:off x="3506075" y="2434950"/>
              <a:ext cx="149825" cy="81950"/>
            </a:xfrm>
            <a:custGeom>
              <a:avLst/>
              <a:gdLst/>
              <a:ahLst/>
              <a:cxnLst/>
              <a:rect l="l" t="t" r="r" b="b"/>
              <a:pathLst>
                <a:path w="5993" h="3278" extrusionOk="0">
                  <a:moveTo>
                    <a:pt x="4626" y="0"/>
                  </a:moveTo>
                  <a:cubicBezTo>
                    <a:pt x="4603" y="0"/>
                    <a:pt x="4581" y="3"/>
                    <a:pt x="4558" y="8"/>
                  </a:cubicBezTo>
                  <a:cubicBezTo>
                    <a:pt x="4544" y="11"/>
                    <a:pt x="4531" y="16"/>
                    <a:pt x="4518" y="26"/>
                  </a:cubicBezTo>
                  <a:cubicBezTo>
                    <a:pt x="4502" y="40"/>
                    <a:pt x="4496" y="63"/>
                    <a:pt x="4486" y="83"/>
                  </a:cubicBezTo>
                  <a:cubicBezTo>
                    <a:pt x="4450" y="170"/>
                    <a:pt x="4373" y="225"/>
                    <a:pt x="4300" y="281"/>
                  </a:cubicBezTo>
                  <a:cubicBezTo>
                    <a:pt x="4261" y="311"/>
                    <a:pt x="4230" y="348"/>
                    <a:pt x="4203" y="388"/>
                  </a:cubicBezTo>
                  <a:cubicBezTo>
                    <a:pt x="4163" y="447"/>
                    <a:pt x="4130" y="513"/>
                    <a:pt x="4090" y="570"/>
                  </a:cubicBezTo>
                  <a:cubicBezTo>
                    <a:pt x="4006" y="689"/>
                    <a:pt x="3930" y="812"/>
                    <a:pt x="3864" y="940"/>
                  </a:cubicBezTo>
                  <a:cubicBezTo>
                    <a:pt x="3726" y="1208"/>
                    <a:pt x="3624" y="1491"/>
                    <a:pt x="3516" y="1771"/>
                  </a:cubicBezTo>
                  <a:cubicBezTo>
                    <a:pt x="3448" y="1945"/>
                    <a:pt x="3375" y="2123"/>
                    <a:pt x="3241" y="2254"/>
                  </a:cubicBezTo>
                  <a:cubicBezTo>
                    <a:pt x="3053" y="2434"/>
                    <a:pt x="2778" y="2491"/>
                    <a:pt x="2518" y="2493"/>
                  </a:cubicBezTo>
                  <a:cubicBezTo>
                    <a:pt x="2511" y="2493"/>
                    <a:pt x="2503" y="2493"/>
                    <a:pt x="2495" y="2493"/>
                  </a:cubicBezTo>
                  <a:cubicBezTo>
                    <a:pt x="2317" y="2493"/>
                    <a:pt x="2137" y="2471"/>
                    <a:pt x="1963" y="2428"/>
                  </a:cubicBezTo>
                  <a:cubicBezTo>
                    <a:pt x="1717" y="2367"/>
                    <a:pt x="1463" y="2263"/>
                    <a:pt x="1217" y="2263"/>
                  </a:cubicBezTo>
                  <a:cubicBezTo>
                    <a:pt x="1133" y="2263"/>
                    <a:pt x="1051" y="2275"/>
                    <a:pt x="970" y="2305"/>
                  </a:cubicBezTo>
                  <a:cubicBezTo>
                    <a:pt x="747" y="2385"/>
                    <a:pt x="590" y="2585"/>
                    <a:pt x="386" y="2704"/>
                  </a:cubicBezTo>
                  <a:cubicBezTo>
                    <a:pt x="282" y="2765"/>
                    <a:pt x="165" y="2806"/>
                    <a:pt x="79" y="2891"/>
                  </a:cubicBezTo>
                  <a:cubicBezTo>
                    <a:pt x="36" y="2933"/>
                    <a:pt x="0" y="2992"/>
                    <a:pt x="16" y="3051"/>
                  </a:cubicBezTo>
                  <a:cubicBezTo>
                    <a:pt x="40" y="3144"/>
                    <a:pt x="158" y="3165"/>
                    <a:pt x="252" y="3168"/>
                  </a:cubicBezTo>
                  <a:cubicBezTo>
                    <a:pt x="559" y="3180"/>
                    <a:pt x="865" y="3192"/>
                    <a:pt x="1171" y="3202"/>
                  </a:cubicBezTo>
                  <a:cubicBezTo>
                    <a:pt x="1435" y="3212"/>
                    <a:pt x="1694" y="3236"/>
                    <a:pt x="1959" y="3254"/>
                  </a:cubicBezTo>
                  <a:cubicBezTo>
                    <a:pt x="2211" y="3271"/>
                    <a:pt x="2465" y="3278"/>
                    <a:pt x="2719" y="3278"/>
                  </a:cubicBezTo>
                  <a:cubicBezTo>
                    <a:pt x="2988" y="3278"/>
                    <a:pt x="3257" y="3270"/>
                    <a:pt x="3523" y="3261"/>
                  </a:cubicBezTo>
                  <a:cubicBezTo>
                    <a:pt x="3747" y="3252"/>
                    <a:pt x="3976" y="3253"/>
                    <a:pt x="4202" y="3235"/>
                  </a:cubicBezTo>
                  <a:cubicBezTo>
                    <a:pt x="4459" y="3213"/>
                    <a:pt x="4713" y="3176"/>
                    <a:pt x="4973" y="3176"/>
                  </a:cubicBezTo>
                  <a:cubicBezTo>
                    <a:pt x="5020" y="3176"/>
                    <a:pt x="5067" y="3177"/>
                    <a:pt x="5114" y="3177"/>
                  </a:cubicBezTo>
                  <a:cubicBezTo>
                    <a:pt x="5173" y="3177"/>
                    <a:pt x="5231" y="3175"/>
                    <a:pt x="5289" y="3166"/>
                  </a:cubicBezTo>
                  <a:cubicBezTo>
                    <a:pt x="5394" y="3151"/>
                    <a:pt x="5498" y="3109"/>
                    <a:pt x="5566" y="3030"/>
                  </a:cubicBezTo>
                  <a:cubicBezTo>
                    <a:pt x="5648" y="2934"/>
                    <a:pt x="5676" y="2793"/>
                    <a:pt x="5781" y="2728"/>
                  </a:cubicBezTo>
                  <a:cubicBezTo>
                    <a:pt x="5821" y="2703"/>
                    <a:pt x="5869" y="2692"/>
                    <a:pt x="5908" y="2663"/>
                  </a:cubicBezTo>
                  <a:cubicBezTo>
                    <a:pt x="5970" y="2617"/>
                    <a:pt x="5993" y="2531"/>
                    <a:pt x="5992" y="2452"/>
                  </a:cubicBezTo>
                  <a:cubicBezTo>
                    <a:pt x="5988" y="2221"/>
                    <a:pt x="5823" y="2034"/>
                    <a:pt x="5784" y="1812"/>
                  </a:cubicBezTo>
                  <a:cubicBezTo>
                    <a:pt x="5740" y="1566"/>
                    <a:pt x="5528" y="1399"/>
                    <a:pt x="5378" y="1209"/>
                  </a:cubicBezTo>
                  <a:cubicBezTo>
                    <a:pt x="5241" y="1033"/>
                    <a:pt x="5135" y="800"/>
                    <a:pt x="5216" y="591"/>
                  </a:cubicBezTo>
                  <a:cubicBezTo>
                    <a:pt x="5252" y="499"/>
                    <a:pt x="5320" y="425"/>
                    <a:pt x="5361" y="337"/>
                  </a:cubicBezTo>
                  <a:cubicBezTo>
                    <a:pt x="5391" y="273"/>
                    <a:pt x="5415" y="170"/>
                    <a:pt x="5373" y="106"/>
                  </a:cubicBezTo>
                  <a:cubicBezTo>
                    <a:pt x="5347" y="67"/>
                    <a:pt x="5303" y="58"/>
                    <a:pt x="5257" y="58"/>
                  </a:cubicBezTo>
                  <a:cubicBezTo>
                    <a:pt x="5232" y="58"/>
                    <a:pt x="5207" y="61"/>
                    <a:pt x="5184" y="63"/>
                  </a:cubicBezTo>
                  <a:cubicBezTo>
                    <a:pt x="5149" y="67"/>
                    <a:pt x="5113" y="69"/>
                    <a:pt x="5078" y="69"/>
                  </a:cubicBezTo>
                  <a:cubicBezTo>
                    <a:pt x="5002" y="69"/>
                    <a:pt x="4925" y="60"/>
                    <a:pt x="4851" y="42"/>
                  </a:cubicBezTo>
                  <a:cubicBezTo>
                    <a:pt x="4777" y="26"/>
                    <a:pt x="4701" y="0"/>
                    <a:pt x="4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7"/>
            <p:cNvSpPr/>
            <p:nvPr/>
          </p:nvSpPr>
          <p:spPr>
            <a:xfrm>
              <a:off x="3615500" y="2254225"/>
              <a:ext cx="114875" cy="55600"/>
            </a:xfrm>
            <a:custGeom>
              <a:avLst/>
              <a:gdLst/>
              <a:ahLst/>
              <a:cxnLst/>
              <a:rect l="l" t="t" r="r" b="b"/>
              <a:pathLst>
                <a:path w="4595" h="2224" extrusionOk="0">
                  <a:moveTo>
                    <a:pt x="3954" y="0"/>
                  </a:moveTo>
                  <a:cubicBezTo>
                    <a:pt x="3599" y="2"/>
                    <a:pt x="3254" y="110"/>
                    <a:pt x="2919" y="229"/>
                  </a:cubicBezTo>
                  <a:cubicBezTo>
                    <a:pt x="2584" y="349"/>
                    <a:pt x="2250" y="481"/>
                    <a:pt x="1899" y="533"/>
                  </a:cubicBezTo>
                  <a:cubicBezTo>
                    <a:pt x="1805" y="547"/>
                    <a:pt x="1709" y="554"/>
                    <a:pt x="1613" y="554"/>
                  </a:cubicBezTo>
                  <a:cubicBezTo>
                    <a:pt x="1351" y="554"/>
                    <a:pt x="1090" y="497"/>
                    <a:pt x="873" y="353"/>
                  </a:cubicBezTo>
                  <a:cubicBezTo>
                    <a:pt x="762" y="281"/>
                    <a:pt x="662" y="185"/>
                    <a:pt x="535" y="152"/>
                  </a:cubicBezTo>
                  <a:cubicBezTo>
                    <a:pt x="504" y="144"/>
                    <a:pt x="473" y="141"/>
                    <a:pt x="442" y="141"/>
                  </a:cubicBezTo>
                  <a:cubicBezTo>
                    <a:pt x="332" y="141"/>
                    <a:pt x="221" y="188"/>
                    <a:pt x="148" y="273"/>
                  </a:cubicBezTo>
                  <a:cubicBezTo>
                    <a:pt x="0" y="444"/>
                    <a:pt x="30" y="699"/>
                    <a:pt x="72" y="922"/>
                  </a:cubicBezTo>
                  <a:cubicBezTo>
                    <a:pt x="73" y="927"/>
                    <a:pt x="74" y="933"/>
                    <a:pt x="80" y="935"/>
                  </a:cubicBezTo>
                  <a:cubicBezTo>
                    <a:pt x="146" y="886"/>
                    <a:pt x="232" y="861"/>
                    <a:pt x="317" y="861"/>
                  </a:cubicBezTo>
                  <a:cubicBezTo>
                    <a:pt x="330" y="861"/>
                    <a:pt x="342" y="861"/>
                    <a:pt x="354" y="862"/>
                  </a:cubicBezTo>
                  <a:cubicBezTo>
                    <a:pt x="478" y="872"/>
                    <a:pt x="595" y="925"/>
                    <a:pt x="703" y="987"/>
                  </a:cubicBezTo>
                  <a:cubicBezTo>
                    <a:pt x="776" y="1029"/>
                    <a:pt x="848" y="1076"/>
                    <a:pt x="926" y="1106"/>
                  </a:cubicBezTo>
                  <a:cubicBezTo>
                    <a:pt x="978" y="1126"/>
                    <a:pt x="1034" y="1140"/>
                    <a:pt x="1090" y="1140"/>
                  </a:cubicBezTo>
                  <a:cubicBezTo>
                    <a:pt x="1118" y="1140"/>
                    <a:pt x="1147" y="1137"/>
                    <a:pt x="1174" y="1129"/>
                  </a:cubicBezTo>
                  <a:lnTo>
                    <a:pt x="1174" y="1129"/>
                  </a:lnTo>
                  <a:cubicBezTo>
                    <a:pt x="1100" y="1153"/>
                    <a:pt x="1026" y="1173"/>
                    <a:pt x="951" y="1173"/>
                  </a:cubicBezTo>
                  <a:cubicBezTo>
                    <a:pt x="932" y="1173"/>
                    <a:pt x="913" y="1171"/>
                    <a:pt x="893" y="1169"/>
                  </a:cubicBezTo>
                  <a:cubicBezTo>
                    <a:pt x="784" y="1154"/>
                    <a:pt x="686" y="1093"/>
                    <a:pt x="581" y="1059"/>
                  </a:cubicBezTo>
                  <a:cubicBezTo>
                    <a:pt x="518" y="1039"/>
                    <a:pt x="452" y="1030"/>
                    <a:pt x="387" y="1030"/>
                  </a:cubicBezTo>
                  <a:cubicBezTo>
                    <a:pt x="289" y="1030"/>
                    <a:pt x="191" y="1051"/>
                    <a:pt x="104" y="1093"/>
                  </a:cubicBezTo>
                  <a:cubicBezTo>
                    <a:pt x="120" y="1206"/>
                    <a:pt x="122" y="1320"/>
                    <a:pt x="90" y="1428"/>
                  </a:cubicBezTo>
                  <a:cubicBezTo>
                    <a:pt x="67" y="1505"/>
                    <a:pt x="13" y="1552"/>
                    <a:pt x="53" y="1632"/>
                  </a:cubicBezTo>
                  <a:cubicBezTo>
                    <a:pt x="87" y="1700"/>
                    <a:pt x="171" y="1744"/>
                    <a:pt x="243" y="1751"/>
                  </a:cubicBezTo>
                  <a:cubicBezTo>
                    <a:pt x="256" y="1753"/>
                    <a:pt x="269" y="1754"/>
                    <a:pt x="282" y="1754"/>
                  </a:cubicBezTo>
                  <a:cubicBezTo>
                    <a:pt x="374" y="1754"/>
                    <a:pt x="466" y="1715"/>
                    <a:pt x="549" y="1672"/>
                  </a:cubicBezTo>
                  <a:cubicBezTo>
                    <a:pt x="643" y="1622"/>
                    <a:pt x="732" y="1560"/>
                    <a:pt x="834" y="1526"/>
                  </a:cubicBezTo>
                  <a:cubicBezTo>
                    <a:pt x="901" y="1505"/>
                    <a:pt x="970" y="1496"/>
                    <a:pt x="1040" y="1496"/>
                  </a:cubicBezTo>
                  <a:cubicBezTo>
                    <a:pt x="1112" y="1496"/>
                    <a:pt x="1183" y="1505"/>
                    <a:pt x="1253" y="1518"/>
                  </a:cubicBezTo>
                  <a:cubicBezTo>
                    <a:pt x="1385" y="1542"/>
                    <a:pt x="1515" y="1583"/>
                    <a:pt x="1634" y="1645"/>
                  </a:cubicBezTo>
                  <a:cubicBezTo>
                    <a:pt x="1896" y="1780"/>
                    <a:pt x="2101" y="2009"/>
                    <a:pt x="2369" y="2132"/>
                  </a:cubicBezTo>
                  <a:cubicBezTo>
                    <a:pt x="2502" y="2192"/>
                    <a:pt x="2648" y="2223"/>
                    <a:pt x="2794" y="2223"/>
                  </a:cubicBezTo>
                  <a:cubicBezTo>
                    <a:pt x="2884" y="2223"/>
                    <a:pt x="2973" y="2212"/>
                    <a:pt x="3060" y="2188"/>
                  </a:cubicBezTo>
                  <a:cubicBezTo>
                    <a:pt x="3131" y="2169"/>
                    <a:pt x="3200" y="2142"/>
                    <a:pt x="3255" y="2096"/>
                  </a:cubicBezTo>
                  <a:cubicBezTo>
                    <a:pt x="3324" y="2038"/>
                    <a:pt x="3367" y="1956"/>
                    <a:pt x="3398" y="1871"/>
                  </a:cubicBezTo>
                  <a:cubicBezTo>
                    <a:pt x="3502" y="1590"/>
                    <a:pt x="3497" y="1244"/>
                    <a:pt x="3722" y="1042"/>
                  </a:cubicBezTo>
                  <a:cubicBezTo>
                    <a:pt x="3855" y="923"/>
                    <a:pt x="4040" y="884"/>
                    <a:pt x="4209" y="820"/>
                  </a:cubicBezTo>
                  <a:cubicBezTo>
                    <a:pt x="4377" y="758"/>
                    <a:pt x="4550" y="638"/>
                    <a:pt x="4575" y="461"/>
                  </a:cubicBezTo>
                  <a:cubicBezTo>
                    <a:pt x="4594" y="316"/>
                    <a:pt x="4502" y="171"/>
                    <a:pt x="4377" y="96"/>
                  </a:cubicBezTo>
                  <a:cubicBezTo>
                    <a:pt x="4252" y="20"/>
                    <a:pt x="4101" y="0"/>
                    <a:pt x="3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7"/>
            <p:cNvSpPr/>
            <p:nvPr/>
          </p:nvSpPr>
          <p:spPr>
            <a:xfrm>
              <a:off x="3584825" y="2223150"/>
              <a:ext cx="103525" cy="38950"/>
            </a:xfrm>
            <a:custGeom>
              <a:avLst/>
              <a:gdLst/>
              <a:ahLst/>
              <a:cxnLst/>
              <a:rect l="l" t="t" r="r" b="b"/>
              <a:pathLst>
                <a:path w="4141" h="1558" extrusionOk="0">
                  <a:moveTo>
                    <a:pt x="1631" y="1"/>
                  </a:moveTo>
                  <a:cubicBezTo>
                    <a:pt x="1455" y="1"/>
                    <a:pt x="1279" y="27"/>
                    <a:pt x="1113" y="86"/>
                  </a:cubicBezTo>
                  <a:cubicBezTo>
                    <a:pt x="995" y="127"/>
                    <a:pt x="875" y="190"/>
                    <a:pt x="807" y="297"/>
                  </a:cubicBezTo>
                  <a:cubicBezTo>
                    <a:pt x="750" y="388"/>
                    <a:pt x="733" y="503"/>
                    <a:pt x="663" y="585"/>
                  </a:cubicBezTo>
                  <a:cubicBezTo>
                    <a:pt x="531" y="743"/>
                    <a:pt x="274" y="714"/>
                    <a:pt x="107" y="835"/>
                  </a:cubicBezTo>
                  <a:cubicBezTo>
                    <a:pt x="70" y="861"/>
                    <a:pt x="37" y="896"/>
                    <a:pt x="21" y="938"/>
                  </a:cubicBezTo>
                  <a:cubicBezTo>
                    <a:pt x="0" y="986"/>
                    <a:pt x="3" y="1042"/>
                    <a:pt x="9" y="1097"/>
                  </a:cubicBezTo>
                  <a:cubicBezTo>
                    <a:pt x="15" y="1174"/>
                    <a:pt x="27" y="1258"/>
                    <a:pt x="84" y="1310"/>
                  </a:cubicBezTo>
                  <a:cubicBezTo>
                    <a:pt x="127" y="1351"/>
                    <a:pt x="182" y="1363"/>
                    <a:pt x="241" y="1363"/>
                  </a:cubicBezTo>
                  <a:cubicBezTo>
                    <a:pt x="302" y="1363"/>
                    <a:pt x="367" y="1350"/>
                    <a:pt x="427" y="1339"/>
                  </a:cubicBezTo>
                  <a:cubicBezTo>
                    <a:pt x="469" y="1331"/>
                    <a:pt x="513" y="1325"/>
                    <a:pt x="556" y="1324"/>
                  </a:cubicBezTo>
                  <a:cubicBezTo>
                    <a:pt x="690" y="1144"/>
                    <a:pt x="847" y="969"/>
                    <a:pt x="1063" y="912"/>
                  </a:cubicBezTo>
                  <a:cubicBezTo>
                    <a:pt x="1134" y="894"/>
                    <a:pt x="1207" y="890"/>
                    <a:pt x="1281" y="890"/>
                  </a:cubicBezTo>
                  <a:cubicBezTo>
                    <a:pt x="1346" y="890"/>
                    <a:pt x="1411" y="893"/>
                    <a:pt x="1475" y="893"/>
                  </a:cubicBezTo>
                  <a:cubicBezTo>
                    <a:pt x="1564" y="893"/>
                    <a:pt x="1652" y="887"/>
                    <a:pt x="1736" y="857"/>
                  </a:cubicBezTo>
                  <a:lnTo>
                    <a:pt x="1736" y="857"/>
                  </a:lnTo>
                  <a:cubicBezTo>
                    <a:pt x="1690" y="893"/>
                    <a:pt x="1641" y="929"/>
                    <a:pt x="1587" y="953"/>
                  </a:cubicBezTo>
                  <a:cubicBezTo>
                    <a:pt x="1476" y="1004"/>
                    <a:pt x="1352" y="1002"/>
                    <a:pt x="1234" y="1029"/>
                  </a:cubicBezTo>
                  <a:cubicBezTo>
                    <a:pt x="1047" y="1071"/>
                    <a:pt x="877" y="1186"/>
                    <a:pt x="766" y="1343"/>
                  </a:cubicBezTo>
                  <a:cubicBezTo>
                    <a:pt x="792" y="1349"/>
                    <a:pt x="818" y="1356"/>
                    <a:pt x="844" y="1367"/>
                  </a:cubicBezTo>
                  <a:cubicBezTo>
                    <a:pt x="915" y="1395"/>
                    <a:pt x="961" y="1437"/>
                    <a:pt x="1018" y="1485"/>
                  </a:cubicBezTo>
                  <a:cubicBezTo>
                    <a:pt x="1035" y="1499"/>
                    <a:pt x="1052" y="1505"/>
                    <a:pt x="1070" y="1505"/>
                  </a:cubicBezTo>
                  <a:cubicBezTo>
                    <a:pt x="1167" y="1505"/>
                    <a:pt x="1267" y="1314"/>
                    <a:pt x="1334" y="1264"/>
                  </a:cubicBezTo>
                  <a:cubicBezTo>
                    <a:pt x="1428" y="1194"/>
                    <a:pt x="1545" y="1154"/>
                    <a:pt x="1662" y="1154"/>
                  </a:cubicBezTo>
                  <a:cubicBezTo>
                    <a:pt x="1696" y="1154"/>
                    <a:pt x="1730" y="1157"/>
                    <a:pt x="1763" y="1164"/>
                  </a:cubicBezTo>
                  <a:cubicBezTo>
                    <a:pt x="1968" y="1206"/>
                    <a:pt x="2129" y="1363"/>
                    <a:pt x="2318" y="1457"/>
                  </a:cubicBezTo>
                  <a:cubicBezTo>
                    <a:pt x="2449" y="1524"/>
                    <a:pt x="2597" y="1557"/>
                    <a:pt x="2744" y="1557"/>
                  </a:cubicBezTo>
                  <a:cubicBezTo>
                    <a:pt x="2845" y="1557"/>
                    <a:pt x="2946" y="1542"/>
                    <a:pt x="3041" y="1510"/>
                  </a:cubicBezTo>
                  <a:cubicBezTo>
                    <a:pt x="3201" y="1458"/>
                    <a:pt x="3345" y="1366"/>
                    <a:pt x="3511" y="1341"/>
                  </a:cubicBezTo>
                  <a:cubicBezTo>
                    <a:pt x="3552" y="1335"/>
                    <a:pt x="3593" y="1333"/>
                    <a:pt x="3635" y="1333"/>
                  </a:cubicBezTo>
                  <a:cubicBezTo>
                    <a:pt x="3694" y="1333"/>
                    <a:pt x="3753" y="1337"/>
                    <a:pt x="3811" y="1337"/>
                  </a:cubicBezTo>
                  <a:cubicBezTo>
                    <a:pt x="3905" y="1337"/>
                    <a:pt x="3997" y="1328"/>
                    <a:pt x="4078" y="1281"/>
                  </a:cubicBezTo>
                  <a:cubicBezTo>
                    <a:pt x="4109" y="1263"/>
                    <a:pt x="4141" y="1231"/>
                    <a:pt x="4136" y="1195"/>
                  </a:cubicBezTo>
                  <a:cubicBezTo>
                    <a:pt x="4131" y="1168"/>
                    <a:pt x="4106" y="1148"/>
                    <a:pt x="4083" y="1133"/>
                  </a:cubicBezTo>
                  <a:cubicBezTo>
                    <a:pt x="3975" y="1065"/>
                    <a:pt x="3847" y="1042"/>
                    <a:pt x="3721" y="1021"/>
                  </a:cubicBezTo>
                  <a:cubicBezTo>
                    <a:pt x="3371" y="964"/>
                    <a:pt x="3007" y="919"/>
                    <a:pt x="2706" y="735"/>
                  </a:cubicBezTo>
                  <a:cubicBezTo>
                    <a:pt x="2591" y="665"/>
                    <a:pt x="2527" y="610"/>
                    <a:pt x="2478" y="481"/>
                  </a:cubicBezTo>
                  <a:cubicBezTo>
                    <a:pt x="2439" y="374"/>
                    <a:pt x="2415" y="249"/>
                    <a:pt x="2327" y="167"/>
                  </a:cubicBezTo>
                  <a:cubicBezTo>
                    <a:pt x="2269" y="115"/>
                    <a:pt x="2193" y="87"/>
                    <a:pt x="2117" y="67"/>
                  </a:cubicBezTo>
                  <a:cubicBezTo>
                    <a:pt x="1959" y="24"/>
                    <a:pt x="1795"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7"/>
            <p:cNvSpPr/>
            <p:nvPr/>
          </p:nvSpPr>
          <p:spPr>
            <a:xfrm>
              <a:off x="3590500" y="2297625"/>
              <a:ext cx="113200" cy="80800"/>
            </a:xfrm>
            <a:custGeom>
              <a:avLst/>
              <a:gdLst/>
              <a:ahLst/>
              <a:cxnLst/>
              <a:rect l="l" t="t" r="r" b="b"/>
              <a:pathLst>
                <a:path w="4528" h="3232" extrusionOk="0">
                  <a:moveTo>
                    <a:pt x="2234" y="0"/>
                  </a:moveTo>
                  <a:cubicBezTo>
                    <a:pt x="2086" y="0"/>
                    <a:pt x="1938" y="39"/>
                    <a:pt x="1813" y="117"/>
                  </a:cubicBezTo>
                  <a:cubicBezTo>
                    <a:pt x="1700" y="189"/>
                    <a:pt x="1603" y="292"/>
                    <a:pt x="1475" y="333"/>
                  </a:cubicBezTo>
                  <a:cubicBezTo>
                    <a:pt x="1471" y="334"/>
                    <a:pt x="1469" y="335"/>
                    <a:pt x="1465" y="335"/>
                  </a:cubicBezTo>
                  <a:cubicBezTo>
                    <a:pt x="1430" y="346"/>
                    <a:pt x="1393" y="351"/>
                    <a:pt x="1357" y="351"/>
                  </a:cubicBezTo>
                  <a:cubicBezTo>
                    <a:pt x="1295" y="351"/>
                    <a:pt x="1233" y="337"/>
                    <a:pt x="1175" y="313"/>
                  </a:cubicBezTo>
                  <a:cubicBezTo>
                    <a:pt x="1081" y="276"/>
                    <a:pt x="998" y="214"/>
                    <a:pt x="908" y="171"/>
                  </a:cubicBezTo>
                  <a:cubicBezTo>
                    <a:pt x="854" y="146"/>
                    <a:pt x="802" y="130"/>
                    <a:pt x="752" y="130"/>
                  </a:cubicBezTo>
                  <a:cubicBezTo>
                    <a:pt x="705" y="130"/>
                    <a:pt x="659" y="143"/>
                    <a:pt x="613" y="174"/>
                  </a:cubicBezTo>
                  <a:cubicBezTo>
                    <a:pt x="581" y="196"/>
                    <a:pt x="548" y="206"/>
                    <a:pt x="514" y="209"/>
                  </a:cubicBezTo>
                  <a:cubicBezTo>
                    <a:pt x="561" y="307"/>
                    <a:pt x="647" y="391"/>
                    <a:pt x="747" y="442"/>
                  </a:cubicBezTo>
                  <a:cubicBezTo>
                    <a:pt x="880" y="510"/>
                    <a:pt x="1033" y="528"/>
                    <a:pt x="1181" y="528"/>
                  </a:cubicBezTo>
                  <a:cubicBezTo>
                    <a:pt x="1185" y="528"/>
                    <a:pt x="1189" y="528"/>
                    <a:pt x="1194" y="528"/>
                  </a:cubicBezTo>
                  <a:cubicBezTo>
                    <a:pt x="1222" y="527"/>
                    <a:pt x="1251" y="526"/>
                    <a:pt x="1280" y="526"/>
                  </a:cubicBezTo>
                  <a:cubicBezTo>
                    <a:pt x="1317" y="526"/>
                    <a:pt x="1353" y="528"/>
                    <a:pt x="1389" y="534"/>
                  </a:cubicBezTo>
                  <a:cubicBezTo>
                    <a:pt x="1535" y="560"/>
                    <a:pt x="1653" y="664"/>
                    <a:pt x="1763" y="765"/>
                  </a:cubicBezTo>
                  <a:cubicBezTo>
                    <a:pt x="1686" y="715"/>
                    <a:pt x="1596" y="694"/>
                    <a:pt x="1508" y="677"/>
                  </a:cubicBezTo>
                  <a:cubicBezTo>
                    <a:pt x="1429" y="663"/>
                    <a:pt x="1349" y="662"/>
                    <a:pt x="1268" y="660"/>
                  </a:cubicBezTo>
                  <a:cubicBezTo>
                    <a:pt x="1181" y="660"/>
                    <a:pt x="1095" y="659"/>
                    <a:pt x="1010" y="658"/>
                  </a:cubicBezTo>
                  <a:cubicBezTo>
                    <a:pt x="953" y="657"/>
                    <a:pt x="894" y="657"/>
                    <a:pt x="837" y="646"/>
                  </a:cubicBezTo>
                  <a:cubicBezTo>
                    <a:pt x="607" y="605"/>
                    <a:pt x="425" y="410"/>
                    <a:pt x="355" y="185"/>
                  </a:cubicBezTo>
                  <a:cubicBezTo>
                    <a:pt x="333" y="180"/>
                    <a:pt x="313" y="174"/>
                    <a:pt x="291" y="169"/>
                  </a:cubicBezTo>
                  <a:cubicBezTo>
                    <a:pt x="261" y="161"/>
                    <a:pt x="229" y="156"/>
                    <a:pt x="198" y="156"/>
                  </a:cubicBezTo>
                  <a:cubicBezTo>
                    <a:pt x="143" y="156"/>
                    <a:pt x="90" y="171"/>
                    <a:pt x="54" y="211"/>
                  </a:cubicBezTo>
                  <a:cubicBezTo>
                    <a:pt x="24" y="245"/>
                    <a:pt x="13" y="289"/>
                    <a:pt x="9" y="333"/>
                  </a:cubicBezTo>
                  <a:cubicBezTo>
                    <a:pt x="0" y="440"/>
                    <a:pt x="38" y="549"/>
                    <a:pt x="111" y="627"/>
                  </a:cubicBezTo>
                  <a:cubicBezTo>
                    <a:pt x="137" y="654"/>
                    <a:pt x="166" y="677"/>
                    <a:pt x="196" y="700"/>
                  </a:cubicBezTo>
                  <a:cubicBezTo>
                    <a:pt x="385" y="842"/>
                    <a:pt x="603" y="935"/>
                    <a:pt x="806" y="1053"/>
                  </a:cubicBezTo>
                  <a:cubicBezTo>
                    <a:pt x="1010" y="1172"/>
                    <a:pt x="1206" y="1324"/>
                    <a:pt x="1309" y="1534"/>
                  </a:cubicBezTo>
                  <a:cubicBezTo>
                    <a:pt x="1391" y="1701"/>
                    <a:pt x="1406" y="1891"/>
                    <a:pt x="1405" y="2075"/>
                  </a:cubicBezTo>
                  <a:cubicBezTo>
                    <a:pt x="1403" y="2246"/>
                    <a:pt x="1330" y="2398"/>
                    <a:pt x="1350" y="2572"/>
                  </a:cubicBezTo>
                  <a:cubicBezTo>
                    <a:pt x="1355" y="2615"/>
                    <a:pt x="1365" y="2662"/>
                    <a:pt x="1398" y="2692"/>
                  </a:cubicBezTo>
                  <a:cubicBezTo>
                    <a:pt x="1438" y="2726"/>
                    <a:pt x="1496" y="2727"/>
                    <a:pt x="1549" y="2729"/>
                  </a:cubicBezTo>
                  <a:cubicBezTo>
                    <a:pt x="1741" y="2733"/>
                    <a:pt x="1954" y="2775"/>
                    <a:pt x="2065" y="2933"/>
                  </a:cubicBezTo>
                  <a:cubicBezTo>
                    <a:pt x="2137" y="3036"/>
                    <a:pt x="2167" y="3185"/>
                    <a:pt x="2285" y="3223"/>
                  </a:cubicBezTo>
                  <a:cubicBezTo>
                    <a:pt x="2305" y="3229"/>
                    <a:pt x="2325" y="3232"/>
                    <a:pt x="2346" y="3232"/>
                  </a:cubicBezTo>
                  <a:cubicBezTo>
                    <a:pt x="2376" y="3232"/>
                    <a:pt x="2407" y="3226"/>
                    <a:pt x="2436" y="3220"/>
                  </a:cubicBezTo>
                  <a:cubicBezTo>
                    <a:pt x="2662" y="3168"/>
                    <a:pt x="2895" y="3038"/>
                    <a:pt x="2959" y="2816"/>
                  </a:cubicBezTo>
                  <a:cubicBezTo>
                    <a:pt x="2989" y="2716"/>
                    <a:pt x="2979" y="2608"/>
                    <a:pt x="3006" y="2508"/>
                  </a:cubicBezTo>
                  <a:cubicBezTo>
                    <a:pt x="3040" y="2385"/>
                    <a:pt x="3127" y="2286"/>
                    <a:pt x="3209" y="2189"/>
                  </a:cubicBezTo>
                  <a:cubicBezTo>
                    <a:pt x="3279" y="2106"/>
                    <a:pt x="3348" y="2019"/>
                    <a:pt x="3422" y="1940"/>
                  </a:cubicBezTo>
                  <a:cubicBezTo>
                    <a:pt x="3474" y="1885"/>
                    <a:pt x="3548" y="1856"/>
                    <a:pt x="3621" y="1832"/>
                  </a:cubicBezTo>
                  <a:cubicBezTo>
                    <a:pt x="3791" y="1776"/>
                    <a:pt x="3972" y="1777"/>
                    <a:pt x="4145" y="1730"/>
                  </a:cubicBezTo>
                  <a:cubicBezTo>
                    <a:pt x="4254" y="1700"/>
                    <a:pt x="4362" y="1647"/>
                    <a:pt x="4428" y="1556"/>
                  </a:cubicBezTo>
                  <a:cubicBezTo>
                    <a:pt x="4527" y="1416"/>
                    <a:pt x="4496" y="1200"/>
                    <a:pt x="4360" y="1096"/>
                  </a:cubicBezTo>
                  <a:cubicBezTo>
                    <a:pt x="4266" y="1023"/>
                    <a:pt x="4151" y="1010"/>
                    <a:pt x="4030" y="1010"/>
                  </a:cubicBezTo>
                  <a:cubicBezTo>
                    <a:pt x="3959" y="1010"/>
                    <a:pt x="3886" y="1015"/>
                    <a:pt x="3815" y="1015"/>
                  </a:cubicBezTo>
                  <a:cubicBezTo>
                    <a:pt x="3730" y="1015"/>
                    <a:pt x="3647" y="1008"/>
                    <a:pt x="3570" y="980"/>
                  </a:cubicBezTo>
                  <a:cubicBezTo>
                    <a:pt x="3387" y="915"/>
                    <a:pt x="3274" y="748"/>
                    <a:pt x="3164" y="599"/>
                  </a:cubicBezTo>
                  <a:cubicBezTo>
                    <a:pt x="3108" y="524"/>
                    <a:pt x="3041" y="461"/>
                    <a:pt x="2982" y="391"/>
                  </a:cubicBezTo>
                  <a:cubicBezTo>
                    <a:pt x="2913" y="307"/>
                    <a:pt x="2875" y="230"/>
                    <a:pt x="2778" y="169"/>
                  </a:cubicBezTo>
                  <a:cubicBezTo>
                    <a:pt x="2635" y="76"/>
                    <a:pt x="2471" y="15"/>
                    <a:pt x="2301" y="3"/>
                  </a:cubicBezTo>
                  <a:cubicBezTo>
                    <a:pt x="2279" y="1"/>
                    <a:pt x="2257" y="0"/>
                    <a:pt x="2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7"/>
            <p:cNvSpPr/>
            <p:nvPr/>
          </p:nvSpPr>
          <p:spPr>
            <a:xfrm>
              <a:off x="3474750" y="2223625"/>
              <a:ext cx="147075" cy="137725"/>
            </a:xfrm>
            <a:custGeom>
              <a:avLst/>
              <a:gdLst/>
              <a:ahLst/>
              <a:cxnLst/>
              <a:rect l="l" t="t" r="r" b="b"/>
              <a:pathLst>
                <a:path w="5883" h="5509" extrusionOk="0">
                  <a:moveTo>
                    <a:pt x="1189" y="687"/>
                  </a:moveTo>
                  <a:cubicBezTo>
                    <a:pt x="1229" y="687"/>
                    <a:pt x="1270" y="691"/>
                    <a:pt x="1314" y="699"/>
                  </a:cubicBezTo>
                  <a:cubicBezTo>
                    <a:pt x="1481" y="729"/>
                    <a:pt x="1633" y="815"/>
                    <a:pt x="1767" y="916"/>
                  </a:cubicBezTo>
                  <a:cubicBezTo>
                    <a:pt x="2061" y="1136"/>
                    <a:pt x="2300" y="1447"/>
                    <a:pt x="2544" y="1741"/>
                  </a:cubicBezTo>
                  <a:cubicBezTo>
                    <a:pt x="2526" y="1818"/>
                    <a:pt x="2498" y="1893"/>
                    <a:pt x="2464" y="1964"/>
                  </a:cubicBezTo>
                  <a:cubicBezTo>
                    <a:pt x="2439" y="2015"/>
                    <a:pt x="2410" y="2063"/>
                    <a:pt x="2366" y="2098"/>
                  </a:cubicBezTo>
                  <a:cubicBezTo>
                    <a:pt x="2333" y="2123"/>
                    <a:pt x="2295" y="2140"/>
                    <a:pt x="2254" y="2155"/>
                  </a:cubicBezTo>
                  <a:cubicBezTo>
                    <a:pt x="2149" y="2196"/>
                    <a:pt x="2040" y="2234"/>
                    <a:pt x="1928" y="2237"/>
                  </a:cubicBezTo>
                  <a:cubicBezTo>
                    <a:pt x="1922" y="2237"/>
                    <a:pt x="1917" y="2237"/>
                    <a:pt x="1912" y="2237"/>
                  </a:cubicBezTo>
                  <a:cubicBezTo>
                    <a:pt x="1808" y="2237"/>
                    <a:pt x="1707" y="2209"/>
                    <a:pt x="1604" y="2193"/>
                  </a:cubicBezTo>
                  <a:cubicBezTo>
                    <a:pt x="1522" y="2180"/>
                    <a:pt x="1440" y="2174"/>
                    <a:pt x="1357" y="2174"/>
                  </a:cubicBezTo>
                  <a:cubicBezTo>
                    <a:pt x="1221" y="2174"/>
                    <a:pt x="1084" y="2191"/>
                    <a:pt x="953" y="2227"/>
                  </a:cubicBezTo>
                  <a:cubicBezTo>
                    <a:pt x="836" y="2260"/>
                    <a:pt x="720" y="2308"/>
                    <a:pt x="635" y="2394"/>
                  </a:cubicBezTo>
                  <a:cubicBezTo>
                    <a:pt x="597" y="2431"/>
                    <a:pt x="568" y="2473"/>
                    <a:pt x="544" y="2518"/>
                  </a:cubicBezTo>
                  <a:cubicBezTo>
                    <a:pt x="547" y="2477"/>
                    <a:pt x="548" y="2440"/>
                    <a:pt x="548" y="2410"/>
                  </a:cubicBezTo>
                  <a:cubicBezTo>
                    <a:pt x="554" y="1994"/>
                    <a:pt x="566" y="1576"/>
                    <a:pt x="664" y="1167"/>
                  </a:cubicBezTo>
                  <a:cubicBezTo>
                    <a:pt x="733" y="879"/>
                    <a:pt x="908" y="687"/>
                    <a:pt x="1189" y="687"/>
                  </a:cubicBezTo>
                  <a:close/>
                  <a:moveTo>
                    <a:pt x="3607" y="1"/>
                  </a:moveTo>
                  <a:cubicBezTo>
                    <a:pt x="3566" y="1"/>
                    <a:pt x="3525" y="6"/>
                    <a:pt x="3485" y="17"/>
                  </a:cubicBezTo>
                  <a:cubicBezTo>
                    <a:pt x="3355" y="52"/>
                    <a:pt x="3239" y="148"/>
                    <a:pt x="3193" y="274"/>
                  </a:cubicBezTo>
                  <a:cubicBezTo>
                    <a:pt x="3164" y="354"/>
                    <a:pt x="3163" y="441"/>
                    <a:pt x="3169" y="525"/>
                  </a:cubicBezTo>
                  <a:cubicBezTo>
                    <a:pt x="3175" y="620"/>
                    <a:pt x="3190" y="713"/>
                    <a:pt x="3211" y="806"/>
                  </a:cubicBezTo>
                  <a:cubicBezTo>
                    <a:pt x="3226" y="864"/>
                    <a:pt x="3242" y="921"/>
                    <a:pt x="3243" y="981"/>
                  </a:cubicBezTo>
                  <a:cubicBezTo>
                    <a:pt x="3243" y="1039"/>
                    <a:pt x="3225" y="1103"/>
                    <a:pt x="3176" y="1140"/>
                  </a:cubicBezTo>
                  <a:cubicBezTo>
                    <a:pt x="3141" y="1167"/>
                    <a:pt x="3097" y="1176"/>
                    <a:pt x="3052" y="1176"/>
                  </a:cubicBezTo>
                  <a:cubicBezTo>
                    <a:pt x="3035" y="1176"/>
                    <a:pt x="3017" y="1175"/>
                    <a:pt x="3000" y="1173"/>
                  </a:cubicBezTo>
                  <a:cubicBezTo>
                    <a:pt x="2916" y="1068"/>
                    <a:pt x="2832" y="961"/>
                    <a:pt x="2745" y="858"/>
                  </a:cubicBezTo>
                  <a:cubicBezTo>
                    <a:pt x="2621" y="714"/>
                    <a:pt x="2487" y="579"/>
                    <a:pt x="2322" y="484"/>
                  </a:cubicBezTo>
                  <a:cubicBezTo>
                    <a:pt x="2190" y="410"/>
                    <a:pt x="2043" y="366"/>
                    <a:pt x="1896" y="326"/>
                  </a:cubicBezTo>
                  <a:cubicBezTo>
                    <a:pt x="1661" y="263"/>
                    <a:pt x="1420" y="208"/>
                    <a:pt x="1178" y="208"/>
                  </a:cubicBezTo>
                  <a:cubicBezTo>
                    <a:pt x="1151" y="208"/>
                    <a:pt x="1124" y="208"/>
                    <a:pt x="1097" y="210"/>
                  </a:cubicBezTo>
                  <a:cubicBezTo>
                    <a:pt x="827" y="223"/>
                    <a:pt x="551" y="320"/>
                    <a:pt x="370" y="520"/>
                  </a:cubicBezTo>
                  <a:cubicBezTo>
                    <a:pt x="247" y="655"/>
                    <a:pt x="175" y="828"/>
                    <a:pt x="128" y="1003"/>
                  </a:cubicBezTo>
                  <a:cubicBezTo>
                    <a:pt x="1" y="1461"/>
                    <a:pt x="28" y="1937"/>
                    <a:pt x="46" y="2403"/>
                  </a:cubicBezTo>
                  <a:cubicBezTo>
                    <a:pt x="51" y="2552"/>
                    <a:pt x="6" y="2812"/>
                    <a:pt x="95" y="2945"/>
                  </a:cubicBezTo>
                  <a:cubicBezTo>
                    <a:pt x="113" y="2970"/>
                    <a:pt x="139" y="2994"/>
                    <a:pt x="170" y="3011"/>
                  </a:cubicBezTo>
                  <a:cubicBezTo>
                    <a:pt x="215" y="3037"/>
                    <a:pt x="255" y="3048"/>
                    <a:pt x="290" y="3048"/>
                  </a:cubicBezTo>
                  <a:cubicBezTo>
                    <a:pt x="374" y="3048"/>
                    <a:pt x="431" y="2983"/>
                    <a:pt x="470" y="2893"/>
                  </a:cubicBezTo>
                  <a:cubicBezTo>
                    <a:pt x="470" y="2955"/>
                    <a:pt x="473" y="3017"/>
                    <a:pt x="479" y="3075"/>
                  </a:cubicBezTo>
                  <a:cubicBezTo>
                    <a:pt x="496" y="3244"/>
                    <a:pt x="523" y="3412"/>
                    <a:pt x="591" y="3566"/>
                  </a:cubicBezTo>
                  <a:cubicBezTo>
                    <a:pt x="658" y="3720"/>
                    <a:pt x="769" y="3860"/>
                    <a:pt x="921" y="3935"/>
                  </a:cubicBezTo>
                  <a:cubicBezTo>
                    <a:pt x="1053" y="4000"/>
                    <a:pt x="1206" y="4013"/>
                    <a:pt x="1345" y="4062"/>
                  </a:cubicBezTo>
                  <a:cubicBezTo>
                    <a:pt x="1494" y="4115"/>
                    <a:pt x="1628" y="4211"/>
                    <a:pt x="1724" y="4337"/>
                  </a:cubicBezTo>
                  <a:cubicBezTo>
                    <a:pt x="1776" y="4404"/>
                    <a:pt x="1816" y="4478"/>
                    <a:pt x="1874" y="4540"/>
                  </a:cubicBezTo>
                  <a:cubicBezTo>
                    <a:pt x="1930" y="4600"/>
                    <a:pt x="2006" y="4650"/>
                    <a:pt x="2087" y="4650"/>
                  </a:cubicBezTo>
                  <a:cubicBezTo>
                    <a:pt x="2089" y="4650"/>
                    <a:pt x="2090" y="4650"/>
                    <a:pt x="2092" y="4650"/>
                  </a:cubicBezTo>
                  <a:cubicBezTo>
                    <a:pt x="2111" y="4650"/>
                    <a:pt x="2128" y="4645"/>
                    <a:pt x="2142" y="4635"/>
                  </a:cubicBezTo>
                  <a:cubicBezTo>
                    <a:pt x="2164" y="4620"/>
                    <a:pt x="2173" y="4594"/>
                    <a:pt x="2178" y="4568"/>
                  </a:cubicBezTo>
                  <a:cubicBezTo>
                    <a:pt x="2213" y="4404"/>
                    <a:pt x="2150" y="4233"/>
                    <a:pt x="2056" y="4095"/>
                  </a:cubicBezTo>
                  <a:cubicBezTo>
                    <a:pt x="1963" y="3956"/>
                    <a:pt x="1839" y="3839"/>
                    <a:pt x="1736" y="3706"/>
                  </a:cubicBezTo>
                  <a:cubicBezTo>
                    <a:pt x="1634" y="3574"/>
                    <a:pt x="1546" y="3418"/>
                    <a:pt x="1545" y="3250"/>
                  </a:cubicBezTo>
                  <a:cubicBezTo>
                    <a:pt x="1544" y="3109"/>
                    <a:pt x="1606" y="2971"/>
                    <a:pt x="1696" y="2864"/>
                  </a:cubicBezTo>
                  <a:cubicBezTo>
                    <a:pt x="1786" y="2761"/>
                    <a:pt x="1902" y="2683"/>
                    <a:pt x="2032" y="2640"/>
                  </a:cubicBezTo>
                  <a:cubicBezTo>
                    <a:pt x="2230" y="2575"/>
                    <a:pt x="2459" y="2590"/>
                    <a:pt x="2630" y="2471"/>
                  </a:cubicBezTo>
                  <a:cubicBezTo>
                    <a:pt x="2737" y="2395"/>
                    <a:pt x="2806" y="2270"/>
                    <a:pt x="2826" y="2139"/>
                  </a:cubicBezTo>
                  <a:cubicBezTo>
                    <a:pt x="2830" y="2113"/>
                    <a:pt x="2831" y="2086"/>
                    <a:pt x="2831" y="2061"/>
                  </a:cubicBezTo>
                  <a:cubicBezTo>
                    <a:pt x="3019" y="2250"/>
                    <a:pt x="3223" y="2410"/>
                    <a:pt x="3469" y="2500"/>
                  </a:cubicBezTo>
                  <a:cubicBezTo>
                    <a:pt x="3613" y="2551"/>
                    <a:pt x="3764" y="2584"/>
                    <a:pt x="3916" y="2596"/>
                  </a:cubicBezTo>
                  <a:cubicBezTo>
                    <a:pt x="3924" y="2637"/>
                    <a:pt x="3921" y="2679"/>
                    <a:pt x="3903" y="2718"/>
                  </a:cubicBezTo>
                  <a:cubicBezTo>
                    <a:pt x="3813" y="2895"/>
                    <a:pt x="3603" y="2911"/>
                    <a:pt x="3446" y="2985"/>
                  </a:cubicBezTo>
                  <a:cubicBezTo>
                    <a:pt x="3215" y="3091"/>
                    <a:pt x="2987" y="3204"/>
                    <a:pt x="2758" y="3315"/>
                  </a:cubicBezTo>
                  <a:cubicBezTo>
                    <a:pt x="2650" y="3367"/>
                    <a:pt x="2537" y="3421"/>
                    <a:pt x="2462" y="3515"/>
                  </a:cubicBezTo>
                  <a:cubicBezTo>
                    <a:pt x="2353" y="3651"/>
                    <a:pt x="2342" y="3849"/>
                    <a:pt x="2402" y="4013"/>
                  </a:cubicBezTo>
                  <a:cubicBezTo>
                    <a:pt x="2428" y="4084"/>
                    <a:pt x="2465" y="4151"/>
                    <a:pt x="2490" y="4223"/>
                  </a:cubicBezTo>
                  <a:cubicBezTo>
                    <a:pt x="2541" y="4373"/>
                    <a:pt x="2533" y="4536"/>
                    <a:pt x="2543" y="4696"/>
                  </a:cubicBezTo>
                  <a:cubicBezTo>
                    <a:pt x="2552" y="4855"/>
                    <a:pt x="2584" y="5023"/>
                    <a:pt x="2696" y="5138"/>
                  </a:cubicBezTo>
                  <a:cubicBezTo>
                    <a:pt x="2795" y="5239"/>
                    <a:pt x="2941" y="5278"/>
                    <a:pt x="3087" y="5278"/>
                  </a:cubicBezTo>
                  <a:cubicBezTo>
                    <a:pt x="3130" y="5278"/>
                    <a:pt x="3173" y="5274"/>
                    <a:pt x="3214" y="5268"/>
                  </a:cubicBezTo>
                  <a:cubicBezTo>
                    <a:pt x="3396" y="5241"/>
                    <a:pt x="3571" y="5170"/>
                    <a:pt x="3752" y="5136"/>
                  </a:cubicBezTo>
                  <a:cubicBezTo>
                    <a:pt x="3882" y="5112"/>
                    <a:pt x="4014" y="5109"/>
                    <a:pt x="4146" y="5109"/>
                  </a:cubicBezTo>
                  <a:cubicBezTo>
                    <a:pt x="4176" y="5109"/>
                    <a:pt x="4206" y="5109"/>
                    <a:pt x="4236" y="5109"/>
                  </a:cubicBezTo>
                  <a:cubicBezTo>
                    <a:pt x="4378" y="5110"/>
                    <a:pt x="4522" y="5112"/>
                    <a:pt x="4659" y="5150"/>
                  </a:cubicBezTo>
                  <a:cubicBezTo>
                    <a:pt x="4918" y="5225"/>
                    <a:pt x="5127" y="5427"/>
                    <a:pt x="5386" y="5497"/>
                  </a:cubicBezTo>
                  <a:cubicBezTo>
                    <a:pt x="5415" y="5505"/>
                    <a:pt x="5445" y="5509"/>
                    <a:pt x="5475" y="5509"/>
                  </a:cubicBezTo>
                  <a:cubicBezTo>
                    <a:pt x="5608" y="5509"/>
                    <a:pt x="5744" y="5436"/>
                    <a:pt x="5793" y="5309"/>
                  </a:cubicBezTo>
                  <a:cubicBezTo>
                    <a:pt x="5823" y="5235"/>
                    <a:pt x="5882" y="5087"/>
                    <a:pt x="5872" y="5007"/>
                  </a:cubicBezTo>
                  <a:cubicBezTo>
                    <a:pt x="5842" y="4770"/>
                    <a:pt x="5720" y="4549"/>
                    <a:pt x="5546" y="4384"/>
                  </a:cubicBezTo>
                  <a:cubicBezTo>
                    <a:pt x="5373" y="4220"/>
                    <a:pt x="5149" y="4112"/>
                    <a:pt x="4916" y="4062"/>
                  </a:cubicBezTo>
                  <a:cubicBezTo>
                    <a:pt x="4742" y="4024"/>
                    <a:pt x="4558" y="4014"/>
                    <a:pt x="4400" y="3928"/>
                  </a:cubicBezTo>
                  <a:cubicBezTo>
                    <a:pt x="4161" y="3797"/>
                    <a:pt x="4045" y="3504"/>
                    <a:pt x="4045" y="3228"/>
                  </a:cubicBezTo>
                  <a:cubicBezTo>
                    <a:pt x="4045" y="3150"/>
                    <a:pt x="4053" y="3072"/>
                    <a:pt x="4077" y="2998"/>
                  </a:cubicBezTo>
                  <a:cubicBezTo>
                    <a:pt x="4123" y="2858"/>
                    <a:pt x="4229" y="2729"/>
                    <a:pt x="4253" y="2590"/>
                  </a:cubicBezTo>
                  <a:cubicBezTo>
                    <a:pt x="4387" y="2575"/>
                    <a:pt x="4518" y="2545"/>
                    <a:pt x="4645" y="2498"/>
                  </a:cubicBezTo>
                  <a:cubicBezTo>
                    <a:pt x="4682" y="2592"/>
                    <a:pt x="4726" y="2687"/>
                    <a:pt x="4793" y="2764"/>
                  </a:cubicBezTo>
                  <a:cubicBezTo>
                    <a:pt x="4860" y="2841"/>
                    <a:pt x="4952" y="2899"/>
                    <a:pt x="5053" y="2906"/>
                  </a:cubicBezTo>
                  <a:cubicBezTo>
                    <a:pt x="5059" y="2906"/>
                    <a:pt x="5066" y="2906"/>
                    <a:pt x="5072" y="2906"/>
                  </a:cubicBezTo>
                  <a:cubicBezTo>
                    <a:pt x="5202" y="2906"/>
                    <a:pt x="5323" y="2817"/>
                    <a:pt x="5390" y="2703"/>
                  </a:cubicBezTo>
                  <a:cubicBezTo>
                    <a:pt x="5458" y="2584"/>
                    <a:pt x="5473" y="2440"/>
                    <a:pt x="5469" y="2302"/>
                  </a:cubicBezTo>
                  <a:cubicBezTo>
                    <a:pt x="5466" y="2190"/>
                    <a:pt x="5451" y="2078"/>
                    <a:pt x="5422" y="1969"/>
                  </a:cubicBezTo>
                  <a:cubicBezTo>
                    <a:pt x="5400" y="1887"/>
                    <a:pt x="5370" y="1805"/>
                    <a:pt x="5314" y="1742"/>
                  </a:cubicBezTo>
                  <a:cubicBezTo>
                    <a:pt x="5245" y="1666"/>
                    <a:pt x="5140" y="1629"/>
                    <a:pt x="5037" y="1621"/>
                  </a:cubicBezTo>
                  <a:cubicBezTo>
                    <a:pt x="5019" y="1619"/>
                    <a:pt x="5000" y="1619"/>
                    <a:pt x="4981" y="1619"/>
                  </a:cubicBezTo>
                  <a:cubicBezTo>
                    <a:pt x="4897" y="1619"/>
                    <a:pt x="4813" y="1632"/>
                    <a:pt x="4731" y="1646"/>
                  </a:cubicBezTo>
                  <a:cubicBezTo>
                    <a:pt x="4666" y="1656"/>
                    <a:pt x="4598" y="1670"/>
                    <a:pt x="4558" y="1722"/>
                  </a:cubicBezTo>
                  <a:cubicBezTo>
                    <a:pt x="4508" y="1783"/>
                    <a:pt x="4513" y="1888"/>
                    <a:pt x="4491" y="1963"/>
                  </a:cubicBezTo>
                  <a:cubicBezTo>
                    <a:pt x="4410" y="1989"/>
                    <a:pt x="4328" y="2001"/>
                    <a:pt x="4245" y="2001"/>
                  </a:cubicBezTo>
                  <a:cubicBezTo>
                    <a:pt x="3968" y="2001"/>
                    <a:pt x="3689" y="1869"/>
                    <a:pt x="3471" y="1687"/>
                  </a:cubicBezTo>
                  <a:cubicBezTo>
                    <a:pt x="3412" y="1636"/>
                    <a:pt x="3356" y="1584"/>
                    <a:pt x="3303" y="1528"/>
                  </a:cubicBezTo>
                  <a:lnTo>
                    <a:pt x="3303" y="1528"/>
                  </a:lnTo>
                  <a:cubicBezTo>
                    <a:pt x="3309" y="1533"/>
                    <a:pt x="3314" y="1537"/>
                    <a:pt x="3320" y="1541"/>
                  </a:cubicBezTo>
                  <a:cubicBezTo>
                    <a:pt x="3372" y="1572"/>
                    <a:pt x="3428" y="1593"/>
                    <a:pt x="3486" y="1604"/>
                  </a:cubicBezTo>
                  <a:cubicBezTo>
                    <a:pt x="3506" y="1608"/>
                    <a:pt x="3527" y="1611"/>
                    <a:pt x="3548" y="1611"/>
                  </a:cubicBezTo>
                  <a:cubicBezTo>
                    <a:pt x="3608" y="1611"/>
                    <a:pt x="3668" y="1592"/>
                    <a:pt x="3699" y="1544"/>
                  </a:cubicBezTo>
                  <a:cubicBezTo>
                    <a:pt x="3719" y="1515"/>
                    <a:pt x="3724" y="1479"/>
                    <a:pt x="3726" y="1444"/>
                  </a:cubicBezTo>
                  <a:cubicBezTo>
                    <a:pt x="3736" y="1331"/>
                    <a:pt x="3729" y="1217"/>
                    <a:pt x="3745" y="1104"/>
                  </a:cubicBezTo>
                  <a:cubicBezTo>
                    <a:pt x="3760" y="991"/>
                    <a:pt x="3801" y="876"/>
                    <a:pt x="3888" y="803"/>
                  </a:cubicBezTo>
                  <a:cubicBezTo>
                    <a:pt x="4037" y="680"/>
                    <a:pt x="4260" y="716"/>
                    <a:pt x="4438" y="642"/>
                  </a:cubicBezTo>
                  <a:cubicBezTo>
                    <a:pt x="4574" y="583"/>
                    <a:pt x="4680" y="454"/>
                    <a:pt x="4708" y="309"/>
                  </a:cubicBezTo>
                  <a:cubicBezTo>
                    <a:pt x="4721" y="247"/>
                    <a:pt x="4716" y="174"/>
                    <a:pt x="4666" y="133"/>
                  </a:cubicBezTo>
                  <a:cubicBezTo>
                    <a:pt x="4645" y="114"/>
                    <a:pt x="4617" y="106"/>
                    <a:pt x="4589" y="106"/>
                  </a:cubicBezTo>
                  <a:cubicBezTo>
                    <a:pt x="4551" y="106"/>
                    <a:pt x="4512" y="121"/>
                    <a:pt x="4482" y="145"/>
                  </a:cubicBezTo>
                  <a:cubicBezTo>
                    <a:pt x="4459" y="166"/>
                    <a:pt x="4439" y="191"/>
                    <a:pt x="4411" y="205"/>
                  </a:cubicBezTo>
                  <a:cubicBezTo>
                    <a:pt x="4392" y="212"/>
                    <a:pt x="4371" y="213"/>
                    <a:pt x="4351" y="215"/>
                  </a:cubicBezTo>
                  <a:cubicBezTo>
                    <a:pt x="4325" y="216"/>
                    <a:pt x="4298" y="217"/>
                    <a:pt x="4272" y="217"/>
                  </a:cubicBezTo>
                  <a:cubicBezTo>
                    <a:pt x="4204" y="217"/>
                    <a:pt x="4137" y="210"/>
                    <a:pt x="4074" y="185"/>
                  </a:cubicBezTo>
                  <a:cubicBezTo>
                    <a:pt x="4003" y="156"/>
                    <a:pt x="3942" y="108"/>
                    <a:pt x="3875" y="71"/>
                  </a:cubicBezTo>
                  <a:cubicBezTo>
                    <a:pt x="3793" y="26"/>
                    <a:pt x="3700" y="1"/>
                    <a:pt x="3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7"/>
            <p:cNvSpPr/>
            <p:nvPr/>
          </p:nvSpPr>
          <p:spPr>
            <a:xfrm>
              <a:off x="3556125" y="2233150"/>
              <a:ext cx="28100" cy="27175"/>
            </a:xfrm>
            <a:custGeom>
              <a:avLst/>
              <a:gdLst/>
              <a:ahLst/>
              <a:cxnLst/>
              <a:rect l="l" t="t" r="r" b="b"/>
              <a:pathLst>
                <a:path w="1124" h="1087" fill="none" extrusionOk="0">
                  <a:moveTo>
                    <a:pt x="0" y="994"/>
                  </a:moveTo>
                  <a:cubicBezTo>
                    <a:pt x="59" y="1030"/>
                    <a:pt x="121" y="1066"/>
                    <a:pt x="188" y="1075"/>
                  </a:cubicBezTo>
                  <a:cubicBezTo>
                    <a:pt x="257" y="1087"/>
                    <a:pt x="335" y="1062"/>
                    <a:pt x="368" y="1001"/>
                  </a:cubicBezTo>
                  <a:cubicBezTo>
                    <a:pt x="392" y="960"/>
                    <a:pt x="391" y="910"/>
                    <a:pt x="389" y="864"/>
                  </a:cubicBezTo>
                  <a:cubicBezTo>
                    <a:pt x="386" y="746"/>
                    <a:pt x="382" y="627"/>
                    <a:pt x="379" y="509"/>
                  </a:cubicBezTo>
                  <a:cubicBezTo>
                    <a:pt x="377" y="443"/>
                    <a:pt x="376" y="377"/>
                    <a:pt x="391" y="313"/>
                  </a:cubicBezTo>
                  <a:cubicBezTo>
                    <a:pt x="406" y="248"/>
                    <a:pt x="440" y="187"/>
                    <a:pt x="497" y="154"/>
                  </a:cubicBezTo>
                  <a:cubicBezTo>
                    <a:pt x="567" y="113"/>
                    <a:pt x="653" y="120"/>
                    <a:pt x="731" y="137"/>
                  </a:cubicBezTo>
                  <a:cubicBezTo>
                    <a:pt x="809" y="154"/>
                    <a:pt x="889" y="176"/>
                    <a:pt x="969" y="163"/>
                  </a:cubicBezTo>
                  <a:cubicBezTo>
                    <a:pt x="1049" y="149"/>
                    <a:pt x="1124" y="81"/>
                    <a:pt x="1115" y="1"/>
                  </a:cubicBezTo>
                </a:path>
              </a:pathLst>
            </a:custGeom>
            <a:noFill/>
            <a:ln w="1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7"/>
            <p:cNvSpPr/>
            <p:nvPr/>
          </p:nvSpPr>
          <p:spPr>
            <a:xfrm>
              <a:off x="3499000" y="2274325"/>
              <a:ext cx="44450" cy="52850"/>
            </a:xfrm>
            <a:custGeom>
              <a:avLst/>
              <a:gdLst/>
              <a:ahLst/>
              <a:cxnLst/>
              <a:rect l="l" t="t" r="r" b="b"/>
              <a:pathLst>
                <a:path w="1778" h="2114" fill="none" extrusionOk="0">
                  <a:moveTo>
                    <a:pt x="1778" y="1"/>
                  </a:moveTo>
                  <a:cubicBezTo>
                    <a:pt x="1775" y="104"/>
                    <a:pt x="1715" y="198"/>
                    <a:pt x="1634" y="262"/>
                  </a:cubicBezTo>
                  <a:cubicBezTo>
                    <a:pt x="1553" y="325"/>
                    <a:pt x="1454" y="360"/>
                    <a:pt x="1353" y="382"/>
                  </a:cubicBezTo>
                  <a:cubicBezTo>
                    <a:pt x="1182" y="422"/>
                    <a:pt x="1002" y="433"/>
                    <a:pt x="826" y="409"/>
                  </a:cubicBezTo>
                  <a:cubicBezTo>
                    <a:pt x="710" y="396"/>
                    <a:pt x="596" y="367"/>
                    <a:pt x="479" y="371"/>
                  </a:cubicBezTo>
                  <a:cubicBezTo>
                    <a:pt x="308" y="377"/>
                    <a:pt x="133" y="464"/>
                    <a:pt x="60" y="619"/>
                  </a:cubicBezTo>
                  <a:cubicBezTo>
                    <a:pt x="26" y="690"/>
                    <a:pt x="15" y="771"/>
                    <a:pt x="11" y="850"/>
                  </a:cubicBezTo>
                  <a:cubicBezTo>
                    <a:pt x="1" y="1054"/>
                    <a:pt x="38" y="1276"/>
                    <a:pt x="183" y="1421"/>
                  </a:cubicBezTo>
                  <a:cubicBezTo>
                    <a:pt x="239" y="1478"/>
                    <a:pt x="309" y="1519"/>
                    <a:pt x="377" y="1560"/>
                  </a:cubicBezTo>
                  <a:cubicBezTo>
                    <a:pt x="493" y="1631"/>
                    <a:pt x="607" y="1704"/>
                    <a:pt x="720" y="1780"/>
                  </a:cubicBezTo>
                  <a:cubicBezTo>
                    <a:pt x="755" y="1803"/>
                    <a:pt x="791" y="1827"/>
                    <a:pt x="818" y="1861"/>
                  </a:cubicBezTo>
                  <a:cubicBezTo>
                    <a:pt x="874" y="1930"/>
                    <a:pt x="885" y="2025"/>
                    <a:pt x="893" y="2114"/>
                  </a:cubicBezTo>
                </a:path>
              </a:pathLst>
            </a:custGeom>
            <a:noFill/>
            <a:ln w="1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7"/>
            <p:cNvSpPr/>
            <p:nvPr/>
          </p:nvSpPr>
          <p:spPr>
            <a:xfrm>
              <a:off x="3562000" y="2288350"/>
              <a:ext cx="51275" cy="57650"/>
            </a:xfrm>
            <a:custGeom>
              <a:avLst/>
              <a:gdLst/>
              <a:ahLst/>
              <a:cxnLst/>
              <a:rect l="l" t="t" r="r" b="b"/>
              <a:pathLst>
                <a:path w="2051" h="2306" fill="none" extrusionOk="0">
                  <a:moveTo>
                    <a:pt x="660" y="0"/>
                  </a:moveTo>
                  <a:cubicBezTo>
                    <a:pt x="526" y="232"/>
                    <a:pt x="365" y="451"/>
                    <a:pt x="183" y="647"/>
                  </a:cubicBezTo>
                  <a:cubicBezTo>
                    <a:pt x="126" y="707"/>
                    <a:pt x="66" y="769"/>
                    <a:pt x="34" y="846"/>
                  </a:cubicBezTo>
                  <a:cubicBezTo>
                    <a:pt x="9" y="904"/>
                    <a:pt x="1" y="970"/>
                    <a:pt x="4" y="1033"/>
                  </a:cubicBezTo>
                  <a:cubicBezTo>
                    <a:pt x="11" y="1264"/>
                    <a:pt x="153" y="1492"/>
                    <a:pt x="370" y="1574"/>
                  </a:cubicBezTo>
                  <a:cubicBezTo>
                    <a:pt x="483" y="1617"/>
                    <a:pt x="606" y="1619"/>
                    <a:pt x="727" y="1626"/>
                  </a:cubicBezTo>
                  <a:cubicBezTo>
                    <a:pt x="1106" y="1647"/>
                    <a:pt x="1485" y="1732"/>
                    <a:pt x="1820" y="1912"/>
                  </a:cubicBezTo>
                  <a:cubicBezTo>
                    <a:pt x="1874" y="1939"/>
                    <a:pt x="1927" y="1971"/>
                    <a:pt x="1966" y="2019"/>
                  </a:cubicBezTo>
                  <a:cubicBezTo>
                    <a:pt x="2029" y="2098"/>
                    <a:pt x="2041" y="2205"/>
                    <a:pt x="2051" y="2305"/>
                  </a:cubicBezTo>
                </a:path>
              </a:pathLst>
            </a:custGeom>
            <a:noFill/>
            <a:ln w="1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7"/>
            <p:cNvSpPr/>
            <p:nvPr/>
          </p:nvSpPr>
          <p:spPr>
            <a:xfrm>
              <a:off x="3588675" y="2228950"/>
              <a:ext cx="177625" cy="275525"/>
            </a:xfrm>
            <a:custGeom>
              <a:avLst/>
              <a:gdLst/>
              <a:ahLst/>
              <a:cxnLst/>
              <a:rect l="l" t="t" r="r" b="b"/>
              <a:pathLst>
                <a:path w="7105" h="11021" extrusionOk="0">
                  <a:moveTo>
                    <a:pt x="2915" y="1"/>
                  </a:moveTo>
                  <a:cubicBezTo>
                    <a:pt x="2844" y="1"/>
                    <a:pt x="2783" y="20"/>
                    <a:pt x="2763" y="85"/>
                  </a:cubicBezTo>
                  <a:cubicBezTo>
                    <a:pt x="2727" y="199"/>
                    <a:pt x="2787" y="327"/>
                    <a:pt x="2879" y="403"/>
                  </a:cubicBezTo>
                  <a:cubicBezTo>
                    <a:pt x="2972" y="479"/>
                    <a:pt x="3092" y="512"/>
                    <a:pt x="3208" y="538"/>
                  </a:cubicBezTo>
                  <a:cubicBezTo>
                    <a:pt x="3909" y="697"/>
                    <a:pt x="4635" y="649"/>
                    <a:pt x="5354" y="665"/>
                  </a:cubicBezTo>
                  <a:cubicBezTo>
                    <a:pt x="5519" y="669"/>
                    <a:pt x="5689" y="676"/>
                    <a:pt x="5843" y="737"/>
                  </a:cubicBezTo>
                  <a:cubicBezTo>
                    <a:pt x="5997" y="798"/>
                    <a:pt x="6135" y="923"/>
                    <a:pt x="6168" y="1085"/>
                  </a:cubicBezTo>
                  <a:cubicBezTo>
                    <a:pt x="6204" y="1261"/>
                    <a:pt x="6114" y="1437"/>
                    <a:pt x="6017" y="1587"/>
                  </a:cubicBezTo>
                  <a:cubicBezTo>
                    <a:pt x="5590" y="2243"/>
                    <a:pt x="4944" y="2812"/>
                    <a:pt x="4832" y="3586"/>
                  </a:cubicBezTo>
                  <a:cubicBezTo>
                    <a:pt x="4772" y="4004"/>
                    <a:pt x="4878" y="4425"/>
                    <a:pt x="4904" y="4847"/>
                  </a:cubicBezTo>
                  <a:cubicBezTo>
                    <a:pt x="4917" y="5060"/>
                    <a:pt x="4902" y="5288"/>
                    <a:pt x="4840" y="5494"/>
                  </a:cubicBezTo>
                  <a:cubicBezTo>
                    <a:pt x="4837" y="5494"/>
                    <a:pt x="4834" y="5494"/>
                    <a:pt x="4832" y="5494"/>
                  </a:cubicBezTo>
                  <a:cubicBezTo>
                    <a:pt x="4796" y="5494"/>
                    <a:pt x="4761" y="5488"/>
                    <a:pt x="4728" y="5477"/>
                  </a:cubicBezTo>
                  <a:cubicBezTo>
                    <a:pt x="4634" y="5445"/>
                    <a:pt x="4556" y="5374"/>
                    <a:pt x="4502" y="5291"/>
                  </a:cubicBezTo>
                  <a:cubicBezTo>
                    <a:pt x="4428" y="5177"/>
                    <a:pt x="4392" y="5040"/>
                    <a:pt x="4301" y="4939"/>
                  </a:cubicBezTo>
                  <a:cubicBezTo>
                    <a:pt x="4209" y="4834"/>
                    <a:pt x="4069" y="4783"/>
                    <a:pt x="3929" y="4783"/>
                  </a:cubicBezTo>
                  <a:cubicBezTo>
                    <a:pt x="3882" y="4783"/>
                    <a:pt x="3834" y="4789"/>
                    <a:pt x="3789" y="4800"/>
                  </a:cubicBezTo>
                  <a:cubicBezTo>
                    <a:pt x="3608" y="4847"/>
                    <a:pt x="3457" y="4973"/>
                    <a:pt x="3347" y="5124"/>
                  </a:cubicBezTo>
                  <a:cubicBezTo>
                    <a:pt x="3287" y="5207"/>
                    <a:pt x="3238" y="5302"/>
                    <a:pt x="3226" y="5405"/>
                  </a:cubicBezTo>
                  <a:cubicBezTo>
                    <a:pt x="3218" y="5473"/>
                    <a:pt x="3236" y="5553"/>
                    <a:pt x="3294" y="5588"/>
                  </a:cubicBezTo>
                  <a:cubicBezTo>
                    <a:pt x="3314" y="5599"/>
                    <a:pt x="3336" y="5603"/>
                    <a:pt x="3359" y="5603"/>
                  </a:cubicBezTo>
                  <a:cubicBezTo>
                    <a:pt x="3390" y="5603"/>
                    <a:pt x="3423" y="5594"/>
                    <a:pt x="3451" y="5581"/>
                  </a:cubicBezTo>
                  <a:cubicBezTo>
                    <a:pt x="3500" y="5557"/>
                    <a:pt x="3541" y="5521"/>
                    <a:pt x="3588" y="5494"/>
                  </a:cubicBezTo>
                  <a:cubicBezTo>
                    <a:pt x="3654" y="5455"/>
                    <a:pt x="3729" y="5437"/>
                    <a:pt x="3805" y="5437"/>
                  </a:cubicBezTo>
                  <a:cubicBezTo>
                    <a:pt x="3914" y="5437"/>
                    <a:pt x="4023" y="5475"/>
                    <a:pt x="4102" y="5548"/>
                  </a:cubicBezTo>
                  <a:cubicBezTo>
                    <a:pt x="4164" y="5607"/>
                    <a:pt x="4209" y="5681"/>
                    <a:pt x="4263" y="5746"/>
                  </a:cubicBezTo>
                  <a:cubicBezTo>
                    <a:pt x="4318" y="5810"/>
                    <a:pt x="4390" y="5867"/>
                    <a:pt x="4475" y="5872"/>
                  </a:cubicBezTo>
                  <a:cubicBezTo>
                    <a:pt x="4479" y="5872"/>
                    <a:pt x="4483" y="5873"/>
                    <a:pt x="4486" y="5873"/>
                  </a:cubicBezTo>
                  <a:cubicBezTo>
                    <a:pt x="4536" y="5873"/>
                    <a:pt x="4586" y="5854"/>
                    <a:pt x="4631" y="5833"/>
                  </a:cubicBezTo>
                  <a:cubicBezTo>
                    <a:pt x="4654" y="5823"/>
                    <a:pt x="4675" y="5811"/>
                    <a:pt x="4697" y="5798"/>
                  </a:cubicBezTo>
                  <a:lnTo>
                    <a:pt x="4697" y="5798"/>
                  </a:lnTo>
                  <a:cubicBezTo>
                    <a:pt x="4646" y="5872"/>
                    <a:pt x="4585" y="5939"/>
                    <a:pt x="4512" y="5995"/>
                  </a:cubicBezTo>
                  <a:cubicBezTo>
                    <a:pt x="4287" y="6166"/>
                    <a:pt x="3995" y="6205"/>
                    <a:pt x="3709" y="6205"/>
                  </a:cubicBezTo>
                  <a:cubicBezTo>
                    <a:pt x="3670" y="6205"/>
                    <a:pt x="3632" y="6204"/>
                    <a:pt x="3593" y="6203"/>
                  </a:cubicBezTo>
                  <a:cubicBezTo>
                    <a:pt x="3308" y="6193"/>
                    <a:pt x="3021" y="6161"/>
                    <a:pt x="2735" y="6161"/>
                  </a:cubicBezTo>
                  <a:cubicBezTo>
                    <a:pt x="2606" y="6161"/>
                    <a:pt x="2478" y="6167"/>
                    <a:pt x="2350" y="6186"/>
                  </a:cubicBezTo>
                  <a:cubicBezTo>
                    <a:pt x="2191" y="6209"/>
                    <a:pt x="2029" y="6249"/>
                    <a:pt x="1872" y="6304"/>
                  </a:cubicBezTo>
                  <a:cubicBezTo>
                    <a:pt x="1854" y="6184"/>
                    <a:pt x="1803" y="6066"/>
                    <a:pt x="1725" y="5972"/>
                  </a:cubicBezTo>
                  <a:cubicBezTo>
                    <a:pt x="1663" y="5898"/>
                    <a:pt x="1581" y="5835"/>
                    <a:pt x="1486" y="5825"/>
                  </a:cubicBezTo>
                  <a:cubicBezTo>
                    <a:pt x="1475" y="5824"/>
                    <a:pt x="1464" y="5823"/>
                    <a:pt x="1453" y="5823"/>
                  </a:cubicBezTo>
                  <a:cubicBezTo>
                    <a:pt x="1425" y="5823"/>
                    <a:pt x="1398" y="5826"/>
                    <a:pt x="1370" y="5830"/>
                  </a:cubicBezTo>
                  <a:cubicBezTo>
                    <a:pt x="1324" y="5835"/>
                    <a:pt x="1277" y="5841"/>
                    <a:pt x="1230" y="5841"/>
                  </a:cubicBezTo>
                  <a:cubicBezTo>
                    <a:pt x="1184" y="5841"/>
                    <a:pt x="1138" y="5835"/>
                    <a:pt x="1095" y="5819"/>
                  </a:cubicBezTo>
                  <a:cubicBezTo>
                    <a:pt x="977" y="5774"/>
                    <a:pt x="904" y="5656"/>
                    <a:pt x="807" y="5574"/>
                  </a:cubicBezTo>
                  <a:cubicBezTo>
                    <a:pt x="701" y="5483"/>
                    <a:pt x="561" y="5435"/>
                    <a:pt x="421" y="5435"/>
                  </a:cubicBezTo>
                  <a:cubicBezTo>
                    <a:pt x="317" y="5435"/>
                    <a:pt x="214" y="5461"/>
                    <a:pt x="125" y="5515"/>
                  </a:cubicBezTo>
                  <a:cubicBezTo>
                    <a:pt x="88" y="5536"/>
                    <a:pt x="52" y="5564"/>
                    <a:pt x="30" y="5602"/>
                  </a:cubicBezTo>
                  <a:cubicBezTo>
                    <a:pt x="6" y="5638"/>
                    <a:pt x="1" y="5687"/>
                    <a:pt x="25" y="5723"/>
                  </a:cubicBezTo>
                  <a:cubicBezTo>
                    <a:pt x="58" y="5774"/>
                    <a:pt x="129" y="5779"/>
                    <a:pt x="191" y="5783"/>
                  </a:cubicBezTo>
                  <a:cubicBezTo>
                    <a:pt x="266" y="5787"/>
                    <a:pt x="343" y="5797"/>
                    <a:pt x="404" y="5838"/>
                  </a:cubicBezTo>
                  <a:cubicBezTo>
                    <a:pt x="448" y="5867"/>
                    <a:pt x="481" y="5910"/>
                    <a:pt x="509" y="5954"/>
                  </a:cubicBezTo>
                  <a:cubicBezTo>
                    <a:pt x="555" y="6024"/>
                    <a:pt x="595" y="6098"/>
                    <a:pt x="630" y="6175"/>
                  </a:cubicBezTo>
                  <a:cubicBezTo>
                    <a:pt x="672" y="6265"/>
                    <a:pt x="708" y="6357"/>
                    <a:pt x="766" y="6434"/>
                  </a:cubicBezTo>
                  <a:cubicBezTo>
                    <a:pt x="826" y="6511"/>
                    <a:pt x="913" y="6574"/>
                    <a:pt x="1011" y="6576"/>
                  </a:cubicBezTo>
                  <a:cubicBezTo>
                    <a:pt x="1013" y="6576"/>
                    <a:pt x="1015" y="6576"/>
                    <a:pt x="1016" y="6576"/>
                  </a:cubicBezTo>
                  <a:cubicBezTo>
                    <a:pt x="1103" y="6576"/>
                    <a:pt x="1182" y="6531"/>
                    <a:pt x="1252" y="6481"/>
                  </a:cubicBezTo>
                  <a:cubicBezTo>
                    <a:pt x="1324" y="6429"/>
                    <a:pt x="1396" y="6373"/>
                    <a:pt x="1480" y="6349"/>
                  </a:cubicBezTo>
                  <a:cubicBezTo>
                    <a:pt x="1507" y="6342"/>
                    <a:pt x="1534" y="6338"/>
                    <a:pt x="1561" y="6338"/>
                  </a:cubicBezTo>
                  <a:cubicBezTo>
                    <a:pt x="1610" y="6338"/>
                    <a:pt x="1658" y="6349"/>
                    <a:pt x="1701" y="6370"/>
                  </a:cubicBezTo>
                  <a:cubicBezTo>
                    <a:pt x="1474" y="6470"/>
                    <a:pt x="1264" y="6604"/>
                    <a:pt x="1093" y="6774"/>
                  </a:cubicBezTo>
                  <a:cubicBezTo>
                    <a:pt x="990" y="6763"/>
                    <a:pt x="882" y="6743"/>
                    <a:pt x="779" y="6743"/>
                  </a:cubicBezTo>
                  <a:cubicBezTo>
                    <a:pt x="693" y="6743"/>
                    <a:pt x="609" y="6757"/>
                    <a:pt x="534" y="6801"/>
                  </a:cubicBezTo>
                  <a:cubicBezTo>
                    <a:pt x="351" y="6909"/>
                    <a:pt x="303" y="7166"/>
                    <a:pt x="379" y="7364"/>
                  </a:cubicBezTo>
                  <a:cubicBezTo>
                    <a:pt x="453" y="7562"/>
                    <a:pt x="621" y="7709"/>
                    <a:pt x="796" y="7828"/>
                  </a:cubicBezTo>
                  <a:cubicBezTo>
                    <a:pt x="862" y="7873"/>
                    <a:pt x="930" y="7915"/>
                    <a:pt x="1004" y="7943"/>
                  </a:cubicBezTo>
                  <a:cubicBezTo>
                    <a:pt x="1065" y="7965"/>
                    <a:pt x="1129" y="7976"/>
                    <a:pt x="1194" y="7976"/>
                  </a:cubicBezTo>
                  <a:cubicBezTo>
                    <a:pt x="1363" y="7976"/>
                    <a:pt x="1533" y="7903"/>
                    <a:pt x="1643" y="7772"/>
                  </a:cubicBezTo>
                  <a:cubicBezTo>
                    <a:pt x="1793" y="7592"/>
                    <a:pt x="1823" y="7284"/>
                    <a:pt x="1702" y="7082"/>
                  </a:cubicBezTo>
                  <a:cubicBezTo>
                    <a:pt x="1979" y="6835"/>
                    <a:pt x="2363" y="6753"/>
                    <a:pt x="2733" y="6728"/>
                  </a:cubicBezTo>
                  <a:cubicBezTo>
                    <a:pt x="2900" y="6718"/>
                    <a:pt x="3069" y="6717"/>
                    <a:pt x="3238" y="6713"/>
                  </a:cubicBezTo>
                  <a:lnTo>
                    <a:pt x="3238" y="6713"/>
                  </a:lnTo>
                  <a:cubicBezTo>
                    <a:pt x="3309" y="7241"/>
                    <a:pt x="3151" y="7797"/>
                    <a:pt x="2812" y="8208"/>
                  </a:cubicBezTo>
                  <a:cubicBezTo>
                    <a:pt x="2721" y="8318"/>
                    <a:pt x="2616" y="8421"/>
                    <a:pt x="2540" y="8543"/>
                  </a:cubicBezTo>
                  <a:cubicBezTo>
                    <a:pt x="2410" y="8753"/>
                    <a:pt x="2374" y="9011"/>
                    <a:pt x="2411" y="9253"/>
                  </a:cubicBezTo>
                  <a:cubicBezTo>
                    <a:pt x="2448" y="9497"/>
                    <a:pt x="2554" y="9725"/>
                    <a:pt x="2689" y="9931"/>
                  </a:cubicBezTo>
                  <a:cubicBezTo>
                    <a:pt x="2800" y="10099"/>
                    <a:pt x="2933" y="10257"/>
                    <a:pt x="2990" y="10450"/>
                  </a:cubicBezTo>
                  <a:cubicBezTo>
                    <a:pt x="3030" y="10586"/>
                    <a:pt x="3020" y="10748"/>
                    <a:pt x="2948" y="10865"/>
                  </a:cubicBezTo>
                  <a:cubicBezTo>
                    <a:pt x="2906" y="10932"/>
                    <a:pt x="2951" y="11020"/>
                    <a:pt x="3029" y="11020"/>
                  </a:cubicBezTo>
                  <a:cubicBezTo>
                    <a:pt x="3031" y="11020"/>
                    <a:pt x="3033" y="11020"/>
                    <a:pt x="3035" y="11020"/>
                  </a:cubicBezTo>
                  <a:cubicBezTo>
                    <a:pt x="3136" y="11014"/>
                    <a:pt x="3237" y="10977"/>
                    <a:pt x="3295" y="10911"/>
                  </a:cubicBezTo>
                  <a:cubicBezTo>
                    <a:pt x="3685" y="10469"/>
                    <a:pt x="3552" y="9749"/>
                    <a:pt x="3896" y="9272"/>
                  </a:cubicBezTo>
                  <a:cubicBezTo>
                    <a:pt x="4095" y="8999"/>
                    <a:pt x="4433" y="8832"/>
                    <a:pt x="4563" y="8523"/>
                  </a:cubicBezTo>
                  <a:cubicBezTo>
                    <a:pt x="4628" y="8370"/>
                    <a:pt x="4634" y="8198"/>
                    <a:pt x="4615" y="8033"/>
                  </a:cubicBezTo>
                  <a:cubicBezTo>
                    <a:pt x="4579" y="7730"/>
                    <a:pt x="4460" y="7438"/>
                    <a:pt x="4273" y="7198"/>
                  </a:cubicBezTo>
                  <a:cubicBezTo>
                    <a:pt x="4136" y="7021"/>
                    <a:pt x="3948" y="6862"/>
                    <a:pt x="3855" y="6661"/>
                  </a:cubicBezTo>
                  <a:cubicBezTo>
                    <a:pt x="4118" y="6610"/>
                    <a:pt x="4372" y="6512"/>
                    <a:pt x="4618" y="6401"/>
                  </a:cubicBezTo>
                  <a:cubicBezTo>
                    <a:pt x="4845" y="6299"/>
                    <a:pt x="5076" y="6181"/>
                    <a:pt x="5236" y="5988"/>
                  </a:cubicBezTo>
                  <a:cubicBezTo>
                    <a:pt x="5488" y="5682"/>
                    <a:pt x="5514" y="5249"/>
                    <a:pt x="5474" y="4854"/>
                  </a:cubicBezTo>
                  <a:cubicBezTo>
                    <a:pt x="5435" y="4459"/>
                    <a:pt x="5338" y="4062"/>
                    <a:pt x="5394" y="3670"/>
                  </a:cubicBezTo>
                  <a:cubicBezTo>
                    <a:pt x="5469" y="3125"/>
                    <a:pt x="5821" y="2660"/>
                    <a:pt x="6196" y="2258"/>
                  </a:cubicBezTo>
                  <a:cubicBezTo>
                    <a:pt x="6489" y="1944"/>
                    <a:pt x="6813" y="1636"/>
                    <a:pt x="6958" y="1232"/>
                  </a:cubicBezTo>
                  <a:cubicBezTo>
                    <a:pt x="7105" y="829"/>
                    <a:pt x="6999" y="295"/>
                    <a:pt x="6610" y="115"/>
                  </a:cubicBezTo>
                  <a:cubicBezTo>
                    <a:pt x="6471" y="51"/>
                    <a:pt x="6314" y="39"/>
                    <a:pt x="6161" y="39"/>
                  </a:cubicBezTo>
                  <a:cubicBezTo>
                    <a:pt x="6154" y="39"/>
                    <a:pt x="6148" y="39"/>
                    <a:pt x="6141" y="39"/>
                  </a:cubicBezTo>
                  <a:cubicBezTo>
                    <a:pt x="5543" y="43"/>
                    <a:pt x="4949" y="183"/>
                    <a:pt x="4351" y="183"/>
                  </a:cubicBezTo>
                  <a:cubicBezTo>
                    <a:pt x="4331" y="183"/>
                    <a:pt x="4311" y="183"/>
                    <a:pt x="4290" y="183"/>
                  </a:cubicBezTo>
                  <a:cubicBezTo>
                    <a:pt x="3881" y="176"/>
                    <a:pt x="3478" y="99"/>
                    <a:pt x="3076" y="22"/>
                  </a:cubicBezTo>
                  <a:cubicBezTo>
                    <a:pt x="3026" y="11"/>
                    <a:pt x="2968" y="1"/>
                    <a:pt x="29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7"/>
            <p:cNvSpPr/>
            <p:nvPr/>
          </p:nvSpPr>
          <p:spPr>
            <a:xfrm>
              <a:off x="3594075" y="2370725"/>
              <a:ext cx="39175" cy="18800"/>
            </a:xfrm>
            <a:custGeom>
              <a:avLst/>
              <a:gdLst/>
              <a:ahLst/>
              <a:cxnLst/>
              <a:rect l="l" t="t" r="r" b="b"/>
              <a:pathLst>
                <a:path w="1567" h="752" fill="none" extrusionOk="0">
                  <a:moveTo>
                    <a:pt x="1567" y="656"/>
                  </a:moveTo>
                  <a:cubicBezTo>
                    <a:pt x="1439" y="525"/>
                    <a:pt x="1213" y="502"/>
                    <a:pt x="1063" y="606"/>
                  </a:cubicBezTo>
                  <a:cubicBezTo>
                    <a:pt x="990" y="656"/>
                    <a:pt x="926" y="735"/>
                    <a:pt x="838" y="744"/>
                  </a:cubicBezTo>
                  <a:cubicBezTo>
                    <a:pt x="761" y="751"/>
                    <a:pt x="689" y="700"/>
                    <a:pt x="644" y="637"/>
                  </a:cubicBezTo>
                  <a:cubicBezTo>
                    <a:pt x="599" y="574"/>
                    <a:pt x="576" y="498"/>
                    <a:pt x="546" y="426"/>
                  </a:cubicBezTo>
                  <a:cubicBezTo>
                    <a:pt x="506" y="330"/>
                    <a:pt x="454" y="240"/>
                    <a:pt x="391" y="158"/>
                  </a:cubicBezTo>
                  <a:cubicBezTo>
                    <a:pt x="357" y="116"/>
                    <a:pt x="321" y="75"/>
                    <a:pt x="274" y="47"/>
                  </a:cubicBezTo>
                  <a:cubicBezTo>
                    <a:pt x="192" y="1"/>
                    <a:pt x="94" y="3"/>
                    <a:pt x="0" y="5"/>
                  </a:cubicBezTo>
                </a:path>
              </a:pathLst>
            </a:custGeom>
            <a:noFill/>
            <a:ln w="1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7"/>
            <p:cNvSpPr/>
            <p:nvPr/>
          </p:nvSpPr>
          <p:spPr>
            <a:xfrm>
              <a:off x="3673050" y="2357175"/>
              <a:ext cx="32775" cy="15300"/>
            </a:xfrm>
            <a:custGeom>
              <a:avLst/>
              <a:gdLst/>
              <a:ahLst/>
              <a:cxnLst/>
              <a:rect l="l" t="t" r="r" b="b"/>
              <a:pathLst>
                <a:path w="1311" h="612" fill="none" extrusionOk="0">
                  <a:moveTo>
                    <a:pt x="1311" y="578"/>
                  </a:moveTo>
                  <a:cubicBezTo>
                    <a:pt x="1206" y="612"/>
                    <a:pt x="1085" y="582"/>
                    <a:pt x="1008" y="504"/>
                  </a:cubicBezTo>
                  <a:cubicBezTo>
                    <a:pt x="917" y="413"/>
                    <a:pt x="895" y="276"/>
                    <a:pt x="814" y="177"/>
                  </a:cubicBezTo>
                  <a:cubicBezTo>
                    <a:pt x="697" y="29"/>
                    <a:pt x="460" y="0"/>
                    <a:pt x="311" y="114"/>
                  </a:cubicBezTo>
                  <a:cubicBezTo>
                    <a:pt x="258" y="154"/>
                    <a:pt x="218" y="207"/>
                    <a:pt x="171" y="253"/>
                  </a:cubicBezTo>
                  <a:cubicBezTo>
                    <a:pt x="124" y="299"/>
                    <a:pt x="66" y="339"/>
                    <a:pt x="0" y="341"/>
                  </a:cubicBezTo>
                </a:path>
              </a:pathLst>
            </a:custGeom>
            <a:solidFill>
              <a:schemeClr val="accent2"/>
            </a:solidFill>
            <a:ln w="1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7"/>
            <p:cNvSpPr/>
            <p:nvPr/>
          </p:nvSpPr>
          <p:spPr>
            <a:xfrm>
              <a:off x="3660175" y="2396475"/>
              <a:ext cx="17775" cy="83675"/>
            </a:xfrm>
            <a:custGeom>
              <a:avLst/>
              <a:gdLst/>
              <a:ahLst/>
              <a:cxnLst/>
              <a:rect l="l" t="t" r="r" b="b"/>
              <a:pathLst>
                <a:path w="711" h="3347" fill="none" extrusionOk="0">
                  <a:moveTo>
                    <a:pt x="536" y="1"/>
                  </a:moveTo>
                  <a:cubicBezTo>
                    <a:pt x="594" y="181"/>
                    <a:pt x="653" y="362"/>
                    <a:pt x="682" y="551"/>
                  </a:cubicBezTo>
                  <a:cubicBezTo>
                    <a:pt x="711" y="738"/>
                    <a:pt x="710" y="936"/>
                    <a:pt x="648" y="1116"/>
                  </a:cubicBezTo>
                  <a:cubicBezTo>
                    <a:pt x="521" y="1491"/>
                    <a:pt x="156" y="1753"/>
                    <a:pt x="45" y="2133"/>
                  </a:cubicBezTo>
                  <a:cubicBezTo>
                    <a:pt x="1" y="2288"/>
                    <a:pt x="2" y="2453"/>
                    <a:pt x="3" y="2613"/>
                  </a:cubicBezTo>
                  <a:cubicBezTo>
                    <a:pt x="6" y="2871"/>
                    <a:pt x="16" y="3153"/>
                    <a:pt x="187" y="3347"/>
                  </a:cubicBezTo>
                </a:path>
              </a:pathLst>
            </a:custGeom>
            <a:noFill/>
            <a:ln w="1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7"/>
            <p:cNvSpPr/>
            <p:nvPr/>
          </p:nvSpPr>
          <p:spPr>
            <a:xfrm>
              <a:off x="3693375" y="2400025"/>
              <a:ext cx="80650" cy="107800"/>
            </a:xfrm>
            <a:custGeom>
              <a:avLst/>
              <a:gdLst/>
              <a:ahLst/>
              <a:cxnLst/>
              <a:rect l="l" t="t" r="r" b="b"/>
              <a:pathLst>
                <a:path w="3226" h="4312" extrusionOk="0">
                  <a:moveTo>
                    <a:pt x="622" y="0"/>
                  </a:moveTo>
                  <a:cubicBezTo>
                    <a:pt x="553" y="0"/>
                    <a:pt x="497" y="18"/>
                    <a:pt x="468" y="64"/>
                  </a:cubicBezTo>
                  <a:cubicBezTo>
                    <a:pt x="390" y="187"/>
                    <a:pt x="833" y="574"/>
                    <a:pt x="910" y="709"/>
                  </a:cubicBezTo>
                  <a:cubicBezTo>
                    <a:pt x="970" y="817"/>
                    <a:pt x="1021" y="934"/>
                    <a:pt x="1034" y="1057"/>
                  </a:cubicBezTo>
                  <a:cubicBezTo>
                    <a:pt x="1053" y="1211"/>
                    <a:pt x="1014" y="1365"/>
                    <a:pt x="960" y="1510"/>
                  </a:cubicBezTo>
                  <a:cubicBezTo>
                    <a:pt x="893" y="1689"/>
                    <a:pt x="803" y="1859"/>
                    <a:pt x="693" y="2015"/>
                  </a:cubicBezTo>
                  <a:cubicBezTo>
                    <a:pt x="570" y="2189"/>
                    <a:pt x="421" y="2346"/>
                    <a:pt x="310" y="2529"/>
                  </a:cubicBezTo>
                  <a:cubicBezTo>
                    <a:pt x="59" y="2944"/>
                    <a:pt x="29" y="3451"/>
                    <a:pt x="4" y="3934"/>
                  </a:cubicBezTo>
                  <a:cubicBezTo>
                    <a:pt x="1" y="3987"/>
                    <a:pt x="0" y="4043"/>
                    <a:pt x="28" y="4087"/>
                  </a:cubicBezTo>
                  <a:cubicBezTo>
                    <a:pt x="58" y="4135"/>
                    <a:pt x="114" y="4156"/>
                    <a:pt x="167" y="4173"/>
                  </a:cubicBezTo>
                  <a:cubicBezTo>
                    <a:pt x="354" y="4230"/>
                    <a:pt x="549" y="4252"/>
                    <a:pt x="742" y="4266"/>
                  </a:cubicBezTo>
                  <a:cubicBezTo>
                    <a:pt x="1106" y="4296"/>
                    <a:pt x="1471" y="4311"/>
                    <a:pt x="1835" y="4311"/>
                  </a:cubicBezTo>
                  <a:cubicBezTo>
                    <a:pt x="2098" y="4311"/>
                    <a:pt x="2360" y="4303"/>
                    <a:pt x="2622" y="4288"/>
                  </a:cubicBezTo>
                  <a:cubicBezTo>
                    <a:pt x="2683" y="4284"/>
                    <a:pt x="2748" y="4279"/>
                    <a:pt x="2797" y="4241"/>
                  </a:cubicBezTo>
                  <a:cubicBezTo>
                    <a:pt x="2848" y="4203"/>
                    <a:pt x="2872" y="4138"/>
                    <a:pt x="2891" y="4078"/>
                  </a:cubicBezTo>
                  <a:cubicBezTo>
                    <a:pt x="3018" y="3699"/>
                    <a:pt x="3148" y="3316"/>
                    <a:pt x="3186" y="2918"/>
                  </a:cubicBezTo>
                  <a:cubicBezTo>
                    <a:pt x="3225" y="2519"/>
                    <a:pt x="3167" y="2100"/>
                    <a:pt x="2945" y="1766"/>
                  </a:cubicBezTo>
                  <a:cubicBezTo>
                    <a:pt x="2855" y="1631"/>
                    <a:pt x="2740" y="1513"/>
                    <a:pt x="2626" y="1398"/>
                  </a:cubicBezTo>
                  <a:cubicBezTo>
                    <a:pt x="2383" y="1151"/>
                    <a:pt x="2130" y="912"/>
                    <a:pt x="1875" y="679"/>
                  </a:cubicBezTo>
                  <a:cubicBezTo>
                    <a:pt x="1689" y="509"/>
                    <a:pt x="1498" y="343"/>
                    <a:pt x="1276" y="224"/>
                  </a:cubicBezTo>
                  <a:cubicBezTo>
                    <a:pt x="1173" y="170"/>
                    <a:pt x="834"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7"/>
            <p:cNvSpPr/>
            <p:nvPr/>
          </p:nvSpPr>
          <p:spPr>
            <a:xfrm>
              <a:off x="3721175" y="2358475"/>
              <a:ext cx="43925" cy="64600"/>
            </a:xfrm>
            <a:custGeom>
              <a:avLst/>
              <a:gdLst/>
              <a:ahLst/>
              <a:cxnLst/>
              <a:rect l="l" t="t" r="r" b="b"/>
              <a:pathLst>
                <a:path w="1757" h="2584" extrusionOk="0">
                  <a:moveTo>
                    <a:pt x="1590" y="0"/>
                  </a:moveTo>
                  <a:cubicBezTo>
                    <a:pt x="1513" y="0"/>
                    <a:pt x="1424" y="39"/>
                    <a:pt x="1361" y="88"/>
                  </a:cubicBezTo>
                  <a:cubicBezTo>
                    <a:pt x="1164" y="242"/>
                    <a:pt x="1017" y="462"/>
                    <a:pt x="795" y="577"/>
                  </a:cubicBezTo>
                  <a:cubicBezTo>
                    <a:pt x="704" y="623"/>
                    <a:pt x="606" y="652"/>
                    <a:pt x="514" y="695"/>
                  </a:cubicBezTo>
                  <a:cubicBezTo>
                    <a:pt x="336" y="784"/>
                    <a:pt x="0" y="1012"/>
                    <a:pt x="118" y="1240"/>
                  </a:cubicBezTo>
                  <a:cubicBezTo>
                    <a:pt x="219" y="1435"/>
                    <a:pt x="455" y="1563"/>
                    <a:pt x="624" y="1696"/>
                  </a:cubicBezTo>
                  <a:cubicBezTo>
                    <a:pt x="672" y="1736"/>
                    <a:pt x="722" y="1774"/>
                    <a:pt x="767" y="1814"/>
                  </a:cubicBezTo>
                  <a:cubicBezTo>
                    <a:pt x="797" y="1841"/>
                    <a:pt x="826" y="1870"/>
                    <a:pt x="852" y="1899"/>
                  </a:cubicBezTo>
                  <a:cubicBezTo>
                    <a:pt x="918" y="1971"/>
                    <a:pt x="972" y="2053"/>
                    <a:pt x="1042" y="2119"/>
                  </a:cubicBezTo>
                  <a:cubicBezTo>
                    <a:pt x="1163" y="2231"/>
                    <a:pt x="1325" y="2293"/>
                    <a:pt x="1433" y="2417"/>
                  </a:cubicBezTo>
                  <a:cubicBezTo>
                    <a:pt x="1476" y="2464"/>
                    <a:pt x="1509" y="2521"/>
                    <a:pt x="1561" y="2556"/>
                  </a:cubicBezTo>
                  <a:cubicBezTo>
                    <a:pt x="1587" y="2574"/>
                    <a:pt x="1619" y="2584"/>
                    <a:pt x="1650" y="2584"/>
                  </a:cubicBezTo>
                  <a:cubicBezTo>
                    <a:pt x="1683" y="2584"/>
                    <a:pt x="1714" y="2572"/>
                    <a:pt x="1734" y="2545"/>
                  </a:cubicBezTo>
                  <a:cubicBezTo>
                    <a:pt x="1756" y="2515"/>
                    <a:pt x="1756" y="2476"/>
                    <a:pt x="1756" y="2438"/>
                  </a:cubicBezTo>
                  <a:cubicBezTo>
                    <a:pt x="1755" y="2190"/>
                    <a:pt x="1757" y="1940"/>
                    <a:pt x="1757" y="1692"/>
                  </a:cubicBezTo>
                  <a:cubicBezTo>
                    <a:pt x="1756" y="1202"/>
                    <a:pt x="1756" y="712"/>
                    <a:pt x="1755" y="222"/>
                  </a:cubicBezTo>
                  <a:cubicBezTo>
                    <a:pt x="1755" y="169"/>
                    <a:pt x="1753" y="113"/>
                    <a:pt x="1725" y="67"/>
                  </a:cubicBezTo>
                  <a:cubicBezTo>
                    <a:pt x="1694" y="19"/>
                    <a:pt x="1645" y="0"/>
                    <a:pt x="1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7"/>
            <p:cNvSpPr/>
            <p:nvPr/>
          </p:nvSpPr>
          <p:spPr>
            <a:xfrm>
              <a:off x="3726325" y="2278200"/>
              <a:ext cx="41700" cy="88450"/>
            </a:xfrm>
            <a:custGeom>
              <a:avLst/>
              <a:gdLst/>
              <a:ahLst/>
              <a:cxnLst/>
              <a:rect l="l" t="t" r="r" b="b"/>
              <a:pathLst>
                <a:path w="1668" h="3538" extrusionOk="0">
                  <a:moveTo>
                    <a:pt x="1668" y="0"/>
                  </a:moveTo>
                  <a:cubicBezTo>
                    <a:pt x="1114" y="428"/>
                    <a:pt x="563" y="909"/>
                    <a:pt x="289" y="1552"/>
                  </a:cubicBezTo>
                  <a:cubicBezTo>
                    <a:pt x="66" y="2072"/>
                    <a:pt x="1" y="2739"/>
                    <a:pt x="90" y="3298"/>
                  </a:cubicBezTo>
                  <a:cubicBezTo>
                    <a:pt x="118" y="3471"/>
                    <a:pt x="191" y="3537"/>
                    <a:pt x="286" y="3537"/>
                  </a:cubicBezTo>
                  <a:cubicBezTo>
                    <a:pt x="551" y="3537"/>
                    <a:pt x="987" y="3022"/>
                    <a:pt x="1108" y="2861"/>
                  </a:cubicBezTo>
                  <a:cubicBezTo>
                    <a:pt x="1257" y="2662"/>
                    <a:pt x="1399" y="2448"/>
                    <a:pt x="1456" y="2207"/>
                  </a:cubicBezTo>
                  <a:cubicBezTo>
                    <a:pt x="1499" y="2026"/>
                    <a:pt x="1494" y="1839"/>
                    <a:pt x="1498" y="1652"/>
                  </a:cubicBezTo>
                  <a:cubicBezTo>
                    <a:pt x="1507" y="1099"/>
                    <a:pt x="1589" y="549"/>
                    <a:pt x="1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47"/>
          <p:cNvGrpSpPr/>
          <p:nvPr/>
        </p:nvGrpSpPr>
        <p:grpSpPr>
          <a:xfrm>
            <a:off x="7989855" y="822819"/>
            <a:ext cx="1143015" cy="2349688"/>
            <a:chOff x="2529300" y="1572725"/>
            <a:chExt cx="582250" cy="574200"/>
          </a:xfrm>
        </p:grpSpPr>
        <p:sp>
          <p:nvSpPr>
            <p:cNvPr id="2773" name="Google Shape;2773;p47"/>
            <p:cNvSpPr/>
            <p:nvPr/>
          </p:nvSpPr>
          <p:spPr>
            <a:xfrm>
              <a:off x="2612475" y="1649575"/>
              <a:ext cx="125400" cy="99975"/>
            </a:xfrm>
            <a:custGeom>
              <a:avLst/>
              <a:gdLst/>
              <a:ahLst/>
              <a:cxnLst/>
              <a:rect l="l" t="t" r="r" b="b"/>
              <a:pathLst>
                <a:path w="5016" h="3999" extrusionOk="0">
                  <a:moveTo>
                    <a:pt x="2493" y="1"/>
                  </a:moveTo>
                  <a:cubicBezTo>
                    <a:pt x="2106" y="1"/>
                    <a:pt x="1718" y="30"/>
                    <a:pt x="1362" y="174"/>
                  </a:cubicBezTo>
                  <a:cubicBezTo>
                    <a:pt x="217" y="641"/>
                    <a:pt x="0" y="2486"/>
                    <a:pt x="562" y="3455"/>
                  </a:cubicBezTo>
                  <a:cubicBezTo>
                    <a:pt x="647" y="3600"/>
                    <a:pt x="755" y="3735"/>
                    <a:pt x="893" y="3831"/>
                  </a:cubicBezTo>
                  <a:cubicBezTo>
                    <a:pt x="1076" y="3955"/>
                    <a:pt x="1297" y="3999"/>
                    <a:pt x="1521" y="3999"/>
                  </a:cubicBezTo>
                  <a:cubicBezTo>
                    <a:pt x="1634" y="3999"/>
                    <a:pt x="1747" y="3988"/>
                    <a:pt x="1857" y="3970"/>
                  </a:cubicBezTo>
                  <a:cubicBezTo>
                    <a:pt x="3039" y="3786"/>
                    <a:pt x="4072" y="2968"/>
                    <a:pt x="4657" y="1924"/>
                  </a:cubicBezTo>
                  <a:cubicBezTo>
                    <a:pt x="4861" y="1558"/>
                    <a:pt x="5016" y="1102"/>
                    <a:pt x="4821" y="731"/>
                  </a:cubicBezTo>
                  <a:cubicBezTo>
                    <a:pt x="4701" y="498"/>
                    <a:pt x="4465" y="348"/>
                    <a:pt x="4223" y="248"/>
                  </a:cubicBezTo>
                  <a:cubicBezTo>
                    <a:pt x="3737" y="47"/>
                    <a:pt x="3200" y="12"/>
                    <a:pt x="2673" y="3"/>
                  </a:cubicBezTo>
                  <a:cubicBezTo>
                    <a:pt x="2613" y="1"/>
                    <a:pt x="2553" y="1"/>
                    <a:pt x="2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7"/>
            <p:cNvSpPr/>
            <p:nvPr/>
          </p:nvSpPr>
          <p:spPr>
            <a:xfrm>
              <a:off x="2726550" y="2039475"/>
              <a:ext cx="100925" cy="60750"/>
            </a:xfrm>
            <a:custGeom>
              <a:avLst/>
              <a:gdLst/>
              <a:ahLst/>
              <a:cxnLst/>
              <a:rect l="l" t="t" r="r" b="b"/>
              <a:pathLst>
                <a:path w="4037" h="2430" extrusionOk="0">
                  <a:moveTo>
                    <a:pt x="977" y="0"/>
                  </a:moveTo>
                  <a:cubicBezTo>
                    <a:pt x="775" y="0"/>
                    <a:pt x="565" y="22"/>
                    <a:pt x="410" y="150"/>
                  </a:cubicBezTo>
                  <a:cubicBezTo>
                    <a:pt x="0" y="487"/>
                    <a:pt x="237" y="1247"/>
                    <a:pt x="475" y="1614"/>
                  </a:cubicBezTo>
                  <a:cubicBezTo>
                    <a:pt x="745" y="2026"/>
                    <a:pt x="1183" y="2301"/>
                    <a:pt x="1656" y="2393"/>
                  </a:cubicBezTo>
                  <a:cubicBezTo>
                    <a:pt x="1783" y="2418"/>
                    <a:pt x="1912" y="2429"/>
                    <a:pt x="2041" y="2429"/>
                  </a:cubicBezTo>
                  <a:cubicBezTo>
                    <a:pt x="2418" y="2429"/>
                    <a:pt x="2796" y="2331"/>
                    <a:pt x="3140" y="2172"/>
                  </a:cubicBezTo>
                  <a:cubicBezTo>
                    <a:pt x="3408" y="2049"/>
                    <a:pt x="3668" y="1882"/>
                    <a:pt x="3830" y="1636"/>
                  </a:cubicBezTo>
                  <a:cubicBezTo>
                    <a:pt x="3992" y="1389"/>
                    <a:pt x="4036" y="1049"/>
                    <a:pt x="3879" y="799"/>
                  </a:cubicBezTo>
                  <a:cubicBezTo>
                    <a:pt x="3742" y="582"/>
                    <a:pt x="3488" y="473"/>
                    <a:pt x="3247" y="389"/>
                  </a:cubicBezTo>
                  <a:cubicBezTo>
                    <a:pt x="2538" y="146"/>
                    <a:pt x="1790" y="13"/>
                    <a:pt x="1039" y="1"/>
                  </a:cubicBezTo>
                  <a:cubicBezTo>
                    <a:pt x="1019" y="0"/>
                    <a:pt x="998"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7"/>
            <p:cNvSpPr/>
            <p:nvPr/>
          </p:nvSpPr>
          <p:spPr>
            <a:xfrm>
              <a:off x="2810300" y="1953425"/>
              <a:ext cx="301250" cy="193500"/>
            </a:xfrm>
            <a:custGeom>
              <a:avLst/>
              <a:gdLst/>
              <a:ahLst/>
              <a:cxnLst/>
              <a:rect l="l" t="t" r="r" b="b"/>
              <a:pathLst>
                <a:path w="12050" h="7740" extrusionOk="0">
                  <a:moveTo>
                    <a:pt x="10524" y="0"/>
                  </a:moveTo>
                  <a:cubicBezTo>
                    <a:pt x="10463" y="0"/>
                    <a:pt x="10402" y="3"/>
                    <a:pt x="10341" y="7"/>
                  </a:cubicBezTo>
                  <a:cubicBezTo>
                    <a:pt x="9298" y="87"/>
                    <a:pt x="8368" y="660"/>
                    <a:pt x="7477" y="1205"/>
                  </a:cubicBezTo>
                  <a:cubicBezTo>
                    <a:pt x="6338" y="1902"/>
                    <a:pt x="5181" y="2579"/>
                    <a:pt x="3944" y="3080"/>
                  </a:cubicBezTo>
                  <a:cubicBezTo>
                    <a:pt x="3556" y="3237"/>
                    <a:pt x="3172" y="3343"/>
                    <a:pt x="2764" y="3430"/>
                  </a:cubicBezTo>
                  <a:cubicBezTo>
                    <a:pt x="2389" y="3511"/>
                    <a:pt x="2015" y="3554"/>
                    <a:pt x="1675" y="3752"/>
                  </a:cubicBezTo>
                  <a:cubicBezTo>
                    <a:pt x="1485" y="3862"/>
                    <a:pt x="1310" y="4011"/>
                    <a:pt x="1095" y="4057"/>
                  </a:cubicBezTo>
                  <a:cubicBezTo>
                    <a:pt x="1041" y="4070"/>
                    <a:pt x="982" y="4076"/>
                    <a:pt x="941" y="4114"/>
                  </a:cubicBezTo>
                  <a:cubicBezTo>
                    <a:pt x="905" y="4149"/>
                    <a:pt x="894" y="4201"/>
                    <a:pt x="886" y="4251"/>
                  </a:cubicBezTo>
                  <a:cubicBezTo>
                    <a:pt x="854" y="4512"/>
                    <a:pt x="911" y="4781"/>
                    <a:pt x="856" y="5038"/>
                  </a:cubicBezTo>
                  <a:cubicBezTo>
                    <a:pt x="830" y="5156"/>
                    <a:pt x="781" y="5269"/>
                    <a:pt x="712" y="5368"/>
                  </a:cubicBezTo>
                  <a:cubicBezTo>
                    <a:pt x="695" y="5392"/>
                    <a:pt x="676" y="5417"/>
                    <a:pt x="656" y="5439"/>
                  </a:cubicBezTo>
                  <a:cubicBezTo>
                    <a:pt x="546" y="5567"/>
                    <a:pt x="402" y="5664"/>
                    <a:pt x="289" y="5788"/>
                  </a:cubicBezTo>
                  <a:cubicBezTo>
                    <a:pt x="1" y="6104"/>
                    <a:pt x="142" y="6470"/>
                    <a:pt x="402" y="6747"/>
                  </a:cubicBezTo>
                  <a:cubicBezTo>
                    <a:pt x="707" y="7073"/>
                    <a:pt x="1046" y="7386"/>
                    <a:pt x="1463" y="7544"/>
                  </a:cubicBezTo>
                  <a:cubicBezTo>
                    <a:pt x="1822" y="7679"/>
                    <a:pt x="2213" y="7690"/>
                    <a:pt x="2598" y="7698"/>
                  </a:cubicBezTo>
                  <a:cubicBezTo>
                    <a:pt x="4106" y="7730"/>
                    <a:pt x="5615" y="7740"/>
                    <a:pt x="7123" y="7740"/>
                  </a:cubicBezTo>
                  <a:cubicBezTo>
                    <a:pt x="8429" y="7740"/>
                    <a:pt x="9735" y="7732"/>
                    <a:pt x="11040" y="7725"/>
                  </a:cubicBezTo>
                  <a:cubicBezTo>
                    <a:pt x="11243" y="7724"/>
                    <a:pt x="11454" y="7720"/>
                    <a:pt x="11631" y="7622"/>
                  </a:cubicBezTo>
                  <a:cubicBezTo>
                    <a:pt x="12005" y="7415"/>
                    <a:pt x="12049" y="6903"/>
                    <a:pt x="12046" y="6474"/>
                  </a:cubicBezTo>
                  <a:cubicBezTo>
                    <a:pt x="12041" y="5243"/>
                    <a:pt x="12035" y="4013"/>
                    <a:pt x="12030" y="2783"/>
                  </a:cubicBezTo>
                  <a:cubicBezTo>
                    <a:pt x="12027" y="2158"/>
                    <a:pt x="12021" y="1521"/>
                    <a:pt x="11824" y="928"/>
                  </a:cubicBezTo>
                  <a:cubicBezTo>
                    <a:pt x="11744" y="690"/>
                    <a:pt x="11629" y="453"/>
                    <a:pt x="11439" y="286"/>
                  </a:cubicBezTo>
                  <a:cubicBezTo>
                    <a:pt x="11193" y="71"/>
                    <a:pt x="10856" y="0"/>
                    <a:pt x="10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7"/>
            <p:cNvSpPr/>
            <p:nvPr/>
          </p:nvSpPr>
          <p:spPr>
            <a:xfrm>
              <a:off x="2529300" y="2028675"/>
              <a:ext cx="283125" cy="116350"/>
            </a:xfrm>
            <a:custGeom>
              <a:avLst/>
              <a:gdLst/>
              <a:ahLst/>
              <a:cxnLst/>
              <a:rect l="l" t="t" r="r" b="b"/>
              <a:pathLst>
                <a:path w="11325" h="4654" extrusionOk="0">
                  <a:moveTo>
                    <a:pt x="1889" y="0"/>
                  </a:moveTo>
                  <a:cubicBezTo>
                    <a:pt x="1503" y="0"/>
                    <a:pt x="1130" y="243"/>
                    <a:pt x="897" y="561"/>
                  </a:cubicBezTo>
                  <a:cubicBezTo>
                    <a:pt x="628" y="926"/>
                    <a:pt x="508" y="1375"/>
                    <a:pt x="394" y="1812"/>
                  </a:cubicBezTo>
                  <a:cubicBezTo>
                    <a:pt x="198" y="2560"/>
                    <a:pt x="1" y="3344"/>
                    <a:pt x="174" y="4099"/>
                  </a:cubicBezTo>
                  <a:cubicBezTo>
                    <a:pt x="195" y="4191"/>
                    <a:pt x="224" y="4285"/>
                    <a:pt x="281" y="4360"/>
                  </a:cubicBezTo>
                  <a:cubicBezTo>
                    <a:pt x="422" y="4540"/>
                    <a:pt x="686" y="4556"/>
                    <a:pt x="915" y="4556"/>
                  </a:cubicBezTo>
                  <a:cubicBezTo>
                    <a:pt x="3355" y="4555"/>
                    <a:pt x="5794" y="4552"/>
                    <a:pt x="8233" y="4551"/>
                  </a:cubicBezTo>
                  <a:cubicBezTo>
                    <a:pt x="8257" y="4551"/>
                    <a:pt x="8281" y="4551"/>
                    <a:pt x="8306" y="4551"/>
                  </a:cubicBezTo>
                  <a:cubicBezTo>
                    <a:pt x="8746" y="4551"/>
                    <a:pt x="9185" y="4552"/>
                    <a:pt x="9622" y="4587"/>
                  </a:cubicBezTo>
                  <a:cubicBezTo>
                    <a:pt x="9933" y="4612"/>
                    <a:pt x="10246" y="4654"/>
                    <a:pt x="10557" y="4654"/>
                  </a:cubicBezTo>
                  <a:cubicBezTo>
                    <a:pt x="10679" y="4654"/>
                    <a:pt x="10801" y="4647"/>
                    <a:pt x="10923" y="4631"/>
                  </a:cubicBezTo>
                  <a:cubicBezTo>
                    <a:pt x="11047" y="4613"/>
                    <a:pt x="11185" y="4576"/>
                    <a:pt x="11248" y="4467"/>
                  </a:cubicBezTo>
                  <a:cubicBezTo>
                    <a:pt x="11325" y="4335"/>
                    <a:pt x="11252" y="4168"/>
                    <a:pt x="11174" y="4036"/>
                  </a:cubicBezTo>
                  <a:cubicBezTo>
                    <a:pt x="11023" y="3783"/>
                    <a:pt x="10849" y="3545"/>
                    <a:pt x="10652" y="3326"/>
                  </a:cubicBezTo>
                  <a:cubicBezTo>
                    <a:pt x="10598" y="3265"/>
                    <a:pt x="10538" y="3203"/>
                    <a:pt x="10461" y="3177"/>
                  </a:cubicBezTo>
                  <a:cubicBezTo>
                    <a:pt x="10426" y="3165"/>
                    <a:pt x="10390" y="3161"/>
                    <a:pt x="10354" y="3161"/>
                  </a:cubicBezTo>
                  <a:cubicBezTo>
                    <a:pt x="10307" y="3161"/>
                    <a:pt x="10259" y="3167"/>
                    <a:pt x="10213" y="3173"/>
                  </a:cubicBezTo>
                  <a:cubicBezTo>
                    <a:pt x="10115" y="3184"/>
                    <a:pt x="10016" y="3190"/>
                    <a:pt x="9918" y="3190"/>
                  </a:cubicBezTo>
                  <a:cubicBezTo>
                    <a:pt x="9497" y="3190"/>
                    <a:pt x="9079" y="3086"/>
                    <a:pt x="8707" y="2894"/>
                  </a:cubicBezTo>
                  <a:cubicBezTo>
                    <a:pt x="8473" y="2773"/>
                    <a:pt x="8374" y="2661"/>
                    <a:pt x="8226" y="2466"/>
                  </a:cubicBezTo>
                  <a:cubicBezTo>
                    <a:pt x="8121" y="2326"/>
                    <a:pt x="7943" y="2266"/>
                    <a:pt x="7770" y="2266"/>
                  </a:cubicBezTo>
                  <a:cubicBezTo>
                    <a:pt x="7715" y="2266"/>
                    <a:pt x="7661" y="2272"/>
                    <a:pt x="7610" y="2284"/>
                  </a:cubicBezTo>
                  <a:cubicBezTo>
                    <a:pt x="7351" y="2341"/>
                    <a:pt x="7126" y="2499"/>
                    <a:pt x="6874" y="2587"/>
                  </a:cubicBezTo>
                  <a:cubicBezTo>
                    <a:pt x="6710" y="2644"/>
                    <a:pt x="6541" y="2668"/>
                    <a:pt x="6370" y="2668"/>
                  </a:cubicBezTo>
                  <a:cubicBezTo>
                    <a:pt x="5921" y="2668"/>
                    <a:pt x="5462" y="2496"/>
                    <a:pt x="5055" y="2286"/>
                  </a:cubicBezTo>
                  <a:cubicBezTo>
                    <a:pt x="4319" y="1904"/>
                    <a:pt x="3648" y="1395"/>
                    <a:pt x="3085" y="785"/>
                  </a:cubicBezTo>
                  <a:cubicBezTo>
                    <a:pt x="2789" y="466"/>
                    <a:pt x="2487" y="99"/>
                    <a:pt x="2060" y="17"/>
                  </a:cubicBezTo>
                  <a:cubicBezTo>
                    <a:pt x="2003" y="5"/>
                    <a:pt x="1946"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7"/>
            <p:cNvSpPr/>
            <p:nvPr/>
          </p:nvSpPr>
          <p:spPr>
            <a:xfrm>
              <a:off x="2533975" y="1841475"/>
              <a:ext cx="195725" cy="243100"/>
            </a:xfrm>
            <a:custGeom>
              <a:avLst/>
              <a:gdLst/>
              <a:ahLst/>
              <a:cxnLst/>
              <a:rect l="l" t="t" r="r" b="b"/>
              <a:pathLst>
                <a:path w="7829" h="9724" extrusionOk="0">
                  <a:moveTo>
                    <a:pt x="1995" y="0"/>
                  </a:moveTo>
                  <a:cubicBezTo>
                    <a:pt x="1988" y="0"/>
                    <a:pt x="1981" y="0"/>
                    <a:pt x="1974" y="0"/>
                  </a:cubicBezTo>
                  <a:cubicBezTo>
                    <a:pt x="1464" y="10"/>
                    <a:pt x="1043" y="395"/>
                    <a:pt x="716" y="789"/>
                  </a:cubicBezTo>
                  <a:cubicBezTo>
                    <a:pt x="475" y="1077"/>
                    <a:pt x="253" y="1391"/>
                    <a:pt x="134" y="1747"/>
                  </a:cubicBezTo>
                  <a:cubicBezTo>
                    <a:pt x="11" y="2121"/>
                    <a:pt x="8" y="2521"/>
                    <a:pt x="7" y="2914"/>
                  </a:cubicBezTo>
                  <a:cubicBezTo>
                    <a:pt x="3" y="3884"/>
                    <a:pt x="1" y="4854"/>
                    <a:pt x="87" y="5820"/>
                  </a:cubicBezTo>
                  <a:cubicBezTo>
                    <a:pt x="119" y="6180"/>
                    <a:pt x="187" y="6581"/>
                    <a:pt x="479" y="6795"/>
                  </a:cubicBezTo>
                  <a:cubicBezTo>
                    <a:pt x="630" y="6907"/>
                    <a:pt x="815" y="6946"/>
                    <a:pt x="1005" y="6946"/>
                  </a:cubicBezTo>
                  <a:cubicBezTo>
                    <a:pt x="1127" y="6946"/>
                    <a:pt x="1252" y="6930"/>
                    <a:pt x="1370" y="6905"/>
                  </a:cubicBezTo>
                  <a:cubicBezTo>
                    <a:pt x="1647" y="6849"/>
                    <a:pt x="1922" y="6754"/>
                    <a:pt x="2204" y="6754"/>
                  </a:cubicBezTo>
                  <a:cubicBezTo>
                    <a:pt x="2229" y="6754"/>
                    <a:pt x="2254" y="6755"/>
                    <a:pt x="2279" y="6756"/>
                  </a:cubicBezTo>
                  <a:cubicBezTo>
                    <a:pt x="2718" y="6783"/>
                    <a:pt x="3104" y="7061"/>
                    <a:pt x="3391" y="7394"/>
                  </a:cubicBezTo>
                  <a:cubicBezTo>
                    <a:pt x="3677" y="7725"/>
                    <a:pt x="3886" y="8116"/>
                    <a:pt x="4143" y="8472"/>
                  </a:cubicBezTo>
                  <a:cubicBezTo>
                    <a:pt x="4417" y="8852"/>
                    <a:pt x="4753" y="9195"/>
                    <a:pt x="5159" y="9427"/>
                  </a:cubicBezTo>
                  <a:cubicBezTo>
                    <a:pt x="5481" y="9611"/>
                    <a:pt x="5851" y="9723"/>
                    <a:pt x="6220" y="9723"/>
                  </a:cubicBezTo>
                  <a:cubicBezTo>
                    <a:pt x="6316" y="9723"/>
                    <a:pt x="6413" y="9716"/>
                    <a:pt x="6508" y="9700"/>
                  </a:cubicBezTo>
                  <a:cubicBezTo>
                    <a:pt x="6780" y="9654"/>
                    <a:pt x="7079" y="9519"/>
                    <a:pt x="7226" y="9273"/>
                  </a:cubicBezTo>
                  <a:cubicBezTo>
                    <a:pt x="7258" y="9221"/>
                    <a:pt x="7287" y="9165"/>
                    <a:pt x="7310" y="9109"/>
                  </a:cubicBezTo>
                  <a:cubicBezTo>
                    <a:pt x="7339" y="9039"/>
                    <a:pt x="7360" y="8967"/>
                    <a:pt x="7373" y="8893"/>
                  </a:cubicBezTo>
                  <a:cubicBezTo>
                    <a:pt x="7395" y="8750"/>
                    <a:pt x="7391" y="8604"/>
                    <a:pt x="7435" y="8465"/>
                  </a:cubicBezTo>
                  <a:cubicBezTo>
                    <a:pt x="7500" y="8256"/>
                    <a:pt x="7671" y="8095"/>
                    <a:pt x="7759" y="7893"/>
                  </a:cubicBezTo>
                  <a:cubicBezTo>
                    <a:pt x="7814" y="7762"/>
                    <a:pt x="7829" y="7595"/>
                    <a:pt x="7733" y="7489"/>
                  </a:cubicBezTo>
                  <a:cubicBezTo>
                    <a:pt x="7703" y="7456"/>
                    <a:pt x="7665" y="7433"/>
                    <a:pt x="7634" y="7402"/>
                  </a:cubicBezTo>
                  <a:cubicBezTo>
                    <a:pt x="7541" y="7307"/>
                    <a:pt x="7521" y="7165"/>
                    <a:pt x="7478" y="7039"/>
                  </a:cubicBezTo>
                  <a:cubicBezTo>
                    <a:pt x="7386" y="6773"/>
                    <a:pt x="7158" y="6557"/>
                    <a:pt x="6886" y="6480"/>
                  </a:cubicBezTo>
                  <a:cubicBezTo>
                    <a:pt x="6794" y="6454"/>
                    <a:pt x="6697" y="6443"/>
                    <a:pt x="6604" y="6425"/>
                  </a:cubicBezTo>
                  <a:cubicBezTo>
                    <a:pt x="6417" y="6389"/>
                    <a:pt x="6234" y="6324"/>
                    <a:pt x="6083" y="6208"/>
                  </a:cubicBezTo>
                  <a:cubicBezTo>
                    <a:pt x="5889" y="6059"/>
                    <a:pt x="5839" y="5860"/>
                    <a:pt x="5746" y="5650"/>
                  </a:cubicBezTo>
                  <a:cubicBezTo>
                    <a:pt x="5207" y="4448"/>
                    <a:pt x="4826" y="3184"/>
                    <a:pt x="4343" y="1960"/>
                  </a:cubicBezTo>
                  <a:cubicBezTo>
                    <a:pt x="4206" y="1613"/>
                    <a:pt x="4058" y="1264"/>
                    <a:pt x="3819" y="980"/>
                  </a:cubicBezTo>
                  <a:cubicBezTo>
                    <a:pt x="3555" y="667"/>
                    <a:pt x="3197" y="450"/>
                    <a:pt x="2833" y="262"/>
                  </a:cubicBezTo>
                  <a:cubicBezTo>
                    <a:pt x="2571" y="127"/>
                    <a:pt x="2290"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7"/>
            <p:cNvSpPr/>
            <p:nvPr/>
          </p:nvSpPr>
          <p:spPr>
            <a:xfrm>
              <a:off x="2622100" y="1782975"/>
              <a:ext cx="251175" cy="249100"/>
            </a:xfrm>
            <a:custGeom>
              <a:avLst/>
              <a:gdLst/>
              <a:ahLst/>
              <a:cxnLst/>
              <a:rect l="l" t="t" r="r" b="b"/>
              <a:pathLst>
                <a:path w="10047" h="9964" extrusionOk="0">
                  <a:moveTo>
                    <a:pt x="7409" y="0"/>
                  </a:moveTo>
                  <a:cubicBezTo>
                    <a:pt x="7092" y="0"/>
                    <a:pt x="6775" y="44"/>
                    <a:pt x="6470" y="132"/>
                  </a:cubicBezTo>
                  <a:cubicBezTo>
                    <a:pt x="5905" y="295"/>
                    <a:pt x="5391" y="601"/>
                    <a:pt x="4845" y="822"/>
                  </a:cubicBezTo>
                  <a:cubicBezTo>
                    <a:pt x="4163" y="1099"/>
                    <a:pt x="3427" y="1239"/>
                    <a:pt x="2692" y="1239"/>
                  </a:cubicBezTo>
                  <a:cubicBezTo>
                    <a:pt x="2278" y="1239"/>
                    <a:pt x="1864" y="1195"/>
                    <a:pt x="1460" y="1105"/>
                  </a:cubicBezTo>
                  <a:cubicBezTo>
                    <a:pt x="1277" y="1064"/>
                    <a:pt x="1088" y="1015"/>
                    <a:pt x="903" y="1015"/>
                  </a:cubicBezTo>
                  <a:cubicBezTo>
                    <a:pt x="823" y="1015"/>
                    <a:pt x="745" y="1024"/>
                    <a:pt x="668" y="1046"/>
                  </a:cubicBezTo>
                  <a:cubicBezTo>
                    <a:pt x="177" y="1192"/>
                    <a:pt x="1" y="1837"/>
                    <a:pt x="150" y="2328"/>
                  </a:cubicBezTo>
                  <a:cubicBezTo>
                    <a:pt x="282" y="2762"/>
                    <a:pt x="612" y="3043"/>
                    <a:pt x="810" y="3433"/>
                  </a:cubicBezTo>
                  <a:cubicBezTo>
                    <a:pt x="987" y="3782"/>
                    <a:pt x="1152" y="4150"/>
                    <a:pt x="1325" y="4508"/>
                  </a:cubicBezTo>
                  <a:cubicBezTo>
                    <a:pt x="1738" y="5361"/>
                    <a:pt x="2062" y="6251"/>
                    <a:pt x="2392" y="7138"/>
                  </a:cubicBezTo>
                  <a:cubicBezTo>
                    <a:pt x="2483" y="7376"/>
                    <a:pt x="2572" y="7618"/>
                    <a:pt x="2713" y="7832"/>
                  </a:cubicBezTo>
                  <a:cubicBezTo>
                    <a:pt x="2853" y="8045"/>
                    <a:pt x="3048" y="8232"/>
                    <a:pt x="3290" y="8314"/>
                  </a:cubicBezTo>
                  <a:cubicBezTo>
                    <a:pt x="3537" y="8398"/>
                    <a:pt x="3833" y="8377"/>
                    <a:pt x="4046" y="8549"/>
                  </a:cubicBezTo>
                  <a:cubicBezTo>
                    <a:pt x="4357" y="8800"/>
                    <a:pt x="4327" y="9244"/>
                    <a:pt x="4462" y="9594"/>
                  </a:cubicBezTo>
                  <a:cubicBezTo>
                    <a:pt x="4496" y="9681"/>
                    <a:pt x="4537" y="9770"/>
                    <a:pt x="4610" y="9827"/>
                  </a:cubicBezTo>
                  <a:cubicBezTo>
                    <a:pt x="4651" y="9859"/>
                    <a:pt x="4699" y="9879"/>
                    <a:pt x="4749" y="9895"/>
                  </a:cubicBezTo>
                  <a:cubicBezTo>
                    <a:pt x="4857" y="9929"/>
                    <a:pt x="4968" y="9941"/>
                    <a:pt x="5081" y="9941"/>
                  </a:cubicBezTo>
                  <a:cubicBezTo>
                    <a:pt x="5347" y="9941"/>
                    <a:pt x="5621" y="9874"/>
                    <a:pt x="5888" y="9874"/>
                  </a:cubicBezTo>
                  <a:cubicBezTo>
                    <a:pt x="5975" y="9874"/>
                    <a:pt x="6061" y="9881"/>
                    <a:pt x="6146" y="9900"/>
                  </a:cubicBezTo>
                  <a:cubicBezTo>
                    <a:pt x="6197" y="9909"/>
                    <a:pt x="6246" y="9925"/>
                    <a:pt x="6295" y="9938"/>
                  </a:cubicBezTo>
                  <a:cubicBezTo>
                    <a:pt x="6338" y="9948"/>
                    <a:pt x="6379" y="9959"/>
                    <a:pt x="6422" y="9962"/>
                  </a:cubicBezTo>
                  <a:cubicBezTo>
                    <a:pt x="6435" y="9963"/>
                    <a:pt x="6448" y="9964"/>
                    <a:pt x="6462" y="9964"/>
                  </a:cubicBezTo>
                  <a:cubicBezTo>
                    <a:pt x="6544" y="9964"/>
                    <a:pt x="6628" y="9938"/>
                    <a:pt x="6679" y="9874"/>
                  </a:cubicBezTo>
                  <a:cubicBezTo>
                    <a:pt x="6713" y="9833"/>
                    <a:pt x="6729" y="9781"/>
                    <a:pt x="6742" y="9730"/>
                  </a:cubicBezTo>
                  <a:cubicBezTo>
                    <a:pt x="6859" y="9301"/>
                    <a:pt x="6822" y="8865"/>
                    <a:pt x="6893" y="8429"/>
                  </a:cubicBezTo>
                  <a:cubicBezTo>
                    <a:pt x="6969" y="7982"/>
                    <a:pt x="7084" y="7544"/>
                    <a:pt x="7222" y="7112"/>
                  </a:cubicBezTo>
                  <a:cubicBezTo>
                    <a:pt x="7436" y="6447"/>
                    <a:pt x="7760" y="5814"/>
                    <a:pt x="8224" y="5290"/>
                  </a:cubicBezTo>
                  <a:cubicBezTo>
                    <a:pt x="8737" y="4712"/>
                    <a:pt x="9421" y="4261"/>
                    <a:pt x="9750" y="3562"/>
                  </a:cubicBezTo>
                  <a:cubicBezTo>
                    <a:pt x="10046" y="2935"/>
                    <a:pt x="10007" y="2195"/>
                    <a:pt x="9825" y="1527"/>
                  </a:cubicBezTo>
                  <a:cubicBezTo>
                    <a:pt x="9748" y="1245"/>
                    <a:pt x="9642" y="962"/>
                    <a:pt x="9450" y="740"/>
                  </a:cubicBezTo>
                  <a:cubicBezTo>
                    <a:pt x="9277" y="540"/>
                    <a:pt x="9043" y="401"/>
                    <a:pt x="8802" y="293"/>
                  </a:cubicBezTo>
                  <a:cubicBezTo>
                    <a:pt x="8364" y="99"/>
                    <a:pt x="7886" y="0"/>
                    <a:pt x="7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7"/>
            <p:cNvSpPr/>
            <p:nvPr/>
          </p:nvSpPr>
          <p:spPr>
            <a:xfrm>
              <a:off x="2796950" y="1788800"/>
              <a:ext cx="313025" cy="258025"/>
            </a:xfrm>
            <a:custGeom>
              <a:avLst/>
              <a:gdLst/>
              <a:ahLst/>
              <a:cxnLst/>
              <a:rect l="l" t="t" r="r" b="b"/>
              <a:pathLst>
                <a:path w="12521" h="10321" extrusionOk="0">
                  <a:moveTo>
                    <a:pt x="5527" y="1"/>
                  </a:moveTo>
                  <a:cubicBezTo>
                    <a:pt x="5255" y="1"/>
                    <a:pt x="4990" y="64"/>
                    <a:pt x="4764" y="211"/>
                  </a:cubicBezTo>
                  <a:cubicBezTo>
                    <a:pt x="4245" y="549"/>
                    <a:pt x="4083" y="1206"/>
                    <a:pt x="3964" y="1799"/>
                  </a:cubicBezTo>
                  <a:cubicBezTo>
                    <a:pt x="3831" y="2452"/>
                    <a:pt x="3701" y="3106"/>
                    <a:pt x="3569" y="3759"/>
                  </a:cubicBezTo>
                  <a:cubicBezTo>
                    <a:pt x="3526" y="3973"/>
                    <a:pt x="3481" y="4191"/>
                    <a:pt x="3373" y="4383"/>
                  </a:cubicBezTo>
                  <a:cubicBezTo>
                    <a:pt x="3204" y="4682"/>
                    <a:pt x="2900" y="4882"/>
                    <a:pt x="2611" y="5075"/>
                  </a:cubicBezTo>
                  <a:cubicBezTo>
                    <a:pt x="2115" y="5404"/>
                    <a:pt x="1623" y="5747"/>
                    <a:pt x="1218" y="6176"/>
                  </a:cubicBezTo>
                  <a:cubicBezTo>
                    <a:pt x="1026" y="6379"/>
                    <a:pt x="855" y="6601"/>
                    <a:pt x="720" y="6843"/>
                  </a:cubicBezTo>
                  <a:cubicBezTo>
                    <a:pt x="650" y="6966"/>
                    <a:pt x="589" y="7094"/>
                    <a:pt x="540" y="7225"/>
                  </a:cubicBezTo>
                  <a:cubicBezTo>
                    <a:pt x="496" y="7341"/>
                    <a:pt x="434" y="7438"/>
                    <a:pt x="404" y="7558"/>
                  </a:cubicBezTo>
                  <a:cubicBezTo>
                    <a:pt x="250" y="8183"/>
                    <a:pt x="126" y="8813"/>
                    <a:pt x="28" y="9448"/>
                  </a:cubicBezTo>
                  <a:cubicBezTo>
                    <a:pt x="23" y="9480"/>
                    <a:pt x="19" y="9511"/>
                    <a:pt x="14" y="9543"/>
                  </a:cubicBezTo>
                  <a:cubicBezTo>
                    <a:pt x="7" y="9593"/>
                    <a:pt x="0" y="9644"/>
                    <a:pt x="18" y="9692"/>
                  </a:cubicBezTo>
                  <a:cubicBezTo>
                    <a:pt x="36" y="9737"/>
                    <a:pt x="74" y="9772"/>
                    <a:pt x="116" y="9799"/>
                  </a:cubicBezTo>
                  <a:cubicBezTo>
                    <a:pt x="290" y="9908"/>
                    <a:pt x="517" y="9896"/>
                    <a:pt x="705" y="9982"/>
                  </a:cubicBezTo>
                  <a:cubicBezTo>
                    <a:pt x="908" y="10072"/>
                    <a:pt x="1056" y="10270"/>
                    <a:pt x="1275" y="10313"/>
                  </a:cubicBezTo>
                  <a:cubicBezTo>
                    <a:pt x="1300" y="10318"/>
                    <a:pt x="1325" y="10321"/>
                    <a:pt x="1349" y="10321"/>
                  </a:cubicBezTo>
                  <a:cubicBezTo>
                    <a:pt x="1524" y="10321"/>
                    <a:pt x="1668" y="10201"/>
                    <a:pt x="1824" y="10126"/>
                  </a:cubicBezTo>
                  <a:cubicBezTo>
                    <a:pt x="2023" y="10031"/>
                    <a:pt x="2231" y="9950"/>
                    <a:pt x="2442" y="9881"/>
                  </a:cubicBezTo>
                  <a:cubicBezTo>
                    <a:pt x="2802" y="9763"/>
                    <a:pt x="3172" y="9675"/>
                    <a:pt x="3542" y="9593"/>
                  </a:cubicBezTo>
                  <a:cubicBezTo>
                    <a:pt x="3866" y="9521"/>
                    <a:pt x="4162" y="9373"/>
                    <a:pt x="4456" y="9223"/>
                  </a:cubicBezTo>
                  <a:cubicBezTo>
                    <a:pt x="5014" y="8938"/>
                    <a:pt x="5515" y="8561"/>
                    <a:pt x="6035" y="8215"/>
                  </a:cubicBezTo>
                  <a:cubicBezTo>
                    <a:pt x="7127" y="7485"/>
                    <a:pt x="8305" y="6875"/>
                    <a:pt x="9538" y="6402"/>
                  </a:cubicBezTo>
                  <a:cubicBezTo>
                    <a:pt x="9962" y="6239"/>
                    <a:pt x="10404" y="6092"/>
                    <a:pt x="10861" y="6090"/>
                  </a:cubicBezTo>
                  <a:cubicBezTo>
                    <a:pt x="11093" y="6090"/>
                    <a:pt x="11324" y="6127"/>
                    <a:pt x="11555" y="6127"/>
                  </a:cubicBezTo>
                  <a:cubicBezTo>
                    <a:pt x="11594" y="6127"/>
                    <a:pt x="11633" y="6126"/>
                    <a:pt x="11673" y="6124"/>
                  </a:cubicBezTo>
                  <a:cubicBezTo>
                    <a:pt x="11944" y="6104"/>
                    <a:pt x="12231" y="5997"/>
                    <a:pt x="12360" y="5768"/>
                  </a:cubicBezTo>
                  <a:cubicBezTo>
                    <a:pt x="12425" y="5653"/>
                    <a:pt x="12443" y="5522"/>
                    <a:pt x="12456" y="5393"/>
                  </a:cubicBezTo>
                  <a:cubicBezTo>
                    <a:pt x="12521" y="4660"/>
                    <a:pt x="12361" y="3910"/>
                    <a:pt x="12005" y="3260"/>
                  </a:cubicBezTo>
                  <a:cubicBezTo>
                    <a:pt x="11908" y="3084"/>
                    <a:pt x="11793" y="2911"/>
                    <a:pt x="11634" y="2784"/>
                  </a:cubicBezTo>
                  <a:cubicBezTo>
                    <a:pt x="11246" y="2475"/>
                    <a:pt x="10696" y="2492"/>
                    <a:pt x="10202" y="2414"/>
                  </a:cubicBezTo>
                  <a:cubicBezTo>
                    <a:pt x="9273" y="2266"/>
                    <a:pt x="8458" y="1739"/>
                    <a:pt x="7737" y="1155"/>
                  </a:cubicBezTo>
                  <a:cubicBezTo>
                    <a:pt x="7305" y="805"/>
                    <a:pt x="6888" y="424"/>
                    <a:pt x="6378" y="193"/>
                  </a:cubicBezTo>
                  <a:cubicBezTo>
                    <a:pt x="6115" y="73"/>
                    <a:pt x="5817" y="1"/>
                    <a:pt x="5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7"/>
            <p:cNvSpPr/>
            <p:nvPr/>
          </p:nvSpPr>
          <p:spPr>
            <a:xfrm>
              <a:off x="2650375" y="1683750"/>
              <a:ext cx="251475" cy="120175"/>
            </a:xfrm>
            <a:custGeom>
              <a:avLst/>
              <a:gdLst/>
              <a:ahLst/>
              <a:cxnLst/>
              <a:rect l="l" t="t" r="r" b="b"/>
              <a:pathLst>
                <a:path w="10059" h="4807" extrusionOk="0">
                  <a:moveTo>
                    <a:pt x="4417" y="0"/>
                  </a:moveTo>
                  <a:cubicBezTo>
                    <a:pt x="3725" y="0"/>
                    <a:pt x="3681" y="758"/>
                    <a:pt x="3392" y="1259"/>
                  </a:cubicBezTo>
                  <a:cubicBezTo>
                    <a:pt x="3039" y="1871"/>
                    <a:pt x="2520" y="2389"/>
                    <a:pt x="1909" y="2741"/>
                  </a:cubicBezTo>
                  <a:cubicBezTo>
                    <a:pt x="1558" y="2947"/>
                    <a:pt x="1177" y="3095"/>
                    <a:pt x="780" y="3173"/>
                  </a:cubicBezTo>
                  <a:cubicBezTo>
                    <a:pt x="621" y="3205"/>
                    <a:pt x="454" y="3228"/>
                    <a:pt x="310" y="3298"/>
                  </a:cubicBezTo>
                  <a:cubicBezTo>
                    <a:pt x="164" y="3370"/>
                    <a:pt x="35" y="3504"/>
                    <a:pt x="21" y="3666"/>
                  </a:cubicBezTo>
                  <a:cubicBezTo>
                    <a:pt x="0" y="3892"/>
                    <a:pt x="223" y="4133"/>
                    <a:pt x="343" y="4304"/>
                  </a:cubicBezTo>
                  <a:cubicBezTo>
                    <a:pt x="502" y="4533"/>
                    <a:pt x="710" y="4672"/>
                    <a:pt x="981" y="4744"/>
                  </a:cubicBezTo>
                  <a:cubicBezTo>
                    <a:pt x="1144" y="4787"/>
                    <a:pt x="1310" y="4806"/>
                    <a:pt x="1476" y="4806"/>
                  </a:cubicBezTo>
                  <a:cubicBezTo>
                    <a:pt x="1997" y="4806"/>
                    <a:pt x="2524" y="4621"/>
                    <a:pt x="3011" y="4411"/>
                  </a:cubicBezTo>
                  <a:cubicBezTo>
                    <a:pt x="3345" y="4267"/>
                    <a:pt x="3675" y="4112"/>
                    <a:pt x="3998" y="3945"/>
                  </a:cubicBezTo>
                  <a:cubicBezTo>
                    <a:pt x="4285" y="3796"/>
                    <a:pt x="4568" y="3639"/>
                    <a:pt x="4865" y="3511"/>
                  </a:cubicBezTo>
                  <a:cubicBezTo>
                    <a:pt x="5379" y="3291"/>
                    <a:pt x="5930" y="3165"/>
                    <a:pt x="6487" y="3123"/>
                  </a:cubicBezTo>
                  <a:cubicBezTo>
                    <a:pt x="6584" y="3116"/>
                    <a:pt x="6682" y="3112"/>
                    <a:pt x="6781" y="3112"/>
                  </a:cubicBezTo>
                  <a:cubicBezTo>
                    <a:pt x="7267" y="3112"/>
                    <a:pt x="7761" y="3211"/>
                    <a:pt x="8123" y="3524"/>
                  </a:cubicBezTo>
                  <a:cubicBezTo>
                    <a:pt x="8299" y="3677"/>
                    <a:pt x="8432" y="3872"/>
                    <a:pt x="8593" y="4041"/>
                  </a:cubicBezTo>
                  <a:cubicBezTo>
                    <a:pt x="8753" y="4211"/>
                    <a:pt x="8953" y="4360"/>
                    <a:pt x="9185" y="4380"/>
                  </a:cubicBezTo>
                  <a:cubicBezTo>
                    <a:pt x="9202" y="4382"/>
                    <a:pt x="9220" y="4383"/>
                    <a:pt x="9238" y="4383"/>
                  </a:cubicBezTo>
                  <a:cubicBezTo>
                    <a:pt x="9508" y="4383"/>
                    <a:pt x="9762" y="4201"/>
                    <a:pt x="9894" y="3964"/>
                  </a:cubicBezTo>
                  <a:cubicBezTo>
                    <a:pt x="10036" y="3711"/>
                    <a:pt x="10058" y="3406"/>
                    <a:pt x="10026" y="3118"/>
                  </a:cubicBezTo>
                  <a:cubicBezTo>
                    <a:pt x="9968" y="2595"/>
                    <a:pt x="9696" y="2059"/>
                    <a:pt x="9213" y="1849"/>
                  </a:cubicBezTo>
                  <a:cubicBezTo>
                    <a:pt x="9048" y="1777"/>
                    <a:pt x="8866" y="1747"/>
                    <a:pt x="8688" y="1720"/>
                  </a:cubicBezTo>
                  <a:cubicBezTo>
                    <a:pt x="7750" y="1570"/>
                    <a:pt x="6789" y="1583"/>
                    <a:pt x="5998" y="985"/>
                  </a:cubicBezTo>
                  <a:cubicBezTo>
                    <a:pt x="5761" y="806"/>
                    <a:pt x="5560" y="588"/>
                    <a:pt x="5333" y="398"/>
                  </a:cubicBezTo>
                  <a:cubicBezTo>
                    <a:pt x="5105" y="209"/>
                    <a:pt x="4842" y="44"/>
                    <a:pt x="4549" y="9"/>
                  </a:cubicBezTo>
                  <a:cubicBezTo>
                    <a:pt x="4502" y="3"/>
                    <a:pt x="4458" y="0"/>
                    <a:pt x="4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7"/>
            <p:cNvSpPr/>
            <p:nvPr/>
          </p:nvSpPr>
          <p:spPr>
            <a:xfrm>
              <a:off x="2713625" y="1575125"/>
              <a:ext cx="397600" cy="256325"/>
            </a:xfrm>
            <a:custGeom>
              <a:avLst/>
              <a:gdLst/>
              <a:ahLst/>
              <a:cxnLst/>
              <a:rect l="l" t="t" r="r" b="b"/>
              <a:pathLst>
                <a:path w="15904" h="10253" extrusionOk="0">
                  <a:moveTo>
                    <a:pt x="4709" y="1"/>
                  </a:moveTo>
                  <a:cubicBezTo>
                    <a:pt x="4439" y="1"/>
                    <a:pt x="4169" y="18"/>
                    <a:pt x="3900" y="59"/>
                  </a:cubicBezTo>
                  <a:cubicBezTo>
                    <a:pt x="3338" y="145"/>
                    <a:pt x="2744" y="310"/>
                    <a:pt x="2308" y="677"/>
                  </a:cubicBezTo>
                  <a:cubicBezTo>
                    <a:pt x="1994" y="942"/>
                    <a:pt x="1755" y="1305"/>
                    <a:pt x="1372" y="1465"/>
                  </a:cubicBezTo>
                  <a:cubicBezTo>
                    <a:pt x="1069" y="1590"/>
                    <a:pt x="714" y="1568"/>
                    <a:pt x="425" y="1723"/>
                  </a:cubicBezTo>
                  <a:cubicBezTo>
                    <a:pt x="243" y="1819"/>
                    <a:pt x="98" y="1985"/>
                    <a:pt x="50" y="2180"/>
                  </a:cubicBezTo>
                  <a:cubicBezTo>
                    <a:pt x="0" y="2375"/>
                    <a:pt x="55" y="2595"/>
                    <a:pt x="203" y="2735"/>
                  </a:cubicBezTo>
                  <a:cubicBezTo>
                    <a:pt x="312" y="2839"/>
                    <a:pt x="458" y="2893"/>
                    <a:pt x="600" y="2949"/>
                  </a:cubicBezTo>
                  <a:cubicBezTo>
                    <a:pt x="718" y="2997"/>
                    <a:pt x="843" y="3053"/>
                    <a:pt x="949" y="3129"/>
                  </a:cubicBezTo>
                  <a:cubicBezTo>
                    <a:pt x="1062" y="3207"/>
                    <a:pt x="1153" y="3305"/>
                    <a:pt x="1196" y="3433"/>
                  </a:cubicBezTo>
                  <a:cubicBezTo>
                    <a:pt x="1213" y="3486"/>
                    <a:pt x="1222" y="3545"/>
                    <a:pt x="1256" y="3591"/>
                  </a:cubicBezTo>
                  <a:cubicBezTo>
                    <a:pt x="1312" y="3669"/>
                    <a:pt x="1423" y="3690"/>
                    <a:pt x="1520" y="3700"/>
                  </a:cubicBezTo>
                  <a:cubicBezTo>
                    <a:pt x="1582" y="3706"/>
                    <a:pt x="1645" y="3709"/>
                    <a:pt x="1708" y="3709"/>
                  </a:cubicBezTo>
                  <a:cubicBezTo>
                    <a:pt x="1886" y="3709"/>
                    <a:pt x="2066" y="3690"/>
                    <a:pt x="2243" y="3690"/>
                  </a:cubicBezTo>
                  <a:cubicBezTo>
                    <a:pt x="2369" y="3690"/>
                    <a:pt x="2493" y="3699"/>
                    <a:pt x="2614" y="3732"/>
                  </a:cubicBezTo>
                  <a:cubicBezTo>
                    <a:pt x="2877" y="3804"/>
                    <a:pt x="3112" y="3946"/>
                    <a:pt x="3327" y="4105"/>
                  </a:cubicBezTo>
                  <a:cubicBezTo>
                    <a:pt x="3781" y="4444"/>
                    <a:pt x="4159" y="4881"/>
                    <a:pt x="4654" y="5170"/>
                  </a:cubicBezTo>
                  <a:cubicBezTo>
                    <a:pt x="4839" y="5277"/>
                    <a:pt x="5039" y="5362"/>
                    <a:pt x="5252" y="5401"/>
                  </a:cubicBezTo>
                  <a:cubicBezTo>
                    <a:pt x="5377" y="5423"/>
                    <a:pt x="5504" y="5430"/>
                    <a:pt x="5632" y="5430"/>
                  </a:cubicBezTo>
                  <a:cubicBezTo>
                    <a:pt x="5836" y="5430"/>
                    <a:pt x="6041" y="5413"/>
                    <a:pt x="6243" y="5413"/>
                  </a:cubicBezTo>
                  <a:cubicBezTo>
                    <a:pt x="6443" y="5413"/>
                    <a:pt x="6639" y="5430"/>
                    <a:pt x="6826" y="5498"/>
                  </a:cubicBezTo>
                  <a:cubicBezTo>
                    <a:pt x="7377" y="5699"/>
                    <a:pt x="7666" y="6268"/>
                    <a:pt x="7931" y="6778"/>
                  </a:cubicBezTo>
                  <a:cubicBezTo>
                    <a:pt x="8195" y="7288"/>
                    <a:pt x="8560" y="7837"/>
                    <a:pt x="9141" y="7931"/>
                  </a:cubicBezTo>
                  <a:cubicBezTo>
                    <a:pt x="9220" y="7944"/>
                    <a:pt x="9300" y="7947"/>
                    <a:pt x="9381" y="7947"/>
                  </a:cubicBezTo>
                  <a:cubicBezTo>
                    <a:pt x="9465" y="7947"/>
                    <a:pt x="9549" y="7944"/>
                    <a:pt x="9633" y="7944"/>
                  </a:cubicBezTo>
                  <a:cubicBezTo>
                    <a:pt x="9685" y="7944"/>
                    <a:pt x="9737" y="7945"/>
                    <a:pt x="9788" y="7949"/>
                  </a:cubicBezTo>
                  <a:cubicBezTo>
                    <a:pt x="10403" y="8001"/>
                    <a:pt x="10886" y="8450"/>
                    <a:pt x="11365" y="8825"/>
                  </a:cubicBezTo>
                  <a:cubicBezTo>
                    <a:pt x="12070" y="9378"/>
                    <a:pt x="12872" y="9815"/>
                    <a:pt x="13728" y="10110"/>
                  </a:cubicBezTo>
                  <a:cubicBezTo>
                    <a:pt x="13958" y="10189"/>
                    <a:pt x="14217" y="10253"/>
                    <a:pt x="14462" y="10253"/>
                  </a:cubicBezTo>
                  <a:cubicBezTo>
                    <a:pt x="14698" y="10253"/>
                    <a:pt x="14921" y="10193"/>
                    <a:pt x="15089" y="10032"/>
                  </a:cubicBezTo>
                  <a:cubicBezTo>
                    <a:pt x="15259" y="9868"/>
                    <a:pt x="15328" y="9634"/>
                    <a:pt x="15377" y="9407"/>
                  </a:cubicBezTo>
                  <a:cubicBezTo>
                    <a:pt x="15615" y="8269"/>
                    <a:pt x="15430" y="7092"/>
                    <a:pt x="15481" y="5931"/>
                  </a:cubicBezTo>
                  <a:cubicBezTo>
                    <a:pt x="15538" y="4602"/>
                    <a:pt x="15904" y="3284"/>
                    <a:pt x="15779" y="1959"/>
                  </a:cubicBezTo>
                  <a:cubicBezTo>
                    <a:pt x="15726" y="1409"/>
                    <a:pt x="15553" y="815"/>
                    <a:pt x="15081" y="507"/>
                  </a:cubicBezTo>
                  <a:cubicBezTo>
                    <a:pt x="14865" y="367"/>
                    <a:pt x="14607" y="300"/>
                    <a:pt x="14350" y="264"/>
                  </a:cubicBezTo>
                  <a:cubicBezTo>
                    <a:pt x="14163" y="238"/>
                    <a:pt x="13975" y="227"/>
                    <a:pt x="13788" y="227"/>
                  </a:cubicBezTo>
                  <a:cubicBezTo>
                    <a:pt x="12585" y="227"/>
                    <a:pt x="11390" y="699"/>
                    <a:pt x="10172" y="735"/>
                  </a:cubicBezTo>
                  <a:cubicBezTo>
                    <a:pt x="10122" y="736"/>
                    <a:pt x="10072" y="737"/>
                    <a:pt x="10022" y="737"/>
                  </a:cubicBezTo>
                  <a:cubicBezTo>
                    <a:pt x="9626" y="737"/>
                    <a:pt x="9231" y="695"/>
                    <a:pt x="8843" y="631"/>
                  </a:cubicBezTo>
                  <a:cubicBezTo>
                    <a:pt x="8029" y="498"/>
                    <a:pt x="7232" y="274"/>
                    <a:pt x="6415" y="156"/>
                  </a:cubicBezTo>
                  <a:cubicBezTo>
                    <a:pt x="5854" y="76"/>
                    <a:pt x="5280" y="1"/>
                    <a:pt x="4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7"/>
            <p:cNvSpPr/>
            <p:nvPr/>
          </p:nvSpPr>
          <p:spPr>
            <a:xfrm>
              <a:off x="2588025" y="1575175"/>
              <a:ext cx="157475" cy="66150"/>
            </a:xfrm>
            <a:custGeom>
              <a:avLst/>
              <a:gdLst/>
              <a:ahLst/>
              <a:cxnLst/>
              <a:rect l="l" t="t" r="r" b="b"/>
              <a:pathLst>
                <a:path w="6299" h="2646" extrusionOk="0">
                  <a:moveTo>
                    <a:pt x="4000" y="1"/>
                  </a:moveTo>
                  <a:cubicBezTo>
                    <a:pt x="3858" y="1"/>
                    <a:pt x="3715" y="1"/>
                    <a:pt x="3573" y="1"/>
                  </a:cubicBezTo>
                  <a:cubicBezTo>
                    <a:pt x="2793" y="1"/>
                    <a:pt x="2014" y="1"/>
                    <a:pt x="1235" y="3"/>
                  </a:cubicBezTo>
                  <a:cubicBezTo>
                    <a:pt x="996" y="3"/>
                    <a:pt x="755" y="3"/>
                    <a:pt x="517" y="22"/>
                  </a:cubicBezTo>
                  <a:cubicBezTo>
                    <a:pt x="313" y="39"/>
                    <a:pt x="70" y="106"/>
                    <a:pt x="21" y="302"/>
                  </a:cubicBezTo>
                  <a:cubicBezTo>
                    <a:pt x="0" y="389"/>
                    <a:pt x="24" y="478"/>
                    <a:pt x="60" y="559"/>
                  </a:cubicBezTo>
                  <a:cubicBezTo>
                    <a:pt x="187" y="848"/>
                    <a:pt x="450" y="1054"/>
                    <a:pt x="721" y="1214"/>
                  </a:cubicBezTo>
                  <a:cubicBezTo>
                    <a:pt x="992" y="1375"/>
                    <a:pt x="1284" y="1507"/>
                    <a:pt x="1525" y="1710"/>
                  </a:cubicBezTo>
                  <a:cubicBezTo>
                    <a:pt x="1593" y="1767"/>
                    <a:pt x="1658" y="1833"/>
                    <a:pt x="1690" y="1916"/>
                  </a:cubicBezTo>
                  <a:cubicBezTo>
                    <a:pt x="1737" y="2039"/>
                    <a:pt x="1703" y="2179"/>
                    <a:pt x="1724" y="2309"/>
                  </a:cubicBezTo>
                  <a:cubicBezTo>
                    <a:pt x="1754" y="2483"/>
                    <a:pt x="1867" y="2626"/>
                    <a:pt x="2025" y="2626"/>
                  </a:cubicBezTo>
                  <a:cubicBezTo>
                    <a:pt x="2056" y="2626"/>
                    <a:pt x="2088" y="2620"/>
                    <a:pt x="2122" y="2609"/>
                  </a:cubicBezTo>
                  <a:cubicBezTo>
                    <a:pt x="2356" y="2526"/>
                    <a:pt x="2573" y="2473"/>
                    <a:pt x="2819" y="2473"/>
                  </a:cubicBezTo>
                  <a:cubicBezTo>
                    <a:pt x="2846" y="2473"/>
                    <a:pt x="2873" y="2474"/>
                    <a:pt x="2901" y="2475"/>
                  </a:cubicBezTo>
                  <a:cubicBezTo>
                    <a:pt x="3226" y="2490"/>
                    <a:pt x="3544" y="2567"/>
                    <a:pt x="3863" y="2625"/>
                  </a:cubicBezTo>
                  <a:cubicBezTo>
                    <a:pt x="3931" y="2637"/>
                    <a:pt x="4005" y="2646"/>
                    <a:pt x="4078" y="2646"/>
                  </a:cubicBezTo>
                  <a:cubicBezTo>
                    <a:pt x="4230" y="2646"/>
                    <a:pt x="4376" y="2607"/>
                    <a:pt x="4450" y="2482"/>
                  </a:cubicBezTo>
                  <a:cubicBezTo>
                    <a:pt x="4505" y="2388"/>
                    <a:pt x="4500" y="2270"/>
                    <a:pt x="4505" y="2159"/>
                  </a:cubicBezTo>
                  <a:cubicBezTo>
                    <a:pt x="4526" y="1737"/>
                    <a:pt x="4773" y="1311"/>
                    <a:pt x="5166" y="1155"/>
                  </a:cubicBezTo>
                  <a:cubicBezTo>
                    <a:pt x="5380" y="1070"/>
                    <a:pt x="5619" y="1068"/>
                    <a:pt x="5841" y="1001"/>
                  </a:cubicBezTo>
                  <a:cubicBezTo>
                    <a:pt x="6062" y="934"/>
                    <a:pt x="6284" y="766"/>
                    <a:pt x="6293" y="535"/>
                  </a:cubicBezTo>
                  <a:cubicBezTo>
                    <a:pt x="6299" y="345"/>
                    <a:pt x="6152" y="176"/>
                    <a:pt x="5978" y="99"/>
                  </a:cubicBezTo>
                  <a:cubicBezTo>
                    <a:pt x="5804" y="22"/>
                    <a:pt x="5608" y="16"/>
                    <a:pt x="5418" y="12"/>
                  </a:cubicBezTo>
                  <a:cubicBezTo>
                    <a:pt x="4945" y="3"/>
                    <a:pt x="4472" y="1"/>
                    <a:pt x="4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7"/>
            <p:cNvSpPr/>
            <p:nvPr/>
          </p:nvSpPr>
          <p:spPr>
            <a:xfrm>
              <a:off x="2534850" y="1572725"/>
              <a:ext cx="93125" cy="140400"/>
            </a:xfrm>
            <a:custGeom>
              <a:avLst/>
              <a:gdLst/>
              <a:ahLst/>
              <a:cxnLst/>
              <a:rect l="l" t="t" r="r" b="b"/>
              <a:pathLst>
                <a:path w="3725" h="5616" extrusionOk="0">
                  <a:moveTo>
                    <a:pt x="698" y="1"/>
                  </a:moveTo>
                  <a:cubicBezTo>
                    <a:pt x="594" y="1"/>
                    <a:pt x="491" y="24"/>
                    <a:pt x="399" y="76"/>
                  </a:cubicBezTo>
                  <a:cubicBezTo>
                    <a:pt x="112" y="236"/>
                    <a:pt x="21" y="606"/>
                    <a:pt x="12" y="936"/>
                  </a:cubicBezTo>
                  <a:cubicBezTo>
                    <a:pt x="1" y="1328"/>
                    <a:pt x="63" y="1717"/>
                    <a:pt x="93" y="2107"/>
                  </a:cubicBezTo>
                  <a:cubicBezTo>
                    <a:pt x="122" y="2500"/>
                    <a:pt x="121" y="2892"/>
                    <a:pt x="119" y="3283"/>
                  </a:cubicBezTo>
                  <a:lnTo>
                    <a:pt x="111" y="4817"/>
                  </a:lnTo>
                  <a:cubicBezTo>
                    <a:pt x="111" y="4911"/>
                    <a:pt x="116" y="5018"/>
                    <a:pt x="188" y="5077"/>
                  </a:cubicBezTo>
                  <a:cubicBezTo>
                    <a:pt x="230" y="5114"/>
                    <a:pt x="285" y="5124"/>
                    <a:pt x="341" y="5124"/>
                  </a:cubicBezTo>
                  <a:cubicBezTo>
                    <a:pt x="378" y="5124"/>
                    <a:pt x="415" y="5119"/>
                    <a:pt x="451" y="5115"/>
                  </a:cubicBezTo>
                  <a:cubicBezTo>
                    <a:pt x="546" y="5105"/>
                    <a:pt x="642" y="5100"/>
                    <a:pt x="738" y="5100"/>
                  </a:cubicBezTo>
                  <a:cubicBezTo>
                    <a:pt x="1222" y="5100"/>
                    <a:pt x="1706" y="5233"/>
                    <a:pt x="2120" y="5483"/>
                  </a:cubicBezTo>
                  <a:cubicBezTo>
                    <a:pt x="2215" y="5542"/>
                    <a:pt x="2313" y="5607"/>
                    <a:pt x="2424" y="5615"/>
                  </a:cubicBezTo>
                  <a:cubicBezTo>
                    <a:pt x="2431" y="5615"/>
                    <a:pt x="2437" y="5616"/>
                    <a:pt x="2444" y="5616"/>
                  </a:cubicBezTo>
                  <a:cubicBezTo>
                    <a:pt x="2613" y="5616"/>
                    <a:pt x="2760" y="5475"/>
                    <a:pt x="2821" y="5314"/>
                  </a:cubicBezTo>
                  <a:cubicBezTo>
                    <a:pt x="2884" y="5148"/>
                    <a:pt x="2875" y="4964"/>
                    <a:pt x="2870" y="4787"/>
                  </a:cubicBezTo>
                  <a:cubicBezTo>
                    <a:pt x="2861" y="4490"/>
                    <a:pt x="2868" y="4187"/>
                    <a:pt x="2945" y="3900"/>
                  </a:cubicBezTo>
                  <a:cubicBezTo>
                    <a:pt x="3097" y="3330"/>
                    <a:pt x="3724" y="2813"/>
                    <a:pt x="3414" y="2153"/>
                  </a:cubicBezTo>
                  <a:cubicBezTo>
                    <a:pt x="3303" y="1920"/>
                    <a:pt x="3041" y="1803"/>
                    <a:pt x="2792" y="1735"/>
                  </a:cubicBezTo>
                  <a:cubicBezTo>
                    <a:pt x="2542" y="1668"/>
                    <a:pt x="2277" y="1624"/>
                    <a:pt x="2072" y="1469"/>
                  </a:cubicBezTo>
                  <a:cubicBezTo>
                    <a:pt x="1787" y="1253"/>
                    <a:pt x="1688" y="878"/>
                    <a:pt x="1512" y="568"/>
                  </a:cubicBezTo>
                  <a:cubicBezTo>
                    <a:pt x="1400" y="373"/>
                    <a:pt x="1249" y="193"/>
                    <a:pt x="1049" y="88"/>
                  </a:cubicBezTo>
                  <a:cubicBezTo>
                    <a:pt x="941" y="32"/>
                    <a:pt x="819"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7"/>
            <p:cNvSpPr/>
            <p:nvPr/>
          </p:nvSpPr>
          <p:spPr>
            <a:xfrm>
              <a:off x="2533700" y="1710800"/>
              <a:ext cx="103475" cy="121175"/>
            </a:xfrm>
            <a:custGeom>
              <a:avLst/>
              <a:gdLst/>
              <a:ahLst/>
              <a:cxnLst/>
              <a:rect l="l" t="t" r="r" b="b"/>
              <a:pathLst>
                <a:path w="4139" h="4847" extrusionOk="0">
                  <a:moveTo>
                    <a:pt x="588" y="0"/>
                  </a:moveTo>
                  <a:cubicBezTo>
                    <a:pt x="427" y="0"/>
                    <a:pt x="273" y="49"/>
                    <a:pt x="168" y="169"/>
                  </a:cubicBezTo>
                  <a:cubicBezTo>
                    <a:pt x="0" y="365"/>
                    <a:pt x="34" y="658"/>
                    <a:pt x="63" y="915"/>
                  </a:cubicBezTo>
                  <a:cubicBezTo>
                    <a:pt x="117" y="1392"/>
                    <a:pt x="116" y="1874"/>
                    <a:pt x="115" y="2353"/>
                  </a:cubicBezTo>
                  <a:cubicBezTo>
                    <a:pt x="114" y="2963"/>
                    <a:pt x="111" y="3572"/>
                    <a:pt x="110" y="4182"/>
                  </a:cubicBezTo>
                  <a:cubicBezTo>
                    <a:pt x="110" y="4306"/>
                    <a:pt x="110" y="4434"/>
                    <a:pt x="147" y="4553"/>
                  </a:cubicBezTo>
                  <a:cubicBezTo>
                    <a:pt x="184" y="4672"/>
                    <a:pt x="267" y="4784"/>
                    <a:pt x="384" y="4827"/>
                  </a:cubicBezTo>
                  <a:cubicBezTo>
                    <a:pt x="421" y="4840"/>
                    <a:pt x="460" y="4846"/>
                    <a:pt x="499" y="4846"/>
                  </a:cubicBezTo>
                  <a:cubicBezTo>
                    <a:pt x="587" y="4846"/>
                    <a:pt x="676" y="4816"/>
                    <a:pt x="755" y="4774"/>
                  </a:cubicBezTo>
                  <a:cubicBezTo>
                    <a:pt x="870" y="4713"/>
                    <a:pt x="970" y="4630"/>
                    <a:pt x="1086" y="4574"/>
                  </a:cubicBezTo>
                  <a:cubicBezTo>
                    <a:pt x="1223" y="4506"/>
                    <a:pt x="1373" y="4478"/>
                    <a:pt x="1526" y="4478"/>
                  </a:cubicBezTo>
                  <a:cubicBezTo>
                    <a:pt x="1705" y="4478"/>
                    <a:pt x="1888" y="4516"/>
                    <a:pt x="2058" y="4574"/>
                  </a:cubicBezTo>
                  <a:cubicBezTo>
                    <a:pt x="2167" y="4611"/>
                    <a:pt x="2276" y="4656"/>
                    <a:pt x="2392" y="4664"/>
                  </a:cubicBezTo>
                  <a:cubicBezTo>
                    <a:pt x="2401" y="4665"/>
                    <a:pt x="2411" y="4665"/>
                    <a:pt x="2420" y="4665"/>
                  </a:cubicBezTo>
                  <a:cubicBezTo>
                    <a:pt x="2528" y="4665"/>
                    <a:pt x="2640" y="4628"/>
                    <a:pt x="2700" y="4541"/>
                  </a:cubicBezTo>
                  <a:cubicBezTo>
                    <a:pt x="2752" y="4466"/>
                    <a:pt x="2758" y="4371"/>
                    <a:pt x="2764" y="4281"/>
                  </a:cubicBezTo>
                  <a:cubicBezTo>
                    <a:pt x="2779" y="4069"/>
                    <a:pt x="2807" y="3848"/>
                    <a:pt x="2918" y="3667"/>
                  </a:cubicBezTo>
                  <a:cubicBezTo>
                    <a:pt x="3122" y="3336"/>
                    <a:pt x="3542" y="3225"/>
                    <a:pt x="3856" y="2999"/>
                  </a:cubicBezTo>
                  <a:cubicBezTo>
                    <a:pt x="3945" y="2936"/>
                    <a:pt x="4026" y="2861"/>
                    <a:pt x="4076" y="2765"/>
                  </a:cubicBezTo>
                  <a:cubicBezTo>
                    <a:pt x="4124" y="2672"/>
                    <a:pt x="4139" y="2568"/>
                    <a:pt x="4135" y="2463"/>
                  </a:cubicBezTo>
                  <a:cubicBezTo>
                    <a:pt x="4128" y="2228"/>
                    <a:pt x="4025" y="1997"/>
                    <a:pt x="3854" y="1835"/>
                  </a:cubicBezTo>
                  <a:cubicBezTo>
                    <a:pt x="3656" y="1646"/>
                    <a:pt x="3383" y="1555"/>
                    <a:pt x="3186" y="1365"/>
                  </a:cubicBezTo>
                  <a:cubicBezTo>
                    <a:pt x="3053" y="1235"/>
                    <a:pt x="2960" y="1064"/>
                    <a:pt x="2898" y="890"/>
                  </a:cubicBezTo>
                  <a:cubicBezTo>
                    <a:pt x="2862" y="782"/>
                    <a:pt x="2865" y="595"/>
                    <a:pt x="2781" y="509"/>
                  </a:cubicBezTo>
                  <a:cubicBezTo>
                    <a:pt x="2735" y="461"/>
                    <a:pt x="2673" y="446"/>
                    <a:pt x="2607" y="446"/>
                  </a:cubicBezTo>
                  <a:cubicBezTo>
                    <a:pt x="2508" y="446"/>
                    <a:pt x="2399" y="481"/>
                    <a:pt x="2314" y="494"/>
                  </a:cubicBezTo>
                  <a:cubicBezTo>
                    <a:pt x="2231" y="507"/>
                    <a:pt x="2150" y="514"/>
                    <a:pt x="2069" y="514"/>
                  </a:cubicBezTo>
                  <a:cubicBezTo>
                    <a:pt x="1941" y="514"/>
                    <a:pt x="1814" y="496"/>
                    <a:pt x="1688" y="452"/>
                  </a:cubicBezTo>
                  <a:cubicBezTo>
                    <a:pt x="1425" y="359"/>
                    <a:pt x="1203" y="178"/>
                    <a:pt x="944" y="72"/>
                  </a:cubicBezTo>
                  <a:cubicBezTo>
                    <a:pt x="833" y="27"/>
                    <a:pt x="709" y="0"/>
                    <a:pt x="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5" name="Google Shape;2785;p47"/>
          <p:cNvGrpSpPr/>
          <p:nvPr/>
        </p:nvGrpSpPr>
        <p:grpSpPr>
          <a:xfrm>
            <a:off x="6753783" y="822820"/>
            <a:ext cx="1143003" cy="2349677"/>
            <a:chOff x="2224775" y="924750"/>
            <a:chExt cx="270950" cy="270500"/>
          </a:xfrm>
        </p:grpSpPr>
        <p:sp>
          <p:nvSpPr>
            <p:cNvPr id="2786" name="Google Shape;2786;p47"/>
            <p:cNvSpPr/>
            <p:nvPr/>
          </p:nvSpPr>
          <p:spPr>
            <a:xfrm>
              <a:off x="2265925" y="1005750"/>
              <a:ext cx="41900" cy="65950"/>
            </a:xfrm>
            <a:custGeom>
              <a:avLst/>
              <a:gdLst/>
              <a:ahLst/>
              <a:cxnLst/>
              <a:rect l="l" t="t" r="r" b="b"/>
              <a:pathLst>
                <a:path w="1676" h="2638" extrusionOk="0">
                  <a:moveTo>
                    <a:pt x="824" y="1"/>
                  </a:moveTo>
                  <a:cubicBezTo>
                    <a:pt x="491" y="1"/>
                    <a:pt x="170" y="313"/>
                    <a:pt x="111" y="635"/>
                  </a:cubicBezTo>
                  <a:cubicBezTo>
                    <a:pt x="10" y="1174"/>
                    <a:pt x="1" y="1838"/>
                    <a:pt x="371" y="2279"/>
                  </a:cubicBezTo>
                  <a:cubicBezTo>
                    <a:pt x="535" y="2474"/>
                    <a:pt x="822" y="2637"/>
                    <a:pt x="1072" y="2637"/>
                  </a:cubicBezTo>
                  <a:cubicBezTo>
                    <a:pt x="1262" y="2637"/>
                    <a:pt x="1430" y="2544"/>
                    <a:pt x="1506" y="2299"/>
                  </a:cubicBezTo>
                  <a:cubicBezTo>
                    <a:pt x="1675" y="1764"/>
                    <a:pt x="1628" y="1180"/>
                    <a:pt x="1465" y="649"/>
                  </a:cubicBezTo>
                  <a:cubicBezTo>
                    <a:pt x="1398" y="424"/>
                    <a:pt x="1291" y="193"/>
                    <a:pt x="1088" y="73"/>
                  </a:cubicBezTo>
                  <a:cubicBezTo>
                    <a:pt x="1003" y="23"/>
                    <a:pt x="913" y="1"/>
                    <a:pt x="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7"/>
            <p:cNvSpPr/>
            <p:nvPr/>
          </p:nvSpPr>
          <p:spPr>
            <a:xfrm>
              <a:off x="2416150" y="1137875"/>
              <a:ext cx="43800" cy="31700"/>
            </a:xfrm>
            <a:custGeom>
              <a:avLst/>
              <a:gdLst/>
              <a:ahLst/>
              <a:cxnLst/>
              <a:rect l="l" t="t" r="r" b="b"/>
              <a:pathLst>
                <a:path w="1752" h="1268" extrusionOk="0">
                  <a:moveTo>
                    <a:pt x="1265" y="1"/>
                  </a:moveTo>
                  <a:cubicBezTo>
                    <a:pt x="699" y="1"/>
                    <a:pt x="0" y="351"/>
                    <a:pt x="110" y="993"/>
                  </a:cubicBezTo>
                  <a:cubicBezTo>
                    <a:pt x="120" y="1053"/>
                    <a:pt x="137" y="1113"/>
                    <a:pt x="177" y="1160"/>
                  </a:cubicBezTo>
                  <a:cubicBezTo>
                    <a:pt x="243" y="1243"/>
                    <a:pt x="353" y="1268"/>
                    <a:pt x="464" y="1268"/>
                  </a:cubicBezTo>
                  <a:cubicBezTo>
                    <a:pt x="507" y="1268"/>
                    <a:pt x="551" y="1264"/>
                    <a:pt x="592" y="1259"/>
                  </a:cubicBezTo>
                  <a:cubicBezTo>
                    <a:pt x="860" y="1224"/>
                    <a:pt x="1128" y="1152"/>
                    <a:pt x="1350" y="997"/>
                  </a:cubicBezTo>
                  <a:cubicBezTo>
                    <a:pt x="1571" y="842"/>
                    <a:pt x="1740" y="594"/>
                    <a:pt x="1750" y="324"/>
                  </a:cubicBezTo>
                  <a:cubicBezTo>
                    <a:pt x="1752" y="265"/>
                    <a:pt x="1746" y="202"/>
                    <a:pt x="1717" y="153"/>
                  </a:cubicBezTo>
                  <a:cubicBezTo>
                    <a:pt x="1667" y="69"/>
                    <a:pt x="1565" y="35"/>
                    <a:pt x="1470" y="17"/>
                  </a:cubicBezTo>
                  <a:cubicBezTo>
                    <a:pt x="1405" y="6"/>
                    <a:pt x="1336"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7"/>
            <p:cNvSpPr/>
            <p:nvPr/>
          </p:nvSpPr>
          <p:spPr>
            <a:xfrm>
              <a:off x="2242100" y="1066600"/>
              <a:ext cx="111125" cy="127725"/>
            </a:xfrm>
            <a:custGeom>
              <a:avLst/>
              <a:gdLst/>
              <a:ahLst/>
              <a:cxnLst/>
              <a:rect l="l" t="t" r="r" b="b"/>
              <a:pathLst>
                <a:path w="4445" h="5109" extrusionOk="0">
                  <a:moveTo>
                    <a:pt x="2781" y="0"/>
                  </a:moveTo>
                  <a:cubicBezTo>
                    <a:pt x="2582" y="0"/>
                    <a:pt x="2559" y="238"/>
                    <a:pt x="2429" y="352"/>
                  </a:cubicBezTo>
                  <a:cubicBezTo>
                    <a:pt x="2325" y="443"/>
                    <a:pt x="2192" y="471"/>
                    <a:pt x="2053" y="471"/>
                  </a:cubicBezTo>
                  <a:cubicBezTo>
                    <a:pt x="1953" y="471"/>
                    <a:pt x="1850" y="457"/>
                    <a:pt x="1753" y="440"/>
                  </a:cubicBezTo>
                  <a:cubicBezTo>
                    <a:pt x="1711" y="433"/>
                    <a:pt x="1668" y="425"/>
                    <a:pt x="1626" y="425"/>
                  </a:cubicBezTo>
                  <a:cubicBezTo>
                    <a:pt x="1602" y="425"/>
                    <a:pt x="1578" y="427"/>
                    <a:pt x="1554" y="434"/>
                  </a:cubicBezTo>
                  <a:cubicBezTo>
                    <a:pt x="1382" y="480"/>
                    <a:pt x="1321" y="693"/>
                    <a:pt x="1288" y="873"/>
                  </a:cubicBezTo>
                  <a:cubicBezTo>
                    <a:pt x="1192" y="1401"/>
                    <a:pt x="1097" y="1930"/>
                    <a:pt x="1000" y="2458"/>
                  </a:cubicBezTo>
                  <a:cubicBezTo>
                    <a:pt x="912" y="2944"/>
                    <a:pt x="815" y="3452"/>
                    <a:pt x="521" y="3844"/>
                  </a:cubicBezTo>
                  <a:cubicBezTo>
                    <a:pt x="320" y="4113"/>
                    <a:pt x="21" y="4347"/>
                    <a:pt x="2" y="4686"/>
                  </a:cubicBezTo>
                  <a:cubicBezTo>
                    <a:pt x="0" y="4747"/>
                    <a:pt x="6" y="4810"/>
                    <a:pt x="36" y="4861"/>
                  </a:cubicBezTo>
                  <a:cubicBezTo>
                    <a:pt x="88" y="4950"/>
                    <a:pt x="191" y="4987"/>
                    <a:pt x="289" y="5009"/>
                  </a:cubicBezTo>
                  <a:cubicBezTo>
                    <a:pt x="483" y="5051"/>
                    <a:pt x="682" y="5055"/>
                    <a:pt x="881" y="5059"/>
                  </a:cubicBezTo>
                  <a:cubicBezTo>
                    <a:pt x="1770" y="5076"/>
                    <a:pt x="2658" y="5092"/>
                    <a:pt x="3547" y="5108"/>
                  </a:cubicBezTo>
                  <a:cubicBezTo>
                    <a:pt x="3573" y="5108"/>
                    <a:pt x="3599" y="5109"/>
                    <a:pt x="3625" y="5109"/>
                  </a:cubicBezTo>
                  <a:cubicBezTo>
                    <a:pt x="3737" y="5109"/>
                    <a:pt x="3852" y="5099"/>
                    <a:pt x="3952" y="5046"/>
                  </a:cubicBezTo>
                  <a:cubicBezTo>
                    <a:pt x="4183" y="4923"/>
                    <a:pt x="4249" y="4611"/>
                    <a:pt x="4230" y="4344"/>
                  </a:cubicBezTo>
                  <a:cubicBezTo>
                    <a:pt x="4211" y="4077"/>
                    <a:pt x="4133" y="3808"/>
                    <a:pt x="4177" y="3544"/>
                  </a:cubicBezTo>
                  <a:cubicBezTo>
                    <a:pt x="4227" y="3247"/>
                    <a:pt x="4432" y="2985"/>
                    <a:pt x="4440" y="2684"/>
                  </a:cubicBezTo>
                  <a:cubicBezTo>
                    <a:pt x="4445" y="2460"/>
                    <a:pt x="4340" y="2248"/>
                    <a:pt x="4206" y="2073"/>
                  </a:cubicBezTo>
                  <a:cubicBezTo>
                    <a:pt x="4071" y="1898"/>
                    <a:pt x="3903" y="1751"/>
                    <a:pt x="3757" y="1587"/>
                  </a:cubicBezTo>
                  <a:cubicBezTo>
                    <a:pt x="3481" y="1277"/>
                    <a:pt x="3275" y="902"/>
                    <a:pt x="3160" y="498"/>
                  </a:cubicBezTo>
                  <a:cubicBezTo>
                    <a:pt x="3105" y="307"/>
                    <a:pt x="3030" y="5"/>
                    <a:pt x="2783" y="0"/>
                  </a:cubicBezTo>
                  <a:cubicBezTo>
                    <a:pt x="2782" y="0"/>
                    <a:pt x="2781"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7"/>
            <p:cNvSpPr/>
            <p:nvPr/>
          </p:nvSpPr>
          <p:spPr>
            <a:xfrm>
              <a:off x="2224775" y="1051950"/>
              <a:ext cx="44875" cy="120500"/>
            </a:xfrm>
            <a:custGeom>
              <a:avLst/>
              <a:gdLst/>
              <a:ahLst/>
              <a:cxnLst/>
              <a:rect l="l" t="t" r="r" b="b"/>
              <a:pathLst>
                <a:path w="1795" h="4820" extrusionOk="0">
                  <a:moveTo>
                    <a:pt x="1334" y="0"/>
                  </a:moveTo>
                  <a:cubicBezTo>
                    <a:pt x="1248" y="0"/>
                    <a:pt x="1118" y="106"/>
                    <a:pt x="1014" y="146"/>
                  </a:cubicBezTo>
                  <a:cubicBezTo>
                    <a:pt x="963" y="166"/>
                    <a:pt x="911" y="173"/>
                    <a:pt x="857" y="173"/>
                  </a:cubicBezTo>
                  <a:cubicBezTo>
                    <a:pt x="685" y="173"/>
                    <a:pt x="502" y="96"/>
                    <a:pt x="329" y="96"/>
                  </a:cubicBezTo>
                  <a:cubicBezTo>
                    <a:pt x="279" y="96"/>
                    <a:pt x="230" y="102"/>
                    <a:pt x="182" y="118"/>
                  </a:cubicBezTo>
                  <a:cubicBezTo>
                    <a:pt x="135" y="134"/>
                    <a:pt x="89" y="163"/>
                    <a:pt x="63" y="205"/>
                  </a:cubicBezTo>
                  <a:cubicBezTo>
                    <a:pt x="47" y="234"/>
                    <a:pt x="39" y="266"/>
                    <a:pt x="32" y="300"/>
                  </a:cubicBezTo>
                  <a:cubicBezTo>
                    <a:pt x="13" y="413"/>
                    <a:pt x="12" y="527"/>
                    <a:pt x="12" y="642"/>
                  </a:cubicBezTo>
                  <a:cubicBezTo>
                    <a:pt x="10" y="1307"/>
                    <a:pt x="6" y="1973"/>
                    <a:pt x="3" y="2639"/>
                  </a:cubicBezTo>
                  <a:cubicBezTo>
                    <a:pt x="2" y="2937"/>
                    <a:pt x="13" y="3227"/>
                    <a:pt x="7" y="3528"/>
                  </a:cubicBezTo>
                  <a:cubicBezTo>
                    <a:pt x="1" y="3861"/>
                    <a:pt x="6" y="4195"/>
                    <a:pt x="39" y="4527"/>
                  </a:cubicBezTo>
                  <a:cubicBezTo>
                    <a:pt x="51" y="4642"/>
                    <a:pt x="83" y="4777"/>
                    <a:pt x="191" y="4812"/>
                  </a:cubicBezTo>
                  <a:cubicBezTo>
                    <a:pt x="207" y="4817"/>
                    <a:pt x="223" y="4820"/>
                    <a:pt x="240" y="4820"/>
                  </a:cubicBezTo>
                  <a:cubicBezTo>
                    <a:pt x="321" y="4820"/>
                    <a:pt x="400" y="4759"/>
                    <a:pt x="460" y="4697"/>
                  </a:cubicBezTo>
                  <a:cubicBezTo>
                    <a:pt x="892" y="4262"/>
                    <a:pt x="1107" y="3664"/>
                    <a:pt x="1308" y="3086"/>
                  </a:cubicBezTo>
                  <a:cubicBezTo>
                    <a:pt x="1536" y="2429"/>
                    <a:pt x="1762" y="1758"/>
                    <a:pt x="1791" y="1063"/>
                  </a:cubicBezTo>
                  <a:cubicBezTo>
                    <a:pt x="1794" y="999"/>
                    <a:pt x="1795" y="933"/>
                    <a:pt x="1772" y="873"/>
                  </a:cubicBezTo>
                  <a:cubicBezTo>
                    <a:pt x="1748" y="811"/>
                    <a:pt x="1701" y="761"/>
                    <a:pt x="1659" y="709"/>
                  </a:cubicBezTo>
                  <a:cubicBezTo>
                    <a:pt x="1533" y="557"/>
                    <a:pt x="1429" y="361"/>
                    <a:pt x="1424" y="160"/>
                  </a:cubicBezTo>
                  <a:cubicBezTo>
                    <a:pt x="1422" y="40"/>
                    <a:pt x="1386" y="0"/>
                    <a:pt x="1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7"/>
            <p:cNvSpPr/>
            <p:nvPr/>
          </p:nvSpPr>
          <p:spPr>
            <a:xfrm>
              <a:off x="2225125" y="956350"/>
              <a:ext cx="39025" cy="96075"/>
            </a:xfrm>
            <a:custGeom>
              <a:avLst/>
              <a:gdLst/>
              <a:ahLst/>
              <a:cxnLst/>
              <a:rect l="l" t="t" r="r" b="b"/>
              <a:pathLst>
                <a:path w="1561" h="3843" extrusionOk="0">
                  <a:moveTo>
                    <a:pt x="235" y="1"/>
                  </a:moveTo>
                  <a:cubicBezTo>
                    <a:pt x="185" y="1"/>
                    <a:pt x="135" y="17"/>
                    <a:pt x="101" y="52"/>
                  </a:cubicBezTo>
                  <a:cubicBezTo>
                    <a:pt x="40" y="112"/>
                    <a:pt x="37" y="206"/>
                    <a:pt x="35" y="291"/>
                  </a:cubicBezTo>
                  <a:cubicBezTo>
                    <a:pt x="28" y="983"/>
                    <a:pt x="21" y="1675"/>
                    <a:pt x="13" y="2369"/>
                  </a:cubicBezTo>
                  <a:cubicBezTo>
                    <a:pt x="9" y="2749"/>
                    <a:pt x="6" y="3129"/>
                    <a:pt x="2" y="3509"/>
                  </a:cubicBezTo>
                  <a:cubicBezTo>
                    <a:pt x="1" y="3629"/>
                    <a:pt x="21" y="3696"/>
                    <a:pt x="136" y="3727"/>
                  </a:cubicBezTo>
                  <a:cubicBezTo>
                    <a:pt x="271" y="3763"/>
                    <a:pt x="398" y="3816"/>
                    <a:pt x="538" y="3835"/>
                  </a:cubicBezTo>
                  <a:cubicBezTo>
                    <a:pt x="571" y="3839"/>
                    <a:pt x="605" y="3843"/>
                    <a:pt x="638" y="3843"/>
                  </a:cubicBezTo>
                  <a:cubicBezTo>
                    <a:pt x="697" y="3843"/>
                    <a:pt x="755" y="3832"/>
                    <a:pt x="804" y="3801"/>
                  </a:cubicBezTo>
                  <a:cubicBezTo>
                    <a:pt x="886" y="3747"/>
                    <a:pt x="932" y="3639"/>
                    <a:pt x="1026" y="3614"/>
                  </a:cubicBezTo>
                  <a:cubicBezTo>
                    <a:pt x="1047" y="3608"/>
                    <a:pt x="1069" y="3607"/>
                    <a:pt x="1091" y="3607"/>
                  </a:cubicBezTo>
                  <a:cubicBezTo>
                    <a:pt x="1104" y="3607"/>
                    <a:pt x="1116" y="3607"/>
                    <a:pt x="1129" y="3607"/>
                  </a:cubicBezTo>
                  <a:cubicBezTo>
                    <a:pt x="1136" y="3607"/>
                    <a:pt x="1143" y="3607"/>
                    <a:pt x="1150" y="3606"/>
                  </a:cubicBezTo>
                  <a:cubicBezTo>
                    <a:pt x="1293" y="3597"/>
                    <a:pt x="1338" y="3422"/>
                    <a:pt x="1330" y="3304"/>
                  </a:cubicBezTo>
                  <a:cubicBezTo>
                    <a:pt x="1322" y="3114"/>
                    <a:pt x="1324" y="2917"/>
                    <a:pt x="1407" y="2742"/>
                  </a:cubicBezTo>
                  <a:cubicBezTo>
                    <a:pt x="1465" y="2621"/>
                    <a:pt x="1561" y="2490"/>
                    <a:pt x="1507" y="2368"/>
                  </a:cubicBezTo>
                  <a:cubicBezTo>
                    <a:pt x="1467" y="2283"/>
                    <a:pt x="1371" y="2245"/>
                    <a:pt x="1287" y="2209"/>
                  </a:cubicBezTo>
                  <a:cubicBezTo>
                    <a:pt x="1096" y="2128"/>
                    <a:pt x="911" y="2013"/>
                    <a:pt x="797" y="1841"/>
                  </a:cubicBezTo>
                  <a:cubicBezTo>
                    <a:pt x="638" y="1598"/>
                    <a:pt x="644" y="1286"/>
                    <a:pt x="654" y="995"/>
                  </a:cubicBezTo>
                  <a:cubicBezTo>
                    <a:pt x="662" y="704"/>
                    <a:pt x="660" y="390"/>
                    <a:pt x="487" y="154"/>
                  </a:cubicBezTo>
                  <a:cubicBezTo>
                    <a:pt x="443" y="93"/>
                    <a:pt x="384" y="39"/>
                    <a:pt x="312" y="14"/>
                  </a:cubicBezTo>
                  <a:cubicBezTo>
                    <a:pt x="288" y="5"/>
                    <a:pt x="261" y="1"/>
                    <a:pt x="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7"/>
            <p:cNvSpPr/>
            <p:nvPr/>
          </p:nvSpPr>
          <p:spPr>
            <a:xfrm>
              <a:off x="2227550" y="924750"/>
              <a:ext cx="87375" cy="82400"/>
            </a:xfrm>
            <a:custGeom>
              <a:avLst/>
              <a:gdLst/>
              <a:ahLst/>
              <a:cxnLst/>
              <a:rect l="l" t="t" r="r" b="b"/>
              <a:pathLst>
                <a:path w="3495" h="3296" extrusionOk="0">
                  <a:moveTo>
                    <a:pt x="3136" y="1"/>
                  </a:moveTo>
                  <a:cubicBezTo>
                    <a:pt x="3128" y="1"/>
                    <a:pt x="3121" y="1"/>
                    <a:pt x="3113" y="1"/>
                  </a:cubicBezTo>
                  <a:cubicBezTo>
                    <a:pt x="2595" y="10"/>
                    <a:pt x="2079" y="21"/>
                    <a:pt x="1561" y="31"/>
                  </a:cubicBezTo>
                  <a:cubicBezTo>
                    <a:pt x="1282" y="37"/>
                    <a:pt x="1002" y="42"/>
                    <a:pt x="723" y="47"/>
                  </a:cubicBezTo>
                  <a:cubicBezTo>
                    <a:pt x="553" y="52"/>
                    <a:pt x="383" y="54"/>
                    <a:pt x="213" y="58"/>
                  </a:cubicBezTo>
                  <a:cubicBezTo>
                    <a:pt x="162" y="60"/>
                    <a:pt x="107" y="62"/>
                    <a:pt x="66" y="92"/>
                  </a:cubicBezTo>
                  <a:cubicBezTo>
                    <a:pt x="3" y="139"/>
                    <a:pt x="1" y="232"/>
                    <a:pt x="10" y="311"/>
                  </a:cubicBezTo>
                  <a:cubicBezTo>
                    <a:pt x="26" y="476"/>
                    <a:pt x="60" y="639"/>
                    <a:pt x="107" y="799"/>
                  </a:cubicBezTo>
                  <a:cubicBezTo>
                    <a:pt x="124" y="854"/>
                    <a:pt x="142" y="909"/>
                    <a:pt x="175" y="956"/>
                  </a:cubicBezTo>
                  <a:cubicBezTo>
                    <a:pt x="254" y="1068"/>
                    <a:pt x="395" y="1114"/>
                    <a:pt x="507" y="1192"/>
                  </a:cubicBezTo>
                  <a:cubicBezTo>
                    <a:pt x="742" y="1356"/>
                    <a:pt x="835" y="1654"/>
                    <a:pt x="866" y="1935"/>
                  </a:cubicBezTo>
                  <a:cubicBezTo>
                    <a:pt x="897" y="2216"/>
                    <a:pt x="882" y="2506"/>
                    <a:pt x="968" y="2775"/>
                  </a:cubicBezTo>
                  <a:cubicBezTo>
                    <a:pt x="1032" y="2983"/>
                    <a:pt x="1204" y="3248"/>
                    <a:pt x="1438" y="3291"/>
                  </a:cubicBezTo>
                  <a:cubicBezTo>
                    <a:pt x="1457" y="3294"/>
                    <a:pt x="1474" y="3296"/>
                    <a:pt x="1489" y="3296"/>
                  </a:cubicBezTo>
                  <a:cubicBezTo>
                    <a:pt x="1698" y="3296"/>
                    <a:pt x="1660" y="3003"/>
                    <a:pt x="1822" y="2929"/>
                  </a:cubicBezTo>
                  <a:cubicBezTo>
                    <a:pt x="1842" y="2919"/>
                    <a:pt x="1864" y="2916"/>
                    <a:pt x="1887" y="2916"/>
                  </a:cubicBezTo>
                  <a:cubicBezTo>
                    <a:pt x="1928" y="2916"/>
                    <a:pt x="1970" y="2927"/>
                    <a:pt x="2012" y="2934"/>
                  </a:cubicBezTo>
                  <a:cubicBezTo>
                    <a:pt x="2038" y="2939"/>
                    <a:pt x="2065" y="2942"/>
                    <a:pt x="2092" y="2942"/>
                  </a:cubicBezTo>
                  <a:cubicBezTo>
                    <a:pt x="2155" y="2942"/>
                    <a:pt x="2219" y="2926"/>
                    <a:pt x="2264" y="2882"/>
                  </a:cubicBezTo>
                  <a:cubicBezTo>
                    <a:pt x="2343" y="2802"/>
                    <a:pt x="2326" y="2673"/>
                    <a:pt x="2312" y="2563"/>
                  </a:cubicBezTo>
                  <a:cubicBezTo>
                    <a:pt x="2260" y="2179"/>
                    <a:pt x="2299" y="1781"/>
                    <a:pt x="2444" y="1419"/>
                  </a:cubicBezTo>
                  <a:cubicBezTo>
                    <a:pt x="2589" y="1059"/>
                    <a:pt x="2845" y="739"/>
                    <a:pt x="3179" y="534"/>
                  </a:cubicBezTo>
                  <a:cubicBezTo>
                    <a:pt x="3256" y="485"/>
                    <a:pt x="3340" y="442"/>
                    <a:pt x="3400" y="375"/>
                  </a:cubicBezTo>
                  <a:cubicBezTo>
                    <a:pt x="3461" y="308"/>
                    <a:pt x="3495" y="208"/>
                    <a:pt x="3456" y="128"/>
                  </a:cubicBezTo>
                  <a:cubicBezTo>
                    <a:pt x="3403" y="19"/>
                    <a:pt x="326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7"/>
            <p:cNvSpPr/>
            <p:nvPr/>
          </p:nvSpPr>
          <p:spPr>
            <a:xfrm>
              <a:off x="2290475" y="924775"/>
              <a:ext cx="204400" cy="101125"/>
            </a:xfrm>
            <a:custGeom>
              <a:avLst/>
              <a:gdLst/>
              <a:ahLst/>
              <a:cxnLst/>
              <a:rect l="l" t="t" r="r" b="b"/>
              <a:pathLst>
                <a:path w="8176" h="4045" extrusionOk="0">
                  <a:moveTo>
                    <a:pt x="5991" y="1"/>
                  </a:moveTo>
                  <a:cubicBezTo>
                    <a:pt x="5486" y="1"/>
                    <a:pt x="4981" y="13"/>
                    <a:pt x="4476" y="36"/>
                  </a:cubicBezTo>
                  <a:cubicBezTo>
                    <a:pt x="3897" y="63"/>
                    <a:pt x="3317" y="107"/>
                    <a:pt x="2737" y="107"/>
                  </a:cubicBezTo>
                  <a:cubicBezTo>
                    <a:pt x="2634" y="107"/>
                    <a:pt x="2532" y="106"/>
                    <a:pt x="2430" y="103"/>
                  </a:cubicBezTo>
                  <a:cubicBezTo>
                    <a:pt x="2384" y="102"/>
                    <a:pt x="2337" y="100"/>
                    <a:pt x="2290" y="100"/>
                  </a:cubicBezTo>
                  <a:cubicBezTo>
                    <a:pt x="2023" y="100"/>
                    <a:pt x="1742" y="135"/>
                    <a:pt x="1603" y="345"/>
                  </a:cubicBezTo>
                  <a:cubicBezTo>
                    <a:pt x="1510" y="486"/>
                    <a:pt x="1447" y="577"/>
                    <a:pt x="1298" y="673"/>
                  </a:cubicBezTo>
                  <a:cubicBezTo>
                    <a:pt x="1167" y="759"/>
                    <a:pt x="1026" y="826"/>
                    <a:pt x="897" y="913"/>
                  </a:cubicBezTo>
                  <a:cubicBezTo>
                    <a:pt x="578" y="1123"/>
                    <a:pt x="345" y="1447"/>
                    <a:pt x="231" y="1805"/>
                  </a:cubicBezTo>
                  <a:cubicBezTo>
                    <a:pt x="178" y="1969"/>
                    <a:pt x="165" y="2131"/>
                    <a:pt x="152" y="2301"/>
                  </a:cubicBezTo>
                  <a:cubicBezTo>
                    <a:pt x="141" y="2451"/>
                    <a:pt x="0" y="2729"/>
                    <a:pt x="110" y="2856"/>
                  </a:cubicBezTo>
                  <a:cubicBezTo>
                    <a:pt x="141" y="2892"/>
                    <a:pt x="244" y="2906"/>
                    <a:pt x="288" y="2949"/>
                  </a:cubicBezTo>
                  <a:cubicBezTo>
                    <a:pt x="337" y="2998"/>
                    <a:pt x="373" y="3063"/>
                    <a:pt x="394" y="3127"/>
                  </a:cubicBezTo>
                  <a:cubicBezTo>
                    <a:pt x="441" y="3272"/>
                    <a:pt x="447" y="3435"/>
                    <a:pt x="535" y="3560"/>
                  </a:cubicBezTo>
                  <a:cubicBezTo>
                    <a:pt x="629" y="3696"/>
                    <a:pt x="801" y="3757"/>
                    <a:pt x="971" y="3757"/>
                  </a:cubicBezTo>
                  <a:cubicBezTo>
                    <a:pt x="1005" y="3757"/>
                    <a:pt x="1040" y="3754"/>
                    <a:pt x="1073" y="3749"/>
                  </a:cubicBezTo>
                  <a:cubicBezTo>
                    <a:pt x="1273" y="3719"/>
                    <a:pt x="1452" y="3621"/>
                    <a:pt x="1629" y="3528"/>
                  </a:cubicBezTo>
                  <a:cubicBezTo>
                    <a:pt x="2178" y="3240"/>
                    <a:pt x="2759" y="2990"/>
                    <a:pt x="3375" y="2914"/>
                  </a:cubicBezTo>
                  <a:cubicBezTo>
                    <a:pt x="3493" y="2899"/>
                    <a:pt x="3612" y="2892"/>
                    <a:pt x="3732" y="2892"/>
                  </a:cubicBezTo>
                  <a:cubicBezTo>
                    <a:pt x="4239" y="2892"/>
                    <a:pt x="4747" y="3027"/>
                    <a:pt x="5139" y="3335"/>
                  </a:cubicBezTo>
                  <a:cubicBezTo>
                    <a:pt x="5310" y="3470"/>
                    <a:pt x="5456" y="3635"/>
                    <a:pt x="5639" y="3755"/>
                  </a:cubicBezTo>
                  <a:cubicBezTo>
                    <a:pt x="5825" y="3879"/>
                    <a:pt x="6041" y="3951"/>
                    <a:pt x="6261" y="3996"/>
                  </a:cubicBezTo>
                  <a:cubicBezTo>
                    <a:pt x="6407" y="4026"/>
                    <a:pt x="6558" y="4044"/>
                    <a:pt x="6707" y="4044"/>
                  </a:cubicBezTo>
                  <a:cubicBezTo>
                    <a:pt x="6845" y="4044"/>
                    <a:pt x="6982" y="4029"/>
                    <a:pt x="7115" y="3993"/>
                  </a:cubicBezTo>
                  <a:cubicBezTo>
                    <a:pt x="7393" y="3919"/>
                    <a:pt x="7650" y="3747"/>
                    <a:pt x="7788" y="3499"/>
                  </a:cubicBezTo>
                  <a:cubicBezTo>
                    <a:pt x="7878" y="3336"/>
                    <a:pt x="7914" y="3151"/>
                    <a:pt x="7944" y="2969"/>
                  </a:cubicBezTo>
                  <a:cubicBezTo>
                    <a:pt x="8078" y="2180"/>
                    <a:pt x="8154" y="1381"/>
                    <a:pt x="8173" y="582"/>
                  </a:cubicBezTo>
                  <a:cubicBezTo>
                    <a:pt x="8176" y="396"/>
                    <a:pt x="8154" y="170"/>
                    <a:pt x="7983" y="89"/>
                  </a:cubicBezTo>
                  <a:cubicBezTo>
                    <a:pt x="7924" y="61"/>
                    <a:pt x="7856" y="56"/>
                    <a:pt x="7789" y="52"/>
                  </a:cubicBezTo>
                  <a:cubicBezTo>
                    <a:pt x="7190" y="18"/>
                    <a:pt x="6590" y="1"/>
                    <a:pt x="5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7"/>
            <p:cNvSpPr/>
            <p:nvPr/>
          </p:nvSpPr>
          <p:spPr>
            <a:xfrm>
              <a:off x="2314600" y="1005075"/>
              <a:ext cx="180525" cy="112325"/>
            </a:xfrm>
            <a:custGeom>
              <a:avLst/>
              <a:gdLst/>
              <a:ahLst/>
              <a:cxnLst/>
              <a:rect l="l" t="t" r="r" b="b"/>
              <a:pathLst>
                <a:path w="7221" h="4493" extrusionOk="0">
                  <a:moveTo>
                    <a:pt x="2632" y="0"/>
                  </a:moveTo>
                  <a:cubicBezTo>
                    <a:pt x="2459" y="0"/>
                    <a:pt x="2286" y="23"/>
                    <a:pt x="2118" y="70"/>
                  </a:cubicBezTo>
                  <a:cubicBezTo>
                    <a:pt x="1619" y="209"/>
                    <a:pt x="1170" y="551"/>
                    <a:pt x="651" y="561"/>
                  </a:cubicBezTo>
                  <a:cubicBezTo>
                    <a:pt x="638" y="561"/>
                    <a:pt x="625" y="561"/>
                    <a:pt x="612" y="561"/>
                  </a:cubicBezTo>
                  <a:cubicBezTo>
                    <a:pt x="575" y="561"/>
                    <a:pt x="538" y="560"/>
                    <a:pt x="501" y="560"/>
                  </a:cubicBezTo>
                  <a:cubicBezTo>
                    <a:pt x="441" y="560"/>
                    <a:pt x="381" y="563"/>
                    <a:pt x="323" y="578"/>
                  </a:cubicBezTo>
                  <a:cubicBezTo>
                    <a:pt x="216" y="605"/>
                    <a:pt x="113" y="687"/>
                    <a:pt x="106" y="796"/>
                  </a:cubicBezTo>
                  <a:cubicBezTo>
                    <a:pt x="95" y="926"/>
                    <a:pt x="216" y="1023"/>
                    <a:pt x="284" y="1135"/>
                  </a:cubicBezTo>
                  <a:cubicBezTo>
                    <a:pt x="390" y="1307"/>
                    <a:pt x="368" y="1545"/>
                    <a:pt x="235" y="1694"/>
                  </a:cubicBezTo>
                  <a:cubicBezTo>
                    <a:pt x="152" y="1786"/>
                    <a:pt x="26" y="1858"/>
                    <a:pt x="12" y="1981"/>
                  </a:cubicBezTo>
                  <a:cubicBezTo>
                    <a:pt x="0" y="2080"/>
                    <a:pt x="69" y="2171"/>
                    <a:pt x="149" y="2230"/>
                  </a:cubicBezTo>
                  <a:cubicBezTo>
                    <a:pt x="229" y="2289"/>
                    <a:pt x="323" y="2332"/>
                    <a:pt x="393" y="2401"/>
                  </a:cubicBezTo>
                  <a:cubicBezTo>
                    <a:pt x="616" y="2615"/>
                    <a:pt x="544" y="2984"/>
                    <a:pt x="650" y="3272"/>
                  </a:cubicBezTo>
                  <a:cubicBezTo>
                    <a:pt x="710" y="3436"/>
                    <a:pt x="830" y="3571"/>
                    <a:pt x="946" y="3702"/>
                  </a:cubicBezTo>
                  <a:cubicBezTo>
                    <a:pt x="1111" y="3890"/>
                    <a:pt x="1277" y="4077"/>
                    <a:pt x="1443" y="4264"/>
                  </a:cubicBezTo>
                  <a:cubicBezTo>
                    <a:pt x="1529" y="4361"/>
                    <a:pt x="1658" y="4492"/>
                    <a:pt x="1796" y="4492"/>
                  </a:cubicBezTo>
                  <a:cubicBezTo>
                    <a:pt x="1831" y="4492"/>
                    <a:pt x="1867" y="4484"/>
                    <a:pt x="1903" y="4464"/>
                  </a:cubicBezTo>
                  <a:cubicBezTo>
                    <a:pt x="2076" y="4366"/>
                    <a:pt x="2167" y="4061"/>
                    <a:pt x="2303" y="3915"/>
                  </a:cubicBezTo>
                  <a:cubicBezTo>
                    <a:pt x="2533" y="3674"/>
                    <a:pt x="2860" y="3556"/>
                    <a:pt x="3182" y="3475"/>
                  </a:cubicBezTo>
                  <a:cubicBezTo>
                    <a:pt x="3476" y="3401"/>
                    <a:pt x="3778" y="3351"/>
                    <a:pt x="4081" y="3351"/>
                  </a:cubicBezTo>
                  <a:cubicBezTo>
                    <a:pt x="4145" y="3351"/>
                    <a:pt x="4209" y="3354"/>
                    <a:pt x="4273" y="3358"/>
                  </a:cubicBezTo>
                  <a:cubicBezTo>
                    <a:pt x="4625" y="3384"/>
                    <a:pt x="4964" y="3483"/>
                    <a:pt x="5306" y="3566"/>
                  </a:cubicBezTo>
                  <a:cubicBezTo>
                    <a:pt x="5651" y="3650"/>
                    <a:pt x="5986" y="3715"/>
                    <a:pt x="6326" y="3822"/>
                  </a:cubicBezTo>
                  <a:cubicBezTo>
                    <a:pt x="6452" y="3862"/>
                    <a:pt x="6586" y="3901"/>
                    <a:pt x="6717" y="3901"/>
                  </a:cubicBezTo>
                  <a:cubicBezTo>
                    <a:pt x="6772" y="3901"/>
                    <a:pt x="6827" y="3894"/>
                    <a:pt x="6880" y="3877"/>
                  </a:cubicBezTo>
                  <a:cubicBezTo>
                    <a:pt x="7000" y="3838"/>
                    <a:pt x="7102" y="3749"/>
                    <a:pt x="7156" y="3635"/>
                  </a:cubicBezTo>
                  <a:cubicBezTo>
                    <a:pt x="7213" y="3513"/>
                    <a:pt x="7214" y="3375"/>
                    <a:pt x="7215" y="3241"/>
                  </a:cubicBezTo>
                  <a:cubicBezTo>
                    <a:pt x="7216" y="2788"/>
                    <a:pt x="7219" y="2336"/>
                    <a:pt x="7220" y="1882"/>
                  </a:cubicBezTo>
                  <a:cubicBezTo>
                    <a:pt x="7221" y="1594"/>
                    <a:pt x="7221" y="1303"/>
                    <a:pt x="7148" y="1023"/>
                  </a:cubicBezTo>
                  <a:cubicBezTo>
                    <a:pt x="7136" y="977"/>
                    <a:pt x="7118" y="929"/>
                    <a:pt x="7077" y="904"/>
                  </a:cubicBezTo>
                  <a:cubicBezTo>
                    <a:pt x="7055" y="891"/>
                    <a:pt x="7029" y="888"/>
                    <a:pt x="7003" y="888"/>
                  </a:cubicBezTo>
                  <a:cubicBezTo>
                    <a:pt x="6998" y="888"/>
                    <a:pt x="6993" y="888"/>
                    <a:pt x="6988" y="889"/>
                  </a:cubicBezTo>
                  <a:cubicBezTo>
                    <a:pt x="6750" y="899"/>
                    <a:pt x="6540" y="1043"/>
                    <a:pt x="6308" y="1098"/>
                  </a:cubicBezTo>
                  <a:cubicBezTo>
                    <a:pt x="6235" y="1116"/>
                    <a:pt x="6164" y="1121"/>
                    <a:pt x="6094" y="1121"/>
                  </a:cubicBezTo>
                  <a:cubicBezTo>
                    <a:pt x="6002" y="1121"/>
                    <a:pt x="5911" y="1113"/>
                    <a:pt x="5818" y="1113"/>
                  </a:cubicBezTo>
                  <a:cubicBezTo>
                    <a:pt x="5799" y="1113"/>
                    <a:pt x="5780" y="1113"/>
                    <a:pt x="5761" y="1114"/>
                  </a:cubicBezTo>
                  <a:cubicBezTo>
                    <a:pt x="5670" y="1117"/>
                    <a:pt x="5587" y="1124"/>
                    <a:pt x="5502" y="1124"/>
                  </a:cubicBezTo>
                  <a:cubicBezTo>
                    <a:pt x="5447" y="1124"/>
                    <a:pt x="5392" y="1121"/>
                    <a:pt x="5333" y="1114"/>
                  </a:cubicBezTo>
                  <a:cubicBezTo>
                    <a:pt x="4995" y="1070"/>
                    <a:pt x="4660" y="981"/>
                    <a:pt x="4366" y="803"/>
                  </a:cubicBezTo>
                  <a:cubicBezTo>
                    <a:pt x="4117" y="652"/>
                    <a:pt x="3909" y="445"/>
                    <a:pt x="3662" y="292"/>
                  </a:cubicBezTo>
                  <a:cubicBezTo>
                    <a:pt x="3355" y="100"/>
                    <a:pt x="2993" y="0"/>
                    <a:pt x="2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7"/>
            <p:cNvSpPr/>
            <p:nvPr/>
          </p:nvSpPr>
          <p:spPr>
            <a:xfrm>
              <a:off x="2358525" y="1095625"/>
              <a:ext cx="78000" cy="55875"/>
            </a:xfrm>
            <a:custGeom>
              <a:avLst/>
              <a:gdLst/>
              <a:ahLst/>
              <a:cxnLst/>
              <a:rect l="l" t="t" r="r" b="b"/>
              <a:pathLst>
                <a:path w="3120" h="2235" extrusionOk="0">
                  <a:moveTo>
                    <a:pt x="1834" y="0"/>
                  </a:moveTo>
                  <a:cubicBezTo>
                    <a:pt x="1660" y="0"/>
                    <a:pt x="1485" y="30"/>
                    <a:pt x="1314" y="63"/>
                  </a:cubicBezTo>
                  <a:cubicBezTo>
                    <a:pt x="1201" y="86"/>
                    <a:pt x="1085" y="109"/>
                    <a:pt x="983" y="165"/>
                  </a:cubicBezTo>
                  <a:cubicBezTo>
                    <a:pt x="690" y="323"/>
                    <a:pt x="584" y="683"/>
                    <a:pt x="382" y="948"/>
                  </a:cubicBezTo>
                  <a:cubicBezTo>
                    <a:pt x="262" y="1107"/>
                    <a:pt x="96" y="1242"/>
                    <a:pt x="38" y="1433"/>
                  </a:cubicBezTo>
                  <a:cubicBezTo>
                    <a:pt x="14" y="1513"/>
                    <a:pt x="10" y="1597"/>
                    <a:pt x="6" y="1681"/>
                  </a:cubicBezTo>
                  <a:cubicBezTo>
                    <a:pt x="2" y="1762"/>
                    <a:pt x="1" y="1850"/>
                    <a:pt x="52" y="1914"/>
                  </a:cubicBezTo>
                  <a:cubicBezTo>
                    <a:pt x="98" y="1970"/>
                    <a:pt x="177" y="1991"/>
                    <a:pt x="250" y="1991"/>
                  </a:cubicBezTo>
                  <a:cubicBezTo>
                    <a:pt x="252" y="1991"/>
                    <a:pt x="254" y="1991"/>
                    <a:pt x="256" y="1991"/>
                  </a:cubicBezTo>
                  <a:cubicBezTo>
                    <a:pt x="448" y="1988"/>
                    <a:pt x="620" y="1870"/>
                    <a:pt x="808" y="1832"/>
                  </a:cubicBezTo>
                  <a:cubicBezTo>
                    <a:pt x="858" y="1822"/>
                    <a:pt x="907" y="1817"/>
                    <a:pt x="957" y="1817"/>
                  </a:cubicBezTo>
                  <a:cubicBezTo>
                    <a:pt x="1086" y="1817"/>
                    <a:pt x="1215" y="1848"/>
                    <a:pt x="1336" y="1895"/>
                  </a:cubicBezTo>
                  <a:cubicBezTo>
                    <a:pt x="1502" y="1961"/>
                    <a:pt x="1656" y="2055"/>
                    <a:pt x="1814" y="2142"/>
                  </a:cubicBezTo>
                  <a:cubicBezTo>
                    <a:pt x="1896" y="2189"/>
                    <a:pt x="1992" y="2234"/>
                    <a:pt x="2083" y="2234"/>
                  </a:cubicBezTo>
                  <a:cubicBezTo>
                    <a:pt x="2118" y="2234"/>
                    <a:pt x="2153" y="2228"/>
                    <a:pt x="2186" y="2212"/>
                  </a:cubicBezTo>
                  <a:cubicBezTo>
                    <a:pt x="2311" y="2151"/>
                    <a:pt x="2347" y="1994"/>
                    <a:pt x="2420" y="1876"/>
                  </a:cubicBezTo>
                  <a:cubicBezTo>
                    <a:pt x="2543" y="1678"/>
                    <a:pt x="3120" y="1519"/>
                    <a:pt x="2802" y="1239"/>
                  </a:cubicBezTo>
                  <a:cubicBezTo>
                    <a:pt x="2730" y="1176"/>
                    <a:pt x="2637" y="1141"/>
                    <a:pt x="2553" y="1093"/>
                  </a:cubicBezTo>
                  <a:cubicBezTo>
                    <a:pt x="2370" y="985"/>
                    <a:pt x="2229" y="795"/>
                    <a:pt x="2213" y="582"/>
                  </a:cubicBezTo>
                  <a:cubicBezTo>
                    <a:pt x="2205" y="493"/>
                    <a:pt x="2221" y="404"/>
                    <a:pt x="2218" y="314"/>
                  </a:cubicBezTo>
                  <a:cubicBezTo>
                    <a:pt x="2215" y="225"/>
                    <a:pt x="2191" y="129"/>
                    <a:pt x="2123" y="71"/>
                  </a:cubicBezTo>
                  <a:cubicBezTo>
                    <a:pt x="2061" y="19"/>
                    <a:pt x="1977" y="5"/>
                    <a:pt x="1896" y="1"/>
                  </a:cubicBezTo>
                  <a:cubicBezTo>
                    <a:pt x="1875" y="0"/>
                    <a:pt x="1855" y="0"/>
                    <a:pt x="1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7"/>
            <p:cNvSpPr/>
            <p:nvPr/>
          </p:nvSpPr>
          <p:spPr>
            <a:xfrm>
              <a:off x="2349500" y="1144825"/>
              <a:ext cx="66450" cy="50425"/>
            </a:xfrm>
            <a:custGeom>
              <a:avLst/>
              <a:gdLst/>
              <a:ahLst/>
              <a:cxnLst/>
              <a:rect l="l" t="t" r="r" b="b"/>
              <a:pathLst>
                <a:path w="2658" h="2017" extrusionOk="0">
                  <a:moveTo>
                    <a:pt x="1287" y="1"/>
                  </a:moveTo>
                  <a:cubicBezTo>
                    <a:pt x="1235" y="1"/>
                    <a:pt x="1183" y="8"/>
                    <a:pt x="1131" y="24"/>
                  </a:cubicBezTo>
                  <a:cubicBezTo>
                    <a:pt x="953" y="80"/>
                    <a:pt x="817" y="239"/>
                    <a:pt x="633" y="273"/>
                  </a:cubicBezTo>
                  <a:cubicBezTo>
                    <a:pt x="591" y="280"/>
                    <a:pt x="548" y="282"/>
                    <a:pt x="505" y="282"/>
                  </a:cubicBezTo>
                  <a:cubicBezTo>
                    <a:pt x="484" y="282"/>
                    <a:pt x="462" y="281"/>
                    <a:pt x="441" y="281"/>
                  </a:cubicBezTo>
                  <a:cubicBezTo>
                    <a:pt x="419" y="281"/>
                    <a:pt x="398" y="282"/>
                    <a:pt x="377" y="283"/>
                  </a:cubicBezTo>
                  <a:cubicBezTo>
                    <a:pt x="292" y="290"/>
                    <a:pt x="201" y="318"/>
                    <a:pt x="155" y="390"/>
                  </a:cubicBezTo>
                  <a:cubicBezTo>
                    <a:pt x="100" y="477"/>
                    <a:pt x="129" y="590"/>
                    <a:pt x="156" y="689"/>
                  </a:cubicBezTo>
                  <a:cubicBezTo>
                    <a:pt x="239" y="1000"/>
                    <a:pt x="269" y="1356"/>
                    <a:pt x="88" y="1623"/>
                  </a:cubicBezTo>
                  <a:cubicBezTo>
                    <a:pt x="54" y="1672"/>
                    <a:pt x="14" y="1719"/>
                    <a:pt x="8" y="1777"/>
                  </a:cubicBezTo>
                  <a:cubicBezTo>
                    <a:pt x="1" y="1848"/>
                    <a:pt x="48" y="1917"/>
                    <a:pt x="110" y="1953"/>
                  </a:cubicBezTo>
                  <a:cubicBezTo>
                    <a:pt x="172" y="1989"/>
                    <a:pt x="245" y="2001"/>
                    <a:pt x="316" y="2006"/>
                  </a:cubicBezTo>
                  <a:cubicBezTo>
                    <a:pt x="425" y="2016"/>
                    <a:pt x="534" y="2017"/>
                    <a:pt x="643" y="2017"/>
                  </a:cubicBezTo>
                  <a:cubicBezTo>
                    <a:pt x="662" y="2017"/>
                    <a:pt x="682" y="2017"/>
                    <a:pt x="702" y="2017"/>
                  </a:cubicBezTo>
                  <a:cubicBezTo>
                    <a:pt x="1005" y="2017"/>
                    <a:pt x="1308" y="2015"/>
                    <a:pt x="1612" y="2015"/>
                  </a:cubicBezTo>
                  <a:cubicBezTo>
                    <a:pt x="1693" y="2015"/>
                    <a:pt x="1777" y="2014"/>
                    <a:pt x="1846" y="1971"/>
                  </a:cubicBezTo>
                  <a:cubicBezTo>
                    <a:pt x="1903" y="1937"/>
                    <a:pt x="1941" y="1876"/>
                    <a:pt x="1974" y="1817"/>
                  </a:cubicBezTo>
                  <a:cubicBezTo>
                    <a:pt x="2080" y="1627"/>
                    <a:pt x="2167" y="1411"/>
                    <a:pt x="2349" y="1289"/>
                  </a:cubicBezTo>
                  <a:cubicBezTo>
                    <a:pt x="2449" y="1221"/>
                    <a:pt x="2583" y="1176"/>
                    <a:pt x="2622" y="1062"/>
                  </a:cubicBezTo>
                  <a:cubicBezTo>
                    <a:pt x="2658" y="953"/>
                    <a:pt x="2589" y="846"/>
                    <a:pt x="2550" y="749"/>
                  </a:cubicBezTo>
                  <a:cubicBezTo>
                    <a:pt x="2519" y="674"/>
                    <a:pt x="2511" y="576"/>
                    <a:pt x="2462" y="511"/>
                  </a:cubicBezTo>
                  <a:cubicBezTo>
                    <a:pt x="2404" y="434"/>
                    <a:pt x="2283" y="398"/>
                    <a:pt x="2200" y="357"/>
                  </a:cubicBezTo>
                  <a:cubicBezTo>
                    <a:pt x="2073" y="295"/>
                    <a:pt x="1945" y="232"/>
                    <a:pt x="1817" y="168"/>
                  </a:cubicBezTo>
                  <a:cubicBezTo>
                    <a:pt x="1651" y="85"/>
                    <a:pt x="1467" y="1"/>
                    <a:pt x="1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7"/>
            <p:cNvSpPr/>
            <p:nvPr/>
          </p:nvSpPr>
          <p:spPr>
            <a:xfrm>
              <a:off x="2401575" y="1171100"/>
              <a:ext cx="49725" cy="23450"/>
            </a:xfrm>
            <a:custGeom>
              <a:avLst/>
              <a:gdLst/>
              <a:ahLst/>
              <a:cxnLst/>
              <a:rect l="l" t="t" r="r" b="b"/>
              <a:pathLst>
                <a:path w="1989" h="938" extrusionOk="0">
                  <a:moveTo>
                    <a:pt x="1382" y="1"/>
                  </a:moveTo>
                  <a:cubicBezTo>
                    <a:pt x="1238" y="1"/>
                    <a:pt x="1117" y="94"/>
                    <a:pt x="983" y="138"/>
                  </a:cubicBezTo>
                  <a:cubicBezTo>
                    <a:pt x="877" y="171"/>
                    <a:pt x="766" y="145"/>
                    <a:pt x="661" y="171"/>
                  </a:cubicBezTo>
                  <a:cubicBezTo>
                    <a:pt x="554" y="198"/>
                    <a:pt x="550" y="279"/>
                    <a:pt x="496" y="360"/>
                  </a:cubicBezTo>
                  <a:cubicBezTo>
                    <a:pt x="420" y="474"/>
                    <a:pt x="266" y="510"/>
                    <a:pt x="158" y="585"/>
                  </a:cubicBezTo>
                  <a:cubicBezTo>
                    <a:pt x="72" y="644"/>
                    <a:pt x="0" y="745"/>
                    <a:pt x="21" y="845"/>
                  </a:cubicBezTo>
                  <a:cubicBezTo>
                    <a:pt x="26" y="865"/>
                    <a:pt x="34" y="886"/>
                    <a:pt x="49" y="899"/>
                  </a:cubicBezTo>
                  <a:cubicBezTo>
                    <a:pt x="71" y="917"/>
                    <a:pt x="102" y="919"/>
                    <a:pt x="132" y="919"/>
                  </a:cubicBezTo>
                  <a:cubicBezTo>
                    <a:pt x="725" y="926"/>
                    <a:pt x="1320" y="932"/>
                    <a:pt x="1913" y="938"/>
                  </a:cubicBezTo>
                  <a:cubicBezTo>
                    <a:pt x="1938" y="938"/>
                    <a:pt x="1971" y="935"/>
                    <a:pt x="1979" y="910"/>
                  </a:cubicBezTo>
                  <a:cubicBezTo>
                    <a:pt x="1989" y="889"/>
                    <a:pt x="1971" y="865"/>
                    <a:pt x="1953" y="849"/>
                  </a:cubicBezTo>
                  <a:cubicBezTo>
                    <a:pt x="1877" y="779"/>
                    <a:pt x="1783" y="732"/>
                    <a:pt x="1699" y="675"/>
                  </a:cubicBezTo>
                  <a:cubicBezTo>
                    <a:pt x="1613" y="617"/>
                    <a:pt x="1532" y="542"/>
                    <a:pt x="1502" y="445"/>
                  </a:cubicBezTo>
                  <a:cubicBezTo>
                    <a:pt x="1464" y="320"/>
                    <a:pt x="1514" y="178"/>
                    <a:pt x="1469" y="55"/>
                  </a:cubicBezTo>
                  <a:cubicBezTo>
                    <a:pt x="1464" y="41"/>
                    <a:pt x="1457" y="26"/>
                    <a:pt x="1444" y="16"/>
                  </a:cubicBezTo>
                  <a:cubicBezTo>
                    <a:pt x="1429" y="3"/>
                    <a:pt x="1408" y="1"/>
                    <a:pt x="1388" y="1"/>
                  </a:cubicBezTo>
                  <a:cubicBezTo>
                    <a:pt x="1386" y="1"/>
                    <a:pt x="1384"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7"/>
            <p:cNvSpPr/>
            <p:nvPr/>
          </p:nvSpPr>
          <p:spPr>
            <a:xfrm>
              <a:off x="2443150" y="1153050"/>
              <a:ext cx="52250" cy="40325"/>
            </a:xfrm>
            <a:custGeom>
              <a:avLst/>
              <a:gdLst/>
              <a:ahLst/>
              <a:cxnLst/>
              <a:rect l="l" t="t" r="r" b="b"/>
              <a:pathLst>
                <a:path w="2090" h="1613" extrusionOk="0">
                  <a:moveTo>
                    <a:pt x="1889" y="0"/>
                  </a:moveTo>
                  <a:cubicBezTo>
                    <a:pt x="1872" y="0"/>
                    <a:pt x="1856" y="1"/>
                    <a:pt x="1840" y="3"/>
                  </a:cubicBezTo>
                  <a:cubicBezTo>
                    <a:pt x="1747" y="15"/>
                    <a:pt x="1655" y="45"/>
                    <a:pt x="1573" y="95"/>
                  </a:cubicBezTo>
                  <a:cubicBezTo>
                    <a:pt x="1469" y="154"/>
                    <a:pt x="1383" y="241"/>
                    <a:pt x="1286" y="313"/>
                  </a:cubicBezTo>
                  <a:cubicBezTo>
                    <a:pt x="1195" y="380"/>
                    <a:pt x="1088" y="437"/>
                    <a:pt x="976" y="437"/>
                  </a:cubicBezTo>
                  <a:cubicBezTo>
                    <a:pt x="969" y="437"/>
                    <a:pt x="961" y="436"/>
                    <a:pt x="954" y="436"/>
                  </a:cubicBezTo>
                  <a:cubicBezTo>
                    <a:pt x="877" y="431"/>
                    <a:pt x="804" y="399"/>
                    <a:pt x="727" y="385"/>
                  </a:cubicBezTo>
                  <a:cubicBezTo>
                    <a:pt x="709" y="381"/>
                    <a:pt x="692" y="380"/>
                    <a:pt x="676" y="380"/>
                  </a:cubicBezTo>
                  <a:cubicBezTo>
                    <a:pt x="580" y="380"/>
                    <a:pt x="525" y="433"/>
                    <a:pt x="441" y="488"/>
                  </a:cubicBezTo>
                  <a:cubicBezTo>
                    <a:pt x="337" y="560"/>
                    <a:pt x="216" y="599"/>
                    <a:pt x="95" y="634"/>
                  </a:cubicBezTo>
                  <a:cubicBezTo>
                    <a:pt x="73" y="640"/>
                    <a:pt x="48" y="648"/>
                    <a:pt x="32" y="665"/>
                  </a:cubicBezTo>
                  <a:cubicBezTo>
                    <a:pt x="1" y="696"/>
                    <a:pt x="6" y="747"/>
                    <a:pt x="14" y="791"/>
                  </a:cubicBezTo>
                  <a:cubicBezTo>
                    <a:pt x="27" y="850"/>
                    <a:pt x="42" y="908"/>
                    <a:pt x="58" y="965"/>
                  </a:cubicBezTo>
                  <a:cubicBezTo>
                    <a:pt x="78" y="1027"/>
                    <a:pt x="101" y="1089"/>
                    <a:pt x="146" y="1134"/>
                  </a:cubicBezTo>
                  <a:cubicBezTo>
                    <a:pt x="242" y="1230"/>
                    <a:pt x="422" y="1233"/>
                    <a:pt x="483" y="1356"/>
                  </a:cubicBezTo>
                  <a:cubicBezTo>
                    <a:pt x="510" y="1410"/>
                    <a:pt x="506" y="1477"/>
                    <a:pt x="537" y="1526"/>
                  </a:cubicBezTo>
                  <a:cubicBezTo>
                    <a:pt x="588" y="1603"/>
                    <a:pt x="696" y="1613"/>
                    <a:pt x="788" y="1613"/>
                  </a:cubicBezTo>
                  <a:lnTo>
                    <a:pt x="1928" y="1613"/>
                  </a:lnTo>
                  <a:cubicBezTo>
                    <a:pt x="1945" y="1613"/>
                    <a:pt x="1965" y="1613"/>
                    <a:pt x="1983" y="1607"/>
                  </a:cubicBezTo>
                  <a:cubicBezTo>
                    <a:pt x="2010" y="1596"/>
                    <a:pt x="2031" y="1573"/>
                    <a:pt x="2045" y="1547"/>
                  </a:cubicBezTo>
                  <a:cubicBezTo>
                    <a:pt x="2089" y="1469"/>
                    <a:pt x="2088" y="1372"/>
                    <a:pt x="2087" y="1282"/>
                  </a:cubicBezTo>
                  <a:cubicBezTo>
                    <a:pt x="2079" y="917"/>
                    <a:pt x="2071" y="552"/>
                    <a:pt x="2062" y="185"/>
                  </a:cubicBezTo>
                  <a:cubicBezTo>
                    <a:pt x="2061" y="143"/>
                    <a:pt x="2060" y="98"/>
                    <a:pt x="2037" y="62"/>
                  </a:cubicBezTo>
                  <a:cubicBezTo>
                    <a:pt x="2005" y="15"/>
                    <a:pt x="1947"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7"/>
            <p:cNvSpPr/>
            <p:nvPr/>
          </p:nvSpPr>
          <p:spPr>
            <a:xfrm>
              <a:off x="2461100" y="1107750"/>
              <a:ext cx="34625" cy="51050"/>
            </a:xfrm>
            <a:custGeom>
              <a:avLst/>
              <a:gdLst/>
              <a:ahLst/>
              <a:cxnLst/>
              <a:rect l="l" t="t" r="r" b="b"/>
              <a:pathLst>
                <a:path w="1385" h="2042" extrusionOk="0">
                  <a:moveTo>
                    <a:pt x="1249" y="1"/>
                  </a:moveTo>
                  <a:cubicBezTo>
                    <a:pt x="1201" y="1"/>
                    <a:pt x="1151" y="27"/>
                    <a:pt x="1109" y="54"/>
                  </a:cubicBezTo>
                  <a:cubicBezTo>
                    <a:pt x="951" y="158"/>
                    <a:pt x="801" y="294"/>
                    <a:pt x="613" y="312"/>
                  </a:cubicBezTo>
                  <a:cubicBezTo>
                    <a:pt x="595" y="313"/>
                    <a:pt x="577" y="314"/>
                    <a:pt x="558" y="314"/>
                  </a:cubicBezTo>
                  <a:cubicBezTo>
                    <a:pt x="501" y="314"/>
                    <a:pt x="442" y="308"/>
                    <a:pt x="385" y="308"/>
                  </a:cubicBezTo>
                  <a:cubicBezTo>
                    <a:pt x="316" y="308"/>
                    <a:pt x="250" y="317"/>
                    <a:pt x="196" y="358"/>
                  </a:cubicBezTo>
                  <a:cubicBezTo>
                    <a:pt x="138" y="403"/>
                    <a:pt x="96" y="495"/>
                    <a:pt x="101" y="569"/>
                  </a:cubicBezTo>
                  <a:cubicBezTo>
                    <a:pt x="103" y="603"/>
                    <a:pt x="115" y="633"/>
                    <a:pt x="116" y="668"/>
                  </a:cubicBezTo>
                  <a:cubicBezTo>
                    <a:pt x="117" y="721"/>
                    <a:pt x="116" y="773"/>
                    <a:pt x="116" y="825"/>
                  </a:cubicBezTo>
                  <a:cubicBezTo>
                    <a:pt x="116" y="875"/>
                    <a:pt x="116" y="926"/>
                    <a:pt x="98" y="973"/>
                  </a:cubicBezTo>
                  <a:cubicBezTo>
                    <a:pt x="75" y="1033"/>
                    <a:pt x="24" y="1083"/>
                    <a:pt x="14" y="1147"/>
                  </a:cubicBezTo>
                  <a:cubicBezTo>
                    <a:pt x="0" y="1232"/>
                    <a:pt x="62" y="1307"/>
                    <a:pt x="97" y="1384"/>
                  </a:cubicBezTo>
                  <a:cubicBezTo>
                    <a:pt x="161" y="1527"/>
                    <a:pt x="162" y="1715"/>
                    <a:pt x="95" y="1850"/>
                  </a:cubicBezTo>
                  <a:cubicBezTo>
                    <a:pt x="80" y="1879"/>
                    <a:pt x="63" y="1910"/>
                    <a:pt x="58" y="1943"/>
                  </a:cubicBezTo>
                  <a:cubicBezTo>
                    <a:pt x="53" y="1976"/>
                    <a:pt x="63" y="2013"/>
                    <a:pt x="92" y="2031"/>
                  </a:cubicBezTo>
                  <a:cubicBezTo>
                    <a:pt x="107" y="2040"/>
                    <a:pt x="126" y="2041"/>
                    <a:pt x="142" y="2041"/>
                  </a:cubicBezTo>
                  <a:cubicBezTo>
                    <a:pt x="251" y="2040"/>
                    <a:pt x="342" y="1963"/>
                    <a:pt x="424" y="1888"/>
                  </a:cubicBezTo>
                  <a:cubicBezTo>
                    <a:pt x="556" y="1768"/>
                    <a:pt x="696" y="1640"/>
                    <a:pt x="873" y="1609"/>
                  </a:cubicBezTo>
                  <a:cubicBezTo>
                    <a:pt x="991" y="1588"/>
                    <a:pt x="1122" y="1614"/>
                    <a:pt x="1226" y="1550"/>
                  </a:cubicBezTo>
                  <a:cubicBezTo>
                    <a:pt x="1296" y="1509"/>
                    <a:pt x="1339" y="1434"/>
                    <a:pt x="1360" y="1355"/>
                  </a:cubicBezTo>
                  <a:cubicBezTo>
                    <a:pt x="1380" y="1277"/>
                    <a:pt x="1380" y="1196"/>
                    <a:pt x="1381" y="1115"/>
                  </a:cubicBezTo>
                  <a:cubicBezTo>
                    <a:pt x="1384" y="819"/>
                    <a:pt x="1384" y="525"/>
                    <a:pt x="1385" y="229"/>
                  </a:cubicBezTo>
                  <a:cubicBezTo>
                    <a:pt x="1385" y="145"/>
                    <a:pt x="1374" y="44"/>
                    <a:pt x="1297" y="11"/>
                  </a:cubicBezTo>
                  <a:cubicBezTo>
                    <a:pt x="1282" y="4"/>
                    <a:pt x="1265" y="1"/>
                    <a:pt x="1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7"/>
            <p:cNvSpPr/>
            <p:nvPr/>
          </p:nvSpPr>
          <p:spPr>
            <a:xfrm>
              <a:off x="2418375" y="1093825"/>
              <a:ext cx="47900" cy="40175"/>
            </a:xfrm>
            <a:custGeom>
              <a:avLst/>
              <a:gdLst/>
              <a:ahLst/>
              <a:cxnLst/>
              <a:rect l="l" t="t" r="r" b="b"/>
              <a:pathLst>
                <a:path w="1916" h="1607" extrusionOk="0">
                  <a:moveTo>
                    <a:pt x="202" y="1"/>
                  </a:moveTo>
                  <a:cubicBezTo>
                    <a:pt x="145" y="1"/>
                    <a:pt x="90" y="14"/>
                    <a:pt x="52" y="55"/>
                  </a:cubicBezTo>
                  <a:cubicBezTo>
                    <a:pt x="0" y="110"/>
                    <a:pt x="0" y="194"/>
                    <a:pt x="2" y="270"/>
                  </a:cubicBezTo>
                  <a:cubicBezTo>
                    <a:pt x="7" y="393"/>
                    <a:pt x="12" y="517"/>
                    <a:pt x="17" y="641"/>
                  </a:cubicBezTo>
                  <a:cubicBezTo>
                    <a:pt x="18" y="676"/>
                    <a:pt x="20" y="712"/>
                    <a:pt x="30" y="745"/>
                  </a:cubicBezTo>
                  <a:cubicBezTo>
                    <a:pt x="64" y="864"/>
                    <a:pt x="191" y="925"/>
                    <a:pt x="307" y="966"/>
                  </a:cubicBezTo>
                  <a:cubicBezTo>
                    <a:pt x="423" y="1008"/>
                    <a:pt x="551" y="1052"/>
                    <a:pt x="613" y="1159"/>
                  </a:cubicBezTo>
                  <a:cubicBezTo>
                    <a:pt x="675" y="1266"/>
                    <a:pt x="611" y="1555"/>
                    <a:pt x="769" y="1555"/>
                  </a:cubicBezTo>
                  <a:cubicBezTo>
                    <a:pt x="788" y="1555"/>
                    <a:pt x="811" y="1550"/>
                    <a:pt x="838" y="1541"/>
                  </a:cubicBezTo>
                  <a:cubicBezTo>
                    <a:pt x="911" y="1516"/>
                    <a:pt x="954" y="1483"/>
                    <a:pt x="1032" y="1483"/>
                  </a:cubicBezTo>
                  <a:cubicBezTo>
                    <a:pt x="1037" y="1483"/>
                    <a:pt x="1043" y="1483"/>
                    <a:pt x="1048" y="1483"/>
                  </a:cubicBezTo>
                  <a:cubicBezTo>
                    <a:pt x="1158" y="1493"/>
                    <a:pt x="1270" y="1531"/>
                    <a:pt x="1371" y="1578"/>
                  </a:cubicBezTo>
                  <a:cubicBezTo>
                    <a:pt x="1400" y="1592"/>
                    <a:pt x="1431" y="1607"/>
                    <a:pt x="1461" y="1607"/>
                  </a:cubicBezTo>
                  <a:cubicBezTo>
                    <a:pt x="1470" y="1607"/>
                    <a:pt x="1478" y="1606"/>
                    <a:pt x="1487" y="1603"/>
                  </a:cubicBezTo>
                  <a:cubicBezTo>
                    <a:pt x="1544" y="1585"/>
                    <a:pt x="1561" y="1514"/>
                    <a:pt x="1563" y="1455"/>
                  </a:cubicBezTo>
                  <a:cubicBezTo>
                    <a:pt x="1566" y="1375"/>
                    <a:pt x="1561" y="1295"/>
                    <a:pt x="1546" y="1217"/>
                  </a:cubicBezTo>
                  <a:cubicBezTo>
                    <a:pt x="1516" y="1068"/>
                    <a:pt x="1455" y="902"/>
                    <a:pt x="1539" y="773"/>
                  </a:cubicBezTo>
                  <a:cubicBezTo>
                    <a:pt x="1605" y="670"/>
                    <a:pt x="1739" y="638"/>
                    <a:pt x="1839" y="565"/>
                  </a:cubicBezTo>
                  <a:cubicBezTo>
                    <a:pt x="1878" y="535"/>
                    <a:pt x="1916" y="494"/>
                    <a:pt x="1916" y="444"/>
                  </a:cubicBezTo>
                  <a:cubicBezTo>
                    <a:pt x="1914" y="358"/>
                    <a:pt x="1810" y="319"/>
                    <a:pt x="1727" y="302"/>
                  </a:cubicBezTo>
                  <a:lnTo>
                    <a:pt x="331" y="16"/>
                  </a:lnTo>
                  <a:cubicBezTo>
                    <a:pt x="290" y="8"/>
                    <a:pt x="246"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47"/>
          <p:cNvGrpSpPr/>
          <p:nvPr/>
        </p:nvGrpSpPr>
        <p:grpSpPr>
          <a:xfrm>
            <a:off x="265658" y="822816"/>
            <a:ext cx="1142991" cy="2349698"/>
            <a:chOff x="1566825" y="270725"/>
            <a:chExt cx="276325" cy="271750"/>
          </a:xfrm>
        </p:grpSpPr>
        <p:sp>
          <p:nvSpPr>
            <p:cNvPr id="2801" name="Google Shape;2801;p47"/>
            <p:cNvSpPr/>
            <p:nvPr/>
          </p:nvSpPr>
          <p:spPr>
            <a:xfrm>
              <a:off x="1566825" y="270725"/>
              <a:ext cx="276325" cy="271750"/>
            </a:xfrm>
            <a:custGeom>
              <a:avLst/>
              <a:gdLst/>
              <a:ahLst/>
              <a:cxnLst/>
              <a:rect l="l" t="t" r="r" b="b"/>
              <a:pathLst>
                <a:path w="11053" h="10870" extrusionOk="0">
                  <a:moveTo>
                    <a:pt x="10964" y="0"/>
                  </a:moveTo>
                  <a:lnTo>
                    <a:pt x="10964" y="0"/>
                  </a:lnTo>
                  <a:cubicBezTo>
                    <a:pt x="10810" y="495"/>
                    <a:pt x="10287" y="794"/>
                    <a:pt x="9782" y="967"/>
                  </a:cubicBezTo>
                  <a:cubicBezTo>
                    <a:pt x="9196" y="1169"/>
                    <a:pt x="8572" y="1273"/>
                    <a:pt x="7951" y="1273"/>
                  </a:cubicBezTo>
                  <a:cubicBezTo>
                    <a:pt x="7789" y="1273"/>
                    <a:pt x="7625" y="1267"/>
                    <a:pt x="7462" y="1267"/>
                  </a:cubicBezTo>
                  <a:cubicBezTo>
                    <a:pt x="7204" y="1267"/>
                    <a:pt x="6949" y="1284"/>
                    <a:pt x="6710" y="1371"/>
                  </a:cubicBezTo>
                  <a:cubicBezTo>
                    <a:pt x="6180" y="1563"/>
                    <a:pt x="5833" y="2066"/>
                    <a:pt x="5638" y="2580"/>
                  </a:cubicBezTo>
                  <a:cubicBezTo>
                    <a:pt x="5445" y="3094"/>
                    <a:pt x="5368" y="3643"/>
                    <a:pt x="5175" y="4158"/>
                  </a:cubicBezTo>
                  <a:cubicBezTo>
                    <a:pt x="5082" y="4406"/>
                    <a:pt x="4959" y="4650"/>
                    <a:pt x="4759" y="4829"/>
                  </a:cubicBezTo>
                  <a:cubicBezTo>
                    <a:pt x="4615" y="4958"/>
                    <a:pt x="4426" y="5046"/>
                    <a:pt x="4234" y="5058"/>
                  </a:cubicBezTo>
                  <a:cubicBezTo>
                    <a:pt x="4028" y="5042"/>
                    <a:pt x="3838" y="4944"/>
                    <a:pt x="3675" y="4807"/>
                  </a:cubicBezTo>
                  <a:lnTo>
                    <a:pt x="3675" y="4807"/>
                  </a:lnTo>
                  <a:cubicBezTo>
                    <a:pt x="3735" y="4829"/>
                    <a:pt x="3798" y="4839"/>
                    <a:pt x="3862" y="4839"/>
                  </a:cubicBezTo>
                  <a:cubicBezTo>
                    <a:pt x="4040" y="4839"/>
                    <a:pt x="4227" y="4761"/>
                    <a:pt x="4373" y="4651"/>
                  </a:cubicBezTo>
                  <a:cubicBezTo>
                    <a:pt x="4872" y="4276"/>
                    <a:pt x="5055" y="3606"/>
                    <a:pt x="5053" y="2985"/>
                  </a:cubicBezTo>
                  <a:cubicBezTo>
                    <a:pt x="5052" y="2638"/>
                    <a:pt x="5006" y="2286"/>
                    <a:pt x="5101" y="1953"/>
                  </a:cubicBezTo>
                  <a:cubicBezTo>
                    <a:pt x="5196" y="1613"/>
                    <a:pt x="5443" y="1318"/>
                    <a:pt x="5762" y="1162"/>
                  </a:cubicBezTo>
                  <a:cubicBezTo>
                    <a:pt x="5993" y="1050"/>
                    <a:pt x="6252" y="1011"/>
                    <a:pt x="6504" y="965"/>
                  </a:cubicBezTo>
                  <a:cubicBezTo>
                    <a:pt x="6798" y="911"/>
                    <a:pt x="7096" y="844"/>
                    <a:pt x="7358" y="700"/>
                  </a:cubicBezTo>
                  <a:cubicBezTo>
                    <a:pt x="7621" y="556"/>
                    <a:pt x="7848" y="326"/>
                    <a:pt x="7927" y="37"/>
                  </a:cubicBezTo>
                  <a:lnTo>
                    <a:pt x="7927" y="37"/>
                  </a:lnTo>
                  <a:cubicBezTo>
                    <a:pt x="7753" y="154"/>
                    <a:pt x="7540" y="182"/>
                    <a:pt x="7331" y="194"/>
                  </a:cubicBezTo>
                  <a:cubicBezTo>
                    <a:pt x="7263" y="198"/>
                    <a:pt x="7196" y="200"/>
                    <a:pt x="7128" y="200"/>
                  </a:cubicBezTo>
                  <a:cubicBezTo>
                    <a:pt x="6978" y="200"/>
                    <a:pt x="6828" y="191"/>
                    <a:pt x="6679" y="171"/>
                  </a:cubicBezTo>
                  <a:cubicBezTo>
                    <a:pt x="6475" y="144"/>
                    <a:pt x="6274" y="99"/>
                    <a:pt x="6070" y="69"/>
                  </a:cubicBezTo>
                  <a:cubicBezTo>
                    <a:pt x="5854" y="38"/>
                    <a:pt x="5637" y="27"/>
                    <a:pt x="5420" y="23"/>
                  </a:cubicBezTo>
                  <a:cubicBezTo>
                    <a:pt x="5379" y="22"/>
                    <a:pt x="5337" y="22"/>
                    <a:pt x="5296" y="22"/>
                  </a:cubicBezTo>
                  <a:cubicBezTo>
                    <a:pt x="5060" y="22"/>
                    <a:pt x="4824" y="37"/>
                    <a:pt x="4597" y="97"/>
                  </a:cubicBezTo>
                  <a:cubicBezTo>
                    <a:pt x="4330" y="167"/>
                    <a:pt x="4074" y="305"/>
                    <a:pt x="3905" y="523"/>
                  </a:cubicBezTo>
                  <a:cubicBezTo>
                    <a:pt x="3736" y="737"/>
                    <a:pt x="3665" y="1011"/>
                    <a:pt x="3614" y="1280"/>
                  </a:cubicBezTo>
                  <a:cubicBezTo>
                    <a:pt x="3549" y="1625"/>
                    <a:pt x="3510" y="1986"/>
                    <a:pt x="3609" y="2324"/>
                  </a:cubicBezTo>
                  <a:cubicBezTo>
                    <a:pt x="3704" y="2647"/>
                    <a:pt x="3917" y="2924"/>
                    <a:pt x="4034" y="3241"/>
                  </a:cubicBezTo>
                  <a:cubicBezTo>
                    <a:pt x="4092" y="3398"/>
                    <a:pt x="4126" y="3562"/>
                    <a:pt x="4140" y="3730"/>
                  </a:cubicBezTo>
                  <a:cubicBezTo>
                    <a:pt x="4152" y="3885"/>
                    <a:pt x="4147" y="4046"/>
                    <a:pt x="4087" y="4192"/>
                  </a:cubicBezTo>
                  <a:cubicBezTo>
                    <a:pt x="3992" y="4418"/>
                    <a:pt x="3818" y="4616"/>
                    <a:pt x="3614" y="4754"/>
                  </a:cubicBezTo>
                  <a:cubicBezTo>
                    <a:pt x="3506" y="4650"/>
                    <a:pt x="3412" y="4531"/>
                    <a:pt x="3338" y="4409"/>
                  </a:cubicBezTo>
                  <a:cubicBezTo>
                    <a:pt x="3279" y="4311"/>
                    <a:pt x="3227" y="4210"/>
                    <a:pt x="3180" y="4107"/>
                  </a:cubicBezTo>
                  <a:cubicBezTo>
                    <a:pt x="3218" y="4067"/>
                    <a:pt x="3236" y="4005"/>
                    <a:pt x="3247" y="3948"/>
                  </a:cubicBezTo>
                  <a:cubicBezTo>
                    <a:pt x="3283" y="3757"/>
                    <a:pt x="3308" y="3565"/>
                    <a:pt x="3292" y="3373"/>
                  </a:cubicBezTo>
                  <a:cubicBezTo>
                    <a:pt x="3241" y="2745"/>
                    <a:pt x="2766" y="2200"/>
                    <a:pt x="2764" y="1569"/>
                  </a:cubicBezTo>
                  <a:cubicBezTo>
                    <a:pt x="2763" y="1198"/>
                    <a:pt x="2939" y="832"/>
                    <a:pt x="3230" y="598"/>
                  </a:cubicBezTo>
                  <a:cubicBezTo>
                    <a:pt x="3334" y="515"/>
                    <a:pt x="3452" y="449"/>
                    <a:pt x="3556" y="366"/>
                  </a:cubicBezTo>
                  <a:cubicBezTo>
                    <a:pt x="3660" y="283"/>
                    <a:pt x="3755" y="176"/>
                    <a:pt x="3786" y="46"/>
                  </a:cubicBezTo>
                  <a:lnTo>
                    <a:pt x="3786" y="46"/>
                  </a:lnTo>
                  <a:cubicBezTo>
                    <a:pt x="3628" y="80"/>
                    <a:pt x="3468" y="89"/>
                    <a:pt x="3306" y="89"/>
                  </a:cubicBezTo>
                  <a:cubicBezTo>
                    <a:pt x="3113" y="89"/>
                    <a:pt x="2919" y="76"/>
                    <a:pt x="2726" y="76"/>
                  </a:cubicBezTo>
                  <a:cubicBezTo>
                    <a:pt x="2585" y="76"/>
                    <a:pt x="2444" y="83"/>
                    <a:pt x="2306" y="107"/>
                  </a:cubicBezTo>
                  <a:cubicBezTo>
                    <a:pt x="2054" y="149"/>
                    <a:pt x="1813" y="243"/>
                    <a:pt x="1591" y="369"/>
                  </a:cubicBezTo>
                  <a:cubicBezTo>
                    <a:pt x="1433" y="458"/>
                    <a:pt x="1280" y="572"/>
                    <a:pt x="1198" y="732"/>
                  </a:cubicBezTo>
                  <a:cubicBezTo>
                    <a:pt x="1094" y="934"/>
                    <a:pt x="1120" y="1183"/>
                    <a:pt x="1219" y="1387"/>
                  </a:cubicBezTo>
                  <a:cubicBezTo>
                    <a:pt x="1320" y="1589"/>
                    <a:pt x="1485" y="1752"/>
                    <a:pt x="1661" y="1895"/>
                  </a:cubicBezTo>
                  <a:cubicBezTo>
                    <a:pt x="1838" y="2037"/>
                    <a:pt x="2028" y="2163"/>
                    <a:pt x="2195" y="2317"/>
                  </a:cubicBezTo>
                  <a:cubicBezTo>
                    <a:pt x="2656" y="2739"/>
                    <a:pt x="2918" y="3294"/>
                    <a:pt x="3087" y="3891"/>
                  </a:cubicBezTo>
                  <a:cubicBezTo>
                    <a:pt x="2976" y="3633"/>
                    <a:pt x="2873" y="3371"/>
                    <a:pt x="2724" y="3134"/>
                  </a:cubicBezTo>
                  <a:cubicBezTo>
                    <a:pt x="2507" y="2786"/>
                    <a:pt x="2193" y="2497"/>
                    <a:pt x="1782" y="2441"/>
                  </a:cubicBezTo>
                  <a:cubicBezTo>
                    <a:pt x="1746" y="2253"/>
                    <a:pt x="1618" y="2096"/>
                    <a:pt x="1476" y="1965"/>
                  </a:cubicBezTo>
                  <a:cubicBezTo>
                    <a:pt x="1329" y="1829"/>
                    <a:pt x="1162" y="1710"/>
                    <a:pt x="1039" y="1551"/>
                  </a:cubicBezTo>
                  <a:cubicBezTo>
                    <a:pt x="888" y="1353"/>
                    <a:pt x="813" y="1097"/>
                    <a:pt x="836" y="849"/>
                  </a:cubicBezTo>
                  <a:cubicBezTo>
                    <a:pt x="848" y="704"/>
                    <a:pt x="894" y="560"/>
                    <a:pt x="981" y="443"/>
                  </a:cubicBezTo>
                  <a:cubicBezTo>
                    <a:pt x="1039" y="362"/>
                    <a:pt x="1119" y="297"/>
                    <a:pt x="1199" y="239"/>
                  </a:cubicBezTo>
                  <a:cubicBezTo>
                    <a:pt x="1337" y="141"/>
                    <a:pt x="1491" y="63"/>
                    <a:pt x="1651" y="7"/>
                  </a:cubicBezTo>
                  <a:lnTo>
                    <a:pt x="1651" y="7"/>
                  </a:lnTo>
                  <a:cubicBezTo>
                    <a:pt x="1404" y="78"/>
                    <a:pt x="1136" y="134"/>
                    <a:pt x="887" y="194"/>
                  </a:cubicBezTo>
                  <a:cubicBezTo>
                    <a:pt x="638" y="254"/>
                    <a:pt x="387" y="366"/>
                    <a:pt x="240" y="575"/>
                  </a:cubicBezTo>
                  <a:cubicBezTo>
                    <a:pt x="102" y="768"/>
                    <a:pt x="72" y="1018"/>
                    <a:pt x="73" y="1255"/>
                  </a:cubicBezTo>
                  <a:cubicBezTo>
                    <a:pt x="75" y="1384"/>
                    <a:pt x="84" y="1517"/>
                    <a:pt x="127" y="1640"/>
                  </a:cubicBezTo>
                  <a:cubicBezTo>
                    <a:pt x="194" y="1839"/>
                    <a:pt x="341" y="2003"/>
                    <a:pt x="517" y="2114"/>
                  </a:cubicBezTo>
                  <a:cubicBezTo>
                    <a:pt x="590" y="2160"/>
                    <a:pt x="668" y="2199"/>
                    <a:pt x="754" y="2215"/>
                  </a:cubicBezTo>
                  <a:cubicBezTo>
                    <a:pt x="790" y="2221"/>
                    <a:pt x="826" y="2224"/>
                    <a:pt x="863" y="2224"/>
                  </a:cubicBezTo>
                  <a:cubicBezTo>
                    <a:pt x="913" y="2224"/>
                    <a:pt x="963" y="2219"/>
                    <a:pt x="1014" y="2216"/>
                  </a:cubicBezTo>
                  <a:cubicBezTo>
                    <a:pt x="1073" y="2212"/>
                    <a:pt x="1133" y="2208"/>
                    <a:pt x="1193" y="2208"/>
                  </a:cubicBezTo>
                  <a:cubicBezTo>
                    <a:pt x="1276" y="2208"/>
                    <a:pt x="1358" y="2215"/>
                    <a:pt x="1438" y="2234"/>
                  </a:cubicBezTo>
                  <a:cubicBezTo>
                    <a:pt x="1566" y="2265"/>
                    <a:pt x="1695" y="2330"/>
                    <a:pt x="1771" y="2436"/>
                  </a:cubicBezTo>
                  <a:lnTo>
                    <a:pt x="1740" y="2432"/>
                  </a:lnTo>
                  <a:cubicBezTo>
                    <a:pt x="1704" y="2428"/>
                    <a:pt x="1668" y="2427"/>
                    <a:pt x="1632" y="2427"/>
                  </a:cubicBezTo>
                  <a:cubicBezTo>
                    <a:pt x="1240" y="2427"/>
                    <a:pt x="862" y="2627"/>
                    <a:pt x="603" y="2920"/>
                  </a:cubicBezTo>
                  <a:cubicBezTo>
                    <a:pt x="325" y="3234"/>
                    <a:pt x="174" y="3643"/>
                    <a:pt x="129" y="4060"/>
                  </a:cubicBezTo>
                  <a:cubicBezTo>
                    <a:pt x="76" y="4544"/>
                    <a:pt x="180" y="5035"/>
                    <a:pt x="345" y="5487"/>
                  </a:cubicBezTo>
                  <a:cubicBezTo>
                    <a:pt x="697" y="6458"/>
                    <a:pt x="1347" y="7307"/>
                    <a:pt x="1563" y="8331"/>
                  </a:cubicBezTo>
                  <a:cubicBezTo>
                    <a:pt x="1572" y="8373"/>
                    <a:pt x="1579" y="8416"/>
                    <a:pt x="1587" y="8458"/>
                  </a:cubicBezTo>
                  <a:cubicBezTo>
                    <a:pt x="1520" y="8306"/>
                    <a:pt x="1432" y="8164"/>
                    <a:pt x="1334" y="8031"/>
                  </a:cubicBezTo>
                  <a:cubicBezTo>
                    <a:pt x="1160" y="7791"/>
                    <a:pt x="955" y="7575"/>
                    <a:pt x="781" y="7338"/>
                  </a:cubicBezTo>
                  <a:cubicBezTo>
                    <a:pt x="417" y="6838"/>
                    <a:pt x="185" y="6242"/>
                    <a:pt x="120" y="5628"/>
                  </a:cubicBezTo>
                  <a:cubicBezTo>
                    <a:pt x="101" y="6363"/>
                    <a:pt x="103" y="7092"/>
                    <a:pt x="108" y="7827"/>
                  </a:cubicBezTo>
                  <a:cubicBezTo>
                    <a:pt x="109" y="8010"/>
                    <a:pt x="113" y="8197"/>
                    <a:pt x="175" y="8370"/>
                  </a:cubicBezTo>
                  <a:cubicBezTo>
                    <a:pt x="237" y="8541"/>
                    <a:pt x="368" y="8700"/>
                    <a:pt x="545" y="8745"/>
                  </a:cubicBezTo>
                  <a:cubicBezTo>
                    <a:pt x="586" y="8755"/>
                    <a:pt x="628" y="8760"/>
                    <a:pt x="669" y="8760"/>
                  </a:cubicBezTo>
                  <a:cubicBezTo>
                    <a:pt x="828" y="8760"/>
                    <a:pt x="989" y="8697"/>
                    <a:pt x="1151" y="8689"/>
                  </a:cubicBezTo>
                  <a:cubicBezTo>
                    <a:pt x="1174" y="8688"/>
                    <a:pt x="1197" y="8688"/>
                    <a:pt x="1220" y="8688"/>
                  </a:cubicBezTo>
                  <a:cubicBezTo>
                    <a:pt x="1360" y="8688"/>
                    <a:pt x="1506" y="8711"/>
                    <a:pt x="1623" y="8779"/>
                  </a:cubicBezTo>
                  <a:cubicBezTo>
                    <a:pt x="1641" y="9075"/>
                    <a:pt x="1612" y="9374"/>
                    <a:pt x="1511" y="9650"/>
                  </a:cubicBezTo>
                  <a:cubicBezTo>
                    <a:pt x="1502" y="9490"/>
                    <a:pt x="1411" y="9332"/>
                    <a:pt x="1273" y="9245"/>
                  </a:cubicBezTo>
                  <a:cubicBezTo>
                    <a:pt x="1182" y="9189"/>
                    <a:pt x="1076" y="9163"/>
                    <a:pt x="970" y="9163"/>
                  </a:cubicBezTo>
                  <a:cubicBezTo>
                    <a:pt x="848" y="9163"/>
                    <a:pt x="724" y="9197"/>
                    <a:pt x="620" y="9261"/>
                  </a:cubicBezTo>
                  <a:cubicBezTo>
                    <a:pt x="540" y="9310"/>
                    <a:pt x="471" y="9373"/>
                    <a:pt x="392" y="9423"/>
                  </a:cubicBezTo>
                  <a:cubicBezTo>
                    <a:pt x="327" y="9464"/>
                    <a:pt x="251" y="9496"/>
                    <a:pt x="174" y="9496"/>
                  </a:cubicBezTo>
                  <a:cubicBezTo>
                    <a:pt x="159" y="9496"/>
                    <a:pt x="143" y="9495"/>
                    <a:pt x="128" y="9492"/>
                  </a:cubicBezTo>
                  <a:lnTo>
                    <a:pt x="128" y="9492"/>
                  </a:lnTo>
                  <a:cubicBezTo>
                    <a:pt x="122" y="9703"/>
                    <a:pt x="127" y="9904"/>
                    <a:pt x="138" y="10115"/>
                  </a:cubicBezTo>
                  <a:cubicBezTo>
                    <a:pt x="140" y="10160"/>
                    <a:pt x="144" y="10209"/>
                    <a:pt x="174" y="10243"/>
                  </a:cubicBezTo>
                  <a:cubicBezTo>
                    <a:pt x="197" y="10272"/>
                    <a:pt x="235" y="10287"/>
                    <a:pt x="271" y="10294"/>
                  </a:cubicBezTo>
                  <a:cubicBezTo>
                    <a:pt x="291" y="10297"/>
                    <a:pt x="310" y="10299"/>
                    <a:pt x="330" y="10299"/>
                  </a:cubicBezTo>
                  <a:cubicBezTo>
                    <a:pt x="460" y="10299"/>
                    <a:pt x="586" y="10219"/>
                    <a:pt x="683" y="10128"/>
                  </a:cubicBezTo>
                  <a:cubicBezTo>
                    <a:pt x="796" y="10022"/>
                    <a:pt x="892" y="9897"/>
                    <a:pt x="1028" y="9825"/>
                  </a:cubicBezTo>
                  <a:cubicBezTo>
                    <a:pt x="1101" y="9786"/>
                    <a:pt x="1200" y="9757"/>
                    <a:pt x="1289" y="9757"/>
                  </a:cubicBezTo>
                  <a:cubicBezTo>
                    <a:pt x="1349" y="9757"/>
                    <a:pt x="1405" y="9770"/>
                    <a:pt x="1445" y="9803"/>
                  </a:cubicBezTo>
                  <a:cubicBezTo>
                    <a:pt x="1276" y="10160"/>
                    <a:pt x="983" y="10472"/>
                    <a:pt x="613" y="10612"/>
                  </a:cubicBezTo>
                  <a:cubicBezTo>
                    <a:pt x="519" y="10648"/>
                    <a:pt x="421" y="10673"/>
                    <a:pt x="322" y="10684"/>
                  </a:cubicBezTo>
                  <a:cubicBezTo>
                    <a:pt x="243" y="10693"/>
                    <a:pt x="240" y="10816"/>
                    <a:pt x="313" y="10816"/>
                  </a:cubicBezTo>
                  <a:cubicBezTo>
                    <a:pt x="316" y="10816"/>
                    <a:pt x="319" y="10816"/>
                    <a:pt x="322" y="10816"/>
                  </a:cubicBezTo>
                  <a:cubicBezTo>
                    <a:pt x="719" y="10770"/>
                    <a:pt x="1072" y="10551"/>
                    <a:pt x="1324" y="10240"/>
                  </a:cubicBezTo>
                  <a:cubicBezTo>
                    <a:pt x="1553" y="9954"/>
                    <a:pt x="1686" y="9614"/>
                    <a:pt x="1733" y="9255"/>
                  </a:cubicBezTo>
                  <a:cubicBezTo>
                    <a:pt x="1774" y="9317"/>
                    <a:pt x="1810" y="9380"/>
                    <a:pt x="1809" y="9456"/>
                  </a:cubicBezTo>
                  <a:cubicBezTo>
                    <a:pt x="1808" y="9588"/>
                    <a:pt x="1790" y="9718"/>
                    <a:pt x="1757" y="9845"/>
                  </a:cubicBezTo>
                  <a:cubicBezTo>
                    <a:pt x="1713" y="10014"/>
                    <a:pt x="1640" y="10175"/>
                    <a:pt x="1624" y="10349"/>
                  </a:cubicBezTo>
                  <a:cubicBezTo>
                    <a:pt x="1609" y="10523"/>
                    <a:pt x="1666" y="10718"/>
                    <a:pt x="1818" y="10801"/>
                  </a:cubicBezTo>
                  <a:cubicBezTo>
                    <a:pt x="1867" y="10828"/>
                    <a:pt x="1922" y="10841"/>
                    <a:pt x="1978" y="10850"/>
                  </a:cubicBezTo>
                  <a:cubicBezTo>
                    <a:pt x="2092" y="10869"/>
                    <a:pt x="2208" y="10869"/>
                    <a:pt x="2324" y="10869"/>
                  </a:cubicBezTo>
                  <a:cubicBezTo>
                    <a:pt x="2651" y="10867"/>
                    <a:pt x="2976" y="10858"/>
                    <a:pt x="3299" y="10826"/>
                  </a:cubicBezTo>
                  <a:cubicBezTo>
                    <a:pt x="2986" y="10689"/>
                    <a:pt x="2766" y="10394"/>
                    <a:pt x="2646" y="10076"/>
                  </a:cubicBezTo>
                  <a:cubicBezTo>
                    <a:pt x="2524" y="9757"/>
                    <a:pt x="2491" y="9414"/>
                    <a:pt x="2456" y="9075"/>
                  </a:cubicBezTo>
                  <a:cubicBezTo>
                    <a:pt x="2447" y="8992"/>
                    <a:pt x="2435" y="8904"/>
                    <a:pt x="2374" y="8848"/>
                  </a:cubicBezTo>
                  <a:cubicBezTo>
                    <a:pt x="2338" y="8813"/>
                    <a:pt x="2288" y="8797"/>
                    <a:pt x="2238" y="8797"/>
                  </a:cubicBezTo>
                  <a:cubicBezTo>
                    <a:pt x="2194" y="8797"/>
                    <a:pt x="2150" y="8809"/>
                    <a:pt x="2111" y="8828"/>
                  </a:cubicBezTo>
                  <a:cubicBezTo>
                    <a:pt x="2028" y="8870"/>
                    <a:pt x="1964" y="8943"/>
                    <a:pt x="1905" y="9015"/>
                  </a:cubicBezTo>
                  <a:cubicBezTo>
                    <a:pt x="1855" y="9074"/>
                    <a:pt x="1804" y="9131"/>
                    <a:pt x="1741" y="9173"/>
                  </a:cubicBezTo>
                  <a:cubicBezTo>
                    <a:pt x="1746" y="9122"/>
                    <a:pt x="1751" y="9070"/>
                    <a:pt x="1752" y="9018"/>
                  </a:cubicBezTo>
                  <a:cubicBezTo>
                    <a:pt x="1787" y="7964"/>
                    <a:pt x="1206" y="7044"/>
                    <a:pt x="761" y="6135"/>
                  </a:cubicBezTo>
                  <a:cubicBezTo>
                    <a:pt x="348" y="5290"/>
                    <a:pt x="0" y="4260"/>
                    <a:pt x="459" y="3357"/>
                  </a:cubicBezTo>
                  <a:cubicBezTo>
                    <a:pt x="659" y="2964"/>
                    <a:pt x="1009" y="2652"/>
                    <a:pt x="1445" y="2575"/>
                  </a:cubicBezTo>
                  <a:cubicBezTo>
                    <a:pt x="1506" y="2563"/>
                    <a:pt x="1568" y="2558"/>
                    <a:pt x="1630" y="2558"/>
                  </a:cubicBezTo>
                  <a:cubicBezTo>
                    <a:pt x="1791" y="2558"/>
                    <a:pt x="1951" y="2596"/>
                    <a:pt x="2093" y="2674"/>
                  </a:cubicBezTo>
                  <a:cubicBezTo>
                    <a:pt x="2193" y="2729"/>
                    <a:pt x="2280" y="2798"/>
                    <a:pt x="2359" y="2878"/>
                  </a:cubicBezTo>
                  <a:cubicBezTo>
                    <a:pt x="2196" y="2986"/>
                    <a:pt x="2031" y="3069"/>
                    <a:pt x="1839" y="3104"/>
                  </a:cubicBezTo>
                  <a:cubicBezTo>
                    <a:pt x="1790" y="3112"/>
                    <a:pt x="1740" y="3116"/>
                    <a:pt x="1690" y="3116"/>
                  </a:cubicBezTo>
                  <a:cubicBezTo>
                    <a:pt x="1592" y="3116"/>
                    <a:pt x="1494" y="3103"/>
                    <a:pt x="1397" y="3088"/>
                  </a:cubicBezTo>
                  <a:cubicBezTo>
                    <a:pt x="1282" y="3071"/>
                    <a:pt x="1167" y="3053"/>
                    <a:pt x="1052" y="3053"/>
                  </a:cubicBezTo>
                  <a:cubicBezTo>
                    <a:pt x="1020" y="3053"/>
                    <a:pt x="987" y="3054"/>
                    <a:pt x="955" y="3058"/>
                  </a:cubicBezTo>
                  <a:cubicBezTo>
                    <a:pt x="807" y="3073"/>
                    <a:pt x="658" y="3134"/>
                    <a:pt x="570" y="3250"/>
                  </a:cubicBezTo>
                  <a:cubicBezTo>
                    <a:pt x="479" y="3368"/>
                    <a:pt x="463" y="3527"/>
                    <a:pt x="478" y="3675"/>
                  </a:cubicBezTo>
                  <a:cubicBezTo>
                    <a:pt x="493" y="3823"/>
                    <a:pt x="539" y="3958"/>
                    <a:pt x="554" y="4105"/>
                  </a:cubicBezTo>
                  <a:cubicBezTo>
                    <a:pt x="666" y="3964"/>
                    <a:pt x="822" y="3863"/>
                    <a:pt x="992" y="3807"/>
                  </a:cubicBezTo>
                  <a:cubicBezTo>
                    <a:pt x="1109" y="3768"/>
                    <a:pt x="1233" y="3750"/>
                    <a:pt x="1356" y="3750"/>
                  </a:cubicBezTo>
                  <a:cubicBezTo>
                    <a:pt x="1412" y="3750"/>
                    <a:pt x="1468" y="3753"/>
                    <a:pt x="1522" y="3760"/>
                  </a:cubicBezTo>
                  <a:cubicBezTo>
                    <a:pt x="1626" y="3773"/>
                    <a:pt x="1729" y="3798"/>
                    <a:pt x="1833" y="3798"/>
                  </a:cubicBezTo>
                  <a:cubicBezTo>
                    <a:pt x="1854" y="3798"/>
                    <a:pt x="1876" y="3797"/>
                    <a:pt x="1898" y="3794"/>
                  </a:cubicBezTo>
                  <a:cubicBezTo>
                    <a:pt x="2056" y="3778"/>
                    <a:pt x="2205" y="3684"/>
                    <a:pt x="2287" y="3548"/>
                  </a:cubicBezTo>
                  <a:cubicBezTo>
                    <a:pt x="2403" y="3357"/>
                    <a:pt x="2383" y="3120"/>
                    <a:pt x="2383" y="2895"/>
                  </a:cubicBezTo>
                  <a:lnTo>
                    <a:pt x="2383" y="2895"/>
                  </a:lnTo>
                  <a:cubicBezTo>
                    <a:pt x="2444" y="2959"/>
                    <a:pt x="2499" y="3028"/>
                    <a:pt x="2550" y="3100"/>
                  </a:cubicBezTo>
                  <a:cubicBezTo>
                    <a:pt x="2656" y="3250"/>
                    <a:pt x="2738" y="3412"/>
                    <a:pt x="2812" y="3578"/>
                  </a:cubicBezTo>
                  <a:cubicBezTo>
                    <a:pt x="2673" y="3803"/>
                    <a:pt x="2377" y="3889"/>
                    <a:pt x="2107" y="3904"/>
                  </a:cubicBezTo>
                  <a:cubicBezTo>
                    <a:pt x="1824" y="3920"/>
                    <a:pt x="1528" y="3882"/>
                    <a:pt x="1259" y="3977"/>
                  </a:cubicBezTo>
                  <a:cubicBezTo>
                    <a:pt x="1110" y="4030"/>
                    <a:pt x="978" y="4122"/>
                    <a:pt x="862" y="4229"/>
                  </a:cubicBezTo>
                  <a:cubicBezTo>
                    <a:pt x="762" y="4321"/>
                    <a:pt x="672" y="4424"/>
                    <a:pt x="617" y="4548"/>
                  </a:cubicBezTo>
                  <a:cubicBezTo>
                    <a:pt x="528" y="4750"/>
                    <a:pt x="543" y="4984"/>
                    <a:pt x="585" y="5201"/>
                  </a:cubicBezTo>
                  <a:cubicBezTo>
                    <a:pt x="620" y="5375"/>
                    <a:pt x="672" y="5547"/>
                    <a:pt x="767" y="5696"/>
                  </a:cubicBezTo>
                  <a:cubicBezTo>
                    <a:pt x="911" y="5919"/>
                    <a:pt x="1140" y="6069"/>
                    <a:pt x="1330" y="6251"/>
                  </a:cubicBezTo>
                  <a:cubicBezTo>
                    <a:pt x="1600" y="6510"/>
                    <a:pt x="1797" y="6835"/>
                    <a:pt x="1943" y="7179"/>
                  </a:cubicBezTo>
                  <a:cubicBezTo>
                    <a:pt x="2083" y="7504"/>
                    <a:pt x="2182" y="7864"/>
                    <a:pt x="2117" y="8213"/>
                  </a:cubicBezTo>
                  <a:cubicBezTo>
                    <a:pt x="2552" y="7612"/>
                    <a:pt x="2748" y="6844"/>
                    <a:pt x="2637" y="6111"/>
                  </a:cubicBezTo>
                  <a:cubicBezTo>
                    <a:pt x="2583" y="5741"/>
                    <a:pt x="2456" y="5385"/>
                    <a:pt x="2398" y="5015"/>
                  </a:cubicBezTo>
                  <a:cubicBezTo>
                    <a:pt x="2363" y="4793"/>
                    <a:pt x="2357" y="4554"/>
                    <a:pt x="2462" y="4357"/>
                  </a:cubicBezTo>
                  <a:cubicBezTo>
                    <a:pt x="2538" y="4215"/>
                    <a:pt x="2665" y="4107"/>
                    <a:pt x="2747" y="3968"/>
                  </a:cubicBezTo>
                  <a:cubicBezTo>
                    <a:pt x="2806" y="3868"/>
                    <a:pt x="2833" y="3750"/>
                    <a:pt x="2836" y="3633"/>
                  </a:cubicBezTo>
                  <a:cubicBezTo>
                    <a:pt x="2944" y="3879"/>
                    <a:pt x="3040" y="4131"/>
                    <a:pt x="3169" y="4367"/>
                  </a:cubicBezTo>
                  <a:cubicBezTo>
                    <a:pt x="3201" y="4424"/>
                    <a:pt x="3236" y="4482"/>
                    <a:pt x="3273" y="4537"/>
                  </a:cubicBezTo>
                  <a:cubicBezTo>
                    <a:pt x="3112" y="4917"/>
                    <a:pt x="3109" y="5340"/>
                    <a:pt x="3169" y="5749"/>
                  </a:cubicBezTo>
                  <a:cubicBezTo>
                    <a:pt x="3228" y="6166"/>
                    <a:pt x="3323" y="6585"/>
                    <a:pt x="3283" y="7005"/>
                  </a:cubicBezTo>
                  <a:cubicBezTo>
                    <a:pt x="3243" y="7421"/>
                    <a:pt x="3072" y="7813"/>
                    <a:pt x="2933" y="8207"/>
                  </a:cubicBezTo>
                  <a:cubicBezTo>
                    <a:pt x="2795" y="8603"/>
                    <a:pt x="2687" y="9028"/>
                    <a:pt x="2778" y="9436"/>
                  </a:cubicBezTo>
                  <a:cubicBezTo>
                    <a:pt x="2915" y="10061"/>
                    <a:pt x="3498" y="10509"/>
                    <a:pt x="4114" y="10688"/>
                  </a:cubicBezTo>
                  <a:cubicBezTo>
                    <a:pt x="4486" y="10796"/>
                    <a:pt x="4873" y="10824"/>
                    <a:pt x="5262" y="10824"/>
                  </a:cubicBezTo>
                  <a:cubicBezTo>
                    <a:pt x="5517" y="10824"/>
                    <a:pt x="5772" y="10812"/>
                    <a:pt x="6026" y="10803"/>
                  </a:cubicBezTo>
                  <a:cubicBezTo>
                    <a:pt x="6611" y="10783"/>
                    <a:pt x="7203" y="10759"/>
                    <a:pt x="7792" y="10759"/>
                  </a:cubicBezTo>
                  <a:cubicBezTo>
                    <a:pt x="7871" y="10759"/>
                    <a:pt x="7951" y="10759"/>
                    <a:pt x="8031" y="10760"/>
                  </a:cubicBezTo>
                  <a:cubicBezTo>
                    <a:pt x="7724" y="10749"/>
                    <a:pt x="7418" y="10684"/>
                    <a:pt x="7132" y="10574"/>
                  </a:cubicBezTo>
                  <a:cubicBezTo>
                    <a:pt x="6994" y="10530"/>
                    <a:pt x="6860" y="10467"/>
                    <a:pt x="6750" y="10374"/>
                  </a:cubicBezTo>
                  <a:cubicBezTo>
                    <a:pt x="6607" y="10252"/>
                    <a:pt x="6507" y="10088"/>
                    <a:pt x="6429" y="9919"/>
                  </a:cubicBezTo>
                  <a:cubicBezTo>
                    <a:pt x="6028" y="9069"/>
                    <a:pt x="6073" y="8028"/>
                    <a:pt x="5538" y="7255"/>
                  </a:cubicBezTo>
                  <a:cubicBezTo>
                    <a:pt x="5447" y="7124"/>
                    <a:pt x="5340" y="7003"/>
                    <a:pt x="5211" y="6912"/>
                  </a:cubicBezTo>
                  <a:cubicBezTo>
                    <a:pt x="4963" y="6742"/>
                    <a:pt x="4649" y="6697"/>
                    <a:pt x="4378" y="6562"/>
                  </a:cubicBezTo>
                  <a:cubicBezTo>
                    <a:pt x="4020" y="6382"/>
                    <a:pt x="3757" y="6047"/>
                    <a:pt x="3592" y="5682"/>
                  </a:cubicBezTo>
                  <a:cubicBezTo>
                    <a:pt x="3434" y="5333"/>
                    <a:pt x="3358" y="4954"/>
                    <a:pt x="3293" y="4575"/>
                  </a:cubicBezTo>
                  <a:lnTo>
                    <a:pt x="3293" y="4575"/>
                  </a:lnTo>
                  <a:cubicBezTo>
                    <a:pt x="3453" y="4807"/>
                    <a:pt x="3663" y="5010"/>
                    <a:pt x="3917" y="5117"/>
                  </a:cubicBezTo>
                  <a:cubicBezTo>
                    <a:pt x="4030" y="5457"/>
                    <a:pt x="4216" y="5844"/>
                    <a:pt x="4462" y="6101"/>
                  </a:cubicBezTo>
                  <a:cubicBezTo>
                    <a:pt x="4722" y="6373"/>
                    <a:pt x="5089" y="6510"/>
                    <a:pt x="5417" y="6692"/>
                  </a:cubicBezTo>
                  <a:cubicBezTo>
                    <a:pt x="5954" y="6993"/>
                    <a:pt x="6409" y="7434"/>
                    <a:pt x="6722" y="7961"/>
                  </a:cubicBezTo>
                  <a:cubicBezTo>
                    <a:pt x="6994" y="8419"/>
                    <a:pt x="7192" y="8972"/>
                    <a:pt x="7660" y="9229"/>
                  </a:cubicBezTo>
                  <a:cubicBezTo>
                    <a:pt x="7831" y="9323"/>
                    <a:pt x="8023" y="9365"/>
                    <a:pt x="8218" y="9365"/>
                  </a:cubicBezTo>
                  <a:cubicBezTo>
                    <a:pt x="8466" y="9365"/>
                    <a:pt x="8719" y="9298"/>
                    <a:pt x="8940" y="9184"/>
                  </a:cubicBezTo>
                  <a:cubicBezTo>
                    <a:pt x="9640" y="8825"/>
                    <a:pt x="10052" y="8084"/>
                    <a:pt x="10333" y="7350"/>
                  </a:cubicBezTo>
                  <a:cubicBezTo>
                    <a:pt x="10749" y="6260"/>
                    <a:pt x="10956" y="5081"/>
                    <a:pt x="10952" y="3915"/>
                  </a:cubicBezTo>
                  <a:lnTo>
                    <a:pt x="10952" y="3915"/>
                  </a:lnTo>
                  <a:cubicBezTo>
                    <a:pt x="10601" y="4853"/>
                    <a:pt x="9751" y="5520"/>
                    <a:pt x="8855" y="5975"/>
                  </a:cubicBezTo>
                  <a:cubicBezTo>
                    <a:pt x="8578" y="6116"/>
                    <a:pt x="8292" y="6242"/>
                    <a:pt x="7991" y="6321"/>
                  </a:cubicBezTo>
                  <a:cubicBezTo>
                    <a:pt x="7703" y="6398"/>
                    <a:pt x="7407" y="6430"/>
                    <a:pt x="7109" y="6430"/>
                  </a:cubicBezTo>
                  <a:cubicBezTo>
                    <a:pt x="6720" y="6430"/>
                    <a:pt x="6329" y="6375"/>
                    <a:pt x="5949" y="6291"/>
                  </a:cubicBezTo>
                  <a:cubicBezTo>
                    <a:pt x="5171" y="6117"/>
                    <a:pt x="4372" y="5782"/>
                    <a:pt x="3932" y="5122"/>
                  </a:cubicBezTo>
                  <a:lnTo>
                    <a:pt x="3932" y="5122"/>
                  </a:lnTo>
                  <a:cubicBezTo>
                    <a:pt x="4006" y="5151"/>
                    <a:pt x="4083" y="5174"/>
                    <a:pt x="4164" y="5185"/>
                  </a:cubicBezTo>
                  <a:cubicBezTo>
                    <a:pt x="4210" y="5191"/>
                    <a:pt x="4257" y="5194"/>
                    <a:pt x="4303" y="5194"/>
                  </a:cubicBezTo>
                  <a:cubicBezTo>
                    <a:pt x="4310" y="5194"/>
                    <a:pt x="4316" y="5194"/>
                    <a:pt x="4323" y="5194"/>
                  </a:cubicBezTo>
                  <a:cubicBezTo>
                    <a:pt x="4687" y="5353"/>
                    <a:pt x="5077" y="5464"/>
                    <a:pt x="5464" y="5546"/>
                  </a:cubicBezTo>
                  <a:cubicBezTo>
                    <a:pt x="5901" y="5637"/>
                    <a:pt x="6354" y="5698"/>
                    <a:pt x="6801" y="5698"/>
                  </a:cubicBezTo>
                  <a:cubicBezTo>
                    <a:pt x="7311" y="5698"/>
                    <a:pt x="7814" y="5620"/>
                    <a:pt x="8280" y="5422"/>
                  </a:cubicBezTo>
                  <a:cubicBezTo>
                    <a:pt x="8597" y="5288"/>
                    <a:pt x="8886" y="5102"/>
                    <a:pt x="9168" y="4908"/>
                  </a:cubicBezTo>
                  <a:cubicBezTo>
                    <a:pt x="9517" y="4671"/>
                    <a:pt x="9861" y="4416"/>
                    <a:pt x="10103" y="4077"/>
                  </a:cubicBezTo>
                  <a:cubicBezTo>
                    <a:pt x="10253" y="3866"/>
                    <a:pt x="10359" y="3629"/>
                    <a:pt x="10451" y="3388"/>
                  </a:cubicBezTo>
                  <a:cubicBezTo>
                    <a:pt x="10866" y="2312"/>
                    <a:pt x="11052" y="1145"/>
                    <a:pt x="10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1742825" y="435700"/>
              <a:ext cx="98800" cy="106775"/>
            </a:xfrm>
            <a:custGeom>
              <a:avLst/>
              <a:gdLst/>
              <a:ahLst/>
              <a:cxnLst/>
              <a:rect l="l" t="t" r="r" b="b"/>
              <a:pathLst>
                <a:path w="3952" h="4271" extrusionOk="0">
                  <a:moveTo>
                    <a:pt x="3951" y="1"/>
                  </a:moveTo>
                  <a:lnTo>
                    <a:pt x="3951" y="1"/>
                  </a:lnTo>
                  <a:cubicBezTo>
                    <a:pt x="3818" y="383"/>
                    <a:pt x="3678" y="760"/>
                    <a:pt x="3529" y="1135"/>
                  </a:cubicBezTo>
                  <a:cubicBezTo>
                    <a:pt x="3390" y="1484"/>
                    <a:pt x="3242" y="1832"/>
                    <a:pt x="3030" y="2142"/>
                  </a:cubicBezTo>
                  <a:cubicBezTo>
                    <a:pt x="2755" y="2538"/>
                    <a:pt x="2375" y="2860"/>
                    <a:pt x="1938" y="3066"/>
                  </a:cubicBezTo>
                  <a:cubicBezTo>
                    <a:pt x="1811" y="3124"/>
                    <a:pt x="1679" y="3175"/>
                    <a:pt x="1541" y="3199"/>
                  </a:cubicBezTo>
                  <a:cubicBezTo>
                    <a:pt x="1465" y="3211"/>
                    <a:pt x="1389" y="3216"/>
                    <a:pt x="1312" y="3216"/>
                  </a:cubicBezTo>
                  <a:cubicBezTo>
                    <a:pt x="1272" y="3216"/>
                    <a:pt x="1232" y="3215"/>
                    <a:pt x="1192" y="3213"/>
                  </a:cubicBezTo>
                  <a:cubicBezTo>
                    <a:pt x="746" y="3189"/>
                    <a:pt x="288" y="3033"/>
                    <a:pt x="0" y="2693"/>
                  </a:cubicBezTo>
                  <a:lnTo>
                    <a:pt x="0" y="2693"/>
                  </a:lnTo>
                  <a:cubicBezTo>
                    <a:pt x="76" y="2901"/>
                    <a:pt x="201" y="3133"/>
                    <a:pt x="327" y="3317"/>
                  </a:cubicBezTo>
                  <a:cubicBezTo>
                    <a:pt x="586" y="3698"/>
                    <a:pt x="1017" y="3915"/>
                    <a:pt x="1429" y="4119"/>
                  </a:cubicBezTo>
                  <a:cubicBezTo>
                    <a:pt x="1521" y="4165"/>
                    <a:pt x="1615" y="4211"/>
                    <a:pt x="1716" y="4231"/>
                  </a:cubicBezTo>
                  <a:cubicBezTo>
                    <a:pt x="1775" y="4244"/>
                    <a:pt x="1835" y="4248"/>
                    <a:pt x="1894" y="4248"/>
                  </a:cubicBezTo>
                  <a:cubicBezTo>
                    <a:pt x="1934" y="4248"/>
                    <a:pt x="1974" y="4246"/>
                    <a:pt x="2013" y="4244"/>
                  </a:cubicBezTo>
                  <a:cubicBezTo>
                    <a:pt x="2208" y="4238"/>
                    <a:pt x="2402" y="4235"/>
                    <a:pt x="2596" y="4235"/>
                  </a:cubicBezTo>
                  <a:cubicBezTo>
                    <a:pt x="2977" y="4235"/>
                    <a:pt x="3358" y="4247"/>
                    <a:pt x="3739" y="4270"/>
                  </a:cubicBezTo>
                  <a:cubicBezTo>
                    <a:pt x="3748" y="4270"/>
                    <a:pt x="3757" y="4271"/>
                    <a:pt x="3766" y="4271"/>
                  </a:cubicBezTo>
                  <a:cubicBezTo>
                    <a:pt x="3786" y="4271"/>
                    <a:pt x="3806" y="4269"/>
                    <a:pt x="3823" y="4260"/>
                  </a:cubicBezTo>
                  <a:cubicBezTo>
                    <a:pt x="3858" y="4240"/>
                    <a:pt x="3871" y="4198"/>
                    <a:pt x="3881" y="4160"/>
                  </a:cubicBezTo>
                  <a:cubicBezTo>
                    <a:pt x="3936" y="3932"/>
                    <a:pt x="3936" y="3696"/>
                    <a:pt x="3936" y="3461"/>
                  </a:cubicBezTo>
                  <a:cubicBezTo>
                    <a:pt x="3935" y="2306"/>
                    <a:pt x="3952" y="1156"/>
                    <a:pt x="3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7"/>
            <p:cNvSpPr/>
            <p:nvPr/>
          </p:nvSpPr>
          <p:spPr>
            <a:xfrm>
              <a:off x="1757350" y="270800"/>
              <a:ext cx="77475" cy="25325"/>
            </a:xfrm>
            <a:custGeom>
              <a:avLst/>
              <a:gdLst/>
              <a:ahLst/>
              <a:cxnLst/>
              <a:rect l="l" t="t" r="r" b="b"/>
              <a:pathLst>
                <a:path w="3099" h="1013" extrusionOk="0">
                  <a:moveTo>
                    <a:pt x="2653" y="1"/>
                  </a:moveTo>
                  <a:cubicBezTo>
                    <a:pt x="2233" y="1"/>
                    <a:pt x="1814" y="13"/>
                    <a:pt x="1393" y="13"/>
                  </a:cubicBezTo>
                  <a:cubicBezTo>
                    <a:pt x="1245" y="13"/>
                    <a:pt x="1097" y="11"/>
                    <a:pt x="948" y="7"/>
                  </a:cubicBezTo>
                  <a:cubicBezTo>
                    <a:pt x="926" y="7"/>
                    <a:pt x="904" y="6"/>
                    <a:pt x="881" y="6"/>
                  </a:cubicBezTo>
                  <a:cubicBezTo>
                    <a:pt x="789" y="6"/>
                    <a:pt x="696" y="15"/>
                    <a:pt x="617" y="64"/>
                  </a:cubicBezTo>
                  <a:cubicBezTo>
                    <a:pt x="492" y="143"/>
                    <a:pt x="439" y="302"/>
                    <a:pt x="384" y="445"/>
                  </a:cubicBezTo>
                  <a:cubicBezTo>
                    <a:pt x="308" y="642"/>
                    <a:pt x="195" y="852"/>
                    <a:pt x="1" y="914"/>
                  </a:cubicBezTo>
                  <a:cubicBezTo>
                    <a:pt x="283" y="979"/>
                    <a:pt x="574" y="1003"/>
                    <a:pt x="863" y="1010"/>
                  </a:cubicBezTo>
                  <a:cubicBezTo>
                    <a:pt x="917" y="1012"/>
                    <a:pt x="972" y="1013"/>
                    <a:pt x="1026" y="1013"/>
                  </a:cubicBezTo>
                  <a:cubicBezTo>
                    <a:pt x="1290" y="1013"/>
                    <a:pt x="1554" y="991"/>
                    <a:pt x="1807" y="918"/>
                  </a:cubicBezTo>
                  <a:cubicBezTo>
                    <a:pt x="2004" y="860"/>
                    <a:pt x="2192" y="772"/>
                    <a:pt x="2373" y="671"/>
                  </a:cubicBezTo>
                  <a:cubicBezTo>
                    <a:pt x="2661" y="512"/>
                    <a:pt x="2949" y="312"/>
                    <a:pt x="3098" y="6"/>
                  </a:cubicBezTo>
                  <a:cubicBezTo>
                    <a:pt x="2950" y="2"/>
                    <a:pt x="2801" y="1"/>
                    <a:pt x="2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7"/>
            <p:cNvSpPr/>
            <p:nvPr/>
          </p:nvSpPr>
          <p:spPr>
            <a:xfrm>
              <a:off x="1719425" y="423300"/>
              <a:ext cx="108925" cy="71225"/>
            </a:xfrm>
            <a:custGeom>
              <a:avLst/>
              <a:gdLst/>
              <a:ahLst/>
              <a:cxnLst/>
              <a:rect l="l" t="t" r="r" b="b"/>
              <a:pathLst>
                <a:path w="4357" h="2849" fill="none" extrusionOk="0">
                  <a:moveTo>
                    <a:pt x="4356" y="1"/>
                  </a:moveTo>
                  <a:cubicBezTo>
                    <a:pt x="4185" y="794"/>
                    <a:pt x="3838" y="1548"/>
                    <a:pt x="3346" y="2195"/>
                  </a:cubicBezTo>
                  <a:cubicBezTo>
                    <a:pt x="3236" y="2340"/>
                    <a:pt x="3118" y="2479"/>
                    <a:pt x="2972" y="2590"/>
                  </a:cubicBezTo>
                  <a:cubicBezTo>
                    <a:pt x="2756" y="2756"/>
                    <a:pt x="2483" y="2848"/>
                    <a:pt x="2210" y="2835"/>
                  </a:cubicBezTo>
                  <a:cubicBezTo>
                    <a:pt x="1938" y="2823"/>
                    <a:pt x="1671" y="2703"/>
                    <a:pt x="1489" y="2500"/>
                  </a:cubicBezTo>
                  <a:cubicBezTo>
                    <a:pt x="1255" y="2239"/>
                    <a:pt x="1178" y="1873"/>
                    <a:pt x="981" y="1583"/>
                  </a:cubicBezTo>
                  <a:cubicBezTo>
                    <a:pt x="747" y="1237"/>
                    <a:pt x="367" y="1025"/>
                    <a:pt x="1" y="826"/>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1690650" y="333275"/>
              <a:ext cx="132675" cy="72200"/>
            </a:xfrm>
            <a:custGeom>
              <a:avLst/>
              <a:gdLst/>
              <a:ahLst/>
              <a:cxnLst/>
              <a:rect l="l" t="t" r="r" b="b"/>
              <a:pathLst>
                <a:path w="5307" h="2888" fill="none" extrusionOk="0">
                  <a:moveTo>
                    <a:pt x="1" y="2677"/>
                  </a:moveTo>
                  <a:cubicBezTo>
                    <a:pt x="651" y="2826"/>
                    <a:pt x="1323" y="2887"/>
                    <a:pt x="1985" y="2817"/>
                  </a:cubicBezTo>
                  <a:cubicBezTo>
                    <a:pt x="2648" y="2749"/>
                    <a:pt x="3301" y="2544"/>
                    <a:pt x="3864" y="2186"/>
                  </a:cubicBezTo>
                  <a:cubicBezTo>
                    <a:pt x="4024" y="2086"/>
                    <a:pt x="4178" y="1970"/>
                    <a:pt x="4311" y="1834"/>
                  </a:cubicBezTo>
                  <a:cubicBezTo>
                    <a:pt x="4467" y="1673"/>
                    <a:pt x="4593" y="1486"/>
                    <a:pt x="4708" y="1292"/>
                  </a:cubicBezTo>
                  <a:cubicBezTo>
                    <a:pt x="4952" y="884"/>
                    <a:pt x="5154" y="452"/>
                    <a:pt x="5307"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7"/>
            <p:cNvSpPr/>
            <p:nvPr/>
          </p:nvSpPr>
          <p:spPr>
            <a:xfrm>
              <a:off x="1672950" y="289725"/>
              <a:ext cx="51475" cy="95025"/>
            </a:xfrm>
            <a:custGeom>
              <a:avLst/>
              <a:gdLst/>
              <a:ahLst/>
              <a:cxnLst/>
              <a:rect l="l" t="t" r="r" b="b"/>
              <a:pathLst>
                <a:path w="2059" h="3801" fill="none" extrusionOk="0">
                  <a:moveTo>
                    <a:pt x="1" y="3800"/>
                  </a:moveTo>
                  <a:cubicBezTo>
                    <a:pt x="293" y="3527"/>
                    <a:pt x="404" y="3108"/>
                    <a:pt x="427" y="2708"/>
                  </a:cubicBezTo>
                  <a:cubicBezTo>
                    <a:pt x="452" y="2308"/>
                    <a:pt x="404" y="1904"/>
                    <a:pt x="441" y="1506"/>
                  </a:cubicBezTo>
                  <a:cubicBezTo>
                    <a:pt x="458" y="1315"/>
                    <a:pt x="496" y="1125"/>
                    <a:pt x="553" y="941"/>
                  </a:cubicBezTo>
                  <a:cubicBezTo>
                    <a:pt x="590" y="820"/>
                    <a:pt x="636" y="700"/>
                    <a:pt x="704" y="595"/>
                  </a:cubicBezTo>
                  <a:cubicBezTo>
                    <a:pt x="844" y="382"/>
                    <a:pt x="1070" y="238"/>
                    <a:pt x="1310" y="152"/>
                  </a:cubicBezTo>
                  <a:cubicBezTo>
                    <a:pt x="1551" y="66"/>
                    <a:pt x="1804" y="32"/>
                    <a:pt x="2058"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7"/>
            <p:cNvSpPr/>
            <p:nvPr/>
          </p:nvSpPr>
          <p:spPr>
            <a:xfrm>
              <a:off x="1642000" y="410925"/>
              <a:ext cx="30600" cy="119850"/>
            </a:xfrm>
            <a:custGeom>
              <a:avLst/>
              <a:gdLst/>
              <a:ahLst/>
              <a:cxnLst/>
              <a:rect l="l" t="t" r="r" b="b"/>
              <a:pathLst>
                <a:path w="1224" h="4794" fill="none" extrusionOk="0">
                  <a:moveTo>
                    <a:pt x="298" y="0"/>
                  </a:moveTo>
                  <a:cubicBezTo>
                    <a:pt x="411" y="676"/>
                    <a:pt x="621" y="1370"/>
                    <a:pt x="450" y="2033"/>
                  </a:cubicBezTo>
                  <a:cubicBezTo>
                    <a:pt x="368" y="2342"/>
                    <a:pt x="209" y="2625"/>
                    <a:pt x="117" y="2931"/>
                  </a:cubicBezTo>
                  <a:cubicBezTo>
                    <a:pt x="8" y="3292"/>
                    <a:pt x="0" y="3702"/>
                    <a:pt x="188" y="4031"/>
                  </a:cubicBezTo>
                  <a:cubicBezTo>
                    <a:pt x="403" y="4411"/>
                    <a:pt x="826" y="4614"/>
                    <a:pt x="1223" y="4793"/>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7"/>
            <p:cNvSpPr/>
            <p:nvPr/>
          </p:nvSpPr>
          <p:spPr>
            <a:xfrm>
              <a:off x="1585450" y="371400"/>
              <a:ext cx="34550" cy="72100"/>
            </a:xfrm>
            <a:custGeom>
              <a:avLst/>
              <a:gdLst/>
              <a:ahLst/>
              <a:cxnLst/>
              <a:rect l="l" t="t" r="r" b="b"/>
              <a:pathLst>
                <a:path w="1382" h="2884" fill="none" extrusionOk="0">
                  <a:moveTo>
                    <a:pt x="1382" y="1"/>
                  </a:moveTo>
                  <a:cubicBezTo>
                    <a:pt x="1241" y="96"/>
                    <a:pt x="1058" y="84"/>
                    <a:pt x="888" y="90"/>
                  </a:cubicBezTo>
                  <a:cubicBezTo>
                    <a:pt x="694" y="98"/>
                    <a:pt x="495" y="139"/>
                    <a:pt x="335" y="248"/>
                  </a:cubicBezTo>
                  <a:cubicBezTo>
                    <a:pt x="196" y="343"/>
                    <a:pt x="93" y="487"/>
                    <a:pt x="47" y="649"/>
                  </a:cubicBezTo>
                  <a:cubicBezTo>
                    <a:pt x="1" y="811"/>
                    <a:pt x="13" y="988"/>
                    <a:pt x="82" y="1141"/>
                  </a:cubicBezTo>
                  <a:cubicBezTo>
                    <a:pt x="216" y="1446"/>
                    <a:pt x="536" y="1616"/>
                    <a:pt x="760" y="1863"/>
                  </a:cubicBezTo>
                  <a:cubicBezTo>
                    <a:pt x="847" y="1959"/>
                    <a:pt x="920" y="2068"/>
                    <a:pt x="989" y="2179"/>
                  </a:cubicBezTo>
                  <a:cubicBezTo>
                    <a:pt x="1065" y="2300"/>
                    <a:pt x="1138" y="2423"/>
                    <a:pt x="1207" y="2549"/>
                  </a:cubicBezTo>
                  <a:cubicBezTo>
                    <a:pt x="1265" y="2654"/>
                    <a:pt x="1320" y="2764"/>
                    <a:pt x="1327" y="2883"/>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1581875" y="350150"/>
              <a:ext cx="36100" cy="11350"/>
            </a:xfrm>
            <a:custGeom>
              <a:avLst/>
              <a:gdLst/>
              <a:ahLst/>
              <a:cxnLst/>
              <a:rect l="l" t="t" r="r" b="b"/>
              <a:pathLst>
                <a:path w="1444" h="454" fill="none" extrusionOk="0">
                  <a:moveTo>
                    <a:pt x="1444" y="1"/>
                  </a:moveTo>
                  <a:cubicBezTo>
                    <a:pt x="1348" y="77"/>
                    <a:pt x="1227" y="117"/>
                    <a:pt x="1104" y="128"/>
                  </a:cubicBezTo>
                  <a:cubicBezTo>
                    <a:pt x="982" y="140"/>
                    <a:pt x="860" y="126"/>
                    <a:pt x="740" y="103"/>
                  </a:cubicBezTo>
                  <a:cubicBezTo>
                    <a:pt x="623" y="81"/>
                    <a:pt x="508" y="52"/>
                    <a:pt x="390" y="57"/>
                  </a:cubicBezTo>
                  <a:cubicBezTo>
                    <a:pt x="272" y="62"/>
                    <a:pt x="150" y="108"/>
                    <a:pt x="83" y="205"/>
                  </a:cubicBezTo>
                  <a:cubicBezTo>
                    <a:pt x="61" y="237"/>
                    <a:pt x="47" y="272"/>
                    <a:pt x="33" y="308"/>
                  </a:cubicBezTo>
                  <a:cubicBezTo>
                    <a:pt x="16" y="355"/>
                    <a:pt x="1" y="406"/>
                    <a:pt x="10" y="454"/>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1604050" y="280425"/>
              <a:ext cx="35500" cy="66725"/>
            </a:xfrm>
            <a:custGeom>
              <a:avLst/>
              <a:gdLst/>
              <a:ahLst/>
              <a:cxnLst/>
              <a:rect l="l" t="t" r="r" b="b"/>
              <a:pathLst>
                <a:path w="1420" h="2669" fill="none" extrusionOk="0">
                  <a:moveTo>
                    <a:pt x="1420" y="2669"/>
                  </a:moveTo>
                  <a:cubicBezTo>
                    <a:pt x="1280" y="2287"/>
                    <a:pt x="1099" y="1897"/>
                    <a:pt x="766" y="1664"/>
                  </a:cubicBezTo>
                  <a:cubicBezTo>
                    <a:pt x="648" y="1582"/>
                    <a:pt x="514" y="1524"/>
                    <a:pt x="399" y="1437"/>
                  </a:cubicBezTo>
                  <a:cubicBezTo>
                    <a:pt x="218" y="1303"/>
                    <a:pt x="89" y="1103"/>
                    <a:pt x="37" y="883"/>
                  </a:cubicBezTo>
                  <a:cubicBezTo>
                    <a:pt x="6" y="756"/>
                    <a:pt x="1" y="619"/>
                    <a:pt x="56" y="501"/>
                  </a:cubicBezTo>
                  <a:cubicBezTo>
                    <a:pt x="84" y="440"/>
                    <a:pt x="125" y="386"/>
                    <a:pt x="171" y="338"/>
                  </a:cubicBezTo>
                  <a:cubicBezTo>
                    <a:pt x="315" y="184"/>
                    <a:pt x="499" y="66"/>
                    <a:pt x="700"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1571450" y="284350"/>
              <a:ext cx="19875" cy="37800"/>
            </a:xfrm>
            <a:custGeom>
              <a:avLst/>
              <a:gdLst/>
              <a:ahLst/>
              <a:cxnLst/>
              <a:rect l="l" t="t" r="r" b="b"/>
              <a:pathLst>
                <a:path w="795" h="1512" fill="none" extrusionOk="0">
                  <a:moveTo>
                    <a:pt x="276" y="1"/>
                  </a:moveTo>
                  <a:cubicBezTo>
                    <a:pt x="191" y="80"/>
                    <a:pt x="140" y="190"/>
                    <a:pt x="101" y="299"/>
                  </a:cubicBezTo>
                  <a:cubicBezTo>
                    <a:pt x="51" y="431"/>
                    <a:pt x="12" y="570"/>
                    <a:pt x="7" y="712"/>
                  </a:cubicBezTo>
                  <a:cubicBezTo>
                    <a:pt x="0" y="854"/>
                    <a:pt x="29" y="1001"/>
                    <a:pt x="103" y="1120"/>
                  </a:cubicBezTo>
                  <a:cubicBezTo>
                    <a:pt x="175" y="1235"/>
                    <a:pt x="287" y="1321"/>
                    <a:pt x="409" y="1382"/>
                  </a:cubicBezTo>
                  <a:cubicBezTo>
                    <a:pt x="531" y="1443"/>
                    <a:pt x="663" y="1480"/>
                    <a:pt x="795" y="1512"/>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1613600" y="496350"/>
              <a:ext cx="21575" cy="42400"/>
            </a:xfrm>
            <a:custGeom>
              <a:avLst/>
              <a:gdLst/>
              <a:ahLst/>
              <a:cxnLst/>
              <a:rect l="l" t="t" r="r" b="b"/>
              <a:pathLst>
                <a:path w="863" h="1696" fill="none" extrusionOk="0">
                  <a:moveTo>
                    <a:pt x="1" y="190"/>
                  </a:moveTo>
                  <a:cubicBezTo>
                    <a:pt x="90" y="107"/>
                    <a:pt x="186" y="21"/>
                    <a:pt x="307" y="4"/>
                  </a:cubicBezTo>
                  <a:cubicBezTo>
                    <a:pt x="335" y="0"/>
                    <a:pt x="365" y="2"/>
                    <a:pt x="390" y="15"/>
                  </a:cubicBezTo>
                  <a:cubicBezTo>
                    <a:pt x="446" y="45"/>
                    <a:pt x="455" y="118"/>
                    <a:pt x="456" y="179"/>
                  </a:cubicBezTo>
                  <a:cubicBezTo>
                    <a:pt x="462" y="531"/>
                    <a:pt x="427" y="894"/>
                    <a:pt x="547" y="1226"/>
                  </a:cubicBezTo>
                  <a:cubicBezTo>
                    <a:pt x="611" y="1404"/>
                    <a:pt x="720" y="1568"/>
                    <a:pt x="862" y="1695"/>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1573700" y="502300"/>
              <a:ext cx="26750" cy="10350"/>
            </a:xfrm>
            <a:custGeom>
              <a:avLst/>
              <a:gdLst/>
              <a:ahLst/>
              <a:cxnLst/>
              <a:rect l="l" t="t" r="r" b="b"/>
              <a:pathLst>
                <a:path w="1070" h="414" fill="none" extrusionOk="0">
                  <a:moveTo>
                    <a:pt x="1070" y="248"/>
                  </a:moveTo>
                  <a:cubicBezTo>
                    <a:pt x="1004" y="177"/>
                    <a:pt x="932" y="109"/>
                    <a:pt x="845" y="63"/>
                  </a:cubicBezTo>
                  <a:cubicBezTo>
                    <a:pt x="757" y="18"/>
                    <a:pt x="654" y="1"/>
                    <a:pt x="562" y="29"/>
                  </a:cubicBezTo>
                  <a:cubicBezTo>
                    <a:pt x="451" y="63"/>
                    <a:pt x="372" y="157"/>
                    <a:pt x="292" y="242"/>
                  </a:cubicBezTo>
                  <a:cubicBezTo>
                    <a:pt x="213" y="327"/>
                    <a:pt x="116" y="410"/>
                    <a:pt x="1" y="414"/>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1574650" y="440900"/>
              <a:ext cx="28250" cy="43625"/>
            </a:xfrm>
            <a:custGeom>
              <a:avLst/>
              <a:gdLst/>
              <a:ahLst/>
              <a:cxnLst/>
              <a:rect l="l" t="t" r="r" b="b"/>
              <a:pathLst>
                <a:path w="1130" h="1745" fill="none" extrusionOk="0">
                  <a:moveTo>
                    <a:pt x="1" y="1"/>
                  </a:moveTo>
                  <a:cubicBezTo>
                    <a:pt x="114" y="372"/>
                    <a:pt x="303" y="721"/>
                    <a:pt x="552" y="1018"/>
                  </a:cubicBezTo>
                  <a:cubicBezTo>
                    <a:pt x="751" y="1255"/>
                    <a:pt x="992" y="1466"/>
                    <a:pt x="1129" y="1745"/>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1750075" y="445575"/>
              <a:ext cx="50325" cy="29850"/>
            </a:xfrm>
            <a:custGeom>
              <a:avLst/>
              <a:gdLst/>
              <a:ahLst/>
              <a:cxnLst/>
              <a:rect l="l" t="t" r="r" b="b"/>
              <a:pathLst>
                <a:path w="2013" h="1194" fill="none" extrusionOk="0">
                  <a:moveTo>
                    <a:pt x="1" y="1166"/>
                  </a:moveTo>
                  <a:cubicBezTo>
                    <a:pt x="340" y="1194"/>
                    <a:pt x="686" y="1177"/>
                    <a:pt x="1010" y="1069"/>
                  </a:cubicBezTo>
                  <a:cubicBezTo>
                    <a:pt x="1333" y="962"/>
                    <a:pt x="1631" y="759"/>
                    <a:pt x="1812" y="469"/>
                  </a:cubicBezTo>
                  <a:cubicBezTo>
                    <a:pt x="1902" y="325"/>
                    <a:pt x="1961" y="164"/>
                    <a:pt x="2012"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1809900" y="417675"/>
              <a:ext cx="7700" cy="38350"/>
            </a:xfrm>
            <a:custGeom>
              <a:avLst/>
              <a:gdLst/>
              <a:ahLst/>
              <a:cxnLst/>
              <a:rect l="l" t="t" r="r" b="b"/>
              <a:pathLst>
                <a:path w="308" h="1534" fill="none" extrusionOk="0">
                  <a:moveTo>
                    <a:pt x="273" y="1534"/>
                  </a:moveTo>
                  <a:cubicBezTo>
                    <a:pt x="278" y="1517"/>
                    <a:pt x="281" y="1500"/>
                    <a:pt x="282" y="1482"/>
                  </a:cubicBezTo>
                  <a:cubicBezTo>
                    <a:pt x="308" y="1249"/>
                    <a:pt x="273" y="1014"/>
                    <a:pt x="225" y="784"/>
                  </a:cubicBezTo>
                  <a:cubicBezTo>
                    <a:pt x="205" y="684"/>
                    <a:pt x="180" y="583"/>
                    <a:pt x="147" y="486"/>
                  </a:cubicBezTo>
                  <a:cubicBezTo>
                    <a:pt x="92" y="325"/>
                    <a:pt x="11" y="170"/>
                    <a:pt x="0"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1762675" y="490625"/>
              <a:ext cx="13450" cy="10700"/>
            </a:xfrm>
            <a:custGeom>
              <a:avLst/>
              <a:gdLst/>
              <a:ahLst/>
              <a:cxnLst/>
              <a:rect l="l" t="t" r="r" b="b"/>
              <a:pathLst>
                <a:path w="538" h="428" fill="none" extrusionOk="0">
                  <a:moveTo>
                    <a:pt x="1" y="0"/>
                  </a:moveTo>
                  <a:cubicBezTo>
                    <a:pt x="106" y="211"/>
                    <a:pt x="309" y="371"/>
                    <a:pt x="538" y="428"/>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1736600" y="454775"/>
              <a:ext cx="4425" cy="17750"/>
            </a:xfrm>
            <a:custGeom>
              <a:avLst/>
              <a:gdLst/>
              <a:ahLst/>
              <a:cxnLst/>
              <a:rect l="l" t="t" r="r" b="b"/>
              <a:pathLst>
                <a:path w="177" h="710" fill="none" extrusionOk="0">
                  <a:moveTo>
                    <a:pt x="0" y="1"/>
                  </a:moveTo>
                  <a:cubicBezTo>
                    <a:pt x="28" y="243"/>
                    <a:pt x="88" y="482"/>
                    <a:pt x="176" y="71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1644900" y="484450"/>
              <a:ext cx="60825" cy="36175"/>
            </a:xfrm>
            <a:custGeom>
              <a:avLst/>
              <a:gdLst/>
              <a:ahLst/>
              <a:cxnLst/>
              <a:rect l="l" t="t" r="r" b="b"/>
              <a:pathLst>
                <a:path w="2433" h="1447" fill="none" extrusionOk="0">
                  <a:moveTo>
                    <a:pt x="1" y="1"/>
                  </a:moveTo>
                  <a:cubicBezTo>
                    <a:pt x="119" y="327"/>
                    <a:pt x="364" y="599"/>
                    <a:pt x="649" y="798"/>
                  </a:cubicBezTo>
                  <a:cubicBezTo>
                    <a:pt x="935" y="997"/>
                    <a:pt x="1260" y="1132"/>
                    <a:pt x="1587" y="1252"/>
                  </a:cubicBezTo>
                  <a:cubicBezTo>
                    <a:pt x="1860" y="1353"/>
                    <a:pt x="2142" y="1447"/>
                    <a:pt x="2432" y="1434"/>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1655050" y="446325"/>
              <a:ext cx="43500" cy="28925"/>
            </a:xfrm>
            <a:custGeom>
              <a:avLst/>
              <a:gdLst/>
              <a:ahLst/>
              <a:cxnLst/>
              <a:rect l="l" t="t" r="r" b="b"/>
              <a:pathLst>
                <a:path w="1740" h="1157" fill="none" extrusionOk="0">
                  <a:moveTo>
                    <a:pt x="1" y="0"/>
                  </a:moveTo>
                  <a:cubicBezTo>
                    <a:pt x="42" y="182"/>
                    <a:pt x="187" y="324"/>
                    <a:pt x="337" y="436"/>
                  </a:cubicBezTo>
                  <a:cubicBezTo>
                    <a:pt x="478" y="541"/>
                    <a:pt x="632" y="631"/>
                    <a:pt x="792" y="704"/>
                  </a:cubicBezTo>
                  <a:cubicBezTo>
                    <a:pt x="1111" y="849"/>
                    <a:pt x="1469" y="933"/>
                    <a:pt x="1739" y="1157"/>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1714825" y="331575"/>
              <a:ext cx="35800" cy="72400"/>
            </a:xfrm>
            <a:custGeom>
              <a:avLst/>
              <a:gdLst/>
              <a:ahLst/>
              <a:cxnLst/>
              <a:rect l="l" t="t" r="r" b="b"/>
              <a:pathLst>
                <a:path w="1432" h="2896" fill="none" extrusionOk="0">
                  <a:moveTo>
                    <a:pt x="1" y="2883"/>
                  </a:moveTo>
                  <a:cubicBezTo>
                    <a:pt x="80" y="2896"/>
                    <a:pt x="162" y="2866"/>
                    <a:pt x="225" y="2819"/>
                  </a:cubicBezTo>
                  <a:cubicBezTo>
                    <a:pt x="288" y="2770"/>
                    <a:pt x="335" y="2705"/>
                    <a:pt x="376" y="2637"/>
                  </a:cubicBezTo>
                  <a:cubicBezTo>
                    <a:pt x="720" y="2066"/>
                    <a:pt x="683" y="1344"/>
                    <a:pt x="938" y="727"/>
                  </a:cubicBezTo>
                  <a:cubicBezTo>
                    <a:pt x="1049" y="455"/>
                    <a:pt x="1219" y="206"/>
                    <a:pt x="1432"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1787775" y="302875"/>
              <a:ext cx="27375" cy="84750"/>
            </a:xfrm>
            <a:custGeom>
              <a:avLst/>
              <a:gdLst/>
              <a:ahLst/>
              <a:cxnLst/>
              <a:rect l="l" t="t" r="r" b="b"/>
              <a:pathLst>
                <a:path w="1095" h="3390" fill="none" extrusionOk="0">
                  <a:moveTo>
                    <a:pt x="1" y="3389"/>
                  </a:moveTo>
                  <a:cubicBezTo>
                    <a:pt x="104" y="3220"/>
                    <a:pt x="144" y="3017"/>
                    <a:pt x="156" y="2819"/>
                  </a:cubicBezTo>
                  <a:cubicBezTo>
                    <a:pt x="168" y="2619"/>
                    <a:pt x="154" y="2420"/>
                    <a:pt x="156" y="2223"/>
                  </a:cubicBezTo>
                  <a:cubicBezTo>
                    <a:pt x="169" y="1397"/>
                    <a:pt x="504" y="578"/>
                    <a:pt x="1094"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1808200" y="351100"/>
              <a:ext cx="16100" cy="15375"/>
            </a:xfrm>
            <a:custGeom>
              <a:avLst/>
              <a:gdLst/>
              <a:ahLst/>
              <a:cxnLst/>
              <a:rect l="l" t="t" r="r" b="b"/>
              <a:pathLst>
                <a:path w="644" h="615" fill="none" extrusionOk="0">
                  <a:moveTo>
                    <a:pt x="1" y="614"/>
                  </a:moveTo>
                  <a:cubicBezTo>
                    <a:pt x="97" y="582"/>
                    <a:pt x="187" y="530"/>
                    <a:pt x="263" y="463"/>
                  </a:cubicBezTo>
                  <a:cubicBezTo>
                    <a:pt x="330" y="403"/>
                    <a:pt x="387" y="330"/>
                    <a:pt x="444" y="258"/>
                  </a:cubicBezTo>
                  <a:cubicBezTo>
                    <a:pt x="510" y="171"/>
                    <a:pt x="577" y="86"/>
                    <a:pt x="644"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1752675" y="399675"/>
              <a:ext cx="23450" cy="2775"/>
            </a:xfrm>
            <a:custGeom>
              <a:avLst/>
              <a:gdLst/>
              <a:ahLst/>
              <a:cxnLst/>
              <a:rect l="l" t="t" r="r" b="b"/>
              <a:pathLst>
                <a:path w="938" h="111" fill="none" extrusionOk="0">
                  <a:moveTo>
                    <a:pt x="1" y="95"/>
                  </a:moveTo>
                  <a:cubicBezTo>
                    <a:pt x="315" y="110"/>
                    <a:pt x="634" y="78"/>
                    <a:pt x="938"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7"/>
            <p:cNvSpPr/>
            <p:nvPr/>
          </p:nvSpPr>
          <p:spPr>
            <a:xfrm>
              <a:off x="1588000" y="384050"/>
              <a:ext cx="34325" cy="29075"/>
            </a:xfrm>
            <a:custGeom>
              <a:avLst/>
              <a:gdLst/>
              <a:ahLst/>
              <a:cxnLst/>
              <a:rect l="l" t="t" r="r" b="b"/>
              <a:pathLst>
                <a:path w="1373" h="1163" fill="none" extrusionOk="0">
                  <a:moveTo>
                    <a:pt x="0" y="0"/>
                  </a:moveTo>
                  <a:cubicBezTo>
                    <a:pt x="58" y="196"/>
                    <a:pt x="205" y="355"/>
                    <a:pt x="370" y="474"/>
                  </a:cubicBezTo>
                  <a:cubicBezTo>
                    <a:pt x="536" y="594"/>
                    <a:pt x="722" y="680"/>
                    <a:pt x="901" y="780"/>
                  </a:cubicBezTo>
                  <a:cubicBezTo>
                    <a:pt x="1079" y="880"/>
                    <a:pt x="1253" y="998"/>
                    <a:pt x="1372" y="1163"/>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7"/>
            <p:cNvSpPr/>
            <p:nvPr/>
          </p:nvSpPr>
          <p:spPr>
            <a:xfrm>
              <a:off x="1607050" y="421450"/>
              <a:ext cx="19500" cy="11525"/>
            </a:xfrm>
            <a:custGeom>
              <a:avLst/>
              <a:gdLst/>
              <a:ahLst/>
              <a:cxnLst/>
              <a:rect l="l" t="t" r="r" b="b"/>
              <a:pathLst>
                <a:path w="780" h="461" fill="none" extrusionOk="0">
                  <a:moveTo>
                    <a:pt x="1" y="1"/>
                  </a:moveTo>
                  <a:cubicBezTo>
                    <a:pt x="180" y="65"/>
                    <a:pt x="354" y="142"/>
                    <a:pt x="522" y="234"/>
                  </a:cubicBezTo>
                  <a:cubicBezTo>
                    <a:pt x="625" y="288"/>
                    <a:pt x="728" y="354"/>
                    <a:pt x="780" y="46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7"/>
            <p:cNvSpPr/>
            <p:nvPr/>
          </p:nvSpPr>
          <p:spPr>
            <a:xfrm>
              <a:off x="1669275" y="305025"/>
              <a:ext cx="14125" cy="58600"/>
            </a:xfrm>
            <a:custGeom>
              <a:avLst/>
              <a:gdLst/>
              <a:ahLst/>
              <a:cxnLst/>
              <a:rect l="l" t="t" r="r" b="b"/>
              <a:pathLst>
                <a:path w="565" h="2344" fill="none" extrusionOk="0">
                  <a:moveTo>
                    <a:pt x="543" y="2343"/>
                  </a:moveTo>
                  <a:cubicBezTo>
                    <a:pt x="564" y="2154"/>
                    <a:pt x="547" y="1960"/>
                    <a:pt x="489" y="1779"/>
                  </a:cubicBezTo>
                  <a:cubicBezTo>
                    <a:pt x="407" y="1516"/>
                    <a:pt x="249" y="1285"/>
                    <a:pt x="150" y="1027"/>
                  </a:cubicBezTo>
                  <a:cubicBezTo>
                    <a:pt x="25" y="703"/>
                    <a:pt x="1" y="346"/>
                    <a:pt x="30"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7"/>
            <p:cNvSpPr/>
            <p:nvPr/>
          </p:nvSpPr>
          <p:spPr>
            <a:xfrm>
              <a:off x="1693375" y="277450"/>
              <a:ext cx="19425" cy="23600"/>
            </a:xfrm>
            <a:custGeom>
              <a:avLst/>
              <a:gdLst/>
              <a:ahLst/>
              <a:cxnLst/>
              <a:rect l="l" t="t" r="r" b="b"/>
              <a:pathLst>
                <a:path w="777" h="944" fill="none" extrusionOk="0">
                  <a:moveTo>
                    <a:pt x="1" y="944"/>
                  </a:moveTo>
                  <a:cubicBezTo>
                    <a:pt x="27" y="878"/>
                    <a:pt x="52" y="814"/>
                    <a:pt x="78" y="749"/>
                  </a:cubicBezTo>
                  <a:cubicBezTo>
                    <a:pt x="118" y="647"/>
                    <a:pt x="158" y="544"/>
                    <a:pt x="210" y="450"/>
                  </a:cubicBezTo>
                  <a:cubicBezTo>
                    <a:pt x="330" y="231"/>
                    <a:pt x="530" y="44"/>
                    <a:pt x="777"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7"/>
            <p:cNvSpPr/>
            <p:nvPr/>
          </p:nvSpPr>
          <p:spPr>
            <a:xfrm>
              <a:off x="1683600" y="317300"/>
              <a:ext cx="8975" cy="16975"/>
            </a:xfrm>
            <a:custGeom>
              <a:avLst/>
              <a:gdLst/>
              <a:ahLst/>
              <a:cxnLst/>
              <a:rect l="l" t="t" r="r" b="b"/>
              <a:pathLst>
                <a:path w="359" h="679" fill="none" extrusionOk="0">
                  <a:moveTo>
                    <a:pt x="0" y="679"/>
                  </a:moveTo>
                  <a:cubicBezTo>
                    <a:pt x="25" y="553"/>
                    <a:pt x="92" y="439"/>
                    <a:pt x="164" y="332"/>
                  </a:cubicBezTo>
                  <a:cubicBezTo>
                    <a:pt x="235" y="225"/>
                    <a:pt x="312" y="121"/>
                    <a:pt x="359"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7"/>
            <p:cNvSpPr/>
            <p:nvPr/>
          </p:nvSpPr>
          <p:spPr>
            <a:xfrm>
              <a:off x="1628550" y="300050"/>
              <a:ext cx="4350" cy="32275"/>
            </a:xfrm>
            <a:custGeom>
              <a:avLst/>
              <a:gdLst/>
              <a:ahLst/>
              <a:cxnLst/>
              <a:rect l="l" t="t" r="r" b="b"/>
              <a:pathLst>
                <a:path w="174" h="1291" fill="none" extrusionOk="0">
                  <a:moveTo>
                    <a:pt x="174" y="1291"/>
                  </a:moveTo>
                  <a:cubicBezTo>
                    <a:pt x="172" y="1192"/>
                    <a:pt x="158" y="1094"/>
                    <a:pt x="136" y="998"/>
                  </a:cubicBezTo>
                  <a:cubicBezTo>
                    <a:pt x="95" y="825"/>
                    <a:pt x="22" y="656"/>
                    <a:pt x="11" y="478"/>
                  </a:cubicBezTo>
                  <a:cubicBezTo>
                    <a:pt x="1" y="312"/>
                    <a:pt x="47" y="147"/>
                    <a:pt x="129"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7"/>
            <p:cNvSpPr/>
            <p:nvPr/>
          </p:nvSpPr>
          <p:spPr>
            <a:xfrm>
              <a:off x="1605875" y="284800"/>
              <a:ext cx="30350" cy="20350"/>
            </a:xfrm>
            <a:custGeom>
              <a:avLst/>
              <a:gdLst/>
              <a:ahLst/>
              <a:cxnLst/>
              <a:rect l="l" t="t" r="r" b="b"/>
              <a:pathLst>
                <a:path w="1214" h="814" fill="none" extrusionOk="0">
                  <a:moveTo>
                    <a:pt x="5" y="813"/>
                  </a:moveTo>
                  <a:cubicBezTo>
                    <a:pt x="1" y="759"/>
                    <a:pt x="14" y="705"/>
                    <a:pt x="31" y="654"/>
                  </a:cubicBezTo>
                  <a:cubicBezTo>
                    <a:pt x="93" y="486"/>
                    <a:pt x="228" y="348"/>
                    <a:pt x="392" y="281"/>
                  </a:cubicBezTo>
                  <a:cubicBezTo>
                    <a:pt x="496" y="240"/>
                    <a:pt x="608" y="225"/>
                    <a:pt x="719" y="205"/>
                  </a:cubicBezTo>
                  <a:cubicBezTo>
                    <a:pt x="896" y="172"/>
                    <a:pt x="1075" y="117"/>
                    <a:pt x="1213"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7"/>
            <p:cNvSpPr/>
            <p:nvPr/>
          </p:nvSpPr>
          <p:spPr>
            <a:xfrm>
              <a:off x="1606400" y="314675"/>
              <a:ext cx="11325" cy="4125"/>
            </a:xfrm>
            <a:custGeom>
              <a:avLst/>
              <a:gdLst/>
              <a:ahLst/>
              <a:cxnLst/>
              <a:rect l="l" t="t" r="r" b="b"/>
              <a:pathLst>
                <a:path w="453" h="165" fill="none" extrusionOk="0">
                  <a:moveTo>
                    <a:pt x="0" y="1"/>
                  </a:moveTo>
                  <a:cubicBezTo>
                    <a:pt x="122" y="108"/>
                    <a:pt x="289" y="165"/>
                    <a:pt x="452" y="155"/>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7"/>
            <p:cNvSpPr/>
            <p:nvPr/>
          </p:nvSpPr>
          <p:spPr>
            <a:xfrm>
              <a:off x="1575525" y="291075"/>
              <a:ext cx="7650" cy="24875"/>
            </a:xfrm>
            <a:custGeom>
              <a:avLst/>
              <a:gdLst/>
              <a:ahLst/>
              <a:cxnLst/>
              <a:rect l="l" t="t" r="r" b="b"/>
              <a:pathLst>
                <a:path w="306" h="995" fill="none" extrusionOk="0">
                  <a:moveTo>
                    <a:pt x="90" y="995"/>
                  </a:moveTo>
                  <a:cubicBezTo>
                    <a:pt x="1" y="811"/>
                    <a:pt x="8" y="583"/>
                    <a:pt x="111" y="405"/>
                  </a:cubicBezTo>
                  <a:cubicBezTo>
                    <a:pt x="146" y="344"/>
                    <a:pt x="189" y="291"/>
                    <a:pt x="226" y="230"/>
                  </a:cubicBezTo>
                  <a:cubicBezTo>
                    <a:pt x="267" y="159"/>
                    <a:pt x="294" y="81"/>
                    <a:pt x="305"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7"/>
            <p:cNvSpPr/>
            <p:nvPr/>
          </p:nvSpPr>
          <p:spPr>
            <a:xfrm>
              <a:off x="1597250" y="353050"/>
              <a:ext cx="15550" cy="7450"/>
            </a:xfrm>
            <a:custGeom>
              <a:avLst/>
              <a:gdLst/>
              <a:ahLst/>
              <a:cxnLst/>
              <a:rect l="l" t="t" r="r" b="b"/>
              <a:pathLst>
                <a:path w="622" h="298" fill="none" extrusionOk="0">
                  <a:moveTo>
                    <a:pt x="622" y="1"/>
                  </a:moveTo>
                  <a:cubicBezTo>
                    <a:pt x="595" y="50"/>
                    <a:pt x="542" y="82"/>
                    <a:pt x="488" y="99"/>
                  </a:cubicBezTo>
                  <a:cubicBezTo>
                    <a:pt x="434" y="115"/>
                    <a:pt x="376" y="120"/>
                    <a:pt x="321" y="129"/>
                  </a:cubicBezTo>
                  <a:cubicBezTo>
                    <a:pt x="242" y="144"/>
                    <a:pt x="165" y="169"/>
                    <a:pt x="93" y="206"/>
                  </a:cubicBezTo>
                  <a:cubicBezTo>
                    <a:pt x="53" y="227"/>
                    <a:pt x="12" y="254"/>
                    <a:pt x="0" y="298"/>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7"/>
            <p:cNvSpPr/>
            <p:nvPr/>
          </p:nvSpPr>
          <p:spPr>
            <a:xfrm>
              <a:off x="1586575" y="351500"/>
              <a:ext cx="6350" cy="11100"/>
            </a:xfrm>
            <a:custGeom>
              <a:avLst/>
              <a:gdLst/>
              <a:ahLst/>
              <a:cxnLst/>
              <a:rect l="l" t="t" r="r" b="b"/>
              <a:pathLst>
                <a:path w="254" h="444" fill="none" extrusionOk="0">
                  <a:moveTo>
                    <a:pt x="254" y="0"/>
                  </a:moveTo>
                  <a:cubicBezTo>
                    <a:pt x="246" y="28"/>
                    <a:pt x="224" y="50"/>
                    <a:pt x="201" y="68"/>
                  </a:cubicBezTo>
                  <a:cubicBezTo>
                    <a:pt x="177" y="84"/>
                    <a:pt x="151" y="98"/>
                    <a:pt x="128" y="115"/>
                  </a:cubicBezTo>
                  <a:cubicBezTo>
                    <a:pt x="79" y="151"/>
                    <a:pt x="47" y="207"/>
                    <a:pt x="28" y="264"/>
                  </a:cubicBezTo>
                  <a:cubicBezTo>
                    <a:pt x="11" y="322"/>
                    <a:pt x="4" y="383"/>
                    <a:pt x="1" y="443"/>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7"/>
            <p:cNvSpPr/>
            <p:nvPr/>
          </p:nvSpPr>
          <p:spPr>
            <a:xfrm>
              <a:off x="1572425" y="467125"/>
              <a:ext cx="25800" cy="10300"/>
            </a:xfrm>
            <a:custGeom>
              <a:avLst/>
              <a:gdLst/>
              <a:ahLst/>
              <a:cxnLst/>
              <a:rect l="l" t="t" r="r" b="b"/>
              <a:pathLst>
                <a:path w="1032" h="412" fill="none" extrusionOk="0">
                  <a:moveTo>
                    <a:pt x="1031" y="412"/>
                  </a:moveTo>
                  <a:cubicBezTo>
                    <a:pt x="841" y="301"/>
                    <a:pt x="604" y="327"/>
                    <a:pt x="392" y="265"/>
                  </a:cubicBezTo>
                  <a:cubicBezTo>
                    <a:pt x="239" y="221"/>
                    <a:pt x="99" y="126"/>
                    <a:pt x="0"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7"/>
            <p:cNvSpPr/>
            <p:nvPr/>
          </p:nvSpPr>
          <p:spPr>
            <a:xfrm>
              <a:off x="1615225" y="507450"/>
              <a:ext cx="9275" cy="23650"/>
            </a:xfrm>
            <a:custGeom>
              <a:avLst/>
              <a:gdLst/>
              <a:ahLst/>
              <a:cxnLst/>
              <a:rect l="l" t="t" r="r" b="b"/>
              <a:pathLst>
                <a:path w="371" h="946" fill="none" extrusionOk="0">
                  <a:moveTo>
                    <a:pt x="371" y="0"/>
                  </a:moveTo>
                  <a:cubicBezTo>
                    <a:pt x="314" y="202"/>
                    <a:pt x="146" y="355"/>
                    <a:pt x="65" y="547"/>
                  </a:cubicBezTo>
                  <a:cubicBezTo>
                    <a:pt x="14" y="671"/>
                    <a:pt x="1" y="813"/>
                    <a:pt x="27" y="946"/>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7"/>
            <p:cNvSpPr/>
            <p:nvPr/>
          </p:nvSpPr>
          <p:spPr>
            <a:xfrm>
              <a:off x="1576950" y="503550"/>
              <a:ext cx="16375" cy="15650"/>
            </a:xfrm>
            <a:custGeom>
              <a:avLst/>
              <a:gdLst/>
              <a:ahLst/>
              <a:cxnLst/>
              <a:rect l="l" t="t" r="r" b="b"/>
              <a:pathLst>
                <a:path w="655" h="626" fill="none" extrusionOk="0">
                  <a:moveTo>
                    <a:pt x="655" y="0"/>
                  </a:moveTo>
                  <a:cubicBezTo>
                    <a:pt x="528" y="87"/>
                    <a:pt x="448" y="226"/>
                    <a:pt x="359" y="353"/>
                  </a:cubicBezTo>
                  <a:cubicBezTo>
                    <a:pt x="269" y="478"/>
                    <a:pt x="151" y="600"/>
                    <a:pt x="0" y="626"/>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6"/>
        <p:cNvGrpSpPr/>
        <p:nvPr/>
      </p:nvGrpSpPr>
      <p:grpSpPr>
        <a:xfrm>
          <a:off x="0" y="0"/>
          <a:ext cx="0" cy="0"/>
          <a:chOff x="0" y="0"/>
          <a:chExt cx="0" cy="0"/>
        </a:xfrm>
      </p:grpSpPr>
      <p:sp>
        <p:nvSpPr>
          <p:cNvPr id="3777" name="Google Shape;3777;p59"/>
          <p:cNvSpPr txBox="1">
            <a:spLocks noGrp="1"/>
          </p:cNvSpPr>
          <p:nvPr>
            <p:ph type="title"/>
          </p:nvPr>
        </p:nvSpPr>
        <p:spPr>
          <a:xfrm>
            <a:off x="4412343" y="181429"/>
            <a:ext cx="4541086" cy="17852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t>Thank you grandparents! We love, value and appreciate you.</a:t>
            </a:r>
            <a:endParaRPr sz="3200" b="1" dirty="0"/>
          </a:p>
        </p:txBody>
      </p:sp>
      <p:pic>
        <p:nvPicPr>
          <p:cNvPr id="3" name="Picture 2" descr="A person and person posing for a picture&#10;&#10;Description automatically generated with medium confidence">
            <a:extLst>
              <a:ext uri="{FF2B5EF4-FFF2-40B4-BE49-F238E27FC236}">
                <a16:creationId xmlns:a16="http://schemas.microsoft.com/office/drawing/2014/main" id="{DBAEB49C-3182-76DE-96F7-7A19722E160A}"/>
              </a:ext>
            </a:extLst>
          </p:cNvPr>
          <p:cNvPicPr>
            <a:picLocks noChangeAspect="1"/>
          </p:cNvPicPr>
          <p:nvPr/>
        </p:nvPicPr>
        <p:blipFill>
          <a:blip r:embed="rId3"/>
          <a:stretch>
            <a:fillRect/>
          </a:stretch>
        </p:blipFill>
        <p:spPr>
          <a:xfrm>
            <a:off x="125257" y="73326"/>
            <a:ext cx="1365591" cy="1820788"/>
          </a:xfrm>
          <a:prstGeom prst="rect">
            <a:avLst/>
          </a:prstGeom>
        </p:spPr>
      </p:pic>
      <p:pic>
        <p:nvPicPr>
          <p:cNvPr id="5" name="Picture 4" descr="A child and person sitting on a red chair&#10;&#10;Description automatically generated with low confidence">
            <a:extLst>
              <a:ext uri="{FF2B5EF4-FFF2-40B4-BE49-F238E27FC236}">
                <a16:creationId xmlns:a16="http://schemas.microsoft.com/office/drawing/2014/main" id="{3943357B-BD62-4E03-2D1A-B46EC8907C64}"/>
              </a:ext>
            </a:extLst>
          </p:cNvPr>
          <p:cNvPicPr>
            <a:picLocks noChangeAspect="1"/>
          </p:cNvPicPr>
          <p:nvPr/>
        </p:nvPicPr>
        <p:blipFill>
          <a:blip r:embed="rId4"/>
          <a:stretch>
            <a:fillRect/>
          </a:stretch>
        </p:blipFill>
        <p:spPr>
          <a:xfrm>
            <a:off x="1608673" y="73326"/>
            <a:ext cx="1639051" cy="1870529"/>
          </a:xfrm>
          <a:prstGeom prst="rect">
            <a:avLst/>
          </a:prstGeom>
        </p:spPr>
      </p:pic>
      <p:pic>
        <p:nvPicPr>
          <p:cNvPr id="8" name="Picture 7" descr="A person and person standing together&#10;&#10;Description automatically generated with low confidence">
            <a:extLst>
              <a:ext uri="{FF2B5EF4-FFF2-40B4-BE49-F238E27FC236}">
                <a16:creationId xmlns:a16="http://schemas.microsoft.com/office/drawing/2014/main" id="{0DF462AC-AF64-6DF6-2DE9-9ACC249F6A51}"/>
              </a:ext>
            </a:extLst>
          </p:cNvPr>
          <p:cNvPicPr>
            <a:picLocks noChangeAspect="1"/>
          </p:cNvPicPr>
          <p:nvPr/>
        </p:nvPicPr>
        <p:blipFill rotWithShape="1">
          <a:blip r:embed="rId5"/>
          <a:srcRect l="15952" r="15556"/>
          <a:stretch/>
        </p:blipFill>
        <p:spPr>
          <a:xfrm>
            <a:off x="125257" y="2027885"/>
            <a:ext cx="2004065" cy="1348695"/>
          </a:xfrm>
          <a:prstGeom prst="rect">
            <a:avLst/>
          </a:prstGeom>
        </p:spPr>
      </p:pic>
      <p:pic>
        <p:nvPicPr>
          <p:cNvPr id="10" name="Picture 9" descr="A person and a child sitting on a couch&#10;&#10;Description automatically generated with low confidence">
            <a:extLst>
              <a:ext uri="{FF2B5EF4-FFF2-40B4-BE49-F238E27FC236}">
                <a16:creationId xmlns:a16="http://schemas.microsoft.com/office/drawing/2014/main" id="{608D28F3-B029-E88D-7313-879E343A8197}"/>
              </a:ext>
            </a:extLst>
          </p:cNvPr>
          <p:cNvPicPr>
            <a:picLocks noChangeAspect="1"/>
          </p:cNvPicPr>
          <p:nvPr/>
        </p:nvPicPr>
        <p:blipFill>
          <a:blip r:embed="rId6"/>
          <a:stretch>
            <a:fillRect/>
          </a:stretch>
        </p:blipFill>
        <p:spPr>
          <a:xfrm>
            <a:off x="2282288" y="2294400"/>
            <a:ext cx="1561044" cy="2727382"/>
          </a:xfrm>
          <a:prstGeom prst="rect">
            <a:avLst/>
          </a:prstGeom>
        </p:spPr>
      </p:pic>
      <p:pic>
        <p:nvPicPr>
          <p:cNvPr id="12" name="Picture 11" descr="A picture containing human face, person, indoor, wall&#10;&#10;Description automatically generated">
            <a:extLst>
              <a:ext uri="{FF2B5EF4-FFF2-40B4-BE49-F238E27FC236}">
                <a16:creationId xmlns:a16="http://schemas.microsoft.com/office/drawing/2014/main" id="{14D5164C-089D-A976-D029-1FE30D2EDD75}"/>
              </a:ext>
            </a:extLst>
          </p:cNvPr>
          <p:cNvPicPr>
            <a:picLocks noChangeAspect="1"/>
          </p:cNvPicPr>
          <p:nvPr/>
        </p:nvPicPr>
        <p:blipFill>
          <a:blip r:embed="rId7"/>
          <a:stretch>
            <a:fillRect/>
          </a:stretch>
        </p:blipFill>
        <p:spPr>
          <a:xfrm>
            <a:off x="3365548" y="48455"/>
            <a:ext cx="955569" cy="2066095"/>
          </a:xfrm>
          <a:prstGeom prst="rect">
            <a:avLst/>
          </a:prstGeom>
        </p:spPr>
      </p:pic>
      <p:pic>
        <p:nvPicPr>
          <p:cNvPr id="14" name="Picture 13" descr="A group of people sitting on a couch&#10;&#10;Description automatically generated">
            <a:extLst>
              <a:ext uri="{FF2B5EF4-FFF2-40B4-BE49-F238E27FC236}">
                <a16:creationId xmlns:a16="http://schemas.microsoft.com/office/drawing/2014/main" id="{585F3E47-FC28-7994-DB04-DE3A5F757D13}"/>
              </a:ext>
            </a:extLst>
          </p:cNvPr>
          <p:cNvPicPr>
            <a:picLocks noChangeAspect="1"/>
          </p:cNvPicPr>
          <p:nvPr/>
        </p:nvPicPr>
        <p:blipFill>
          <a:blip r:embed="rId8"/>
          <a:stretch>
            <a:fillRect/>
          </a:stretch>
        </p:blipFill>
        <p:spPr>
          <a:xfrm>
            <a:off x="366926" y="3510351"/>
            <a:ext cx="1767798" cy="1543371"/>
          </a:xfrm>
          <a:prstGeom prst="rect">
            <a:avLst/>
          </a:prstGeom>
        </p:spPr>
      </p:pic>
      <p:pic>
        <p:nvPicPr>
          <p:cNvPr id="16" name="Picture 15" descr="A group of people posing for a photo&#10;&#10;Description automatically generated with medium confidence">
            <a:extLst>
              <a:ext uri="{FF2B5EF4-FFF2-40B4-BE49-F238E27FC236}">
                <a16:creationId xmlns:a16="http://schemas.microsoft.com/office/drawing/2014/main" id="{133A167A-6EB5-4E48-7B5B-A135D733DF4A}"/>
              </a:ext>
            </a:extLst>
          </p:cNvPr>
          <p:cNvPicPr>
            <a:picLocks noChangeAspect="1"/>
          </p:cNvPicPr>
          <p:nvPr/>
        </p:nvPicPr>
        <p:blipFill>
          <a:blip r:embed="rId9"/>
          <a:stretch>
            <a:fillRect/>
          </a:stretch>
        </p:blipFill>
        <p:spPr>
          <a:xfrm>
            <a:off x="4141796" y="2186744"/>
            <a:ext cx="4848679" cy="28350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2"/>
        <p:cNvGrpSpPr/>
        <p:nvPr/>
      </p:nvGrpSpPr>
      <p:grpSpPr>
        <a:xfrm>
          <a:off x="0" y="0"/>
          <a:ext cx="0" cy="0"/>
          <a:chOff x="0" y="0"/>
          <a:chExt cx="0" cy="0"/>
        </a:xfrm>
      </p:grpSpPr>
      <p:sp>
        <p:nvSpPr>
          <p:cNvPr id="2633" name="Google Shape;2633;p46"/>
          <p:cNvSpPr txBox="1">
            <a:spLocks noGrp="1"/>
          </p:cNvSpPr>
          <p:nvPr>
            <p:ph type="title"/>
          </p:nvPr>
        </p:nvSpPr>
        <p:spPr>
          <a:xfrm>
            <a:off x="2189118" y="590878"/>
            <a:ext cx="4778700" cy="37916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dirty="0"/>
              <a:t>A Child’s Perspective </a:t>
            </a:r>
            <a:r>
              <a:rPr lang="en" sz="5400" b="1" i="1" dirty="0">
                <a:solidFill>
                  <a:schemeClr val="dk2"/>
                </a:solidFill>
              </a:rPr>
              <a:t>on Aging Well</a:t>
            </a:r>
            <a:endParaRPr sz="5400" b="1" i="1" dirty="0">
              <a:solidFill>
                <a:schemeClr val="dk2"/>
              </a:solidFill>
            </a:endParaRPr>
          </a:p>
        </p:txBody>
      </p:sp>
      <p:grpSp>
        <p:nvGrpSpPr>
          <p:cNvPr id="2634" name="Google Shape;2634;p46"/>
          <p:cNvGrpSpPr/>
          <p:nvPr/>
        </p:nvGrpSpPr>
        <p:grpSpPr>
          <a:xfrm>
            <a:off x="91509" y="91508"/>
            <a:ext cx="2377410" cy="2377427"/>
            <a:chOff x="1902450" y="1572750"/>
            <a:chExt cx="600250" cy="602475"/>
          </a:xfrm>
        </p:grpSpPr>
        <p:sp>
          <p:nvSpPr>
            <p:cNvPr id="2635" name="Google Shape;2635;p46"/>
            <p:cNvSpPr/>
            <p:nvPr/>
          </p:nvSpPr>
          <p:spPr>
            <a:xfrm>
              <a:off x="1902450" y="1828800"/>
              <a:ext cx="586700" cy="346425"/>
            </a:xfrm>
            <a:custGeom>
              <a:avLst/>
              <a:gdLst/>
              <a:ahLst/>
              <a:cxnLst/>
              <a:rect l="l" t="t" r="r" b="b"/>
              <a:pathLst>
                <a:path w="23468" h="13857" extrusionOk="0">
                  <a:moveTo>
                    <a:pt x="3095" y="0"/>
                  </a:moveTo>
                  <a:cubicBezTo>
                    <a:pt x="3087" y="0"/>
                    <a:pt x="3079" y="0"/>
                    <a:pt x="3071" y="1"/>
                  </a:cubicBezTo>
                  <a:cubicBezTo>
                    <a:pt x="2636" y="8"/>
                    <a:pt x="2227" y="242"/>
                    <a:pt x="1939" y="558"/>
                  </a:cubicBezTo>
                  <a:cubicBezTo>
                    <a:pt x="1631" y="897"/>
                    <a:pt x="1451" y="1326"/>
                    <a:pt x="1311" y="1755"/>
                  </a:cubicBezTo>
                  <a:cubicBezTo>
                    <a:pt x="1152" y="2241"/>
                    <a:pt x="1019" y="2735"/>
                    <a:pt x="894" y="3231"/>
                  </a:cubicBezTo>
                  <a:cubicBezTo>
                    <a:pt x="638" y="4245"/>
                    <a:pt x="444" y="5274"/>
                    <a:pt x="308" y="6309"/>
                  </a:cubicBezTo>
                  <a:cubicBezTo>
                    <a:pt x="34" y="8376"/>
                    <a:pt x="0" y="10473"/>
                    <a:pt x="208" y="12547"/>
                  </a:cubicBezTo>
                  <a:cubicBezTo>
                    <a:pt x="234" y="12812"/>
                    <a:pt x="265" y="13075"/>
                    <a:pt x="299" y="13338"/>
                  </a:cubicBezTo>
                  <a:cubicBezTo>
                    <a:pt x="312" y="13431"/>
                    <a:pt x="392" y="13478"/>
                    <a:pt x="466" y="13478"/>
                  </a:cubicBezTo>
                  <a:cubicBezTo>
                    <a:pt x="539" y="13478"/>
                    <a:pt x="605" y="13432"/>
                    <a:pt x="593" y="13338"/>
                  </a:cubicBezTo>
                  <a:cubicBezTo>
                    <a:pt x="330" y="11301"/>
                    <a:pt x="298" y="9237"/>
                    <a:pt x="501" y="7191"/>
                  </a:cubicBezTo>
                  <a:cubicBezTo>
                    <a:pt x="602" y="6168"/>
                    <a:pt x="764" y="5150"/>
                    <a:pt x="983" y="4144"/>
                  </a:cubicBezTo>
                  <a:cubicBezTo>
                    <a:pt x="1093" y="3636"/>
                    <a:pt x="1219" y="3130"/>
                    <a:pt x="1360" y="2627"/>
                  </a:cubicBezTo>
                  <a:cubicBezTo>
                    <a:pt x="1490" y="2165"/>
                    <a:pt x="1611" y="1683"/>
                    <a:pt x="1827" y="1252"/>
                  </a:cubicBezTo>
                  <a:cubicBezTo>
                    <a:pt x="2030" y="851"/>
                    <a:pt x="2343" y="476"/>
                    <a:pt x="2788" y="341"/>
                  </a:cubicBezTo>
                  <a:cubicBezTo>
                    <a:pt x="2887" y="311"/>
                    <a:pt x="2985" y="297"/>
                    <a:pt x="3081" y="297"/>
                  </a:cubicBezTo>
                  <a:cubicBezTo>
                    <a:pt x="3399" y="297"/>
                    <a:pt x="3696" y="452"/>
                    <a:pt x="3921" y="696"/>
                  </a:cubicBezTo>
                  <a:cubicBezTo>
                    <a:pt x="4246" y="1049"/>
                    <a:pt x="4373" y="1525"/>
                    <a:pt x="4455" y="1985"/>
                  </a:cubicBezTo>
                  <a:cubicBezTo>
                    <a:pt x="4546" y="2500"/>
                    <a:pt x="4610" y="3022"/>
                    <a:pt x="4686" y="3539"/>
                  </a:cubicBezTo>
                  <a:cubicBezTo>
                    <a:pt x="4771" y="4123"/>
                    <a:pt x="4857" y="4705"/>
                    <a:pt x="4941" y="5289"/>
                  </a:cubicBezTo>
                  <a:cubicBezTo>
                    <a:pt x="4898" y="5321"/>
                    <a:pt x="4856" y="5358"/>
                    <a:pt x="4812" y="5381"/>
                  </a:cubicBezTo>
                  <a:cubicBezTo>
                    <a:pt x="4702" y="5436"/>
                    <a:pt x="4575" y="5461"/>
                    <a:pt x="4452" y="5461"/>
                  </a:cubicBezTo>
                  <a:cubicBezTo>
                    <a:pt x="4443" y="5461"/>
                    <a:pt x="4434" y="5461"/>
                    <a:pt x="4424" y="5461"/>
                  </a:cubicBezTo>
                  <a:cubicBezTo>
                    <a:pt x="4280" y="5458"/>
                    <a:pt x="4131" y="5423"/>
                    <a:pt x="4018" y="5334"/>
                  </a:cubicBezTo>
                  <a:cubicBezTo>
                    <a:pt x="3824" y="5180"/>
                    <a:pt x="3782" y="4909"/>
                    <a:pt x="3743" y="4664"/>
                  </a:cubicBezTo>
                  <a:cubicBezTo>
                    <a:pt x="3680" y="4268"/>
                    <a:pt x="3590" y="3875"/>
                    <a:pt x="3475" y="3490"/>
                  </a:cubicBezTo>
                  <a:cubicBezTo>
                    <a:pt x="3388" y="3204"/>
                    <a:pt x="3266" y="2897"/>
                    <a:pt x="3001" y="2760"/>
                  </a:cubicBezTo>
                  <a:cubicBezTo>
                    <a:pt x="2908" y="2712"/>
                    <a:pt x="2806" y="2691"/>
                    <a:pt x="2703" y="2691"/>
                  </a:cubicBezTo>
                  <a:cubicBezTo>
                    <a:pt x="2533" y="2691"/>
                    <a:pt x="2358" y="2748"/>
                    <a:pt x="2213" y="2838"/>
                  </a:cubicBezTo>
                  <a:cubicBezTo>
                    <a:pt x="2012" y="2961"/>
                    <a:pt x="1850" y="3143"/>
                    <a:pt x="1749" y="3357"/>
                  </a:cubicBezTo>
                  <a:cubicBezTo>
                    <a:pt x="1627" y="3616"/>
                    <a:pt x="1600" y="3909"/>
                    <a:pt x="1603" y="4196"/>
                  </a:cubicBezTo>
                  <a:cubicBezTo>
                    <a:pt x="1604" y="4320"/>
                    <a:pt x="1612" y="4447"/>
                    <a:pt x="1660" y="4564"/>
                  </a:cubicBezTo>
                  <a:cubicBezTo>
                    <a:pt x="1707" y="4679"/>
                    <a:pt x="1804" y="4780"/>
                    <a:pt x="1927" y="4805"/>
                  </a:cubicBezTo>
                  <a:cubicBezTo>
                    <a:pt x="1947" y="4809"/>
                    <a:pt x="1967" y="4811"/>
                    <a:pt x="1987" y="4811"/>
                  </a:cubicBezTo>
                  <a:cubicBezTo>
                    <a:pt x="2191" y="4811"/>
                    <a:pt x="2376" y="4623"/>
                    <a:pt x="2590" y="4616"/>
                  </a:cubicBezTo>
                  <a:cubicBezTo>
                    <a:pt x="2594" y="4616"/>
                    <a:pt x="2597" y="4616"/>
                    <a:pt x="2601" y="4616"/>
                  </a:cubicBezTo>
                  <a:cubicBezTo>
                    <a:pt x="2763" y="4616"/>
                    <a:pt x="2913" y="4724"/>
                    <a:pt x="3001" y="4862"/>
                  </a:cubicBezTo>
                  <a:cubicBezTo>
                    <a:pt x="3090" y="5001"/>
                    <a:pt x="3131" y="5167"/>
                    <a:pt x="3167" y="5329"/>
                  </a:cubicBezTo>
                  <a:cubicBezTo>
                    <a:pt x="3207" y="5492"/>
                    <a:pt x="3244" y="5655"/>
                    <a:pt x="3282" y="5818"/>
                  </a:cubicBezTo>
                  <a:cubicBezTo>
                    <a:pt x="3317" y="5970"/>
                    <a:pt x="3359" y="6132"/>
                    <a:pt x="3479" y="6231"/>
                  </a:cubicBezTo>
                  <a:cubicBezTo>
                    <a:pt x="3575" y="6310"/>
                    <a:pt x="3705" y="6335"/>
                    <a:pt x="3830" y="6335"/>
                  </a:cubicBezTo>
                  <a:cubicBezTo>
                    <a:pt x="3841" y="6335"/>
                    <a:pt x="3851" y="6335"/>
                    <a:pt x="3861" y="6334"/>
                  </a:cubicBezTo>
                  <a:cubicBezTo>
                    <a:pt x="4196" y="6327"/>
                    <a:pt x="4525" y="6183"/>
                    <a:pt x="4758" y="5943"/>
                  </a:cubicBezTo>
                  <a:cubicBezTo>
                    <a:pt x="4837" y="5861"/>
                    <a:pt x="4925" y="5748"/>
                    <a:pt x="4992" y="5624"/>
                  </a:cubicBezTo>
                  <a:cubicBezTo>
                    <a:pt x="5038" y="5939"/>
                    <a:pt x="5084" y="6255"/>
                    <a:pt x="5129" y="6570"/>
                  </a:cubicBezTo>
                  <a:cubicBezTo>
                    <a:pt x="4692" y="7013"/>
                    <a:pt x="3922" y="7049"/>
                    <a:pt x="3333" y="7160"/>
                  </a:cubicBezTo>
                  <a:cubicBezTo>
                    <a:pt x="2870" y="7247"/>
                    <a:pt x="2405" y="7362"/>
                    <a:pt x="2006" y="7612"/>
                  </a:cubicBezTo>
                  <a:cubicBezTo>
                    <a:pt x="1608" y="7863"/>
                    <a:pt x="1286" y="8268"/>
                    <a:pt x="1242" y="8734"/>
                  </a:cubicBezTo>
                  <a:cubicBezTo>
                    <a:pt x="1205" y="9132"/>
                    <a:pt x="1370" y="9520"/>
                    <a:pt x="1575" y="9863"/>
                  </a:cubicBezTo>
                  <a:cubicBezTo>
                    <a:pt x="1779" y="10207"/>
                    <a:pt x="2027" y="10526"/>
                    <a:pt x="2184" y="10894"/>
                  </a:cubicBezTo>
                  <a:cubicBezTo>
                    <a:pt x="2395" y="11388"/>
                    <a:pt x="2417" y="11989"/>
                    <a:pt x="2117" y="12433"/>
                  </a:cubicBezTo>
                  <a:cubicBezTo>
                    <a:pt x="1964" y="12660"/>
                    <a:pt x="1725" y="12859"/>
                    <a:pt x="1714" y="13133"/>
                  </a:cubicBezTo>
                  <a:cubicBezTo>
                    <a:pt x="1707" y="13320"/>
                    <a:pt x="1816" y="13496"/>
                    <a:pt x="1965" y="13608"/>
                  </a:cubicBezTo>
                  <a:cubicBezTo>
                    <a:pt x="2115" y="13720"/>
                    <a:pt x="2302" y="13773"/>
                    <a:pt x="2487" y="13797"/>
                  </a:cubicBezTo>
                  <a:cubicBezTo>
                    <a:pt x="2580" y="13810"/>
                    <a:pt x="2674" y="13817"/>
                    <a:pt x="2768" y="13817"/>
                  </a:cubicBezTo>
                  <a:cubicBezTo>
                    <a:pt x="2945" y="13817"/>
                    <a:pt x="3123" y="13794"/>
                    <a:pt x="3295" y="13748"/>
                  </a:cubicBezTo>
                  <a:cubicBezTo>
                    <a:pt x="3430" y="13713"/>
                    <a:pt x="3562" y="13664"/>
                    <a:pt x="3675" y="13584"/>
                  </a:cubicBezTo>
                  <a:cubicBezTo>
                    <a:pt x="3804" y="13492"/>
                    <a:pt x="3903" y="13367"/>
                    <a:pt x="3990" y="13235"/>
                  </a:cubicBezTo>
                  <a:cubicBezTo>
                    <a:pt x="4385" y="12633"/>
                    <a:pt x="4539" y="11877"/>
                    <a:pt x="4409" y="11168"/>
                  </a:cubicBezTo>
                  <a:cubicBezTo>
                    <a:pt x="4334" y="10762"/>
                    <a:pt x="4171" y="10377"/>
                    <a:pt x="4042" y="9986"/>
                  </a:cubicBezTo>
                  <a:cubicBezTo>
                    <a:pt x="3922" y="9617"/>
                    <a:pt x="3829" y="9240"/>
                    <a:pt x="3767" y="8856"/>
                  </a:cubicBezTo>
                  <a:cubicBezTo>
                    <a:pt x="3728" y="8620"/>
                    <a:pt x="3702" y="8368"/>
                    <a:pt x="3800" y="8150"/>
                  </a:cubicBezTo>
                  <a:cubicBezTo>
                    <a:pt x="3917" y="7888"/>
                    <a:pt x="4183" y="7731"/>
                    <a:pt x="4409" y="7555"/>
                  </a:cubicBezTo>
                  <a:cubicBezTo>
                    <a:pt x="4612" y="7397"/>
                    <a:pt x="5008" y="7063"/>
                    <a:pt x="5156" y="6745"/>
                  </a:cubicBezTo>
                  <a:cubicBezTo>
                    <a:pt x="5157" y="6751"/>
                    <a:pt x="5157" y="6755"/>
                    <a:pt x="5159" y="6760"/>
                  </a:cubicBezTo>
                  <a:cubicBezTo>
                    <a:pt x="5304" y="7755"/>
                    <a:pt x="5412" y="8764"/>
                    <a:pt x="5648" y="9741"/>
                  </a:cubicBezTo>
                  <a:cubicBezTo>
                    <a:pt x="5786" y="10310"/>
                    <a:pt x="5984" y="10879"/>
                    <a:pt x="6281" y="11385"/>
                  </a:cubicBezTo>
                  <a:cubicBezTo>
                    <a:pt x="6243" y="11477"/>
                    <a:pt x="6200" y="11565"/>
                    <a:pt x="6127" y="11641"/>
                  </a:cubicBezTo>
                  <a:cubicBezTo>
                    <a:pt x="5981" y="11793"/>
                    <a:pt x="5784" y="11884"/>
                    <a:pt x="5603" y="11995"/>
                  </a:cubicBezTo>
                  <a:cubicBezTo>
                    <a:pt x="5368" y="12138"/>
                    <a:pt x="5151" y="12321"/>
                    <a:pt x="5024" y="12564"/>
                  </a:cubicBezTo>
                  <a:cubicBezTo>
                    <a:pt x="4897" y="12807"/>
                    <a:pt x="4877" y="13116"/>
                    <a:pt x="5021" y="13348"/>
                  </a:cubicBezTo>
                  <a:cubicBezTo>
                    <a:pt x="5217" y="13661"/>
                    <a:pt x="5629" y="13747"/>
                    <a:pt x="5997" y="13787"/>
                  </a:cubicBezTo>
                  <a:cubicBezTo>
                    <a:pt x="6423" y="13833"/>
                    <a:pt x="6852" y="13856"/>
                    <a:pt x="7281" y="13856"/>
                  </a:cubicBezTo>
                  <a:cubicBezTo>
                    <a:pt x="7400" y="13856"/>
                    <a:pt x="7519" y="13854"/>
                    <a:pt x="7638" y="13851"/>
                  </a:cubicBezTo>
                  <a:cubicBezTo>
                    <a:pt x="7740" y="13849"/>
                    <a:pt x="7854" y="13839"/>
                    <a:pt x="7921" y="13763"/>
                  </a:cubicBezTo>
                  <a:cubicBezTo>
                    <a:pt x="7952" y="13726"/>
                    <a:pt x="7970" y="13676"/>
                    <a:pt x="7976" y="13629"/>
                  </a:cubicBezTo>
                  <a:cubicBezTo>
                    <a:pt x="8004" y="13423"/>
                    <a:pt x="7863" y="13228"/>
                    <a:pt x="7692" y="13110"/>
                  </a:cubicBezTo>
                  <a:cubicBezTo>
                    <a:pt x="7521" y="12992"/>
                    <a:pt x="7318" y="12926"/>
                    <a:pt x="7135" y="12826"/>
                  </a:cubicBezTo>
                  <a:cubicBezTo>
                    <a:pt x="6873" y="12680"/>
                    <a:pt x="6661" y="12454"/>
                    <a:pt x="6521" y="12192"/>
                  </a:cubicBezTo>
                  <a:cubicBezTo>
                    <a:pt x="6395" y="11961"/>
                    <a:pt x="6392" y="11727"/>
                    <a:pt x="6347" y="11495"/>
                  </a:cubicBezTo>
                  <a:lnTo>
                    <a:pt x="6347" y="11495"/>
                  </a:lnTo>
                  <a:cubicBezTo>
                    <a:pt x="6483" y="11713"/>
                    <a:pt x="6636" y="11920"/>
                    <a:pt x="6816" y="12109"/>
                  </a:cubicBezTo>
                  <a:cubicBezTo>
                    <a:pt x="7343" y="12663"/>
                    <a:pt x="8064" y="13080"/>
                    <a:pt x="8838" y="13135"/>
                  </a:cubicBezTo>
                  <a:cubicBezTo>
                    <a:pt x="8833" y="13137"/>
                    <a:pt x="8826" y="13138"/>
                    <a:pt x="8821" y="13142"/>
                  </a:cubicBezTo>
                  <a:cubicBezTo>
                    <a:pt x="8828" y="13140"/>
                    <a:pt x="8834" y="13137"/>
                    <a:pt x="8841" y="13136"/>
                  </a:cubicBezTo>
                  <a:cubicBezTo>
                    <a:pt x="8882" y="13138"/>
                    <a:pt x="8924" y="13141"/>
                    <a:pt x="8965" y="13142"/>
                  </a:cubicBezTo>
                  <a:cubicBezTo>
                    <a:pt x="8974" y="13142"/>
                    <a:pt x="8983" y="13142"/>
                    <a:pt x="8992" y="13142"/>
                  </a:cubicBezTo>
                  <a:cubicBezTo>
                    <a:pt x="9054" y="13142"/>
                    <a:pt x="9116" y="13139"/>
                    <a:pt x="9177" y="13135"/>
                  </a:cubicBezTo>
                  <a:cubicBezTo>
                    <a:pt x="9493" y="13284"/>
                    <a:pt x="9818" y="13449"/>
                    <a:pt x="10143" y="13542"/>
                  </a:cubicBezTo>
                  <a:cubicBezTo>
                    <a:pt x="10342" y="13621"/>
                    <a:pt x="10546" y="13686"/>
                    <a:pt x="10756" y="13731"/>
                  </a:cubicBezTo>
                  <a:cubicBezTo>
                    <a:pt x="11151" y="13814"/>
                    <a:pt x="11559" y="13816"/>
                    <a:pt x="11963" y="13816"/>
                  </a:cubicBezTo>
                  <a:cubicBezTo>
                    <a:pt x="11982" y="13816"/>
                    <a:pt x="12001" y="13816"/>
                    <a:pt x="12020" y="13816"/>
                  </a:cubicBezTo>
                  <a:cubicBezTo>
                    <a:pt x="14966" y="13811"/>
                    <a:pt x="17914" y="13806"/>
                    <a:pt x="20862" y="13801"/>
                  </a:cubicBezTo>
                  <a:cubicBezTo>
                    <a:pt x="21300" y="13800"/>
                    <a:pt x="21748" y="13797"/>
                    <a:pt x="22162" y="13652"/>
                  </a:cubicBezTo>
                  <a:cubicBezTo>
                    <a:pt x="22910" y="13389"/>
                    <a:pt x="23455" y="12633"/>
                    <a:pt x="23464" y="11843"/>
                  </a:cubicBezTo>
                  <a:cubicBezTo>
                    <a:pt x="23467" y="11596"/>
                    <a:pt x="23417" y="11336"/>
                    <a:pt x="23255" y="11148"/>
                  </a:cubicBezTo>
                  <a:cubicBezTo>
                    <a:pt x="23067" y="10932"/>
                    <a:pt x="22779" y="10848"/>
                    <a:pt x="22499" y="10848"/>
                  </a:cubicBezTo>
                  <a:cubicBezTo>
                    <a:pt x="22454" y="10848"/>
                    <a:pt x="22409" y="10850"/>
                    <a:pt x="22365" y="10854"/>
                  </a:cubicBezTo>
                  <a:cubicBezTo>
                    <a:pt x="21518" y="10932"/>
                    <a:pt x="20860" y="11588"/>
                    <a:pt x="20122" y="12008"/>
                  </a:cubicBezTo>
                  <a:cubicBezTo>
                    <a:pt x="19261" y="12500"/>
                    <a:pt x="18275" y="12673"/>
                    <a:pt x="17273" y="12673"/>
                  </a:cubicBezTo>
                  <a:cubicBezTo>
                    <a:pt x="16668" y="12673"/>
                    <a:pt x="16057" y="12610"/>
                    <a:pt x="15464" y="12516"/>
                  </a:cubicBezTo>
                  <a:cubicBezTo>
                    <a:pt x="14616" y="12382"/>
                    <a:pt x="13748" y="12195"/>
                    <a:pt x="12898" y="12195"/>
                  </a:cubicBezTo>
                  <a:cubicBezTo>
                    <a:pt x="12465" y="12195"/>
                    <a:pt x="12037" y="12244"/>
                    <a:pt x="11619" y="12373"/>
                  </a:cubicBezTo>
                  <a:cubicBezTo>
                    <a:pt x="11220" y="12496"/>
                    <a:pt x="10849" y="12689"/>
                    <a:pt x="10454" y="12817"/>
                  </a:cubicBezTo>
                  <a:cubicBezTo>
                    <a:pt x="10418" y="12828"/>
                    <a:pt x="10381" y="12840"/>
                    <a:pt x="10345" y="12850"/>
                  </a:cubicBezTo>
                  <a:cubicBezTo>
                    <a:pt x="10232" y="12882"/>
                    <a:pt x="10119" y="12911"/>
                    <a:pt x="10003" y="12933"/>
                  </a:cubicBezTo>
                  <a:cubicBezTo>
                    <a:pt x="10731" y="12740"/>
                    <a:pt x="11398" y="12350"/>
                    <a:pt x="12120" y="12125"/>
                  </a:cubicBezTo>
                  <a:cubicBezTo>
                    <a:pt x="12936" y="11870"/>
                    <a:pt x="13788" y="11835"/>
                    <a:pt x="14647" y="11835"/>
                  </a:cubicBezTo>
                  <a:cubicBezTo>
                    <a:pt x="14971" y="11835"/>
                    <a:pt x="15296" y="11840"/>
                    <a:pt x="15621" y="11840"/>
                  </a:cubicBezTo>
                  <a:cubicBezTo>
                    <a:pt x="16237" y="11840"/>
                    <a:pt x="16851" y="11822"/>
                    <a:pt x="17453" y="11718"/>
                  </a:cubicBezTo>
                  <a:cubicBezTo>
                    <a:pt x="18849" y="11478"/>
                    <a:pt x="20158" y="10764"/>
                    <a:pt x="21111" y="9723"/>
                  </a:cubicBezTo>
                  <a:cubicBezTo>
                    <a:pt x="22065" y="8681"/>
                    <a:pt x="22658" y="7318"/>
                    <a:pt x="22770" y="5913"/>
                  </a:cubicBezTo>
                  <a:cubicBezTo>
                    <a:pt x="22803" y="5484"/>
                    <a:pt x="22792" y="5044"/>
                    <a:pt x="22647" y="4639"/>
                  </a:cubicBezTo>
                  <a:cubicBezTo>
                    <a:pt x="22563" y="4402"/>
                    <a:pt x="22422" y="4173"/>
                    <a:pt x="22203" y="4051"/>
                  </a:cubicBezTo>
                  <a:cubicBezTo>
                    <a:pt x="22079" y="3982"/>
                    <a:pt x="21936" y="3951"/>
                    <a:pt x="21793" y="3951"/>
                  </a:cubicBezTo>
                  <a:cubicBezTo>
                    <a:pt x="21755" y="3951"/>
                    <a:pt x="21718" y="3953"/>
                    <a:pt x="21680" y="3957"/>
                  </a:cubicBezTo>
                  <a:cubicBezTo>
                    <a:pt x="21250" y="4001"/>
                    <a:pt x="20880" y="4283"/>
                    <a:pt x="20580" y="4594"/>
                  </a:cubicBezTo>
                  <a:cubicBezTo>
                    <a:pt x="20279" y="4905"/>
                    <a:pt x="20016" y="5258"/>
                    <a:pt x="19668" y="5515"/>
                  </a:cubicBezTo>
                  <a:cubicBezTo>
                    <a:pt x="18876" y="6101"/>
                    <a:pt x="17807" y="6083"/>
                    <a:pt x="16827" y="6210"/>
                  </a:cubicBezTo>
                  <a:cubicBezTo>
                    <a:pt x="15570" y="6372"/>
                    <a:pt x="14331" y="6826"/>
                    <a:pt x="13350" y="7624"/>
                  </a:cubicBezTo>
                  <a:cubicBezTo>
                    <a:pt x="11966" y="8751"/>
                    <a:pt x="11207" y="10443"/>
                    <a:pt x="10196" y="11910"/>
                  </a:cubicBezTo>
                  <a:cubicBezTo>
                    <a:pt x="9985" y="12216"/>
                    <a:pt x="9732" y="12546"/>
                    <a:pt x="9426" y="12795"/>
                  </a:cubicBezTo>
                  <a:cubicBezTo>
                    <a:pt x="9285" y="12825"/>
                    <a:pt x="9143" y="12839"/>
                    <a:pt x="9002" y="12839"/>
                  </a:cubicBezTo>
                  <a:cubicBezTo>
                    <a:pt x="8445" y="12839"/>
                    <a:pt x="7904" y="12619"/>
                    <a:pt x="7453" y="12284"/>
                  </a:cubicBezTo>
                  <a:cubicBezTo>
                    <a:pt x="7456" y="12284"/>
                    <a:pt x="7457" y="12285"/>
                    <a:pt x="7459" y="12285"/>
                  </a:cubicBezTo>
                  <a:cubicBezTo>
                    <a:pt x="7519" y="12296"/>
                    <a:pt x="7578" y="12300"/>
                    <a:pt x="7636" y="12300"/>
                  </a:cubicBezTo>
                  <a:cubicBezTo>
                    <a:pt x="7728" y="12300"/>
                    <a:pt x="7818" y="12289"/>
                    <a:pt x="7910" y="12277"/>
                  </a:cubicBezTo>
                  <a:cubicBezTo>
                    <a:pt x="8204" y="12240"/>
                    <a:pt x="8510" y="12117"/>
                    <a:pt x="8706" y="11886"/>
                  </a:cubicBezTo>
                  <a:cubicBezTo>
                    <a:pt x="8856" y="11708"/>
                    <a:pt x="8947" y="11490"/>
                    <a:pt x="9034" y="11274"/>
                  </a:cubicBezTo>
                  <a:cubicBezTo>
                    <a:pt x="9535" y="10013"/>
                    <a:pt x="9995" y="8649"/>
                    <a:pt x="11056" y="7799"/>
                  </a:cubicBezTo>
                  <a:cubicBezTo>
                    <a:pt x="11377" y="7544"/>
                    <a:pt x="11739" y="7346"/>
                    <a:pt x="12062" y="7093"/>
                  </a:cubicBezTo>
                  <a:cubicBezTo>
                    <a:pt x="12385" y="6841"/>
                    <a:pt x="12675" y="6516"/>
                    <a:pt x="12769" y="6117"/>
                  </a:cubicBezTo>
                  <a:cubicBezTo>
                    <a:pt x="12863" y="5720"/>
                    <a:pt x="12705" y="5244"/>
                    <a:pt x="12334" y="5070"/>
                  </a:cubicBezTo>
                  <a:cubicBezTo>
                    <a:pt x="12227" y="5020"/>
                    <a:pt x="12113" y="4998"/>
                    <a:pt x="11997" y="4998"/>
                  </a:cubicBezTo>
                  <a:cubicBezTo>
                    <a:pt x="11725" y="4998"/>
                    <a:pt x="11443" y="5119"/>
                    <a:pt x="11209" y="5273"/>
                  </a:cubicBezTo>
                  <a:cubicBezTo>
                    <a:pt x="10875" y="5490"/>
                    <a:pt x="10576" y="5773"/>
                    <a:pt x="10198" y="5901"/>
                  </a:cubicBezTo>
                  <a:cubicBezTo>
                    <a:pt x="9791" y="6036"/>
                    <a:pt x="9338" y="5973"/>
                    <a:pt x="8926" y="6093"/>
                  </a:cubicBezTo>
                  <a:cubicBezTo>
                    <a:pt x="8173" y="6314"/>
                    <a:pt x="7721" y="7112"/>
                    <a:pt x="7638" y="7886"/>
                  </a:cubicBezTo>
                  <a:cubicBezTo>
                    <a:pt x="7554" y="8661"/>
                    <a:pt x="7756" y="9435"/>
                    <a:pt x="7901" y="10201"/>
                  </a:cubicBezTo>
                  <a:cubicBezTo>
                    <a:pt x="7982" y="10627"/>
                    <a:pt x="8074" y="11189"/>
                    <a:pt x="7899" y="11604"/>
                  </a:cubicBezTo>
                  <a:cubicBezTo>
                    <a:pt x="7828" y="11773"/>
                    <a:pt x="7704" y="11920"/>
                    <a:pt x="7541" y="12004"/>
                  </a:cubicBezTo>
                  <a:cubicBezTo>
                    <a:pt x="7443" y="12056"/>
                    <a:pt x="7335" y="12079"/>
                    <a:pt x="7226" y="12098"/>
                  </a:cubicBezTo>
                  <a:cubicBezTo>
                    <a:pt x="7202" y="12077"/>
                    <a:pt x="7181" y="12058"/>
                    <a:pt x="7158" y="12037"/>
                  </a:cubicBezTo>
                  <a:cubicBezTo>
                    <a:pt x="6467" y="11388"/>
                    <a:pt x="6117" y="10484"/>
                    <a:pt x="5906" y="9580"/>
                  </a:cubicBezTo>
                  <a:cubicBezTo>
                    <a:pt x="5822" y="9216"/>
                    <a:pt x="5753" y="8850"/>
                    <a:pt x="5695" y="8481"/>
                  </a:cubicBezTo>
                  <a:lnTo>
                    <a:pt x="5695" y="8481"/>
                  </a:lnTo>
                  <a:cubicBezTo>
                    <a:pt x="5720" y="8534"/>
                    <a:pt x="5743" y="8582"/>
                    <a:pt x="5761" y="8620"/>
                  </a:cubicBezTo>
                  <a:cubicBezTo>
                    <a:pt x="5824" y="8759"/>
                    <a:pt x="5900" y="8903"/>
                    <a:pt x="6034" y="8978"/>
                  </a:cubicBezTo>
                  <a:cubicBezTo>
                    <a:pt x="6093" y="9010"/>
                    <a:pt x="6157" y="9025"/>
                    <a:pt x="6222" y="9025"/>
                  </a:cubicBezTo>
                  <a:cubicBezTo>
                    <a:pt x="6410" y="9025"/>
                    <a:pt x="6605" y="8901"/>
                    <a:pt x="6711" y="8734"/>
                  </a:cubicBezTo>
                  <a:cubicBezTo>
                    <a:pt x="6852" y="8511"/>
                    <a:pt x="6873" y="8238"/>
                    <a:pt x="6908" y="7976"/>
                  </a:cubicBezTo>
                  <a:cubicBezTo>
                    <a:pt x="6995" y="7335"/>
                    <a:pt x="7175" y="6707"/>
                    <a:pt x="7446" y="6121"/>
                  </a:cubicBezTo>
                  <a:cubicBezTo>
                    <a:pt x="7536" y="5922"/>
                    <a:pt x="7643" y="5721"/>
                    <a:pt x="7821" y="5592"/>
                  </a:cubicBezTo>
                  <a:cubicBezTo>
                    <a:pt x="8023" y="5443"/>
                    <a:pt x="8288" y="5414"/>
                    <a:pt x="8536" y="5371"/>
                  </a:cubicBezTo>
                  <a:cubicBezTo>
                    <a:pt x="9010" y="5291"/>
                    <a:pt x="9481" y="5151"/>
                    <a:pt x="9883" y="4889"/>
                  </a:cubicBezTo>
                  <a:cubicBezTo>
                    <a:pt x="10285" y="4628"/>
                    <a:pt x="10617" y="4237"/>
                    <a:pt x="10736" y="3773"/>
                  </a:cubicBezTo>
                  <a:cubicBezTo>
                    <a:pt x="10784" y="3587"/>
                    <a:pt x="10796" y="3383"/>
                    <a:pt x="10710" y="3210"/>
                  </a:cubicBezTo>
                  <a:cubicBezTo>
                    <a:pt x="10568" y="2933"/>
                    <a:pt x="10226" y="2834"/>
                    <a:pt x="9917" y="2786"/>
                  </a:cubicBezTo>
                  <a:cubicBezTo>
                    <a:pt x="9667" y="2747"/>
                    <a:pt x="9409" y="2725"/>
                    <a:pt x="9153" y="2725"/>
                  </a:cubicBezTo>
                  <a:cubicBezTo>
                    <a:pt x="8467" y="2725"/>
                    <a:pt x="7786" y="2882"/>
                    <a:pt x="7246" y="3291"/>
                  </a:cubicBezTo>
                  <a:cubicBezTo>
                    <a:pt x="6646" y="3747"/>
                    <a:pt x="6293" y="4459"/>
                    <a:pt x="6110" y="5186"/>
                  </a:cubicBezTo>
                  <a:cubicBezTo>
                    <a:pt x="5945" y="5839"/>
                    <a:pt x="5902" y="6513"/>
                    <a:pt x="5839" y="7181"/>
                  </a:cubicBezTo>
                  <a:cubicBezTo>
                    <a:pt x="5827" y="7313"/>
                    <a:pt x="5837" y="7490"/>
                    <a:pt x="5779" y="7613"/>
                  </a:cubicBezTo>
                  <a:cubicBezTo>
                    <a:pt x="5733" y="7709"/>
                    <a:pt x="5650" y="7726"/>
                    <a:pt x="5589" y="7758"/>
                  </a:cubicBezTo>
                  <a:cubicBezTo>
                    <a:pt x="5532" y="7355"/>
                    <a:pt x="5480" y="6953"/>
                    <a:pt x="5421" y="6552"/>
                  </a:cubicBezTo>
                  <a:cubicBezTo>
                    <a:pt x="5331" y="5933"/>
                    <a:pt x="5239" y="5312"/>
                    <a:pt x="5150" y="4693"/>
                  </a:cubicBezTo>
                  <a:cubicBezTo>
                    <a:pt x="5201" y="4617"/>
                    <a:pt x="5260" y="4543"/>
                    <a:pt x="5304" y="4466"/>
                  </a:cubicBezTo>
                  <a:cubicBezTo>
                    <a:pt x="5378" y="4334"/>
                    <a:pt x="5444" y="4199"/>
                    <a:pt x="5499" y="4058"/>
                  </a:cubicBezTo>
                  <a:cubicBezTo>
                    <a:pt x="5608" y="3785"/>
                    <a:pt x="5671" y="3506"/>
                    <a:pt x="5807" y="3244"/>
                  </a:cubicBezTo>
                  <a:cubicBezTo>
                    <a:pt x="5910" y="3044"/>
                    <a:pt x="6040" y="2854"/>
                    <a:pt x="6205" y="2699"/>
                  </a:cubicBezTo>
                  <a:cubicBezTo>
                    <a:pt x="6297" y="2614"/>
                    <a:pt x="6401" y="2540"/>
                    <a:pt x="6521" y="2500"/>
                  </a:cubicBezTo>
                  <a:cubicBezTo>
                    <a:pt x="6623" y="2467"/>
                    <a:pt x="6730" y="2463"/>
                    <a:pt x="6838" y="2463"/>
                  </a:cubicBezTo>
                  <a:cubicBezTo>
                    <a:pt x="6861" y="2463"/>
                    <a:pt x="6885" y="2463"/>
                    <a:pt x="6908" y="2463"/>
                  </a:cubicBezTo>
                  <a:cubicBezTo>
                    <a:pt x="7254" y="2467"/>
                    <a:pt x="7600" y="2472"/>
                    <a:pt x="7945" y="2475"/>
                  </a:cubicBezTo>
                  <a:cubicBezTo>
                    <a:pt x="7991" y="2476"/>
                    <a:pt x="8036" y="2477"/>
                    <a:pt x="8082" y="2477"/>
                  </a:cubicBezTo>
                  <a:cubicBezTo>
                    <a:pt x="8291" y="2477"/>
                    <a:pt x="8502" y="2463"/>
                    <a:pt x="8694" y="2385"/>
                  </a:cubicBezTo>
                  <a:cubicBezTo>
                    <a:pt x="8928" y="2288"/>
                    <a:pt x="9129" y="2067"/>
                    <a:pt x="9121" y="1815"/>
                  </a:cubicBezTo>
                  <a:cubicBezTo>
                    <a:pt x="9118" y="1737"/>
                    <a:pt x="9093" y="1658"/>
                    <a:pt x="9039" y="1605"/>
                  </a:cubicBezTo>
                  <a:cubicBezTo>
                    <a:pt x="8988" y="1556"/>
                    <a:pt x="8918" y="1534"/>
                    <a:pt x="8851" y="1517"/>
                  </a:cubicBezTo>
                  <a:cubicBezTo>
                    <a:pt x="8300" y="1370"/>
                    <a:pt x="7675" y="1367"/>
                    <a:pt x="7237" y="1004"/>
                  </a:cubicBezTo>
                  <a:cubicBezTo>
                    <a:pt x="7123" y="910"/>
                    <a:pt x="7028" y="794"/>
                    <a:pt x="6906" y="710"/>
                  </a:cubicBezTo>
                  <a:cubicBezTo>
                    <a:pt x="6776" y="618"/>
                    <a:pt x="6619" y="567"/>
                    <a:pt x="6461" y="567"/>
                  </a:cubicBezTo>
                  <a:cubicBezTo>
                    <a:pt x="6453" y="567"/>
                    <a:pt x="6446" y="567"/>
                    <a:pt x="6439" y="567"/>
                  </a:cubicBezTo>
                  <a:cubicBezTo>
                    <a:pt x="6238" y="573"/>
                    <a:pt x="6046" y="666"/>
                    <a:pt x="5895" y="797"/>
                  </a:cubicBezTo>
                  <a:cubicBezTo>
                    <a:pt x="5743" y="928"/>
                    <a:pt x="5629" y="1096"/>
                    <a:pt x="5534" y="1272"/>
                  </a:cubicBezTo>
                  <a:cubicBezTo>
                    <a:pt x="5350" y="1612"/>
                    <a:pt x="5233" y="1989"/>
                    <a:pt x="5192" y="2373"/>
                  </a:cubicBezTo>
                  <a:cubicBezTo>
                    <a:pt x="5147" y="2801"/>
                    <a:pt x="5183" y="3220"/>
                    <a:pt x="5224" y="3646"/>
                  </a:cubicBezTo>
                  <a:cubicBezTo>
                    <a:pt x="5257" y="3981"/>
                    <a:pt x="5253" y="4330"/>
                    <a:pt x="5141" y="4651"/>
                  </a:cubicBezTo>
                  <a:cubicBezTo>
                    <a:pt x="5072" y="4179"/>
                    <a:pt x="5003" y="3708"/>
                    <a:pt x="4934" y="3236"/>
                  </a:cubicBezTo>
                  <a:cubicBezTo>
                    <a:pt x="4858" y="2719"/>
                    <a:pt x="4803" y="2192"/>
                    <a:pt x="4692" y="1681"/>
                  </a:cubicBezTo>
                  <a:cubicBezTo>
                    <a:pt x="4596" y="1246"/>
                    <a:pt x="4432" y="821"/>
                    <a:pt x="4126" y="490"/>
                  </a:cubicBezTo>
                  <a:cubicBezTo>
                    <a:pt x="3861" y="203"/>
                    <a:pt x="3492" y="0"/>
                    <a:pt x="3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6"/>
            <p:cNvSpPr/>
            <p:nvPr/>
          </p:nvSpPr>
          <p:spPr>
            <a:xfrm>
              <a:off x="1919075" y="1574075"/>
              <a:ext cx="583625" cy="374275"/>
            </a:xfrm>
            <a:custGeom>
              <a:avLst/>
              <a:gdLst/>
              <a:ahLst/>
              <a:cxnLst/>
              <a:rect l="l" t="t" r="r" b="b"/>
              <a:pathLst>
                <a:path w="23345" h="14971" extrusionOk="0">
                  <a:moveTo>
                    <a:pt x="20931" y="1"/>
                  </a:moveTo>
                  <a:cubicBezTo>
                    <a:pt x="20451" y="1"/>
                    <a:pt x="20031" y="267"/>
                    <a:pt x="19763" y="662"/>
                  </a:cubicBezTo>
                  <a:cubicBezTo>
                    <a:pt x="19465" y="1102"/>
                    <a:pt x="19343" y="1640"/>
                    <a:pt x="19225" y="2149"/>
                  </a:cubicBezTo>
                  <a:cubicBezTo>
                    <a:pt x="19166" y="2402"/>
                    <a:pt x="19104" y="2655"/>
                    <a:pt x="19037" y="2906"/>
                  </a:cubicBezTo>
                  <a:cubicBezTo>
                    <a:pt x="19038" y="2928"/>
                    <a:pt x="19037" y="2949"/>
                    <a:pt x="19030" y="2971"/>
                  </a:cubicBezTo>
                  <a:cubicBezTo>
                    <a:pt x="18947" y="3239"/>
                    <a:pt x="18914" y="3518"/>
                    <a:pt x="18812" y="3783"/>
                  </a:cubicBezTo>
                  <a:cubicBezTo>
                    <a:pt x="18776" y="3878"/>
                    <a:pt x="18737" y="3971"/>
                    <a:pt x="18699" y="4067"/>
                  </a:cubicBezTo>
                  <a:cubicBezTo>
                    <a:pt x="18708" y="4047"/>
                    <a:pt x="18716" y="4030"/>
                    <a:pt x="18725" y="4011"/>
                  </a:cubicBezTo>
                  <a:lnTo>
                    <a:pt x="18725" y="4011"/>
                  </a:lnTo>
                  <a:cubicBezTo>
                    <a:pt x="18500" y="4746"/>
                    <a:pt x="18244" y="5474"/>
                    <a:pt x="17958" y="6186"/>
                  </a:cubicBezTo>
                  <a:cubicBezTo>
                    <a:pt x="17688" y="6858"/>
                    <a:pt x="17391" y="7519"/>
                    <a:pt x="17067" y="8166"/>
                  </a:cubicBezTo>
                  <a:cubicBezTo>
                    <a:pt x="17023" y="8255"/>
                    <a:pt x="16978" y="8344"/>
                    <a:pt x="16931" y="8433"/>
                  </a:cubicBezTo>
                  <a:cubicBezTo>
                    <a:pt x="16920" y="8466"/>
                    <a:pt x="16910" y="8500"/>
                    <a:pt x="16894" y="8533"/>
                  </a:cubicBezTo>
                  <a:cubicBezTo>
                    <a:pt x="16872" y="8582"/>
                    <a:pt x="16844" y="8623"/>
                    <a:pt x="16810" y="8660"/>
                  </a:cubicBezTo>
                  <a:cubicBezTo>
                    <a:pt x="16588" y="9082"/>
                    <a:pt x="16348" y="9494"/>
                    <a:pt x="16067" y="9878"/>
                  </a:cubicBezTo>
                  <a:cubicBezTo>
                    <a:pt x="15787" y="10257"/>
                    <a:pt x="15443" y="10617"/>
                    <a:pt x="15053" y="10908"/>
                  </a:cubicBezTo>
                  <a:cubicBezTo>
                    <a:pt x="15042" y="10900"/>
                    <a:pt x="15035" y="10887"/>
                    <a:pt x="15025" y="10879"/>
                  </a:cubicBezTo>
                  <a:cubicBezTo>
                    <a:pt x="14984" y="10903"/>
                    <a:pt x="14943" y="10928"/>
                    <a:pt x="14898" y="10949"/>
                  </a:cubicBezTo>
                  <a:cubicBezTo>
                    <a:pt x="14919" y="10949"/>
                    <a:pt x="14941" y="10949"/>
                    <a:pt x="14964" y="10949"/>
                  </a:cubicBezTo>
                  <a:cubicBezTo>
                    <a:pt x="14975" y="10949"/>
                    <a:pt x="14986" y="10949"/>
                    <a:pt x="14996" y="10949"/>
                  </a:cubicBezTo>
                  <a:cubicBezTo>
                    <a:pt x="14458" y="11336"/>
                    <a:pt x="13837" y="11592"/>
                    <a:pt x="13185" y="11592"/>
                  </a:cubicBezTo>
                  <a:cubicBezTo>
                    <a:pt x="13050" y="11592"/>
                    <a:pt x="12913" y="11581"/>
                    <a:pt x="12775" y="11558"/>
                  </a:cubicBezTo>
                  <a:cubicBezTo>
                    <a:pt x="12678" y="11569"/>
                    <a:pt x="12581" y="11574"/>
                    <a:pt x="12484" y="11574"/>
                  </a:cubicBezTo>
                  <a:cubicBezTo>
                    <a:pt x="12256" y="11574"/>
                    <a:pt x="12029" y="11544"/>
                    <a:pt x="11808" y="11489"/>
                  </a:cubicBezTo>
                  <a:lnTo>
                    <a:pt x="11808" y="11489"/>
                  </a:lnTo>
                  <a:cubicBezTo>
                    <a:pt x="11869" y="11516"/>
                    <a:pt x="11931" y="11542"/>
                    <a:pt x="11994" y="11565"/>
                  </a:cubicBezTo>
                  <a:cubicBezTo>
                    <a:pt x="12086" y="11599"/>
                    <a:pt x="12177" y="11629"/>
                    <a:pt x="12270" y="11658"/>
                  </a:cubicBezTo>
                  <a:cubicBezTo>
                    <a:pt x="12273" y="11673"/>
                    <a:pt x="12278" y="11687"/>
                    <a:pt x="12286" y="11699"/>
                  </a:cubicBezTo>
                  <a:cubicBezTo>
                    <a:pt x="12132" y="11679"/>
                    <a:pt x="11973" y="11638"/>
                    <a:pt x="11828" y="11599"/>
                  </a:cubicBezTo>
                  <a:cubicBezTo>
                    <a:pt x="11415" y="11486"/>
                    <a:pt x="11026" y="11307"/>
                    <a:pt x="10639" y="11128"/>
                  </a:cubicBezTo>
                  <a:cubicBezTo>
                    <a:pt x="10397" y="11016"/>
                    <a:pt x="10156" y="10906"/>
                    <a:pt x="9924" y="10774"/>
                  </a:cubicBezTo>
                  <a:cubicBezTo>
                    <a:pt x="9788" y="10696"/>
                    <a:pt x="9654" y="10612"/>
                    <a:pt x="9521" y="10527"/>
                  </a:cubicBezTo>
                  <a:cubicBezTo>
                    <a:pt x="9383" y="10439"/>
                    <a:pt x="9303" y="10335"/>
                    <a:pt x="9199" y="10214"/>
                  </a:cubicBezTo>
                  <a:cubicBezTo>
                    <a:pt x="9092" y="10093"/>
                    <a:pt x="8992" y="9965"/>
                    <a:pt x="8897" y="9834"/>
                  </a:cubicBezTo>
                  <a:cubicBezTo>
                    <a:pt x="8707" y="9575"/>
                    <a:pt x="8536" y="9302"/>
                    <a:pt x="8371" y="9026"/>
                  </a:cubicBezTo>
                  <a:cubicBezTo>
                    <a:pt x="7974" y="8363"/>
                    <a:pt x="7609" y="7675"/>
                    <a:pt x="7101" y="7085"/>
                  </a:cubicBezTo>
                  <a:cubicBezTo>
                    <a:pt x="6415" y="6289"/>
                    <a:pt x="5480" y="5708"/>
                    <a:pt x="4460" y="5445"/>
                  </a:cubicBezTo>
                  <a:cubicBezTo>
                    <a:pt x="4037" y="5336"/>
                    <a:pt x="3601" y="5282"/>
                    <a:pt x="3164" y="5282"/>
                  </a:cubicBezTo>
                  <a:cubicBezTo>
                    <a:pt x="2547" y="5282"/>
                    <a:pt x="1930" y="5390"/>
                    <a:pt x="1351" y="5604"/>
                  </a:cubicBezTo>
                  <a:cubicBezTo>
                    <a:pt x="984" y="5741"/>
                    <a:pt x="622" y="5926"/>
                    <a:pt x="370" y="6225"/>
                  </a:cubicBezTo>
                  <a:cubicBezTo>
                    <a:pt x="118" y="6524"/>
                    <a:pt x="0" y="6959"/>
                    <a:pt x="155" y="7315"/>
                  </a:cubicBezTo>
                  <a:cubicBezTo>
                    <a:pt x="352" y="7766"/>
                    <a:pt x="898" y="7955"/>
                    <a:pt x="1392" y="7977"/>
                  </a:cubicBezTo>
                  <a:cubicBezTo>
                    <a:pt x="1447" y="7979"/>
                    <a:pt x="1502" y="7980"/>
                    <a:pt x="1557" y="7980"/>
                  </a:cubicBezTo>
                  <a:cubicBezTo>
                    <a:pt x="1807" y="7980"/>
                    <a:pt x="2057" y="7960"/>
                    <a:pt x="2306" y="7960"/>
                  </a:cubicBezTo>
                  <a:cubicBezTo>
                    <a:pt x="2495" y="7960"/>
                    <a:pt x="2683" y="7972"/>
                    <a:pt x="2868" y="8013"/>
                  </a:cubicBezTo>
                  <a:cubicBezTo>
                    <a:pt x="3077" y="8059"/>
                    <a:pt x="3289" y="8152"/>
                    <a:pt x="3408" y="8327"/>
                  </a:cubicBezTo>
                  <a:cubicBezTo>
                    <a:pt x="3509" y="8476"/>
                    <a:pt x="3529" y="8665"/>
                    <a:pt x="3548" y="8844"/>
                  </a:cubicBezTo>
                  <a:cubicBezTo>
                    <a:pt x="3601" y="9335"/>
                    <a:pt x="3702" y="9874"/>
                    <a:pt x="4097" y="10171"/>
                  </a:cubicBezTo>
                  <a:cubicBezTo>
                    <a:pt x="4324" y="10342"/>
                    <a:pt x="4613" y="10401"/>
                    <a:pt x="4900" y="10401"/>
                  </a:cubicBezTo>
                  <a:cubicBezTo>
                    <a:pt x="4970" y="10401"/>
                    <a:pt x="5039" y="10397"/>
                    <a:pt x="5108" y="10391"/>
                  </a:cubicBezTo>
                  <a:cubicBezTo>
                    <a:pt x="5459" y="10360"/>
                    <a:pt x="5802" y="10266"/>
                    <a:pt x="6155" y="10240"/>
                  </a:cubicBezTo>
                  <a:cubicBezTo>
                    <a:pt x="6229" y="10235"/>
                    <a:pt x="6302" y="10232"/>
                    <a:pt x="6374" y="10232"/>
                  </a:cubicBezTo>
                  <a:cubicBezTo>
                    <a:pt x="7968" y="10232"/>
                    <a:pt x="9231" y="11465"/>
                    <a:pt x="10721" y="11862"/>
                  </a:cubicBezTo>
                  <a:cubicBezTo>
                    <a:pt x="10801" y="11883"/>
                    <a:pt x="10882" y="11903"/>
                    <a:pt x="10962" y="11919"/>
                  </a:cubicBezTo>
                  <a:cubicBezTo>
                    <a:pt x="11272" y="11986"/>
                    <a:pt x="11591" y="12022"/>
                    <a:pt x="11908" y="12022"/>
                  </a:cubicBezTo>
                  <a:cubicBezTo>
                    <a:pt x="12274" y="12022"/>
                    <a:pt x="12638" y="11975"/>
                    <a:pt x="12986" y="11873"/>
                  </a:cubicBezTo>
                  <a:cubicBezTo>
                    <a:pt x="13047" y="11877"/>
                    <a:pt x="13107" y="11879"/>
                    <a:pt x="13168" y="11879"/>
                  </a:cubicBezTo>
                  <a:cubicBezTo>
                    <a:pt x="13954" y="11879"/>
                    <a:pt x="14728" y="11551"/>
                    <a:pt x="15349" y="11060"/>
                  </a:cubicBezTo>
                  <a:lnTo>
                    <a:pt x="15349" y="11060"/>
                  </a:lnTo>
                  <a:cubicBezTo>
                    <a:pt x="15302" y="11138"/>
                    <a:pt x="15257" y="11216"/>
                    <a:pt x="15222" y="11301"/>
                  </a:cubicBezTo>
                  <a:cubicBezTo>
                    <a:pt x="15102" y="11590"/>
                    <a:pt x="15101" y="11909"/>
                    <a:pt x="15107" y="12217"/>
                  </a:cubicBezTo>
                  <a:cubicBezTo>
                    <a:pt x="15113" y="12509"/>
                    <a:pt x="15086" y="12803"/>
                    <a:pt x="15153" y="13087"/>
                  </a:cubicBezTo>
                  <a:cubicBezTo>
                    <a:pt x="15338" y="13868"/>
                    <a:pt x="15928" y="14545"/>
                    <a:pt x="16684" y="14827"/>
                  </a:cubicBezTo>
                  <a:cubicBezTo>
                    <a:pt x="16945" y="14924"/>
                    <a:pt x="17224" y="14971"/>
                    <a:pt x="17504" y="14971"/>
                  </a:cubicBezTo>
                  <a:cubicBezTo>
                    <a:pt x="18030" y="14971"/>
                    <a:pt x="18557" y="14802"/>
                    <a:pt x="18970" y="14477"/>
                  </a:cubicBezTo>
                  <a:cubicBezTo>
                    <a:pt x="19174" y="14317"/>
                    <a:pt x="19348" y="14123"/>
                    <a:pt x="19549" y="13957"/>
                  </a:cubicBezTo>
                  <a:cubicBezTo>
                    <a:pt x="19885" y="13677"/>
                    <a:pt x="20288" y="13476"/>
                    <a:pt x="20715" y="13379"/>
                  </a:cubicBezTo>
                  <a:cubicBezTo>
                    <a:pt x="21029" y="13307"/>
                    <a:pt x="21381" y="13276"/>
                    <a:pt x="21601" y="13044"/>
                  </a:cubicBezTo>
                  <a:cubicBezTo>
                    <a:pt x="21803" y="12830"/>
                    <a:pt x="21828" y="12506"/>
                    <a:pt x="21798" y="12215"/>
                  </a:cubicBezTo>
                  <a:cubicBezTo>
                    <a:pt x="21774" y="11976"/>
                    <a:pt x="21717" y="11735"/>
                    <a:pt x="21597" y="11528"/>
                  </a:cubicBezTo>
                  <a:cubicBezTo>
                    <a:pt x="21328" y="11071"/>
                    <a:pt x="20771" y="10840"/>
                    <a:pt x="20237" y="10840"/>
                  </a:cubicBezTo>
                  <a:cubicBezTo>
                    <a:pt x="20218" y="10840"/>
                    <a:pt x="20198" y="10841"/>
                    <a:pt x="20179" y="10841"/>
                  </a:cubicBezTo>
                  <a:cubicBezTo>
                    <a:pt x="19626" y="10860"/>
                    <a:pt x="19104" y="11086"/>
                    <a:pt x="18617" y="11344"/>
                  </a:cubicBezTo>
                  <a:cubicBezTo>
                    <a:pt x="18129" y="11602"/>
                    <a:pt x="17657" y="11898"/>
                    <a:pt x="17134" y="12074"/>
                  </a:cubicBezTo>
                  <a:cubicBezTo>
                    <a:pt x="16972" y="12130"/>
                    <a:pt x="16798" y="12172"/>
                    <a:pt x="16628" y="12172"/>
                  </a:cubicBezTo>
                  <a:cubicBezTo>
                    <a:pt x="16517" y="12172"/>
                    <a:pt x="16408" y="12154"/>
                    <a:pt x="16305" y="12109"/>
                  </a:cubicBezTo>
                  <a:cubicBezTo>
                    <a:pt x="16029" y="11990"/>
                    <a:pt x="15954" y="11759"/>
                    <a:pt x="15821" y="11522"/>
                  </a:cubicBezTo>
                  <a:cubicBezTo>
                    <a:pt x="15744" y="11383"/>
                    <a:pt x="15658" y="11265"/>
                    <a:pt x="15611" y="11108"/>
                  </a:cubicBezTo>
                  <a:cubicBezTo>
                    <a:pt x="15595" y="11059"/>
                    <a:pt x="15566" y="10974"/>
                    <a:pt x="15550" y="10892"/>
                  </a:cubicBezTo>
                  <a:cubicBezTo>
                    <a:pt x="15570" y="10874"/>
                    <a:pt x="15590" y="10857"/>
                    <a:pt x="15610" y="10839"/>
                  </a:cubicBezTo>
                  <a:cubicBezTo>
                    <a:pt x="15692" y="10763"/>
                    <a:pt x="15770" y="10682"/>
                    <a:pt x="15846" y="10602"/>
                  </a:cubicBezTo>
                  <a:cubicBezTo>
                    <a:pt x="15851" y="10607"/>
                    <a:pt x="15857" y="10612"/>
                    <a:pt x="15862" y="10617"/>
                  </a:cubicBezTo>
                  <a:cubicBezTo>
                    <a:pt x="16057" y="10769"/>
                    <a:pt x="16290" y="10855"/>
                    <a:pt x="16530" y="10876"/>
                  </a:cubicBezTo>
                  <a:cubicBezTo>
                    <a:pt x="16570" y="10879"/>
                    <a:pt x="16610" y="10881"/>
                    <a:pt x="16649" y="10881"/>
                  </a:cubicBezTo>
                  <a:cubicBezTo>
                    <a:pt x="16865" y="10881"/>
                    <a:pt x="17082" y="10831"/>
                    <a:pt x="17276" y="10733"/>
                  </a:cubicBezTo>
                  <a:cubicBezTo>
                    <a:pt x="17505" y="10617"/>
                    <a:pt x="17706" y="10456"/>
                    <a:pt x="17913" y="10304"/>
                  </a:cubicBezTo>
                  <a:cubicBezTo>
                    <a:pt x="18312" y="10007"/>
                    <a:pt x="18741" y="9736"/>
                    <a:pt x="19219" y="9595"/>
                  </a:cubicBezTo>
                  <a:cubicBezTo>
                    <a:pt x="19435" y="9530"/>
                    <a:pt x="19662" y="9494"/>
                    <a:pt x="19887" y="9494"/>
                  </a:cubicBezTo>
                  <a:cubicBezTo>
                    <a:pt x="20161" y="9494"/>
                    <a:pt x="20433" y="9547"/>
                    <a:pt x="20677" y="9669"/>
                  </a:cubicBezTo>
                  <a:cubicBezTo>
                    <a:pt x="20987" y="9823"/>
                    <a:pt x="21236" y="10074"/>
                    <a:pt x="21523" y="10266"/>
                  </a:cubicBezTo>
                  <a:cubicBezTo>
                    <a:pt x="21736" y="10409"/>
                    <a:pt x="21991" y="10520"/>
                    <a:pt x="22241" y="10520"/>
                  </a:cubicBezTo>
                  <a:cubicBezTo>
                    <a:pt x="22329" y="10520"/>
                    <a:pt x="22416" y="10506"/>
                    <a:pt x="22500" y="10475"/>
                  </a:cubicBezTo>
                  <a:cubicBezTo>
                    <a:pt x="22902" y="10330"/>
                    <a:pt x="23082" y="9867"/>
                    <a:pt x="23144" y="9446"/>
                  </a:cubicBezTo>
                  <a:cubicBezTo>
                    <a:pt x="23187" y="9144"/>
                    <a:pt x="23195" y="8840"/>
                    <a:pt x="23167" y="8538"/>
                  </a:cubicBezTo>
                  <a:cubicBezTo>
                    <a:pt x="23137" y="8233"/>
                    <a:pt x="23071" y="7927"/>
                    <a:pt x="22933" y="7652"/>
                  </a:cubicBezTo>
                  <a:cubicBezTo>
                    <a:pt x="22716" y="7216"/>
                    <a:pt x="22326" y="6872"/>
                    <a:pt x="21873" y="6683"/>
                  </a:cubicBezTo>
                  <a:cubicBezTo>
                    <a:pt x="21578" y="6561"/>
                    <a:pt x="21257" y="6502"/>
                    <a:pt x="20936" y="6502"/>
                  </a:cubicBezTo>
                  <a:cubicBezTo>
                    <a:pt x="20767" y="6502"/>
                    <a:pt x="20597" y="6519"/>
                    <a:pt x="20431" y="6551"/>
                  </a:cubicBezTo>
                  <a:cubicBezTo>
                    <a:pt x="20071" y="6620"/>
                    <a:pt x="19726" y="6760"/>
                    <a:pt x="19426" y="6970"/>
                  </a:cubicBezTo>
                  <a:cubicBezTo>
                    <a:pt x="18631" y="7525"/>
                    <a:pt x="18246" y="8478"/>
                    <a:pt x="17724" y="9292"/>
                  </a:cubicBezTo>
                  <a:cubicBezTo>
                    <a:pt x="17520" y="9611"/>
                    <a:pt x="17284" y="9932"/>
                    <a:pt x="16956" y="10129"/>
                  </a:cubicBezTo>
                  <a:cubicBezTo>
                    <a:pt x="16653" y="10310"/>
                    <a:pt x="16313" y="10429"/>
                    <a:pt x="15961" y="10476"/>
                  </a:cubicBezTo>
                  <a:cubicBezTo>
                    <a:pt x="16661" y="9689"/>
                    <a:pt x="17146" y="8713"/>
                    <a:pt x="17586" y="7765"/>
                  </a:cubicBezTo>
                  <a:cubicBezTo>
                    <a:pt x="17747" y="7714"/>
                    <a:pt x="17901" y="7647"/>
                    <a:pt x="18045" y="7565"/>
                  </a:cubicBezTo>
                  <a:cubicBezTo>
                    <a:pt x="18256" y="7444"/>
                    <a:pt x="18406" y="7261"/>
                    <a:pt x="18602" y="7130"/>
                  </a:cubicBezTo>
                  <a:cubicBezTo>
                    <a:pt x="19016" y="6856"/>
                    <a:pt x="19388" y="6517"/>
                    <a:pt x="19838" y="6291"/>
                  </a:cubicBezTo>
                  <a:cubicBezTo>
                    <a:pt x="20154" y="6130"/>
                    <a:pt x="20508" y="6024"/>
                    <a:pt x="20860" y="6024"/>
                  </a:cubicBezTo>
                  <a:cubicBezTo>
                    <a:pt x="20990" y="6024"/>
                    <a:pt x="21120" y="6038"/>
                    <a:pt x="21248" y="6070"/>
                  </a:cubicBezTo>
                  <a:cubicBezTo>
                    <a:pt x="21703" y="6183"/>
                    <a:pt x="22079" y="6497"/>
                    <a:pt x="22518" y="6657"/>
                  </a:cubicBezTo>
                  <a:cubicBezTo>
                    <a:pt x="22617" y="6694"/>
                    <a:pt x="22725" y="6722"/>
                    <a:pt x="22830" y="6722"/>
                  </a:cubicBezTo>
                  <a:cubicBezTo>
                    <a:pt x="22895" y="6722"/>
                    <a:pt x="22959" y="6712"/>
                    <a:pt x="23019" y="6685"/>
                  </a:cubicBezTo>
                  <a:cubicBezTo>
                    <a:pt x="23164" y="6622"/>
                    <a:pt x="23261" y="6477"/>
                    <a:pt x="23303" y="6323"/>
                  </a:cubicBezTo>
                  <a:cubicBezTo>
                    <a:pt x="23344" y="6171"/>
                    <a:pt x="23338" y="6010"/>
                    <a:pt x="23328" y="5853"/>
                  </a:cubicBezTo>
                  <a:cubicBezTo>
                    <a:pt x="23306" y="5531"/>
                    <a:pt x="23267" y="5205"/>
                    <a:pt x="23143" y="4908"/>
                  </a:cubicBezTo>
                  <a:cubicBezTo>
                    <a:pt x="23019" y="4610"/>
                    <a:pt x="22799" y="4340"/>
                    <a:pt x="22502" y="4215"/>
                  </a:cubicBezTo>
                  <a:cubicBezTo>
                    <a:pt x="22408" y="4175"/>
                    <a:pt x="22306" y="4149"/>
                    <a:pt x="22219" y="4092"/>
                  </a:cubicBezTo>
                  <a:cubicBezTo>
                    <a:pt x="22129" y="4034"/>
                    <a:pt x="22063" y="3946"/>
                    <a:pt x="21997" y="3861"/>
                  </a:cubicBezTo>
                  <a:cubicBezTo>
                    <a:pt x="21711" y="3494"/>
                    <a:pt x="21354" y="3115"/>
                    <a:pt x="20889" y="3083"/>
                  </a:cubicBezTo>
                  <a:cubicBezTo>
                    <a:pt x="20868" y="3082"/>
                    <a:pt x="20847" y="3081"/>
                    <a:pt x="20826" y="3081"/>
                  </a:cubicBezTo>
                  <a:cubicBezTo>
                    <a:pt x="20447" y="3081"/>
                    <a:pt x="20093" y="3324"/>
                    <a:pt x="19868" y="3634"/>
                  </a:cubicBezTo>
                  <a:cubicBezTo>
                    <a:pt x="19630" y="3959"/>
                    <a:pt x="19506" y="4350"/>
                    <a:pt x="19376" y="4731"/>
                  </a:cubicBezTo>
                  <a:cubicBezTo>
                    <a:pt x="19294" y="4968"/>
                    <a:pt x="19208" y="5204"/>
                    <a:pt x="19114" y="5438"/>
                  </a:cubicBezTo>
                  <a:cubicBezTo>
                    <a:pt x="18966" y="5808"/>
                    <a:pt x="18801" y="6171"/>
                    <a:pt x="18606" y="6520"/>
                  </a:cubicBezTo>
                  <a:cubicBezTo>
                    <a:pt x="18522" y="6673"/>
                    <a:pt x="18476" y="6839"/>
                    <a:pt x="18373" y="6981"/>
                  </a:cubicBezTo>
                  <a:cubicBezTo>
                    <a:pt x="18277" y="7114"/>
                    <a:pt x="18154" y="7227"/>
                    <a:pt x="18029" y="7331"/>
                  </a:cubicBezTo>
                  <a:cubicBezTo>
                    <a:pt x="17908" y="7431"/>
                    <a:pt x="17783" y="7526"/>
                    <a:pt x="17656" y="7618"/>
                  </a:cubicBezTo>
                  <a:lnTo>
                    <a:pt x="17675" y="7576"/>
                  </a:lnTo>
                  <a:cubicBezTo>
                    <a:pt x="18252" y="6329"/>
                    <a:pt x="18735" y="5039"/>
                    <a:pt x="19119" y="3719"/>
                  </a:cubicBezTo>
                  <a:cubicBezTo>
                    <a:pt x="19303" y="3090"/>
                    <a:pt x="19442" y="2450"/>
                    <a:pt x="19607" y="1817"/>
                  </a:cubicBezTo>
                  <a:cubicBezTo>
                    <a:pt x="19732" y="1339"/>
                    <a:pt x="19904" y="784"/>
                    <a:pt x="20329" y="485"/>
                  </a:cubicBezTo>
                  <a:cubicBezTo>
                    <a:pt x="20515" y="354"/>
                    <a:pt x="20719" y="298"/>
                    <a:pt x="20924" y="298"/>
                  </a:cubicBezTo>
                  <a:cubicBezTo>
                    <a:pt x="21315" y="298"/>
                    <a:pt x="21709" y="503"/>
                    <a:pt x="21986" y="789"/>
                  </a:cubicBezTo>
                  <a:cubicBezTo>
                    <a:pt x="22491" y="1311"/>
                    <a:pt x="22633" y="2083"/>
                    <a:pt x="22770" y="2767"/>
                  </a:cubicBezTo>
                  <a:cubicBezTo>
                    <a:pt x="22785" y="2840"/>
                    <a:pt x="22839" y="2872"/>
                    <a:pt x="22896" y="2872"/>
                  </a:cubicBezTo>
                  <a:cubicBezTo>
                    <a:pt x="22983" y="2872"/>
                    <a:pt x="23076" y="2800"/>
                    <a:pt x="23053" y="2689"/>
                  </a:cubicBezTo>
                  <a:cubicBezTo>
                    <a:pt x="22927" y="2059"/>
                    <a:pt x="22790" y="1401"/>
                    <a:pt x="22420" y="861"/>
                  </a:cubicBezTo>
                  <a:cubicBezTo>
                    <a:pt x="22111" y="412"/>
                    <a:pt x="21625" y="69"/>
                    <a:pt x="21073" y="8"/>
                  </a:cubicBezTo>
                  <a:cubicBezTo>
                    <a:pt x="21025" y="3"/>
                    <a:pt x="20977" y="1"/>
                    <a:pt x="20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6"/>
            <p:cNvSpPr/>
            <p:nvPr/>
          </p:nvSpPr>
          <p:spPr>
            <a:xfrm>
              <a:off x="1924400" y="1572750"/>
              <a:ext cx="314275" cy="295675"/>
            </a:xfrm>
            <a:custGeom>
              <a:avLst/>
              <a:gdLst/>
              <a:ahLst/>
              <a:cxnLst/>
              <a:rect l="l" t="t" r="r" b="b"/>
              <a:pathLst>
                <a:path w="12571" h="11827" extrusionOk="0">
                  <a:moveTo>
                    <a:pt x="757" y="1"/>
                  </a:moveTo>
                  <a:cubicBezTo>
                    <a:pt x="572" y="1"/>
                    <a:pt x="400" y="45"/>
                    <a:pt x="271" y="176"/>
                  </a:cubicBezTo>
                  <a:cubicBezTo>
                    <a:pt x="1" y="455"/>
                    <a:pt x="129" y="913"/>
                    <a:pt x="274" y="1274"/>
                  </a:cubicBezTo>
                  <a:cubicBezTo>
                    <a:pt x="523" y="1894"/>
                    <a:pt x="795" y="2543"/>
                    <a:pt x="1324" y="2949"/>
                  </a:cubicBezTo>
                  <a:cubicBezTo>
                    <a:pt x="1601" y="3162"/>
                    <a:pt x="1929" y="3291"/>
                    <a:pt x="2257" y="3406"/>
                  </a:cubicBezTo>
                  <a:cubicBezTo>
                    <a:pt x="3352" y="3792"/>
                    <a:pt x="4495" y="4043"/>
                    <a:pt x="5651" y="4148"/>
                  </a:cubicBezTo>
                  <a:cubicBezTo>
                    <a:pt x="6088" y="4187"/>
                    <a:pt x="6535" y="4208"/>
                    <a:pt x="6948" y="4359"/>
                  </a:cubicBezTo>
                  <a:cubicBezTo>
                    <a:pt x="7747" y="4648"/>
                    <a:pt x="8311" y="5385"/>
                    <a:pt x="8631" y="6171"/>
                  </a:cubicBezTo>
                  <a:cubicBezTo>
                    <a:pt x="8954" y="6957"/>
                    <a:pt x="9076" y="7808"/>
                    <a:pt x="9273" y="8635"/>
                  </a:cubicBezTo>
                  <a:cubicBezTo>
                    <a:pt x="9469" y="9462"/>
                    <a:pt x="9759" y="10299"/>
                    <a:pt x="10340" y="10917"/>
                  </a:cubicBezTo>
                  <a:cubicBezTo>
                    <a:pt x="10815" y="11421"/>
                    <a:pt x="11475" y="11749"/>
                    <a:pt x="12164" y="11826"/>
                  </a:cubicBezTo>
                  <a:lnTo>
                    <a:pt x="12571" y="11695"/>
                  </a:lnTo>
                  <a:cubicBezTo>
                    <a:pt x="12272" y="11432"/>
                    <a:pt x="12192" y="11004"/>
                    <a:pt x="12155" y="10609"/>
                  </a:cubicBezTo>
                  <a:cubicBezTo>
                    <a:pt x="11959" y="8535"/>
                    <a:pt x="12421" y="6384"/>
                    <a:pt x="11812" y="4391"/>
                  </a:cubicBezTo>
                  <a:cubicBezTo>
                    <a:pt x="11136" y="2173"/>
                    <a:pt x="9065" y="451"/>
                    <a:pt x="6763" y="188"/>
                  </a:cubicBezTo>
                  <a:cubicBezTo>
                    <a:pt x="6485" y="156"/>
                    <a:pt x="6207" y="144"/>
                    <a:pt x="5928" y="144"/>
                  </a:cubicBezTo>
                  <a:cubicBezTo>
                    <a:pt x="4974" y="144"/>
                    <a:pt x="4014" y="288"/>
                    <a:pt x="3058" y="288"/>
                  </a:cubicBezTo>
                  <a:cubicBezTo>
                    <a:pt x="2906" y="288"/>
                    <a:pt x="2754" y="284"/>
                    <a:pt x="2603" y="276"/>
                  </a:cubicBezTo>
                  <a:cubicBezTo>
                    <a:pt x="2176" y="251"/>
                    <a:pt x="1751" y="190"/>
                    <a:pt x="1335" y="91"/>
                  </a:cubicBezTo>
                  <a:cubicBezTo>
                    <a:pt x="1151" y="47"/>
                    <a:pt x="94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6"/>
            <p:cNvSpPr/>
            <p:nvPr/>
          </p:nvSpPr>
          <p:spPr>
            <a:xfrm>
              <a:off x="2301600" y="1582475"/>
              <a:ext cx="79675" cy="178225"/>
            </a:xfrm>
            <a:custGeom>
              <a:avLst/>
              <a:gdLst/>
              <a:ahLst/>
              <a:cxnLst/>
              <a:rect l="l" t="t" r="r" b="b"/>
              <a:pathLst>
                <a:path w="3187" h="7129" extrusionOk="0">
                  <a:moveTo>
                    <a:pt x="1020" y="1"/>
                  </a:moveTo>
                  <a:cubicBezTo>
                    <a:pt x="678" y="1"/>
                    <a:pt x="337" y="29"/>
                    <a:pt x="0" y="85"/>
                  </a:cubicBezTo>
                  <a:cubicBezTo>
                    <a:pt x="393" y="512"/>
                    <a:pt x="792" y="947"/>
                    <a:pt x="1037" y="1471"/>
                  </a:cubicBezTo>
                  <a:cubicBezTo>
                    <a:pt x="1424" y="2301"/>
                    <a:pt x="1384" y="3257"/>
                    <a:pt x="1386" y="4173"/>
                  </a:cubicBezTo>
                  <a:cubicBezTo>
                    <a:pt x="1388" y="4516"/>
                    <a:pt x="1394" y="4869"/>
                    <a:pt x="1436" y="5215"/>
                  </a:cubicBezTo>
                  <a:cubicBezTo>
                    <a:pt x="1455" y="5775"/>
                    <a:pt x="1566" y="6331"/>
                    <a:pt x="1852" y="6808"/>
                  </a:cubicBezTo>
                  <a:cubicBezTo>
                    <a:pt x="1943" y="6958"/>
                    <a:pt x="2070" y="7111"/>
                    <a:pt x="2245" y="7128"/>
                  </a:cubicBezTo>
                  <a:cubicBezTo>
                    <a:pt x="2216" y="6474"/>
                    <a:pt x="2206" y="5817"/>
                    <a:pt x="2216" y="5160"/>
                  </a:cubicBezTo>
                  <a:cubicBezTo>
                    <a:pt x="2488" y="4257"/>
                    <a:pt x="2805" y="3371"/>
                    <a:pt x="3017" y="2445"/>
                  </a:cubicBezTo>
                  <a:cubicBezTo>
                    <a:pt x="3106" y="2053"/>
                    <a:pt x="3186" y="1653"/>
                    <a:pt x="3140" y="1254"/>
                  </a:cubicBezTo>
                  <a:cubicBezTo>
                    <a:pt x="3094" y="856"/>
                    <a:pt x="2899" y="455"/>
                    <a:pt x="2551" y="253"/>
                  </a:cubicBezTo>
                  <a:cubicBezTo>
                    <a:pt x="2370" y="148"/>
                    <a:pt x="2160" y="104"/>
                    <a:pt x="1953" y="72"/>
                  </a:cubicBezTo>
                  <a:cubicBezTo>
                    <a:pt x="1644" y="24"/>
                    <a:pt x="1332" y="1"/>
                    <a:pt x="1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6"/>
            <p:cNvSpPr/>
            <p:nvPr/>
          </p:nvSpPr>
          <p:spPr>
            <a:xfrm>
              <a:off x="2187825" y="1585050"/>
              <a:ext cx="128025" cy="265525"/>
            </a:xfrm>
            <a:custGeom>
              <a:avLst/>
              <a:gdLst/>
              <a:ahLst/>
              <a:cxnLst/>
              <a:rect l="l" t="t" r="r" b="b"/>
              <a:pathLst>
                <a:path w="5121" h="10621" extrusionOk="0">
                  <a:moveTo>
                    <a:pt x="1" y="1"/>
                  </a:moveTo>
                  <a:lnTo>
                    <a:pt x="1" y="1"/>
                  </a:lnTo>
                  <a:cubicBezTo>
                    <a:pt x="170" y="404"/>
                    <a:pt x="536" y="679"/>
                    <a:pt x="856" y="977"/>
                  </a:cubicBezTo>
                  <a:cubicBezTo>
                    <a:pt x="1767" y="1832"/>
                    <a:pt x="2375" y="3004"/>
                    <a:pt x="2548" y="4240"/>
                  </a:cubicBezTo>
                  <a:cubicBezTo>
                    <a:pt x="2626" y="4800"/>
                    <a:pt x="2619" y="5370"/>
                    <a:pt x="2610" y="5936"/>
                  </a:cubicBezTo>
                  <a:cubicBezTo>
                    <a:pt x="2604" y="6412"/>
                    <a:pt x="2596" y="6885"/>
                    <a:pt x="2589" y="7361"/>
                  </a:cubicBezTo>
                  <a:cubicBezTo>
                    <a:pt x="2580" y="8017"/>
                    <a:pt x="2574" y="8698"/>
                    <a:pt x="2835" y="9301"/>
                  </a:cubicBezTo>
                  <a:cubicBezTo>
                    <a:pt x="2917" y="9491"/>
                    <a:pt x="3360" y="10003"/>
                    <a:pt x="3723" y="10223"/>
                  </a:cubicBezTo>
                  <a:lnTo>
                    <a:pt x="3831" y="10327"/>
                  </a:lnTo>
                  <a:cubicBezTo>
                    <a:pt x="3916" y="10408"/>
                    <a:pt x="4006" y="10491"/>
                    <a:pt x="4111" y="10543"/>
                  </a:cubicBezTo>
                  <a:cubicBezTo>
                    <a:pt x="4240" y="10606"/>
                    <a:pt x="4384" y="10620"/>
                    <a:pt x="4529" y="10620"/>
                  </a:cubicBezTo>
                  <a:cubicBezTo>
                    <a:pt x="4583" y="10620"/>
                    <a:pt x="4637" y="10618"/>
                    <a:pt x="4690" y="10616"/>
                  </a:cubicBezTo>
                  <a:cubicBezTo>
                    <a:pt x="4684" y="10483"/>
                    <a:pt x="4630" y="10359"/>
                    <a:pt x="4581" y="10237"/>
                  </a:cubicBezTo>
                  <a:cubicBezTo>
                    <a:pt x="4417" y="9831"/>
                    <a:pt x="4278" y="9417"/>
                    <a:pt x="4160" y="8995"/>
                  </a:cubicBezTo>
                  <a:cubicBezTo>
                    <a:pt x="4160" y="8918"/>
                    <a:pt x="4162" y="8841"/>
                    <a:pt x="4170" y="8764"/>
                  </a:cubicBezTo>
                  <a:cubicBezTo>
                    <a:pt x="4216" y="8338"/>
                    <a:pt x="4310" y="7917"/>
                    <a:pt x="4423" y="7505"/>
                  </a:cubicBezTo>
                  <a:cubicBezTo>
                    <a:pt x="4687" y="6536"/>
                    <a:pt x="5047" y="5580"/>
                    <a:pt x="5100" y="4577"/>
                  </a:cubicBezTo>
                  <a:cubicBezTo>
                    <a:pt x="5121" y="4187"/>
                    <a:pt x="5093" y="3795"/>
                    <a:pt x="5056" y="3406"/>
                  </a:cubicBezTo>
                  <a:cubicBezTo>
                    <a:pt x="4995" y="2776"/>
                    <a:pt x="4897" y="2122"/>
                    <a:pt x="4536" y="1604"/>
                  </a:cubicBezTo>
                  <a:cubicBezTo>
                    <a:pt x="4232" y="1167"/>
                    <a:pt x="3762" y="866"/>
                    <a:pt x="3265" y="673"/>
                  </a:cubicBezTo>
                  <a:cubicBezTo>
                    <a:pt x="2768" y="481"/>
                    <a:pt x="2239" y="389"/>
                    <a:pt x="1715" y="298"/>
                  </a:cubicBezTo>
                  <a:cubicBezTo>
                    <a:pt x="1144" y="199"/>
                    <a:pt x="573" y="10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6"/>
            <p:cNvSpPr/>
            <p:nvPr/>
          </p:nvSpPr>
          <p:spPr>
            <a:xfrm>
              <a:off x="2190600" y="1863025"/>
              <a:ext cx="110900" cy="125875"/>
            </a:xfrm>
            <a:custGeom>
              <a:avLst/>
              <a:gdLst/>
              <a:ahLst/>
              <a:cxnLst/>
              <a:rect l="l" t="t" r="r" b="b"/>
              <a:pathLst>
                <a:path w="4436" h="5035" extrusionOk="0">
                  <a:moveTo>
                    <a:pt x="3698" y="1"/>
                  </a:moveTo>
                  <a:cubicBezTo>
                    <a:pt x="3675" y="1"/>
                    <a:pt x="3636" y="31"/>
                    <a:pt x="3574" y="95"/>
                  </a:cubicBezTo>
                  <a:cubicBezTo>
                    <a:pt x="3374" y="304"/>
                    <a:pt x="3130" y="472"/>
                    <a:pt x="2864" y="587"/>
                  </a:cubicBezTo>
                  <a:cubicBezTo>
                    <a:pt x="2625" y="690"/>
                    <a:pt x="2371" y="751"/>
                    <a:pt x="2120" y="819"/>
                  </a:cubicBezTo>
                  <a:cubicBezTo>
                    <a:pt x="1600" y="961"/>
                    <a:pt x="1088" y="1142"/>
                    <a:pt x="603" y="1380"/>
                  </a:cubicBezTo>
                  <a:cubicBezTo>
                    <a:pt x="454" y="1452"/>
                    <a:pt x="306" y="1532"/>
                    <a:pt x="192" y="1651"/>
                  </a:cubicBezTo>
                  <a:cubicBezTo>
                    <a:pt x="78" y="1769"/>
                    <a:pt x="1" y="1936"/>
                    <a:pt x="25" y="2098"/>
                  </a:cubicBezTo>
                  <a:cubicBezTo>
                    <a:pt x="58" y="2325"/>
                    <a:pt x="270" y="2482"/>
                    <a:pt x="480" y="2580"/>
                  </a:cubicBezTo>
                  <a:cubicBezTo>
                    <a:pt x="774" y="2719"/>
                    <a:pt x="1095" y="2794"/>
                    <a:pt x="1389" y="2932"/>
                  </a:cubicBezTo>
                  <a:cubicBezTo>
                    <a:pt x="1683" y="3071"/>
                    <a:pt x="1961" y="3296"/>
                    <a:pt x="2046" y="3609"/>
                  </a:cubicBezTo>
                  <a:cubicBezTo>
                    <a:pt x="2110" y="3844"/>
                    <a:pt x="2056" y="4093"/>
                    <a:pt x="2052" y="4337"/>
                  </a:cubicBezTo>
                  <a:cubicBezTo>
                    <a:pt x="2048" y="4579"/>
                    <a:pt x="2118" y="4856"/>
                    <a:pt x="2334" y="4970"/>
                  </a:cubicBezTo>
                  <a:cubicBezTo>
                    <a:pt x="2428" y="5021"/>
                    <a:pt x="2538" y="5032"/>
                    <a:pt x="2646" y="5034"/>
                  </a:cubicBezTo>
                  <a:cubicBezTo>
                    <a:pt x="2652" y="5034"/>
                    <a:pt x="2659" y="5034"/>
                    <a:pt x="2665" y="5034"/>
                  </a:cubicBezTo>
                  <a:cubicBezTo>
                    <a:pt x="2874" y="5034"/>
                    <a:pt x="3082" y="5002"/>
                    <a:pt x="3284" y="4944"/>
                  </a:cubicBezTo>
                  <a:cubicBezTo>
                    <a:pt x="3497" y="4883"/>
                    <a:pt x="3707" y="4794"/>
                    <a:pt x="3881" y="4657"/>
                  </a:cubicBezTo>
                  <a:cubicBezTo>
                    <a:pt x="4246" y="4373"/>
                    <a:pt x="4435" y="3900"/>
                    <a:pt x="4424" y="3438"/>
                  </a:cubicBezTo>
                  <a:cubicBezTo>
                    <a:pt x="4412" y="2977"/>
                    <a:pt x="4215" y="2534"/>
                    <a:pt x="3929" y="2171"/>
                  </a:cubicBezTo>
                  <a:cubicBezTo>
                    <a:pt x="3713" y="1899"/>
                    <a:pt x="3429" y="1628"/>
                    <a:pt x="3428" y="1281"/>
                  </a:cubicBezTo>
                  <a:cubicBezTo>
                    <a:pt x="3427" y="1070"/>
                    <a:pt x="3533" y="878"/>
                    <a:pt x="3607" y="680"/>
                  </a:cubicBezTo>
                  <a:cubicBezTo>
                    <a:pt x="3664" y="522"/>
                    <a:pt x="3702" y="357"/>
                    <a:pt x="3718" y="191"/>
                  </a:cubicBezTo>
                  <a:cubicBezTo>
                    <a:pt x="3730" y="66"/>
                    <a:pt x="3731" y="1"/>
                    <a:pt x="3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6"/>
            <p:cNvSpPr/>
            <p:nvPr/>
          </p:nvSpPr>
          <p:spPr>
            <a:xfrm>
              <a:off x="2264750" y="1602750"/>
              <a:ext cx="1550" cy="2450"/>
            </a:xfrm>
            <a:custGeom>
              <a:avLst/>
              <a:gdLst/>
              <a:ahLst/>
              <a:cxnLst/>
              <a:rect l="l" t="t" r="r" b="b"/>
              <a:pathLst>
                <a:path w="62" h="98" extrusionOk="0">
                  <a:moveTo>
                    <a:pt x="1" y="1"/>
                  </a:moveTo>
                  <a:cubicBezTo>
                    <a:pt x="21" y="33"/>
                    <a:pt x="41" y="66"/>
                    <a:pt x="61" y="98"/>
                  </a:cubicBezTo>
                  <a:lnTo>
                    <a:pt x="38" y="28"/>
                  </a:lnTo>
                  <a:cubicBezTo>
                    <a:pt x="26" y="19"/>
                    <a:pt x="14" y="10"/>
                    <a:pt x="1" y="1"/>
                  </a:cubicBezTo>
                  <a:close/>
                </a:path>
              </a:pathLst>
            </a:custGeom>
            <a:solidFill>
              <a:srgbClr val="3D3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6"/>
            <p:cNvSpPr/>
            <p:nvPr/>
          </p:nvSpPr>
          <p:spPr>
            <a:xfrm>
              <a:off x="2152875" y="1982850"/>
              <a:ext cx="268650" cy="163425"/>
            </a:xfrm>
            <a:custGeom>
              <a:avLst/>
              <a:gdLst/>
              <a:ahLst/>
              <a:cxnLst/>
              <a:rect l="l" t="t" r="r" b="b"/>
              <a:pathLst>
                <a:path w="10746" h="6537" fill="none" extrusionOk="0">
                  <a:moveTo>
                    <a:pt x="0" y="6537"/>
                  </a:moveTo>
                  <a:cubicBezTo>
                    <a:pt x="1080" y="5231"/>
                    <a:pt x="2301" y="3983"/>
                    <a:pt x="3833" y="3259"/>
                  </a:cubicBezTo>
                  <a:cubicBezTo>
                    <a:pt x="5707" y="2375"/>
                    <a:pt x="7955" y="2313"/>
                    <a:pt x="9619" y="1081"/>
                  </a:cubicBezTo>
                  <a:cubicBezTo>
                    <a:pt x="10039" y="771"/>
                    <a:pt x="10405" y="395"/>
                    <a:pt x="107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6"/>
            <p:cNvSpPr/>
            <p:nvPr/>
          </p:nvSpPr>
          <p:spPr>
            <a:xfrm>
              <a:off x="2160850" y="2144875"/>
              <a:ext cx="304100" cy="22150"/>
            </a:xfrm>
            <a:custGeom>
              <a:avLst/>
              <a:gdLst/>
              <a:ahLst/>
              <a:cxnLst/>
              <a:rect l="l" t="t" r="r" b="b"/>
              <a:pathLst>
                <a:path w="12164" h="886" fill="none" extrusionOk="0">
                  <a:moveTo>
                    <a:pt x="1" y="558"/>
                  </a:moveTo>
                  <a:cubicBezTo>
                    <a:pt x="2044" y="440"/>
                    <a:pt x="4086" y="703"/>
                    <a:pt x="6130" y="795"/>
                  </a:cubicBezTo>
                  <a:cubicBezTo>
                    <a:pt x="8174" y="885"/>
                    <a:pt x="10278" y="792"/>
                    <a:pt x="1216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6"/>
            <p:cNvSpPr/>
            <p:nvPr/>
          </p:nvSpPr>
          <p:spPr>
            <a:xfrm>
              <a:off x="2058000" y="2120825"/>
              <a:ext cx="31800" cy="43950"/>
            </a:xfrm>
            <a:custGeom>
              <a:avLst/>
              <a:gdLst/>
              <a:ahLst/>
              <a:cxnLst/>
              <a:rect l="l" t="t" r="r" b="b"/>
              <a:pathLst>
                <a:path w="1272" h="1758" fill="none" extrusionOk="0">
                  <a:moveTo>
                    <a:pt x="21" y="0"/>
                  </a:moveTo>
                  <a:cubicBezTo>
                    <a:pt x="1" y="207"/>
                    <a:pt x="14" y="417"/>
                    <a:pt x="52" y="622"/>
                  </a:cubicBezTo>
                  <a:cubicBezTo>
                    <a:pt x="89" y="828"/>
                    <a:pt x="151" y="1032"/>
                    <a:pt x="269" y="1204"/>
                  </a:cubicBezTo>
                  <a:cubicBezTo>
                    <a:pt x="379" y="1366"/>
                    <a:pt x="537" y="1492"/>
                    <a:pt x="712" y="1582"/>
                  </a:cubicBezTo>
                  <a:cubicBezTo>
                    <a:pt x="887" y="1671"/>
                    <a:pt x="1077" y="1726"/>
                    <a:pt x="1271" y="175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6"/>
            <p:cNvSpPr/>
            <p:nvPr/>
          </p:nvSpPr>
          <p:spPr>
            <a:xfrm>
              <a:off x="2094225" y="1986225"/>
              <a:ext cx="107300" cy="146475"/>
            </a:xfrm>
            <a:custGeom>
              <a:avLst/>
              <a:gdLst/>
              <a:ahLst/>
              <a:cxnLst/>
              <a:rect l="l" t="t" r="r" b="b"/>
              <a:pathLst>
                <a:path w="4292" h="5859" fill="none" extrusionOk="0">
                  <a:moveTo>
                    <a:pt x="1" y="5858"/>
                  </a:moveTo>
                  <a:cubicBezTo>
                    <a:pt x="461" y="5740"/>
                    <a:pt x="806" y="5342"/>
                    <a:pt x="1006" y="4911"/>
                  </a:cubicBezTo>
                  <a:cubicBezTo>
                    <a:pt x="1206" y="4477"/>
                    <a:pt x="1291" y="4003"/>
                    <a:pt x="1424" y="3545"/>
                  </a:cubicBezTo>
                  <a:cubicBezTo>
                    <a:pt x="1596" y="2949"/>
                    <a:pt x="1853" y="2378"/>
                    <a:pt x="2183" y="1853"/>
                  </a:cubicBezTo>
                  <a:cubicBezTo>
                    <a:pt x="2357" y="1575"/>
                    <a:pt x="2556" y="1307"/>
                    <a:pt x="2807" y="1096"/>
                  </a:cubicBezTo>
                  <a:cubicBezTo>
                    <a:pt x="3281" y="698"/>
                    <a:pt x="3933" y="505"/>
                    <a:pt x="429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6"/>
            <p:cNvSpPr/>
            <p:nvPr/>
          </p:nvSpPr>
          <p:spPr>
            <a:xfrm>
              <a:off x="2044675" y="1923375"/>
              <a:ext cx="115350" cy="119500"/>
            </a:xfrm>
            <a:custGeom>
              <a:avLst/>
              <a:gdLst/>
              <a:ahLst/>
              <a:cxnLst/>
              <a:rect l="l" t="t" r="r" b="b"/>
              <a:pathLst>
                <a:path w="4614" h="4780" fill="none" extrusionOk="0">
                  <a:moveTo>
                    <a:pt x="0" y="4410"/>
                  </a:moveTo>
                  <a:cubicBezTo>
                    <a:pt x="38" y="4504"/>
                    <a:pt x="79" y="4601"/>
                    <a:pt x="152" y="4671"/>
                  </a:cubicBezTo>
                  <a:cubicBezTo>
                    <a:pt x="226" y="4742"/>
                    <a:pt x="340" y="4779"/>
                    <a:pt x="429" y="4733"/>
                  </a:cubicBezTo>
                  <a:cubicBezTo>
                    <a:pt x="501" y="4696"/>
                    <a:pt x="541" y="4617"/>
                    <a:pt x="572" y="4543"/>
                  </a:cubicBezTo>
                  <a:cubicBezTo>
                    <a:pt x="761" y="4100"/>
                    <a:pt x="859" y="3623"/>
                    <a:pt x="974" y="3156"/>
                  </a:cubicBezTo>
                  <a:cubicBezTo>
                    <a:pt x="1090" y="2688"/>
                    <a:pt x="1224" y="2216"/>
                    <a:pt x="1477" y="1806"/>
                  </a:cubicBezTo>
                  <a:cubicBezTo>
                    <a:pt x="1731" y="1397"/>
                    <a:pt x="2117" y="1048"/>
                    <a:pt x="2586" y="936"/>
                  </a:cubicBezTo>
                  <a:cubicBezTo>
                    <a:pt x="2769" y="892"/>
                    <a:pt x="2957" y="885"/>
                    <a:pt x="3145" y="865"/>
                  </a:cubicBezTo>
                  <a:cubicBezTo>
                    <a:pt x="3447" y="832"/>
                    <a:pt x="3743" y="762"/>
                    <a:pt x="4029" y="659"/>
                  </a:cubicBezTo>
                  <a:cubicBezTo>
                    <a:pt x="4136" y="621"/>
                    <a:pt x="4242" y="577"/>
                    <a:pt x="4328" y="504"/>
                  </a:cubicBezTo>
                  <a:cubicBezTo>
                    <a:pt x="4477" y="378"/>
                    <a:pt x="4549" y="186"/>
                    <a:pt x="4614"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1973225" y="2006625"/>
              <a:ext cx="41050" cy="159350"/>
            </a:xfrm>
            <a:custGeom>
              <a:avLst/>
              <a:gdLst/>
              <a:ahLst/>
              <a:cxnLst/>
              <a:rect l="l" t="t" r="r" b="b"/>
              <a:pathLst>
                <a:path w="1642" h="6374" fill="none" extrusionOk="0">
                  <a:moveTo>
                    <a:pt x="1642" y="0"/>
                  </a:moveTo>
                  <a:cubicBezTo>
                    <a:pt x="1323" y="294"/>
                    <a:pt x="925" y="483"/>
                    <a:pt x="569" y="731"/>
                  </a:cubicBezTo>
                  <a:cubicBezTo>
                    <a:pt x="414" y="839"/>
                    <a:pt x="264" y="961"/>
                    <a:pt x="170" y="1126"/>
                  </a:cubicBezTo>
                  <a:cubicBezTo>
                    <a:pt x="63" y="1311"/>
                    <a:pt x="38" y="1533"/>
                    <a:pt x="38" y="1746"/>
                  </a:cubicBezTo>
                  <a:cubicBezTo>
                    <a:pt x="38" y="2046"/>
                    <a:pt x="80" y="2346"/>
                    <a:pt x="163" y="2634"/>
                  </a:cubicBezTo>
                  <a:cubicBezTo>
                    <a:pt x="310" y="3144"/>
                    <a:pt x="582" y="3610"/>
                    <a:pt x="718" y="4121"/>
                  </a:cubicBezTo>
                  <a:cubicBezTo>
                    <a:pt x="805" y="4451"/>
                    <a:pt x="835" y="4797"/>
                    <a:pt x="803" y="5138"/>
                  </a:cubicBezTo>
                  <a:cubicBezTo>
                    <a:pt x="778" y="5397"/>
                    <a:pt x="718" y="5658"/>
                    <a:pt x="587" y="5884"/>
                  </a:cubicBezTo>
                  <a:cubicBezTo>
                    <a:pt x="456" y="6110"/>
                    <a:pt x="250" y="6299"/>
                    <a:pt x="0" y="637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6"/>
            <p:cNvSpPr/>
            <p:nvPr/>
          </p:nvSpPr>
          <p:spPr>
            <a:xfrm>
              <a:off x="1954550" y="1930300"/>
              <a:ext cx="67425" cy="49350"/>
            </a:xfrm>
            <a:custGeom>
              <a:avLst/>
              <a:gdLst/>
              <a:ahLst/>
              <a:cxnLst/>
              <a:rect l="l" t="t" r="r" b="b"/>
              <a:pathLst>
                <a:path w="2697" h="1974" fill="none" extrusionOk="0">
                  <a:moveTo>
                    <a:pt x="2697" y="1617"/>
                  </a:moveTo>
                  <a:cubicBezTo>
                    <a:pt x="2580" y="1709"/>
                    <a:pt x="2461" y="1804"/>
                    <a:pt x="2326" y="1870"/>
                  </a:cubicBezTo>
                  <a:cubicBezTo>
                    <a:pt x="2191" y="1935"/>
                    <a:pt x="2038" y="1973"/>
                    <a:pt x="1890" y="1944"/>
                  </a:cubicBezTo>
                  <a:cubicBezTo>
                    <a:pt x="1700" y="1908"/>
                    <a:pt x="1541" y="1769"/>
                    <a:pt x="1443" y="1600"/>
                  </a:cubicBezTo>
                  <a:cubicBezTo>
                    <a:pt x="1346" y="1434"/>
                    <a:pt x="1300" y="1240"/>
                    <a:pt x="1267" y="1049"/>
                  </a:cubicBezTo>
                  <a:cubicBezTo>
                    <a:pt x="1234" y="858"/>
                    <a:pt x="1211" y="664"/>
                    <a:pt x="1151" y="480"/>
                  </a:cubicBezTo>
                  <a:cubicBezTo>
                    <a:pt x="1112" y="356"/>
                    <a:pt x="1053" y="233"/>
                    <a:pt x="956" y="144"/>
                  </a:cubicBezTo>
                  <a:cubicBezTo>
                    <a:pt x="862" y="53"/>
                    <a:pt x="724" y="0"/>
                    <a:pt x="596" y="28"/>
                  </a:cubicBezTo>
                  <a:cubicBezTo>
                    <a:pt x="523" y="44"/>
                    <a:pt x="460" y="84"/>
                    <a:pt x="395" y="121"/>
                  </a:cubicBezTo>
                  <a:cubicBezTo>
                    <a:pt x="331" y="159"/>
                    <a:pt x="261" y="195"/>
                    <a:pt x="187" y="200"/>
                  </a:cubicBezTo>
                  <a:cubicBezTo>
                    <a:pt x="112" y="206"/>
                    <a:pt x="30" y="172"/>
                    <a:pt x="0" y="1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6"/>
            <p:cNvSpPr/>
            <p:nvPr/>
          </p:nvSpPr>
          <p:spPr>
            <a:xfrm>
              <a:off x="2036375" y="1875875"/>
              <a:ext cx="84125" cy="52450"/>
            </a:xfrm>
            <a:custGeom>
              <a:avLst/>
              <a:gdLst/>
              <a:ahLst/>
              <a:cxnLst/>
              <a:rect l="l" t="t" r="r" b="b"/>
              <a:pathLst>
                <a:path w="3365" h="2098" fill="none" extrusionOk="0">
                  <a:moveTo>
                    <a:pt x="3364" y="125"/>
                  </a:moveTo>
                  <a:cubicBezTo>
                    <a:pt x="3012" y="304"/>
                    <a:pt x="2589" y="242"/>
                    <a:pt x="2202" y="165"/>
                  </a:cubicBezTo>
                  <a:cubicBezTo>
                    <a:pt x="1813" y="88"/>
                    <a:pt x="1402" y="0"/>
                    <a:pt x="1031" y="138"/>
                  </a:cubicBezTo>
                  <a:cubicBezTo>
                    <a:pt x="823" y="215"/>
                    <a:pt x="641" y="363"/>
                    <a:pt x="522" y="550"/>
                  </a:cubicBezTo>
                  <a:cubicBezTo>
                    <a:pt x="331" y="848"/>
                    <a:pt x="309" y="1219"/>
                    <a:pt x="210" y="1560"/>
                  </a:cubicBezTo>
                  <a:cubicBezTo>
                    <a:pt x="157" y="1745"/>
                    <a:pt x="78" y="1921"/>
                    <a:pt x="1" y="209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a:off x="2261825" y="1871225"/>
              <a:ext cx="22225" cy="103350"/>
            </a:xfrm>
            <a:custGeom>
              <a:avLst/>
              <a:gdLst/>
              <a:ahLst/>
              <a:cxnLst/>
              <a:rect l="l" t="t" r="r" b="b"/>
              <a:pathLst>
                <a:path w="889" h="4134" fill="none" extrusionOk="0">
                  <a:moveTo>
                    <a:pt x="714" y="0"/>
                  </a:moveTo>
                  <a:cubicBezTo>
                    <a:pt x="643" y="371"/>
                    <a:pt x="201" y="568"/>
                    <a:pt x="86" y="929"/>
                  </a:cubicBezTo>
                  <a:cubicBezTo>
                    <a:pt x="0" y="1193"/>
                    <a:pt x="111" y="1479"/>
                    <a:pt x="265" y="1708"/>
                  </a:cubicBezTo>
                  <a:cubicBezTo>
                    <a:pt x="417" y="1939"/>
                    <a:pt x="613" y="2142"/>
                    <a:pt x="732" y="2391"/>
                  </a:cubicBezTo>
                  <a:cubicBezTo>
                    <a:pt x="871" y="2685"/>
                    <a:pt x="888" y="3031"/>
                    <a:pt x="796" y="3342"/>
                  </a:cubicBezTo>
                  <a:cubicBezTo>
                    <a:pt x="703" y="3655"/>
                    <a:pt x="506" y="3931"/>
                    <a:pt x="251" y="4134"/>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a:off x="2301700" y="1860425"/>
              <a:ext cx="139075" cy="71775"/>
            </a:xfrm>
            <a:custGeom>
              <a:avLst/>
              <a:gdLst/>
              <a:ahLst/>
              <a:cxnLst/>
              <a:rect l="l" t="t" r="r" b="b"/>
              <a:pathLst>
                <a:path w="5563" h="2871" fill="none" extrusionOk="0">
                  <a:moveTo>
                    <a:pt x="28" y="1"/>
                  </a:moveTo>
                  <a:cubicBezTo>
                    <a:pt x="0" y="392"/>
                    <a:pt x="80" y="782"/>
                    <a:pt x="158" y="1167"/>
                  </a:cubicBezTo>
                  <a:cubicBezTo>
                    <a:pt x="229" y="1516"/>
                    <a:pt x="305" y="1872"/>
                    <a:pt x="502" y="2168"/>
                  </a:cubicBezTo>
                  <a:cubicBezTo>
                    <a:pt x="789" y="2596"/>
                    <a:pt x="1308" y="2832"/>
                    <a:pt x="1822" y="2852"/>
                  </a:cubicBezTo>
                  <a:cubicBezTo>
                    <a:pt x="2335" y="2870"/>
                    <a:pt x="2842" y="2693"/>
                    <a:pt x="3284" y="2429"/>
                  </a:cubicBezTo>
                  <a:cubicBezTo>
                    <a:pt x="3651" y="2210"/>
                    <a:pt x="3981" y="1933"/>
                    <a:pt x="4349" y="1712"/>
                  </a:cubicBezTo>
                  <a:cubicBezTo>
                    <a:pt x="4715" y="1491"/>
                    <a:pt x="5137" y="1326"/>
                    <a:pt x="5562" y="1368"/>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6"/>
            <p:cNvSpPr/>
            <p:nvPr/>
          </p:nvSpPr>
          <p:spPr>
            <a:xfrm>
              <a:off x="2323175" y="1787100"/>
              <a:ext cx="155250" cy="53400"/>
            </a:xfrm>
            <a:custGeom>
              <a:avLst/>
              <a:gdLst/>
              <a:ahLst/>
              <a:cxnLst/>
              <a:rect l="l" t="t" r="r" b="b"/>
              <a:pathLst>
                <a:path w="6210" h="2136" fill="none" extrusionOk="0">
                  <a:moveTo>
                    <a:pt x="1" y="2135"/>
                  </a:moveTo>
                  <a:cubicBezTo>
                    <a:pt x="391" y="2133"/>
                    <a:pt x="803" y="2101"/>
                    <a:pt x="1123" y="1876"/>
                  </a:cubicBezTo>
                  <a:cubicBezTo>
                    <a:pt x="1290" y="1759"/>
                    <a:pt x="1419" y="1596"/>
                    <a:pt x="1554" y="1444"/>
                  </a:cubicBezTo>
                  <a:cubicBezTo>
                    <a:pt x="1913" y="1038"/>
                    <a:pt x="2329" y="683"/>
                    <a:pt x="2787" y="394"/>
                  </a:cubicBezTo>
                  <a:cubicBezTo>
                    <a:pt x="3122" y="182"/>
                    <a:pt x="3497" y="1"/>
                    <a:pt x="3895" y="7"/>
                  </a:cubicBezTo>
                  <a:cubicBezTo>
                    <a:pt x="4340" y="15"/>
                    <a:pt x="4756" y="266"/>
                    <a:pt x="5048" y="602"/>
                  </a:cubicBezTo>
                  <a:cubicBezTo>
                    <a:pt x="5208" y="788"/>
                    <a:pt x="5339" y="1003"/>
                    <a:pt x="5529" y="1161"/>
                  </a:cubicBezTo>
                  <a:cubicBezTo>
                    <a:pt x="5717" y="1319"/>
                    <a:pt x="5989" y="1413"/>
                    <a:pt x="6210" y="1305"/>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a:off x="2386225" y="1704575"/>
              <a:ext cx="109150" cy="42800"/>
            </a:xfrm>
            <a:custGeom>
              <a:avLst/>
              <a:gdLst/>
              <a:ahLst/>
              <a:cxnLst/>
              <a:rect l="l" t="t" r="r" b="b"/>
              <a:pathLst>
                <a:path w="4366" h="1712" fill="none" extrusionOk="0">
                  <a:moveTo>
                    <a:pt x="4365" y="1017"/>
                  </a:moveTo>
                  <a:cubicBezTo>
                    <a:pt x="4041" y="1112"/>
                    <a:pt x="3696" y="952"/>
                    <a:pt x="3426" y="749"/>
                  </a:cubicBezTo>
                  <a:cubicBezTo>
                    <a:pt x="3157" y="546"/>
                    <a:pt x="2919" y="294"/>
                    <a:pt x="2612" y="153"/>
                  </a:cubicBezTo>
                  <a:cubicBezTo>
                    <a:pt x="2306" y="13"/>
                    <a:pt x="1944" y="1"/>
                    <a:pt x="1629" y="117"/>
                  </a:cubicBezTo>
                  <a:cubicBezTo>
                    <a:pt x="1270" y="250"/>
                    <a:pt x="988" y="537"/>
                    <a:pt x="748" y="836"/>
                  </a:cubicBezTo>
                  <a:cubicBezTo>
                    <a:pt x="507" y="1136"/>
                    <a:pt x="290" y="1460"/>
                    <a:pt x="1" y="1712"/>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a:off x="1976475" y="1727650"/>
              <a:ext cx="236800" cy="143100"/>
            </a:xfrm>
            <a:custGeom>
              <a:avLst/>
              <a:gdLst/>
              <a:ahLst/>
              <a:cxnLst/>
              <a:rect l="l" t="t" r="r" b="b"/>
              <a:pathLst>
                <a:path w="9472" h="5724" fill="none" extrusionOk="0">
                  <a:moveTo>
                    <a:pt x="1" y="35"/>
                  </a:moveTo>
                  <a:cubicBezTo>
                    <a:pt x="676" y="1"/>
                    <a:pt x="1356" y="66"/>
                    <a:pt x="2012" y="229"/>
                  </a:cubicBezTo>
                  <a:cubicBezTo>
                    <a:pt x="2358" y="313"/>
                    <a:pt x="2701" y="427"/>
                    <a:pt x="3002" y="617"/>
                  </a:cubicBezTo>
                  <a:cubicBezTo>
                    <a:pt x="3367" y="848"/>
                    <a:pt x="3653" y="1182"/>
                    <a:pt x="3922" y="1520"/>
                  </a:cubicBezTo>
                  <a:cubicBezTo>
                    <a:pt x="4219" y="1892"/>
                    <a:pt x="4502" y="2275"/>
                    <a:pt x="4771" y="2667"/>
                  </a:cubicBezTo>
                  <a:cubicBezTo>
                    <a:pt x="5068" y="3100"/>
                    <a:pt x="5352" y="3551"/>
                    <a:pt x="5742" y="3904"/>
                  </a:cubicBezTo>
                  <a:cubicBezTo>
                    <a:pt x="6045" y="4178"/>
                    <a:pt x="6402" y="4384"/>
                    <a:pt x="6757" y="4588"/>
                  </a:cubicBezTo>
                  <a:cubicBezTo>
                    <a:pt x="7612" y="5081"/>
                    <a:pt x="8495" y="5580"/>
                    <a:pt x="9471" y="5724"/>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6"/>
            <p:cNvSpPr/>
            <p:nvPr/>
          </p:nvSpPr>
          <p:spPr>
            <a:xfrm>
              <a:off x="1995100" y="1620325"/>
              <a:ext cx="218550" cy="229900"/>
            </a:xfrm>
            <a:custGeom>
              <a:avLst/>
              <a:gdLst/>
              <a:ahLst/>
              <a:cxnLst/>
              <a:rect l="l" t="t" r="r" b="b"/>
              <a:pathLst>
                <a:path w="8742" h="9196" fill="none" extrusionOk="0">
                  <a:moveTo>
                    <a:pt x="8742" y="9196"/>
                  </a:moveTo>
                  <a:cubicBezTo>
                    <a:pt x="8364" y="9071"/>
                    <a:pt x="8054" y="8787"/>
                    <a:pt x="7842" y="8450"/>
                  </a:cubicBezTo>
                  <a:cubicBezTo>
                    <a:pt x="7631" y="8113"/>
                    <a:pt x="7508" y="7727"/>
                    <a:pt x="7422" y="7340"/>
                  </a:cubicBezTo>
                  <a:cubicBezTo>
                    <a:pt x="7213" y="6390"/>
                    <a:pt x="7209" y="5408"/>
                    <a:pt x="7055" y="4447"/>
                  </a:cubicBezTo>
                  <a:cubicBezTo>
                    <a:pt x="6900" y="3487"/>
                    <a:pt x="6563" y="2504"/>
                    <a:pt x="5834" y="1861"/>
                  </a:cubicBezTo>
                  <a:cubicBezTo>
                    <a:pt x="5060" y="1176"/>
                    <a:pt x="3977" y="983"/>
                    <a:pt x="2952" y="849"/>
                  </a:cubicBezTo>
                  <a:cubicBezTo>
                    <a:pt x="1927" y="713"/>
                    <a:pt x="849" y="590"/>
                    <a:pt x="0" y="1"/>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6"/>
            <p:cNvSpPr/>
            <p:nvPr/>
          </p:nvSpPr>
          <p:spPr>
            <a:xfrm>
              <a:off x="1986325" y="1614925"/>
              <a:ext cx="575" cy="1100"/>
            </a:xfrm>
            <a:custGeom>
              <a:avLst/>
              <a:gdLst/>
              <a:ahLst/>
              <a:cxnLst/>
              <a:rect l="l" t="t" r="r" b="b"/>
              <a:pathLst>
                <a:path w="23" h="44" fill="none" extrusionOk="0">
                  <a:moveTo>
                    <a:pt x="22" y="43"/>
                  </a:moveTo>
                  <a:cubicBezTo>
                    <a:pt x="14" y="29"/>
                    <a:pt x="7" y="13"/>
                    <a:pt x="1" y="0"/>
                  </a:cubicBezTo>
                </a:path>
              </a:pathLst>
            </a:custGeom>
            <a:noFill/>
            <a:ln w="17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6"/>
            <p:cNvSpPr/>
            <p:nvPr/>
          </p:nvSpPr>
          <p:spPr>
            <a:xfrm>
              <a:off x="2230050" y="1613250"/>
              <a:ext cx="52225" cy="219300"/>
            </a:xfrm>
            <a:custGeom>
              <a:avLst/>
              <a:gdLst/>
              <a:ahLst/>
              <a:cxnLst/>
              <a:rect l="l" t="t" r="r" b="b"/>
              <a:pathLst>
                <a:path w="2089" h="8772" fill="none" extrusionOk="0">
                  <a:moveTo>
                    <a:pt x="0" y="0"/>
                  </a:moveTo>
                  <a:cubicBezTo>
                    <a:pt x="833" y="656"/>
                    <a:pt x="1258" y="1718"/>
                    <a:pt x="1398" y="2768"/>
                  </a:cubicBezTo>
                  <a:cubicBezTo>
                    <a:pt x="1538" y="3819"/>
                    <a:pt x="1430" y="4884"/>
                    <a:pt x="1390" y="5943"/>
                  </a:cubicBezTo>
                  <a:cubicBezTo>
                    <a:pt x="1372" y="6442"/>
                    <a:pt x="1368" y="6944"/>
                    <a:pt x="1462" y="7434"/>
                  </a:cubicBezTo>
                  <a:cubicBezTo>
                    <a:pt x="1556" y="7924"/>
                    <a:pt x="1751" y="8404"/>
                    <a:pt x="2088" y="8772"/>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6"/>
            <p:cNvSpPr/>
            <p:nvPr/>
          </p:nvSpPr>
          <p:spPr>
            <a:xfrm>
              <a:off x="2340550" y="1605600"/>
              <a:ext cx="11875" cy="132100"/>
            </a:xfrm>
            <a:custGeom>
              <a:avLst/>
              <a:gdLst/>
              <a:ahLst/>
              <a:cxnLst/>
              <a:rect l="l" t="t" r="r" b="b"/>
              <a:pathLst>
                <a:path w="475" h="5284" fill="none" extrusionOk="0">
                  <a:moveTo>
                    <a:pt x="400" y="5283"/>
                  </a:moveTo>
                  <a:cubicBezTo>
                    <a:pt x="179" y="4629"/>
                    <a:pt x="102" y="3925"/>
                    <a:pt x="176" y="3237"/>
                  </a:cubicBezTo>
                  <a:cubicBezTo>
                    <a:pt x="237" y="2680"/>
                    <a:pt x="395" y="2136"/>
                    <a:pt x="435" y="1577"/>
                  </a:cubicBezTo>
                  <a:cubicBezTo>
                    <a:pt x="474" y="1017"/>
                    <a:pt x="379" y="414"/>
                    <a:pt x="0" y="0"/>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59" name="Google Shape;2659;p46"/>
          <p:cNvPicPr preferRelativeResize="0">
            <a:picLocks noGrp="1"/>
          </p:cNvPicPr>
          <p:nvPr>
            <p:ph type="pic" idx="2"/>
          </p:nvPr>
        </p:nvPicPr>
        <p:blipFill rotWithShape="1">
          <a:blip r:embed="rId3">
            <a:alphaModFix/>
          </a:blip>
          <a:srcRect l="35194" r="28844"/>
          <a:stretch/>
        </p:blipFill>
        <p:spPr>
          <a:xfrm>
            <a:off x="91500" y="90700"/>
            <a:ext cx="2377500" cy="3719100"/>
          </a:xfrm>
          <a:prstGeom prst="roundRect">
            <a:avLst>
              <a:gd name="adj" fmla="val 16667"/>
            </a:avLst>
          </a:prstGeom>
        </p:spPr>
      </p:pic>
      <p:grpSp>
        <p:nvGrpSpPr>
          <p:cNvPr id="2660" name="Google Shape;2660;p46"/>
          <p:cNvGrpSpPr/>
          <p:nvPr/>
        </p:nvGrpSpPr>
        <p:grpSpPr>
          <a:xfrm>
            <a:off x="1325992" y="3904476"/>
            <a:ext cx="1143018" cy="1142970"/>
            <a:chOff x="2531850" y="2212175"/>
            <a:chExt cx="615850" cy="614500"/>
          </a:xfrm>
        </p:grpSpPr>
        <p:sp>
          <p:nvSpPr>
            <p:cNvPr id="2661" name="Google Shape;2661;p46"/>
            <p:cNvSpPr/>
            <p:nvPr/>
          </p:nvSpPr>
          <p:spPr>
            <a:xfrm>
              <a:off x="2633325" y="2304900"/>
              <a:ext cx="81200" cy="69400"/>
            </a:xfrm>
            <a:custGeom>
              <a:avLst/>
              <a:gdLst/>
              <a:ahLst/>
              <a:cxnLst/>
              <a:rect l="l" t="t" r="r" b="b"/>
              <a:pathLst>
                <a:path w="3248" h="2776" extrusionOk="0">
                  <a:moveTo>
                    <a:pt x="2144" y="0"/>
                  </a:moveTo>
                  <a:cubicBezTo>
                    <a:pt x="1082" y="0"/>
                    <a:pt x="0" y="1224"/>
                    <a:pt x="662" y="2264"/>
                  </a:cubicBezTo>
                  <a:cubicBezTo>
                    <a:pt x="755" y="2412"/>
                    <a:pt x="899" y="2525"/>
                    <a:pt x="1053" y="2606"/>
                  </a:cubicBezTo>
                  <a:cubicBezTo>
                    <a:pt x="1266" y="2718"/>
                    <a:pt x="1506" y="2775"/>
                    <a:pt x="1746" y="2775"/>
                  </a:cubicBezTo>
                  <a:cubicBezTo>
                    <a:pt x="1939" y="2775"/>
                    <a:pt x="2132" y="2738"/>
                    <a:pt x="2311" y="2664"/>
                  </a:cubicBezTo>
                  <a:cubicBezTo>
                    <a:pt x="2712" y="2498"/>
                    <a:pt x="3032" y="2146"/>
                    <a:pt x="3161" y="1732"/>
                  </a:cubicBezTo>
                  <a:cubicBezTo>
                    <a:pt x="3229" y="1512"/>
                    <a:pt x="3247" y="1279"/>
                    <a:pt x="3241" y="1049"/>
                  </a:cubicBezTo>
                  <a:cubicBezTo>
                    <a:pt x="3238" y="926"/>
                    <a:pt x="3228" y="802"/>
                    <a:pt x="3192" y="685"/>
                  </a:cubicBezTo>
                  <a:cubicBezTo>
                    <a:pt x="3097" y="378"/>
                    <a:pt x="2825" y="147"/>
                    <a:pt x="2518" y="54"/>
                  </a:cubicBezTo>
                  <a:cubicBezTo>
                    <a:pt x="2395" y="18"/>
                    <a:pt x="2270" y="0"/>
                    <a:pt x="2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6"/>
            <p:cNvSpPr/>
            <p:nvPr/>
          </p:nvSpPr>
          <p:spPr>
            <a:xfrm>
              <a:off x="2985800" y="2506750"/>
              <a:ext cx="94300" cy="138000"/>
            </a:xfrm>
            <a:custGeom>
              <a:avLst/>
              <a:gdLst/>
              <a:ahLst/>
              <a:cxnLst/>
              <a:rect l="l" t="t" r="r" b="b"/>
              <a:pathLst>
                <a:path w="3772" h="5520" extrusionOk="0">
                  <a:moveTo>
                    <a:pt x="1680" y="1"/>
                  </a:moveTo>
                  <a:cubicBezTo>
                    <a:pt x="1622" y="1"/>
                    <a:pt x="1563" y="4"/>
                    <a:pt x="1504" y="12"/>
                  </a:cubicBezTo>
                  <a:cubicBezTo>
                    <a:pt x="303" y="163"/>
                    <a:pt x="51" y="1535"/>
                    <a:pt x="25" y="2511"/>
                  </a:cubicBezTo>
                  <a:cubicBezTo>
                    <a:pt x="1" y="3402"/>
                    <a:pt x="51" y="4371"/>
                    <a:pt x="621" y="5055"/>
                  </a:cubicBezTo>
                  <a:cubicBezTo>
                    <a:pt x="760" y="5221"/>
                    <a:pt x="931" y="5366"/>
                    <a:pt x="1134" y="5442"/>
                  </a:cubicBezTo>
                  <a:cubicBezTo>
                    <a:pt x="1332" y="5515"/>
                    <a:pt x="1547" y="5518"/>
                    <a:pt x="1758" y="5519"/>
                  </a:cubicBezTo>
                  <a:cubicBezTo>
                    <a:pt x="1778" y="5519"/>
                    <a:pt x="1798" y="5519"/>
                    <a:pt x="1818" y="5519"/>
                  </a:cubicBezTo>
                  <a:cubicBezTo>
                    <a:pt x="2311" y="5519"/>
                    <a:pt x="2838" y="5490"/>
                    <a:pt x="3216" y="5176"/>
                  </a:cubicBezTo>
                  <a:cubicBezTo>
                    <a:pt x="3694" y="4780"/>
                    <a:pt x="3765" y="4080"/>
                    <a:pt x="3768" y="3459"/>
                  </a:cubicBezTo>
                  <a:cubicBezTo>
                    <a:pt x="3771" y="2940"/>
                    <a:pt x="3753" y="2414"/>
                    <a:pt x="3635" y="1908"/>
                  </a:cubicBezTo>
                  <a:cubicBezTo>
                    <a:pt x="3516" y="1399"/>
                    <a:pt x="3289" y="905"/>
                    <a:pt x="2918" y="539"/>
                  </a:cubicBezTo>
                  <a:cubicBezTo>
                    <a:pt x="2590" y="215"/>
                    <a:pt x="2138" y="1"/>
                    <a:pt x="16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6"/>
            <p:cNvSpPr/>
            <p:nvPr/>
          </p:nvSpPr>
          <p:spPr>
            <a:xfrm>
              <a:off x="2627950" y="2706250"/>
              <a:ext cx="55300" cy="62400"/>
            </a:xfrm>
            <a:custGeom>
              <a:avLst/>
              <a:gdLst/>
              <a:ahLst/>
              <a:cxnLst/>
              <a:rect l="l" t="t" r="r" b="b"/>
              <a:pathLst>
                <a:path w="2212" h="2496" extrusionOk="0">
                  <a:moveTo>
                    <a:pt x="1362" y="0"/>
                  </a:moveTo>
                  <a:cubicBezTo>
                    <a:pt x="1353" y="0"/>
                    <a:pt x="1343" y="0"/>
                    <a:pt x="1334" y="0"/>
                  </a:cubicBezTo>
                  <a:cubicBezTo>
                    <a:pt x="561" y="11"/>
                    <a:pt x="40" y="292"/>
                    <a:pt x="13" y="1130"/>
                  </a:cubicBezTo>
                  <a:cubicBezTo>
                    <a:pt x="0" y="1510"/>
                    <a:pt x="161" y="1891"/>
                    <a:pt x="440" y="2148"/>
                  </a:cubicBezTo>
                  <a:cubicBezTo>
                    <a:pt x="681" y="2370"/>
                    <a:pt x="1007" y="2496"/>
                    <a:pt x="1333" y="2496"/>
                  </a:cubicBezTo>
                  <a:cubicBezTo>
                    <a:pt x="1384" y="2496"/>
                    <a:pt x="1435" y="2493"/>
                    <a:pt x="1486" y="2486"/>
                  </a:cubicBezTo>
                  <a:cubicBezTo>
                    <a:pt x="1582" y="2475"/>
                    <a:pt x="1679" y="2452"/>
                    <a:pt x="1756" y="2393"/>
                  </a:cubicBezTo>
                  <a:cubicBezTo>
                    <a:pt x="1876" y="2301"/>
                    <a:pt x="1922" y="2144"/>
                    <a:pt x="1960" y="1998"/>
                  </a:cubicBezTo>
                  <a:cubicBezTo>
                    <a:pt x="2094" y="1473"/>
                    <a:pt x="2212" y="899"/>
                    <a:pt x="1993" y="402"/>
                  </a:cubicBezTo>
                  <a:cubicBezTo>
                    <a:pt x="1936" y="273"/>
                    <a:pt x="1853" y="149"/>
                    <a:pt x="1731" y="79"/>
                  </a:cubicBezTo>
                  <a:cubicBezTo>
                    <a:pt x="1621" y="14"/>
                    <a:pt x="1489"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6"/>
            <p:cNvSpPr/>
            <p:nvPr/>
          </p:nvSpPr>
          <p:spPr>
            <a:xfrm>
              <a:off x="2679425" y="2347500"/>
              <a:ext cx="174500" cy="201050"/>
            </a:xfrm>
            <a:custGeom>
              <a:avLst/>
              <a:gdLst/>
              <a:ahLst/>
              <a:cxnLst/>
              <a:rect l="l" t="t" r="r" b="b"/>
              <a:pathLst>
                <a:path w="6980" h="8042" extrusionOk="0">
                  <a:moveTo>
                    <a:pt x="2344" y="1"/>
                  </a:moveTo>
                  <a:cubicBezTo>
                    <a:pt x="2194" y="1"/>
                    <a:pt x="2050" y="62"/>
                    <a:pt x="1927" y="219"/>
                  </a:cubicBezTo>
                  <a:cubicBezTo>
                    <a:pt x="1784" y="404"/>
                    <a:pt x="1753" y="706"/>
                    <a:pt x="1607" y="909"/>
                  </a:cubicBezTo>
                  <a:cubicBezTo>
                    <a:pt x="1444" y="1133"/>
                    <a:pt x="1235" y="1323"/>
                    <a:pt x="991" y="1454"/>
                  </a:cubicBezTo>
                  <a:cubicBezTo>
                    <a:pt x="657" y="1634"/>
                    <a:pt x="226" y="1752"/>
                    <a:pt x="101" y="2112"/>
                  </a:cubicBezTo>
                  <a:cubicBezTo>
                    <a:pt x="1" y="2398"/>
                    <a:pt x="151" y="2705"/>
                    <a:pt x="252" y="2990"/>
                  </a:cubicBezTo>
                  <a:cubicBezTo>
                    <a:pt x="526" y="3766"/>
                    <a:pt x="440" y="4617"/>
                    <a:pt x="502" y="5439"/>
                  </a:cubicBezTo>
                  <a:cubicBezTo>
                    <a:pt x="540" y="5958"/>
                    <a:pt x="658" y="6498"/>
                    <a:pt x="939" y="6944"/>
                  </a:cubicBezTo>
                  <a:cubicBezTo>
                    <a:pt x="1232" y="7407"/>
                    <a:pt x="1802" y="7702"/>
                    <a:pt x="2301" y="7905"/>
                  </a:cubicBezTo>
                  <a:cubicBezTo>
                    <a:pt x="2492" y="7982"/>
                    <a:pt x="2707" y="8041"/>
                    <a:pt x="2912" y="8041"/>
                  </a:cubicBezTo>
                  <a:cubicBezTo>
                    <a:pt x="3087" y="8041"/>
                    <a:pt x="3254" y="7998"/>
                    <a:pt x="3391" y="7887"/>
                  </a:cubicBezTo>
                  <a:cubicBezTo>
                    <a:pt x="3527" y="7778"/>
                    <a:pt x="3611" y="7617"/>
                    <a:pt x="3729" y="7489"/>
                  </a:cubicBezTo>
                  <a:cubicBezTo>
                    <a:pt x="3922" y="7276"/>
                    <a:pt x="4196" y="7161"/>
                    <a:pt x="4457" y="7039"/>
                  </a:cubicBezTo>
                  <a:cubicBezTo>
                    <a:pt x="4848" y="6859"/>
                    <a:pt x="5229" y="6652"/>
                    <a:pt x="5595" y="6422"/>
                  </a:cubicBezTo>
                  <a:cubicBezTo>
                    <a:pt x="5899" y="6231"/>
                    <a:pt x="6199" y="6019"/>
                    <a:pt x="6413" y="5731"/>
                  </a:cubicBezTo>
                  <a:cubicBezTo>
                    <a:pt x="6665" y="5393"/>
                    <a:pt x="6783" y="4973"/>
                    <a:pt x="6856" y="4558"/>
                  </a:cubicBezTo>
                  <a:cubicBezTo>
                    <a:pt x="6958" y="3981"/>
                    <a:pt x="6980" y="3381"/>
                    <a:pt x="6833" y="2815"/>
                  </a:cubicBezTo>
                  <a:cubicBezTo>
                    <a:pt x="6769" y="2573"/>
                    <a:pt x="6668" y="2331"/>
                    <a:pt x="6478" y="2170"/>
                  </a:cubicBezTo>
                  <a:cubicBezTo>
                    <a:pt x="6352" y="2063"/>
                    <a:pt x="6196" y="2001"/>
                    <a:pt x="6041" y="1945"/>
                  </a:cubicBezTo>
                  <a:cubicBezTo>
                    <a:pt x="5574" y="1776"/>
                    <a:pt x="5089" y="1649"/>
                    <a:pt x="4629" y="1459"/>
                  </a:cubicBezTo>
                  <a:cubicBezTo>
                    <a:pt x="4102" y="1242"/>
                    <a:pt x="3611" y="901"/>
                    <a:pt x="3213" y="491"/>
                  </a:cubicBezTo>
                  <a:cubicBezTo>
                    <a:pt x="3007" y="278"/>
                    <a:pt x="2663" y="1"/>
                    <a:pt x="2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6"/>
            <p:cNvSpPr/>
            <p:nvPr/>
          </p:nvSpPr>
          <p:spPr>
            <a:xfrm>
              <a:off x="2691825" y="2212175"/>
              <a:ext cx="222600" cy="166550"/>
            </a:xfrm>
            <a:custGeom>
              <a:avLst/>
              <a:gdLst/>
              <a:ahLst/>
              <a:cxnLst/>
              <a:rect l="l" t="t" r="r" b="b"/>
              <a:pathLst>
                <a:path w="8904" h="6662" extrusionOk="0">
                  <a:moveTo>
                    <a:pt x="2041" y="1"/>
                  </a:moveTo>
                  <a:cubicBezTo>
                    <a:pt x="1809" y="1"/>
                    <a:pt x="1579" y="21"/>
                    <a:pt x="1361" y="102"/>
                  </a:cubicBezTo>
                  <a:cubicBezTo>
                    <a:pt x="1134" y="185"/>
                    <a:pt x="921" y="346"/>
                    <a:pt x="840" y="582"/>
                  </a:cubicBezTo>
                  <a:cubicBezTo>
                    <a:pt x="770" y="782"/>
                    <a:pt x="805" y="1008"/>
                    <a:pt x="738" y="1208"/>
                  </a:cubicBezTo>
                  <a:cubicBezTo>
                    <a:pt x="674" y="1399"/>
                    <a:pt x="526" y="1542"/>
                    <a:pt x="389" y="1685"/>
                  </a:cubicBezTo>
                  <a:cubicBezTo>
                    <a:pt x="253" y="1828"/>
                    <a:pt x="116" y="1988"/>
                    <a:pt x="83" y="2186"/>
                  </a:cubicBezTo>
                  <a:cubicBezTo>
                    <a:pt x="1" y="2676"/>
                    <a:pt x="501" y="2647"/>
                    <a:pt x="777" y="2796"/>
                  </a:cubicBezTo>
                  <a:cubicBezTo>
                    <a:pt x="1102" y="2974"/>
                    <a:pt x="1343" y="3347"/>
                    <a:pt x="1325" y="3741"/>
                  </a:cubicBezTo>
                  <a:cubicBezTo>
                    <a:pt x="1318" y="3886"/>
                    <a:pt x="1282" y="4028"/>
                    <a:pt x="1288" y="4172"/>
                  </a:cubicBezTo>
                  <a:cubicBezTo>
                    <a:pt x="1293" y="4317"/>
                    <a:pt x="1352" y="4472"/>
                    <a:pt x="1479" y="4532"/>
                  </a:cubicBezTo>
                  <a:cubicBezTo>
                    <a:pt x="1531" y="4556"/>
                    <a:pt x="1589" y="4562"/>
                    <a:pt x="1646" y="4562"/>
                  </a:cubicBezTo>
                  <a:cubicBezTo>
                    <a:pt x="1671" y="4562"/>
                    <a:pt x="1697" y="4561"/>
                    <a:pt x="1721" y="4560"/>
                  </a:cubicBezTo>
                  <a:cubicBezTo>
                    <a:pt x="1754" y="4559"/>
                    <a:pt x="1787" y="4558"/>
                    <a:pt x="1820" y="4558"/>
                  </a:cubicBezTo>
                  <a:cubicBezTo>
                    <a:pt x="2070" y="4558"/>
                    <a:pt x="2323" y="4590"/>
                    <a:pt x="2540" y="4714"/>
                  </a:cubicBezTo>
                  <a:cubicBezTo>
                    <a:pt x="2819" y="4873"/>
                    <a:pt x="3003" y="5161"/>
                    <a:pt x="3211" y="5411"/>
                  </a:cubicBezTo>
                  <a:cubicBezTo>
                    <a:pt x="3890" y="6217"/>
                    <a:pt x="4923" y="6661"/>
                    <a:pt x="5951" y="6661"/>
                  </a:cubicBezTo>
                  <a:cubicBezTo>
                    <a:pt x="6040" y="6661"/>
                    <a:pt x="6129" y="6658"/>
                    <a:pt x="6217" y="6651"/>
                  </a:cubicBezTo>
                  <a:cubicBezTo>
                    <a:pt x="6622" y="6620"/>
                    <a:pt x="7031" y="6522"/>
                    <a:pt x="7376" y="6299"/>
                  </a:cubicBezTo>
                  <a:cubicBezTo>
                    <a:pt x="7935" y="5936"/>
                    <a:pt x="8265" y="5294"/>
                    <a:pt x="8511" y="4656"/>
                  </a:cubicBezTo>
                  <a:cubicBezTo>
                    <a:pt x="8659" y="4274"/>
                    <a:pt x="8788" y="3879"/>
                    <a:pt x="8847" y="3472"/>
                  </a:cubicBezTo>
                  <a:cubicBezTo>
                    <a:pt x="8904" y="3085"/>
                    <a:pt x="8901" y="2692"/>
                    <a:pt x="8897" y="2302"/>
                  </a:cubicBezTo>
                  <a:cubicBezTo>
                    <a:pt x="8893" y="1936"/>
                    <a:pt x="8886" y="1559"/>
                    <a:pt x="8750" y="1223"/>
                  </a:cubicBezTo>
                  <a:cubicBezTo>
                    <a:pt x="8539" y="704"/>
                    <a:pt x="8041" y="360"/>
                    <a:pt x="7521" y="207"/>
                  </a:cubicBezTo>
                  <a:cubicBezTo>
                    <a:pt x="7118" y="90"/>
                    <a:pt x="6697" y="71"/>
                    <a:pt x="6276" y="71"/>
                  </a:cubicBezTo>
                  <a:cubicBezTo>
                    <a:pt x="6154" y="71"/>
                    <a:pt x="6032" y="72"/>
                    <a:pt x="5910" y="74"/>
                  </a:cubicBezTo>
                  <a:cubicBezTo>
                    <a:pt x="5680" y="77"/>
                    <a:pt x="5450" y="78"/>
                    <a:pt x="5220" y="78"/>
                  </a:cubicBezTo>
                  <a:cubicBezTo>
                    <a:pt x="4281" y="78"/>
                    <a:pt x="3343" y="56"/>
                    <a:pt x="2407" y="12"/>
                  </a:cubicBezTo>
                  <a:cubicBezTo>
                    <a:pt x="2285" y="7"/>
                    <a:pt x="2163" y="1"/>
                    <a:pt x="2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6"/>
            <p:cNvSpPr/>
            <p:nvPr/>
          </p:nvSpPr>
          <p:spPr>
            <a:xfrm>
              <a:off x="2535025" y="2215825"/>
              <a:ext cx="153950" cy="131175"/>
            </a:xfrm>
            <a:custGeom>
              <a:avLst/>
              <a:gdLst/>
              <a:ahLst/>
              <a:cxnLst/>
              <a:rect l="l" t="t" r="r" b="b"/>
              <a:pathLst>
                <a:path w="6158" h="5247" extrusionOk="0">
                  <a:moveTo>
                    <a:pt x="2027" y="1"/>
                  </a:moveTo>
                  <a:cubicBezTo>
                    <a:pt x="2004" y="1"/>
                    <a:pt x="1981" y="1"/>
                    <a:pt x="1959" y="1"/>
                  </a:cubicBezTo>
                  <a:cubicBezTo>
                    <a:pt x="1495" y="1"/>
                    <a:pt x="1025" y="9"/>
                    <a:pt x="577" y="133"/>
                  </a:cubicBezTo>
                  <a:cubicBezTo>
                    <a:pt x="434" y="173"/>
                    <a:pt x="288" y="230"/>
                    <a:pt x="186" y="342"/>
                  </a:cubicBezTo>
                  <a:cubicBezTo>
                    <a:pt x="1" y="546"/>
                    <a:pt x="26" y="858"/>
                    <a:pt x="52" y="1133"/>
                  </a:cubicBezTo>
                  <a:cubicBezTo>
                    <a:pt x="120" y="1823"/>
                    <a:pt x="136" y="2519"/>
                    <a:pt x="97" y="3211"/>
                  </a:cubicBezTo>
                  <a:cubicBezTo>
                    <a:pt x="72" y="3634"/>
                    <a:pt x="28" y="4068"/>
                    <a:pt x="154" y="4473"/>
                  </a:cubicBezTo>
                  <a:cubicBezTo>
                    <a:pt x="279" y="4876"/>
                    <a:pt x="626" y="5246"/>
                    <a:pt x="1046" y="5246"/>
                  </a:cubicBezTo>
                  <a:cubicBezTo>
                    <a:pt x="1047" y="5246"/>
                    <a:pt x="1048" y="5246"/>
                    <a:pt x="1049" y="5246"/>
                  </a:cubicBezTo>
                  <a:cubicBezTo>
                    <a:pt x="1444" y="5245"/>
                    <a:pt x="1757" y="4938"/>
                    <a:pt x="2069" y="4695"/>
                  </a:cubicBezTo>
                  <a:cubicBezTo>
                    <a:pt x="2341" y="4484"/>
                    <a:pt x="2642" y="4308"/>
                    <a:pt x="2961" y="4175"/>
                  </a:cubicBezTo>
                  <a:cubicBezTo>
                    <a:pt x="3092" y="4120"/>
                    <a:pt x="3230" y="4074"/>
                    <a:pt x="3370" y="4074"/>
                  </a:cubicBezTo>
                  <a:cubicBezTo>
                    <a:pt x="3404" y="4074"/>
                    <a:pt x="3439" y="4077"/>
                    <a:pt x="3474" y="4083"/>
                  </a:cubicBezTo>
                  <a:cubicBezTo>
                    <a:pt x="3611" y="4108"/>
                    <a:pt x="3784" y="4200"/>
                    <a:pt x="3927" y="4200"/>
                  </a:cubicBezTo>
                  <a:cubicBezTo>
                    <a:pt x="4020" y="4200"/>
                    <a:pt x="4101" y="4162"/>
                    <a:pt x="4153" y="4043"/>
                  </a:cubicBezTo>
                  <a:cubicBezTo>
                    <a:pt x="4195" y="3946"/>
                    <a:pt x="4181" y="3826"/>
                    <a:pt x="4224" y="3724"/>
                  </a:cubicBezTo>
                  <a:cubicBezTo>
                    <a:pt x="4284" y="3584"/>
                    <a:pt x="4388" y="3457"/>
                    <a:pt x="4505" y="3357"/>
                  </a:cubicBezTo>
                  <a:cubicBezTo>
                    <a:pt x="4713" y="3178"/>
                    <a:pt x="4970" y="3070"/>
                    <a:pt x="5222" y="2964"/>
                  </a:cubicBezTo>
                  <a:cubicBezTo>
                    <a:pt x="5327" y="2921"/>
                    <a:pt x="5444" y="2862"/>
                    <a:pt x="5473" y="2752"/>
                  </a:cubicBezTo>
                  <a:cubicBezTo>
                    <a:pt x="5518" y="2590"/>
                    <a:pt x="5344" y="2452"/>
                    <a:pt x="5312" y="2287"/>
                  </a:cubicBezTo>
                  <a:cubicBezTo>
                    <a:pt x="5272" y="2076"/>
                    <a:pt x="5467" y="1904"/>
                    <a:pt x="5625" y="1757"/>
                  </a:cubicBezTo>
                  <a:cubicBezTo>
                    <a:pt x="5869" y="1531"/>
                    <a:pt x="6068" y="1243"/>
                    <a:pt x="6132" y="915"/>
                  </a:cubicBezTo>
                  <a:cubicBezTo>
                    <a:pt x="6152" y="817"/>
                    <a:pt x="6158" y="713"/>
                    <a:pt x="6134" y="614"/>
                  </a:cubicBezTo>
                  <a:cubicBezTo>
                    <a:pt x="6065" y="349"/>
                    <a:pt x="5793" y="194"/>
                    <a:pt x="5530" y="124"/>
                  </a:cubicBezTo>
                  <a:cubicBezTo>
                    <a:pt x="5247" y="51"/>
                    <a:pt x="4950" y="45"/>
                    <a:pt x="4659" y="39"/>
                  </a:cubicBezTo>
                  <a:cubicBezTo>
                    <a:pt x="3781" y="20"/>
                    <a:pt x="2904" y="1"/>
                    <a:pt x="20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6"/>
            <p:cNvSpPr/>
            <p:nvPr/>
          </p:nvSpPr>
          <p:spPr>
            <a:xfrm>
              <a:off x="2534275" y="2340200"/>
              <a:ext cx="152550" cy="244000"/>
            </a:xfrm>
            <a:custGeom>
              <a:avLst/>
              <a:gdLst/>
              <a:ahLst/>
              <a:cxnLst/>
              <a:rect l="l" t="t" r="r" b="b"/>
              <a:pathLst>
                <a:path w="6102" h="9760" extrusionOk="0">
                  <a:moveTo>
                    <a:pt x="3612" y="0"/>
                  </a:moveTo>
                  <a:cubicBezTo>
                    <a:pt x="3388" y="0"/>
                    <a:pt x="3129" y="128"/>
                    <a:pt x="2972" y="256"/>
                  </a:cubicBezTo>
                  <a:cubicBezTo>
                    <a:pt x="2701" y="477"/>
                    <a:pt x="2480" y="777"/>
                    <a:pt x="2154" y="907"/>
                  </a:cubicBezTo>
                  <a:cubicBezTo>
                    <a:pt x="1992" y="973"/>
                    <a:pt x="1820" y="991"/>
                    <a:pt x="1644" y="991"/>
                  </a:cubicBezTo>
                  <a:cubicBezTo>
                    <a:pt x="1459" y="991"/>
                    <a:pt x="1272" y="971"/>
                    <a:pt x="1088" y="965"/>
                  </a:cubicBezTo>
                  <a:cubicBezTo>
                    <a:pt x="1066" y="964"/>
                    <a:pt x="1043" y="964"/>
                    <a:pt x="1020" y="964"/>
                  </a:cubicBezTo>
                  <a:cubicBezTo>
                    <a:pt x="679" y="964"/>
                    <a:pt x="308" y="1046"/>
                    <a:pt x="128" y="1332"/>
                  </a:cubicBezTo>
                  <a:cubicBezTo>
                    <a:pt x="5" y="1525"/>
                    <a:pt x="1" y="1769"/>
                    <a:pt x="1" y="1998"/>
                  </a:cubicBezTo>
                  <a:cubicBezTo>
                    <a:pt x="1" y="3738"/>
                    <a:pt x="1" y="5475"/>
                    <a:pt x="0" y="7215"/>
                  </a:cubicBezTo>
                  <a:cubicBezTo>
                    <a:pt x="0" y="7719"/>
                    <a:pt x="2" y="8235"/>
                    <a:pt x="180" y="8707"/>
                  </a:cubicBezTo>
                  <a:cubicBezTo>
                    <a:pt x="268" y="8943"/>
                    <a:pt x="402" y="9163"/>
                    <a:pt x="581" y="9340"/>
                  </a:cubicBezTo>
                  <a:cubicBezTo>
                    <a:pt x="860" y="9615"/>
                    <a:pt x="1252" y="9760"/>
                    <a:pt x="1643" y="9760"/>
                  </a:cubicBezTo>
                  <a:cubicBezTo>
                    <a:pt x="1907" y="9760"/>
                    <a:pt x="2171" y="9693"/>
                    <a:pt x="2399" y="9556"/>
                  </a:cubicBezTo>
                  <a:cubicBezTo>
                    <a:pt x="3003" y="9194"/>
                    <a:pt x="3325" y="8425"/>
                    <a:pt x="3988" y="8184"/>
                  </a:cubicBezTo>
                  <a:cubicBezTo>
                    <a:pt x="4164" y="8121"/>
                    <a:pt x="4354" y="8100"/>
                    <a:pt x="4537" y="8050"/>
                  </a:cubicBezTo>
                  <a:cubicBezTo>
                    <a:pt x="5200" y="7869"/>
                    <a:pt x="5716" y="7288"/>
                    <a:pt x="5909" y="6625"/>
                  </a:cubicBezTo>
                  <a:cubicBezTo>
                    <a:pt x="6102" y="5963"/>
                    <a:pt x="5998" y="5235"/>
                    <a:pt x="5711" y="4608"/>
                  </a:cubicBezTo>
                  <a:cubicBezTo>
                    <a:pt x="5424" y="3976"/>
                    <a:pt x="4945" y="3380"/>
                    <a:pt x="4979" y="2686"/>
                  </a:cubicBezTo>
                  <a:cubicBezTo>
                    <a:pt x="4995" y="2367"/>
                    <a:pt x="5109" y="2002"/>
                    <a:pt x="4903" y="1756"/>
                  </a:cubicBezTo>
                  <a:cubicBezTo>
                    <a:pt x="4721" y="1538"/>
                    <a:pt x="4371" y="1539"/>
                    <a:pt x="4168" y="1338"/>
                  </a:cubicBezTo>
                  <a:cubicBezTo>
                    <a:pt x="3840" y="1010"/>
                    <a:pt x="4152" y="551"/>
                    <a:pt x="3970" y="203"/>
                  </a:cubicBezTo>
                  <a:cubicBezTo>
                    <a:pt x="3892" y="56"/>
                    <a:pt x="3759" y="0"/>
                    <a:pt x="3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6"/>
            <p:cNvSpPr/>
            <p:nvPr/>
          </p:nvSpPr>
          <p:spPr>
            <a:xfrm>
              <a:off x="2531850" y="2551600"/>
              <a:ext cx="137650" cy="172375"/>
            </a:xfrm>
            <a:custGeom>
              <a:avLst/>
              <a:gdLst/>
              <a:ahLst/>
              <a:cxnLst/>
              <a:rect l="l" t="t" r="r" b="b"/>
              <a:pathLst>
                <a:path w="5506" h="6895" extrusionOk="0">
                  <a:moveTo>
                    <a:pt x="4731" y="1"/>
                  </a:moveTo>
                  <a:cubicBezTo>
                    <a:pt x="4568" y="1"/>
                    <a:pt x="4399" y="11"/>
                    <a:pt x="4251" y="82"/>
                  </a:cubicBezTo>
                  <a:cubicBezTo>
                    <a:pt x="4032" y="186"/>
                    <a:pt x="3890" y="401"/>
                    <a:pt x="3736" y="590"/>
                  </a:cubicBezTo>
                  <a:cubicBezTo>
                    <a:pt x="3388" y="1017"/>
                    <a:pt x="2929" y="1352"/>
                    <a:pt x="2417" y="1553"/>
                  </a:cubicBezTo>
                  <a:cubicBezTo>
                    <a:pt x="2239" y="1622"/>
                    <a:pt x="2050" y="1676"/>
                    <a:pt x="1860" y="1676"/>
                  </a:cubicBezTo>
                  <a:cubicBezTo>
                    <a:pt x="1811" y="1676"/>
                    <a:pt x="1762" y="1673"/>
                    <a:pt x="1713" y="1665"/>
                  </a:cubicBezTo>
                  <a:cubicBezTo>
                    <a:pt x="1370" y="1609"/>
                    <a:pt x="1059" y="1350"/>
                    <a:pt x="724" y="1350"/>
                  </a:cubicBezTo>
                  <a:cubicBezTo>
                    <a:pt x="687" y="1350"/>
                    <a:pt x="649" y="1353"/>
                    <a:pt x="611" y="1360"/>
                  </a:cubicBezTo>
                  <a:cubicBezTo>
                    <a:pt x="548" y="1372"/>
                    <a:pt x="485" y="1396"/>
                    <a:pt x="445" y="1447"/>
                  </a:cubicBezTo>
                  <a:cubicBezTo>
                    <a:pt x="408" y="1494"/>
                    <a:pt x="397" y="1557"/>
                    <a:pt x="390" y="1617"/>
                  </a:cubicBezTo>
                  <a:cubicBezTo>
                    <a:pt x="317" y="2130"/>
                    <a:pt x="245" y="2642"/>
                    <a:pt x="171" y="3155"/>
                  </a:cubicBezTo>
                  <a:cubicBezTo>
                    <a:pt x="87" y="3757"/>
                    <a:pt x="1" y="4362"/>
                    <a:pt x="4" y="4972"/>
                  </a:cubicBezTo>
                  <a:cubicBezTo>
                    <a:pt x="6" y="5369"/>
                    <a:pt x="70" y="5815"/>
                    <a:pt x="385" y="6058"/>
                  </a:cubicBezTo>
                  <a:cubicBezTo>
                    <a:pt x="499" y="6145"/>
                    <a:pt x="639" y="6200"/>
                    <a:pt x="782" y="6208"/>
                  </a:cubicBezTo>
                  <a:cubicBezTo>
                    <a:pt x="799" y="6209"/>
                    <a:pt x="817" y="6210"/>
                    <a:pt x="835" y="6210"/>
                  </a:cubicBezTo>
                  <a:cubicBezTo>
                    <a:pt x="1012" y="6210"/>
                    <a:pt x="1187" y="6156"/>
                    <a:pt x="1364" y="6156"/>
                  </a:cubicBezTo>
                  <a:cubicBezTo>
                    <a:pt x="1365" y="6156"/>
                    <a:pt x="1367" y="6156"/>
                    <a:pt x="1368" y="6156"/>
                  </a:cubicBezTo>
                  <a:cubicBezTo>
                    <a:pt x="1697" y="6157"/>
                    <a:pt x="1997" y="6344"/>
                    <a:pt x="2259" y="6542"/>
                  </a:cubicBezTo>
                  <a:cubicBezTo>
                    <a:pt x="2441" y="6681"/>
                    <a:pt x="2626" y="6833"/>
                    <a:pt x="2851" y="6879"/>
                  </a:cubicBezTo>
                  <a:cubicBezTo>
                    <a:pt x="2901" y="6889"/>
                    <a:pt x="2946" y="6894"/>
                    <a:pt x="2988" y="6894"/>
                  </a:cubicBezTo>
                  <a:cubicBezTo>
                    <a:pt x="3294" y="6894"/>
                    <a:pt x="3427" y="6646"/>
                    <a:pt x="3537" y="6377"/>
                  </a:cubicBezTo>
                  <a:cubicBezTo>
                    <a:pt x="3686" y="6016"/>
                    <a:pt x="3992" y="5723"/>
                    <a:pt x="4388" y="5665"/>
                  </a:cubicBezTo>
                  <a:cubicBezTo>
                    <a:pt x="4515" y="5647"/>
                    <a:pt x="4650" y="5650"/>
                    <a:pt x="4764" y="5590"/>
                  </a:cubicBezTo>
                  <a:cubicBezTo>
                    <a:pt x="4907" y="5516"/>
                    <a:pt x="4987" y="5353"/>
                    <a:pt x="5004" y="5193"/>
                  </a:cubicBezTo>
                  <a:cubicBezTo>
                    <a:pt x="5022" y="5031"/>
                    <a:pt x="4988" y="4870"/>
                    <a:pt x="4952" y="4713"/>
                  </a:cubicBezTo>
                  <a:cubicBezTo>
                    <a:pt x="4847" y="4260"/>
                    <a:pt x="4732" y="3800"/>
                    <a:pt x="4774" y="3336"/>
                  </a:cubicBezTo>
                  <a:cubicBezTo>
                    <a:pt x="4818" y="2853"/>
                    <a:pt x="5031" y="2406"/>
                    <a:pt x="5202" y="1952"/>
                  </a:cubicBezTo>
                  <a:cubicBezTo>
                    <a:pt x="5373" y="1499"/>
                    <a:pt x="5506" y="1002"/>
                    <a:pt x="5380" y="533"/>
                  </a:cubicBezTo>
                  <a:cubicBezTo>
                    <a:pt x="5324" y="319"/>
                    <a:pt x="5197" y="106"/>
                    <a:pt x="4990" y="34"/>
                  </a:cubicBezTo>
                  <a:cubicBezTo>
                    <a:pt x="4908" y="5"/>
                    <a:pt x="4818" y="1"/>
                    <a:pt x="4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6"/>
            <p:cNvSpPr/>
            <p:nvPr/>
          </p:nvSpPr>
          <p:spPr>
            <a:xfrm>
              <a:off x="2533625" y="2716050"/>
              <a:ext cx="114100" cy="108800"/>
            </a:xfrm>
            <a:custGeom>
              <a:avLst/>
              <a:gdLst/>
              <a:ahLst/>
              <a:cxnLst/>
              <a:rect l="l" t="t" r="r" b="b"/>
              <a:pathLst>
                <a:path w="4564" h="4352" extrusionOk="0">
                  <a:moveTo>
                    <a:pt x="1037" y="1"/>
                  </a:moveTo>
                  <a:cubicBezTo>
                    <a:pt x="870" y="1"/>
                    <a:pt x="703" y="31"/>
                    <a:pt x="547" y="93"/>
                  </a:cubicBezTo>
                  <a:cubicBezTo>
                    <a:pt x="417" y="146"/>
                    <a:pt x="287" y="224"/>
                    <a:pt x="220" y="349"/>
                  </a:cubicBezTo>
                  <a:cubicBezTo>
                    <a:pt x="144" y="492"/>
                    <a:pt x="162" y="665"/>
                    <a:pt x="175" y="825"/>
                  </a:cubicBezTo>
                  <a:cubicBezTo>
                    <a:pt x="253" y="1844"/>
                    <a:pt x="0" y="2861"/>
                    <a:pt x="25" y="3881"/>
                  </a:cubicBezTo>
                  <a:cubicBezTo>
                    <a:pt x="26" y="3955"/>
                    <a:pt x="30" y="4029"/>
                    <a:pt x="62" y="4094"/>
                  </a:cubicBezTo>
                  <a:cubicBezTo>
                    <a:pt x="146" y="4269"/>
                    <a:pt x="381" y="4296"/>
                    <a:pt x="573" y="4299"/>
                  </a:cubicBezTo>
                  <a:cubicBezTo>
                    <a:pt x="1640" y="4315"/>
                    <a:pt x="2705" y="4333"/>
                    <a:pt x="3772" y="4350"/>
                  </a:cubicBezTo>
                  <a:cubicBezTo>
                    <a:pt x="3798" y="4351"/>
                    <a:pt x="3824" y="4351"/>
                    <a:pt x="3850" y="4351"/>
                  </a:cubicBezTo>
                  <a:cubicBezTo>
                    <a:pt x="3964" y="4351"/>
                    <a:pt x="4079" y="4344"/>
                    <a:pt x="4184" y="4296"/>
                  </a:cubicBezTo>
                  <a:cubicBezTo>
                    <a:pt x="4469" y="4170"/>
                    <a:pt x="4563" y="3803"/>
                    <a:pt x="4520" y="3494"/>
                  </a:cubicBezTo>
                  <a:cubicBezTo>
                    <a:pt x="4476" y="3186"/>
                    <a:pt x="4333" y="2900"/>
                    <a:pt x="4282" y="2593"/>
                  </a:cubicBezTo>
                  <a:cubicBezTo>
                    <a:pt x="4246" y="2379"/>
                    <a:pt x="4249" y="2143"/>
                    <a:pt x="4107" y="1980"/>
                  </a:cubicBezTo>
                  <a:cubicBezTo>
                    <a:pt x="3956" y="1806"/>
                    <a:pt x="3677" y="1768"/>
                    <a:pt x="3555" y="1571"/>
                  </a:cubicBezTo>
                  <a:cubicBezTo>
                    <a:pt x="3461" y="1420"/>
                    <a:pt x="3495" y="1226"/>
                    <a:pt x="3489" y="1047"/>
                  </a:cubicBezTo>
                  <a:cubicBezTo>
                    <a:pt x="3481" y="748"/>
                    <a:pt x="3339" y="659"/>
                    <a:pt x="3093" y="659"/>
                  </a:cubicBezTo>
                  <a:cubicBezTo>
                    <a:pt x="3082" y="659"/>
                    <a:pt x="3071" y="659"/>
                    <a:pt x="3059" y="660"/>
                  </a:cubicBezTo>
                  <a:cubicBezTo>
                    <a:pt x="3041" y="660"/>
                    <a:pt x="3023" y="661"/>
                    <a:pt x="3005" y="661"/>
                  </a:cubicBezTo>
                  <a:cubicBezTo>
                    <a:pt x="2701" y="661"/>
                    <a:pt x="2379" y="579"/>
                    <a:pt x="2113" y="432"/>
                  </a:cubicBezTo>
                  <a:cubicBezTo>
                    <a:pt x="1954" y="343"/>
                    <a:pt x="1810" y="228"/>
                    <a:pt x="1648" y="146"/>
                  </a:cubicBezTo>
                  <a:cubicBezTo>
                    <a:pt x="1460" y="50"/>
                    <a:pt x="1248" y="1"/>
                    <a:pt x="1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6"/>
            <p:cNvSpPr/>
            <p:nvPr/>
          </p:nvSpPr>
          <p:spPr>
            <a:xfrm>
              <a:off x="2648350" y="2750725"/>
              <a:ext cx="168125" cy="74250"/>
            </a:xfrm>
            <a:custGeom>
              <a:avLst/>
              <a:gdLst/>
              <a:ahLst/>
              <a:cxnLst/>
              <a:rect l="l" t="t" r="r" b="b"/>
              <a:pathLst>
                <a:path w="6725" h="2970" extrusionOk="0">
                  <a:moveTo>
                    <a:pt x="1587" y="1"/>
                  </a:moveTo>
                  <a:cubicBezTo>
                    <a:pt x="1485" y="1"/>
                    <a:pt x="1393" y="89"/>
                    <a:pt x="1351" y="185"/>
                  </a:cubicBezTo>
                  <a:cubicBezTo>
                    <a:pt x="1306" y="292"/>
                    <a:pt x="1301" y="414"/>
                    <a:pt x="1270" y="525"/>
                  </a:cubicBezTo>
                  <a:cubicBezTo>
                    <a:pt x="1209" y="749"/>
                    <a:pt x="1034" y="938"/>
                    <a:pt x="817" y="1017"/>
                  </a:cubicBezTo>
                  <a:cubicBezTo>
                    <a:pt x="778" y="1031"/>
                    <a:pt x="732" y="1036"/>
                    <a:pt x="682" y="1036"/>
                  </a:cubicBezTo>
                  <a:cubicBezTo>
                    <a:pt x="585" y="1036"/>
                    <a:pt x="475" y="1018"/>
                    <a:pt x="378" y="1018"/>
                  </a:cubicBezTo>
                  <a:cubicBezTo>
                    <a:pt x="289" y="1018"/>
                    <a:pt x="211" y="1033"/>
                    <a:pt x="164" y="1090"/>
                  </a:cubicBezTo>
                  <a:cubicBezTo>
                    <a:pt x="0" y="1287"/>
                    <a:pt x="287" y="1622"/>
                    <a:pt x="371" y="1792"/>
                  </a:cubicBezTo>
                  <a:cubicBezTo>
                    <a:pt x="460" y="1967"/>
                    <a:pt x="497" y="2168"/>
                    <a:pt x="479" y="2364"/>
                  </a:cubicBezTo>
                  <a:cubicBezTo>
                    <a:pt x="472" y="2457"/>
                    <a:pt x="451" y="2549"/>
                    <a:pt x="457" y="2642"/>
                  </a:cubicBezTo>
                  <a:cubicBezTo>
                    <a:pt x="466" y="2736"/>
                    <a:pt x="505" y="2832"/>
                    <a:pt x="587" y="2876"/>
                  </a:cubicBezTo>
                  <a:cubicBezTo>
                    <a:pt x="626" y="2897"/>
                    <a:pt x="670" y="2903"/>
                    <a:pt x="715" y="2903"/>
                  </a:cubicBezTo>
                  <a:cubicBezTo>
                    <a:pt x="745" y="2903"/>
                    <a:pt x="776" y="2900"/>
                    <a:pt x="806" y="2897"/>
                  </a:cubicBezTo>
                  <a:cubicBezTo>
                    <a:pt x="1263" y="2856"/>
                    <a:pt x="1722" y="2834"/>
                    <a:pt x="2183" y="2834"/>
                  </a:cubicBezTo>
                  <a:cubicBezTo>
                    <a:pt x="3285" y="2834"/>
                    <a:pt x="4389" y="2970"/>
                    <a:pt x="5490" y="2970"/>
                  </a:cubicBezTo>
                  <a:cubicBezTo>
                    <a:pt x="5811" y="2970"/>
                    <a:pt x="6131" y="2958"/>
                    <a:pt x="6452" y="2928"/>
                  </a:cubicBezTo>
                  <a:cubicBezTo>
                    <a:pt x="6535" y="2919"/>
                    <a:pt x="6630" y="2906"/>
                    <a:pt x="6679" y="2835"/>
                  </a:cubicBezTo>
                  <a:cubicBezTo>
                    <a:pt x="6712" y="2788"/>
                    <a:pt x="6715" y="2727"/>
                    <a:pt x="6716" y="2669"/>
                  </a:cubicBezTo>
                  <a:cubicBezTo>
                    <a:pt x="6721" y="2457"/>
                    <a:pt x="6724" y="2235"/>
                    <a:pt x="6628" y="2045"/>
                  </a:cubicBezTo>
                  <a:cubicBezTo>
                    <a:pt x="6483" y="1760"/>
                    <a:pt x="6159" y="1621"/>
                    <a:pt x="5853" y="1532"/>
                  </a:cubicBezTo>
                  <a:cubicBezTo>
                    <a:pt x="5518" y="1434"/>
                    <a:pt x="5173" y="1369"/>
                    <a:pt x="4825" y="1336"/>
                  </a:cubicBezTo>
                  <a:cubicBezTo>
                    <a:pt x="4275" y="1285"/>
                    <a:pt x="3716" y="1318"/>
                    <a:pt x="3176" y="1206"/>
                  </a:cubicBezTo>
                  <a:cubicBezTo>
                    <a:pt x="2636" y="1094"/>
                    <a:pt x="2091" y="802"/>
                    <a:pt x="1861" y="298"/>
                  </a:cubicBezTo>
                  <a:cubicBezTo>
                    <a:pt x="1807" y="177"/>
                    <a:pt x="1748" y="28"/>
                    <a:pt x="1618" y="4"/>
                  </a:cubicBezTo>
                  <a:cubicBezTo>
                    <a:pt x="1607" y="2"/>
                    <a:pt x="1597" y="1"/>
                    <a:pt x="1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6"/>
            <p:cNvSpPr/>
            <p:nvPr/>
          </p:nvSpPr>
          <p:spPr>
            <a:xfrm>
              <a:off x="2659850" y="2540775"/>
              <a:ext cx="185925" cy="239325"/>
            </a:xfrm>
            <a:custGeom>
              <a:avLst/>
              <a:gdLst/>
              <a:ahLst/>
              <a:cxnLst/>
              <a:rect l="l" t="t" r="r" b="b"/>
              <a:pathLst>
                <a:path w="7437" h="9573" extrusionOk="0">
                  <a:moveTo>
                    <a:pt x="1147" y="0"/>
                  </a:moveTo>
                  <a:cubicBezTo>
                    <a:pt x="1130" y="0"/>
                    <a:pt x="1114" y="0"/>
                    <a:pt x="1097" y="1"/>
                  </a:cubicBezTo>
                  <a:cubicBezTo>
                    <a:pt x="1039" y="4"/>
                    <a:pt x="979" y="10"/>
                    <a:pt x="928" y="38"/>
                  </a:cubicBezTo>
                  <a:cubicBezTo>
                    <a:pt x="816" y="99"/>
                    <a:pt x="777" y="241"/>
                    <a:pt x="762" y="366"/>
                  </a:cubicBezTo>
                  <a:cubicBezTo>
                    <a:pt x="716" y="747"/>
                    <a:pt x="786" y="1136"/>
                    <a:pt x="743" y="1517"/>
                  </a:cubicBezTo>
                  <a:cubicBezTo>
                    <a:pt x="692" y="1975"/>
                    <a:pt x="480" y="2396"/>
                    <a:pt x="309" y="2823"/>
                  </a:cubicBezTo>
                  <a:cubicBezTo>
                    <a:pt x="136" y="3252"/>
                    <a:pt x="0" y="3720"/>
                    <a:pt x="106" y="4168"/>
                  </a:cubicBezTo>
                  <a:cubicBezTo>
                    <a:pt x="217" y="4630"/>
                    <a:pt x="578" y="4995"/>
                    <a:pt x="533" y="5490"/>
                  </a:cubicBezTo>
                  <a:cubicBezTo>
                    <a:pt x="514" y="5694"/>
                    <a:pt x="441" y="5903"/>
                    <a:pt x="509" y="6095"/>
                  </a:cubicBezTo>
                  <a:cubicBezTo>
                    <a:pt x="567" y="6263"/>
                    <a:pt x="716" y="6376"/>
                    <a:pt x="846" y="6492"/>
                  </a:cubicBezTo>
                  <a:cubicBezTo>
                    <a:pt x="1025" y="6652"/>
                    <a:pt x="1165" y="6837"/>
                    <a:pt x="1240" y="7067"/>
                  </a:cubicBezTo>
                  <a:cubicBezTo>
                    <a:pt x="1255" y="7122"/>
                    <a:pt x="1266" y="7174"/>
                    <a:pt x="1273" y="7226"/>
                  </a:cubicBezTo>
                  <a:cubicBezTo>
                    <a:pt x="1297" y="7415"/>
                    <a:pt x="1275" y="7606"/>
                    <a:pt x="1336" y="7790"/>
                  </a:cubicBezTo>
                  <a:cubicBezTo>
                    <a:pt x="1370" y="7895"/>
                    <a:pt x="1432" y="7988"/>
                    <a:pt x="1494" y="8080"/>
                  </a:cubicBezTo>
                  <a:cubicBezTo>
                    <a:pt x="1697" y="8385"/>
                    <a:pt x="1912" y="8701"/>
                    <a:pt x="2225" y="8888"/>
                  </a:cubicBezTo>
                  <a:cubicBezTo>
                    <a:pt x="2525" y="9068"/>
                    <a:pt x="2864" y="9106"/>
                    <a:pt x="3215" y="9106"/>
                  </a:cubicBezTo>
                  <a:cubicBezTo>
                    <a:pt x="3480" y="9106"/>
                    <a:pt x="3751" y="9084"/>
                    <a:pt x="4020" y="9084"/>
                  </a:cubicBezTo>
                  <a:cubicBezTo>
                    <a:pt x="4175" y="9084"/>
                    <a:pt x="4329" y="9092"/>
                    <a:pt x="4479" y="9115"/>
                  </a:cubicBezTo>
                  <a:cubicBezTo>
                    <a:pt x="4941" y="9185"/>
                    <a:pt x="5367" y="9406"/>
                    <a:pt x="5820" y="9516"/>
                  </a:cubicBezTo>
                  <a:cubicBezTo>
                    <a:pt x="5969" y="9551"/>
                    <a:pt x="6126" y="9572"/>
                    <a:pt x="6282" y="9572"/>
                  </a:cubicBezTo>
                  <a:cubicBezTo>
                    <a:pt x="6603" y="9572"/>
                    <a:pt x="6917" y="9484"/>
                    <a:pt x="7130" y="9251"/>
                  </a:cubicBezTo>
                  <a:cubicBezTo>
                    <a:pt x="7308" y="9056"/>
                    <a:pt x="7387" y="8789"/>
                    <a:pt x="7408" y="8525"/>
                  </a:cubicBezTo>
                  <a:cubicBezTo>
                    <a:pt x="7437" y="8172"/>
                    <a:pt x="7370" y="7821"/>
                    <a:pt x="7311" y="7472"/>
                  </a:cubicBezTo>
                  <a:cubicBezTo>
                    <a:pt x="7129" y="6356"/>
                    <a:pt x="7039" y="5223"/>
                    <a:pt x="7048" y="4091"/>
                  </a:cubicBezTo>
                  <a:cubicBezTo>
                    <a:pt x="7053" y="3517"/>
                    <a:pt x="7082" y="2933"/>
                    <a:pt x="6928" y="2379"/>
                  </a:cubicBezTo>
                  <a:cubicBezTo>
                    <a:pt x="6870" y="2174"/>
                    <a:pt x="6781" y="1964"/>
                    <a:pt x="6612" y="1835"/>
                  </a:cubicBezTo>
                  <a:cubicBezTo>
                    <a:pt x="6484" y="1736"/>
                    <a:pt x="6323" y="1692"/>
                    <a:pt x="6164" y="1667"/>
                  </a:cubicBezTo>
                  <a:cubicBezTo>
                    <a:pt x="6006" y="1643"/>
                    <a:pt x="5846" y="1636"/>
                    <a:pt x="5686" y="1636"/>
                  </a:cubicBezTo>
                  <a:cubicBezTo>
                    <a:pt x="5423" y="1636"/>
                    <a:pt x="5158" y="1656"/>
                    <a:pt x="4897" y="1656"/>
                  </a:cubicBezTo>
                  <a:cubicBezTo>
                    <a:pt x="4650" y="1656"/>
                    <a:pt x="4407" y="1638"/>
                    <a:pt x="4170" y="1568"/>
                  </a:cubicBezTo>
                  <a:cubicBezTo>
                    <a:pt x="3607" y="1404"/>
                    <a:pt x="3177" y="982"/>
                    <a:pt x="2707" y="652"/>
                  </a:cubicBezTo>
                  <a:cubicBezTo>
                    <a:pt x="2478" y="489"/>
                    <a:pt x="2249" y="400"/>
                    <a:pt x="2001" y="284"/>
                  </a:cubicBezTo>
                  <a:cubicBezTo>
                    <a:pt x="1706" y="147"/>
                    <a:pt x="1479" y="0"/>
                    <a:pt x="1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6"/>
            <p:cNvSpPr/>
            <p:nvPr/>
          </p:nvSpPr>
          <p:spPr>
            <a:xfrm>
              <a:off x="2861300" y="2213075"/>
              <a:ext cx="286400" cy="306775"/>
            </a:xfrm>
            <a:custGeom>
              <a:avLst/>
              <a:gdLst/>
              <a:ahLst/>
              <a:cxnLst/>
              <a:rect l="l" t="t" r="r" b="b"/>
              <a:pathLst>
                <a:path w="11456" h="12271" extrusionOk="0">
                  <a:moveTo>
                    <a:pt x="7661" y="0"/>
                  </a:moveTo>
                  <a:cubicBezTo>
                    <a:pt x="6475" y="0"/>
                    <a:pt x="5291" y="54"/>
                    <a:pt x="4119" y="231"/>
                  </a:cubicBezTo>
                  <a:cubicBezTo>
                    <a:pt x="3604" y="308"/>
                    <a:pt x="3034" y="449"/>
                    <a:pt x="2762" y="894"/>
                  </a:cubicBezTo>
                  <a:cubicBezTo>
                    <a:pt x="2512" y="1304"/>
                    <a:pt x="2602" y="1824"/>
                    <a:pt x="2634" y="2303"/>
                  </a:cubicBezTo>
                  <a:cubicBezTo>
                    <a:pt x="2733" y="3778"/>
                    <a:pt x="2153" y="5283"/>
                    <a:pt x="1092" y="6309"/>
                  </a:cubicBezTo>
                  <a:cubicBezTo>
                    <a:pt x="880" y="6512"/>
                    <a:pt x="648" y="6702"/>
                    <a:pt x="483" y="6947"/>
                  </a:cubicBezTo>
                  <a:cubicBezTo>
                    <a:pt x="1" y="7656"/>
                    <a:pt x="287" y="8765"/>
                    <a:pt x="1051" y="9148"/>
                  </a:cubicBezTo>
                  <a:cubicBezTo>
                    <a:pt x="1433" y="9341"/>
                    <a:pt x="1886" y="9364"/>
                    <a:pt x="2251" y="9588"/>
                  </a:cubicBezTo>
                  <a:cubicBezTo>
                    <a:pt x="2929" y="10001"/>
                    <a:pt x="3060" y="10913"/>
                    <a:pt x="3430" y="11618"/>
                  </a:cubicBezTo>
                  <a:cubicBezTo>
                    <a:pt x="3596" y="11935"/>
                    <a:pt x="3866" y="12246"/>
                    <a:pt x="4221" y="12270"/>
                  </a:cubicBezTo>
                  <a:cubicBezTo>
                    <a:pt x="4236" y="12270"/>
                    <a:pt x="4251" y="12271"/>
                    <a:pt x="4265" y="12271"/>
                  </a:cubicBezTo>
                  <a:cubicBezTo>
                    <a:pt x="4762" y="12271"/>
                    <a:pt x="5082" y="11733"/>
                    <a:pt x="5467" y="11401"/>
                  </a:cubicBezTo>
                  <a:cubicBezTo>
                    <a:pt x="5869" y="11052"/>
                    <a:pt x="6307" y="11009"/>
                    <a:pt x="6791" y="11009"/>
                  </a:cubicBezTo>
                  <a:cubicBezTo>
                    <a:pt x="6861" y="11009"/>
                    <a:pt x="6932" y="11010"/>
                    <a:pt x="7003" y="11011"/>
                  </a:cubicBezTo>
                  <a:cubicBezTo>
                    <a:pt x="7212" y="11014"/>
                    <a:pt x="7458" y="11054"/>
                    <a:pt x="7694" y="11054"/>
                  </a:cubicBezTo>
                  <a:cubicBezTo>
                    <a:pt x="7945" y="11054"/>
                    <a:pt x="8185" y="11008"/>
                    <a:pt x="8358" y="10824"/>
                  </a:cubicBezTo>
                  <a:cubicBezTo>
                    <a:pt x="8593" y="10575"/>
                    <a:pt x="8587" y="10180"/>
                    <a:pt x="8758" y="9882"/>
                  </a:cubicBezTo>
                  <a:cubicBezTo>
                    <a:pt x="9156" y="9188"/>
                    <a:pt x="10285" y="9305"/>
                    <a:pt x="10767" y="8664"/>
                  </a:cubicBezTo>
                  <a:cubicBezTo>
                    <a:pt x="10931" y="8444"/>
                    <a:pt x="10994" y="8167"/>
                    <a:pt x="11045" y="7898"/>
                  </a:cubicBezTo>
                  <a:cubicBezTo>
                    <a:pt x="11455" y="5751"/>
                    <a:pt x="11436" y="3546"/>
                    <a:pt x="11414" y="1361"/>
                  </a:cubicBezTo>
                  <a:cubicBezTo>
                    <a:pt x="11410" y="931"/>
                    <a:pt x="11368" y="428"/>
                    <a:pt x="11006" y="200"/>
                  </a:cubicBezTo>
                  <a:cubicBezTo>
                    <a:pt x="10816" y="81"/>
                    <a:pt x="10578" y="69"/>
                    <a:pt x="10354" y="62"/>
                  </a:cubicBezTo>
                  <a:cubicBezTo>
                    <a:pt x="9457" y="31"/>
                    <a:pt x="8558" y="0"/>
                    <a:pt x="7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6"/>
            <p:cNvSpPr/>
            <p:nvPr/>
          </p:nvSpPr>
          <p:spPr>
            <a:xfrm>
              <a:off x="2800925" y="2462525"/>
              <a:ext cx="188450" cy="357050"/>
            </a:xfrm>
            <a:custGeom>
              <a:avLst/>
              <a:gdLst/>
              <a:ahLst/>
              <a:cxnLst/>
              <a:rect l="l" t="t" r="r" b="b"/>
              <a:pathLst>
                <a:path w="7538" h="14282" extrusionOk="0">
                  <a:moveTo>
                    <a:pt x="3601" y="1"/>
                  </a:moveTo>
                  <a:cubicBezTo>
                    <a:pt x="3267" y="1"/>
                    <a:pt x="2956" y="148"/>
                    <a:pt x="2847" y="508"/>
                  </a:cubicBezTo>
                  <a:cubicBezTo>
                    <a:pt x="2767" y="774"/>
                    <a:pt x="2766" y="1014"/>
                    <a:pt x="2628" y="1256"/>
                  </a:cubicBezTo>
                  <a:cubicBezTo>
                    <a:pt x="2492" y="1498"/>
                    <a:pt x="2355" y="1734"/>
                    <a:pt x="2163" y="1939"/>
                  </a:cubicBezTo>
                  <a:cubicBezTo>
                    <a:pt x="1775" y="2349"/>
                    <a:pt x="1264" y="2627"/>
                    <a:pt x="736" y="2807"/>
                  </a:cubicBezTo>
                  <a:cubicBezTo>
                    <a:pt x="577" y="2862"/>
                    <a:pt x="413" y="2910"/>
                    <a:pt x="273" y="3003"/>
                  </a:cubicBezTo>
                  <a:cubicBezTo>
                    <a:pt x="133" y="3095"/>
                    <a:pt x="16" y="3243"/>
                    <a:pt x="8" y="3412"/>
                  </a:cubicBezTo>
                  <a:cubicBezTo>
                    <a:pt x="0" y="3574"/>
                    <a:pt x="95" y="3728"/>
                    <a:pt x="218" y="3834"/>
                  </a:cubicBezTo>
                  <a:cubicBezTo>
                    <a:pt x="342" y="3939"/>
                    <a:pt x="493" y="4008"/>
                    <a:pt x="639" y="4078"/>
                  </a:cubicBezTo>
                  <a:cubicBezTo>
                    <a:pt x="1081" y="4293"/>
                    <a:pt x="1717" y="4565"/>
                    <a:pt x="1921" y="5036"/>
                  </a:cubicBezTo>
                  <a:cubicBezTo>
                    <a:pt x="2139" y="5540"/>
                    <a:pt x="2143" y="6115"/>
                    <a:pt x="2140" y="6654"/>
                  </a:cubicBezTo>
                  <a:cubicBezTo>
                    <a:pt x="2137" y="7369"/>
                    <a:pt x="2134" y="8086"/>
                    <a:pt x="2130" y="8803"/>
                  </a:cubicBezTo>
                  <a:cubicBezTo>
                    <a:pt x="2129" y="9247"/>
                    <a:pt x="2127" y="9693"/>
                    <a:pt x="2176" y="10135"/>
                  </a:cubicBezTo>
                  <a:cubicBezTo>
                    <a:pt x="2217" y="10501"/>
                    <a:pt x="2294" y="10864"/>
                    <a:pt x="2323" y="11230"/>
                  </a:cubicBezTo>
                  <a:cubicBezTo>
                    <a:pt x="2375" y="11908"/>
                    <a:pt x="2256" y="12597"/>
                    <a:pt x="1981" y="13218"/>
                  </a:cubicBezTo>
                  <a:cubicBezTo>
                    <a:pt x="1913" y="13372"/>
                    <a:pt x="1834" y="13532"/>
                    <a:pt x="1851" y="13701"/>
                  </a:cubicBezTo>
                  <a:cubicBezTo>
                    <a:pt x="1888" y="14038"/>
                    <a:pt x="2279" y="14200"/>
                    <a:pt x="2612" y="14250"/>
                  </a:cubicBezTo>
                  <a:cubicBezTo>
                    <a:pt x="2753" y="14270"/>
                    <a:pt x="2897" y="14281"/>
                    <a:pt x="3042" y="14281"/>
                  </a:cubicBezTo>
                  <a:cubicBezTo>
                    <a:pt x="3567" y="14281"/>
                    <a:pt x="4094" y="14135"/>
                    <a:pt x="4455" y="13762"/>
                  </a:cubicBezTo>
                  <a:cubicBezTo>
                    <a:pt x="4749" y="13454"/>
                    <a:pt x="4886" y="13043"/>
                    <a:pt x="4981" y="12636"/>
                  </a:cubicBezTo>
                  <a:cubicBezTo>
                    <a:pt x="5094" y="12154"/>
                    <a:pt x="5210" y="11820"/>
                    <a:pt x="5453" y="11384"/>
                  </a:cubicBezTo>
                  <a:cubicBezTo>
                    <a:pt x="5966" y="10468"/>
                    <a:pt x="6480" y="9553"/>
                    <a:pt x="6993" y="8638"/>
                  </a:cubicBezTo>
                  <a:cubicBezTo>
                    <a:pt x="7168" y="8325"/>
                    <a:pt x="7345" y="8002"/>
                    <a:pt x="7400" y="7648"/>
                  </a:cubicBezTo>
                  <a:cubicBezTo>
                    <a:pt x="7538" y="6741"/>
                    <a:pt x="6847" y="5926"/>
                    <a:pt x="6667" y="5026"/>
                  </a:cubicBezTo>
                  <a:cubicBezTo>
                    <a:pt x="6661" y="4994"/>
                    <a:pt x="6656" y="4961"/>
                    <a:pt x="6651" y="4930"/>
                  </a:cubicBezTo>
                  <a:cubicBezTo>
                    <a:pt x="6599" y="4604"/>
                    <a:pt x="6614" y="4271"/>
                    <a:pt x="6664" y="3943"/>
                  </a:cubicBezTo>
                  <a:cubicBezTo>
                    <a:pt x="6738" y="3463"/>
                    <a:pt x="7056" y="3043"/>
                    <a:pt x="6490" y="2744"/>
                  </a:cubicBezTo>
                  <a:cubicBezTo>
                    <a:pt x="6063" y="2519"/>
                    <a:pt x="5617" y="2699"/>
                    <a:pt x="5392" y="2161"/>
                  </a:cubicBezTo>
                  <a:cubicBezTo>
                    <a:pt x="5247" y="1814"/>
                    <a:pt x="5141" y="1449"/>
                    <a:pt x="4986" y="1105"/>
                  </a:cubicBezTo>
                  <a:cubicBezTo>
                    <a:pt x="4831" y="760"/>
                    <a:pt x="4617" y="429"/>
                    <a:pt x="4305" y="217"/>
                  </a:cubicBezTo>
                  <a:cubicBezTo>
                    <a:pt x="4107" y="81"/>
                    <a:pt x="3848" y="1"/>
                    <a:pt x="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6"/>
            <p:cNvSpPr/>
            <p:nvPr/>
          </p:nvSpPr>
          <p:spPr>
            <a:xfrm>
              <a:off x="2936725" y="2656550"/>
              <a:ext cx="208150" cy="170125"/>
            </a:xfrm>
            <a:custGeom>
              <a:avLst/>
              <a:gdLst/>
              <a:ahLst/>
              <a:cxnLst/>
              <a:rect l="l" t="t" r="r" b="b"/>
              <a:pathLst>
                <a:path w="8326" h="6805" extrusionOk="0">
                  <a:moveTo>
                    <a:pt x="5048" y="1"/>
                  </a:moveTo>
                  <a:cubicBezTo>
                    <a:pt x="4764" y="1"/>
                    <a:pt x="4481" y="47"/>
                    <a:pt x="4212" y="135"/>
                  </a:cubicBezTo>
                  <a:cubicBezTo>
                    <a:pt x="3983" y="211"/>
                    <a:pt x="3763" y="317"/>
                    <a:pt x="3527" y="363"/>
                  </a:cubicBezTo>
                  <a:cubicBezTo>
                    <a:pt x="3446" y="378"/>
                    <a:pt x="3363" y="386"/>
                    <a:pt x="3280" y="386"/>
                  </a:cubicBezTo>
                  <a:cubicBezTo>
                    <a:pt x="3089" y="386"/>
                    <a:pt x="2899" y="345"/>
                    <a:pt x="2725" y="270"/>
                  </a:cubicBezTo>
                  <a:cubicBezTo>
                    <a:pt x="2580" y="206"/>
                    <a:pt x="2477" y="108"/>
                    <a:pt x="2375" y="108"/>
                  </a:cubicBezTo>
                  <a:cubicBezTo>
                    <a:pt x="2316" y="108"/>
                    <a:pt x="2257" y="141"/>
                    <a:pt x="2191" y="230"/>
                  </a:cubicBezTo>
                  <a:cubicBezTo>
                    <a:pt x="1918" y="599"/>
                    <a:pt x="2026" y="1156"/>
                    <a:pt x="1774" y="1548"/>
                  </a:cubicBezTo>
                  <a:cubicBezTo>
                    <a:pt x="1687" y="1681"/>
                    <a:pt x="1569" y="1789"/>
                    <a:pt x="1468" y="1912"/>
                  </a:cubicBezTo>
                  <a:cubicBezTo>
                    <a:pt x="1044" y="2428"/>
                    <a:pt x="971" y="3138"/>
                    <a:pt x="709" y="3751"/>
                  </a:cubicBezTo>
                  <a:cubicBezTo>
                    <a:pt x="598" y="4009"/>
                    <a:pt x="454" y="4252"/>
                    <a:pt x="340" y="4509"/>
                  </a:cubicBezTo>
                  <a:cubicBezTo>
                    <a:pt x="97" y="5056"/>
                    <a:pt x="1" y="5667"/>
                    <a:pt x="63" y="6263"/>
                  </a:cubicBezTo>
                  <a:cubicBezTo>
                    <a:pt x="78" y="6411"/>
                    <a:pt x="109" y="6569"/>
                    <a:pt x="217" y="6674"/>
                  </a:cubicBezTo>
                  <a:cubicBezTo>
                    <a:pt x="338" y="6790"/>
                    <a:pt x="518" y="6805"/>
                    <a:pt x="688" y="6805"/>
                  </a:cubicBezTo>
                  <a:cubicBezTo>
                    <a:pt x="702" y="6805"/>
                    <a:pt x="716" y="6804"/>
                    <a:pt x="729" y="6804"/>
                  </a:cubicBezTo>
                  <a:lnTo>
                    <a:pt x="7766" y="6755"/>
                  </a:lnTo>
                  <a:cubicBezTo>
                    <a:pt x="7912" y="6753"/>
                    <a:pt x="8069" y="6748"/>
                    <a:pt x="8180" y="6653"/>
                  </a:cubicBezTo>
                  <a:cubicBezTo>
                    <a:pt x="8300" y="6549"/>
                    <a:pt x="8325" y="6371"/>
                    <a:pt x="8316" y="6211"/>
                  </a:cubicBezTo>
                  <a:cubicBezTo>
                    <a:pt x="8297" y="5851"/>
                    <a:pt x="8160" y="5508"/>
                    <a:pt x="8023" y="5174"/>
                  </a:cubicBezTo>
                  <a:cubicBezTo>
                    <a:pt x="7882" y="4828"/>
                    <a:pt x="7735" y="4474"/>
                    <a:pt x="7491" y="4192"/>
                  </a:cubicBezTo>
                  <a:cubicBezTo>
                    <a:pt x="7072" y="3713"/>
                    <a:pt x="6424" y="3499"/>
                    <a:pt x="5968" y="3057"/>
                  </a:cubicBezTo>
                  <a:cubicBezTo>
                    <a:pt x="5560" y="2661"/>
                    <a:pt x="5330" y="2084"/>
                    <a:pt x="5356" y="1514"/>
                  </a:cubicBezTo>
                  <a:cubicBezTo>
                    <a:pt x="5374" y="1124"/>
                    <a:pt x="5503" y="743"/>
                    <a:pt x="5471" y="354"/>
                  </a:cubicBezTo>
                  <a:cubicBezTo>
                    <a:pt x="5462" y="256"/>
                    <a:pt x="5440" y="150"/>
                    <a:pt x="5366" y="83"/>
                  </a:cubicBezTo>
                  <a:cubicBezTo>
                    <a:pt x="5289" y="13"/>
                    <a:pt x="5178" y="3"/>
                    <a:pt x="5076" y="1"/>
                  </a:cubicBezTo>
                  <a:cubicBezTo>
                    <a:pt x="5066" y="1"/>
                    <a:pt x="5057" y="1"/>
                    <a:pt x="5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6"/>
            <p:cNvSpPr/>
            <p:nvPr/>
          </p:nvSpPr>
          <p:spPr>
            <a:xfrm>
              <a:off x="3066425" y="2449825"/>
              <a:ext cx="78200" cy="301850"/>
            </a:xfrm>
            <a:custGeom>
              <a:avLst/>
              <a:gdLst/>
              <a:ahLst/>
              <a:cxnLst/>
              <a:rect l="l" t="t" r="r" b="b"/>
              <a:pathLst>
                <a:path w="3128" h="12074" extrusionOk="0">
                  <a:moveTo>
                    <a:pt x="2635" y="1"/>
                  </a:moveTo>
                  <a:cubicBezTo>
                    <a:pt x="2618" y="1"/>
                    <a:pt x="2601" y="2"/>
                    <a:pt x="2583" y="5"/>
                  </a:cubicBezTo>
                  <a:cubicBezTo>
                    <a:pt x="2443" y="28"/>
                    <a:pt x="2335" y="140"/>
                    <a:pt x="2252" y="257"/>
                  </a:cubicBezTo>
                  <a:cubicBezTo>
                    <a:pt x="1945" y="690"/>
                    <a:pt x="1823" y="1286"/>
                    <a:pt x="1367" y="1554"/>
                  </a:cubicBezTo>
                  <a:cubicBezTo>
                    <a:pt x="1162" y="1675"/>
                    <a:pt x="915" y="1708"/>
                    <a:pt x="703" y="1820"/>
                  </a:cubicBezTo>
                  <a:cubicBezTo>
                    <a:pt x="1" y="2190"/>
                    <a:pt x="703" y="2796"/>
                    <a:pt x="874" y="3265"/>
                  </a:cubicBezTo>
                  <a:cubicBezTo>
                    <a:pt x="1091" y="3865"/>
                    <a:pt x="1122" y="4522"/>
                    <a:pt x="1124" y="5155"/>
                  </a:cubicBezTo>
                  <a:cubicBezTo>
                    <a:pt x="1127" y="5721"/>
                    <a:pt x="1114" y="6294"/>
                    <a:pt x="987" y="6846"/>
                  </a:cubicBezTo>
                  <a:cubicBezTo>
                    <a:pt x="928" y="7101"/>
                    <a:pt x="845" y="7352"/>
                    <a:pt x="824" y="7612"/>
                  </a:cubicBezTo>
                  <a:cubicBezTo>
                    <a:pt x="815" y="7718"/>
                    <a:pt x="818" y="7827"/>
                    <a:pt x="852" y="7928"/>
                  </a:cubicBezTo>
                  <a:cubicBezTo>
                    <a:pt x="881" y="8011"/>
                    <a:pt x="934" y="8084"/>
                    <a:pt x="972" y="8164"/>
                  </a:cubicBezTo>
                  <a:cubicBezTo>
                    <a:pt x="1148" y="8539"/>
                    <a:pt x="979" y="8974"/>
                    <a:pt x="926" y="9385"/>
                  </a:cubicBezTo>
                  <a:cubicBezTo>
                    <a:pt x="882" y="9709"/>
                    <a:pt x="915" y="10043"/>
                    <a:pt x="1018" y="10354"/>
                  </a:cubicBezTo>
                  <a:cubicBezTo>
                    <a:pt x="1173" y="10819"/>
                    <a:pt x="1481" y="11216"/>
                    <a:pt x="1782" y="11603"/>
                  </a:cubicBezTo>
                  <a:cubicBezTo>
                    <a:pt x="1957" y="11827"/>
                    <a:pt x="2187" y="12074"/>
                    <a:pt x="2458" y="12074"/>
                  </a:cubicBezTo>
                  <a:cubicBezTo>
                    <a:pt x="2486" y="12074"/>
                    <a:pt x="2516" y="12071"/>
                    <a:pt x="2545" y="12065"/>
                  </a:cubicBezTo>
                  <a:cubicBezTo>
                    <a:pt x="2766" y="12021"/>
                    <a:pt x="2920" y="11805"/>
                    <a:pt x="2971" y="11584"/>
                  </a:cubicBezTo>
                  <a:cubicBezTo>
                    <a:pt x="3020" y="11363"/>
                    <a:pt x="2988" y="11134"/>
                    <a:pt x="2972" y="10908"/>
                  </a:cubicBezTo>
                  <a:cubicBezTo>
                    <a:pt x="2909" y="10070"/>
                    <a:pt x="3049" y="9234"/>
                    <a:pt x="3099" y="8395"/>
                  </a:cubicBezTo>
                  <a:cubicBezTo>
                    <a:pt x="3128" y="7905"/>
                    <a:pt x="3126" y="7414"/>
                    <a:pt x="3125" y="6923"/>
                  </a:cubicBezTo>
                  <a:cubicBezTo>
                    <a:pt x="3117" y="4892"/>
                    <a:pt x="3110" y="2859"/>
                    <a:pt x="3102" y="828"/>
                  </a:cubicBezTo>
                  <a:cubicBezTo>
                    <a:pt x="3101" y="642"/>
                    <a:pt x="3100" y="449"/>
                    <a:pt x="3022" y="282"/>
                  </a:cubicBezTo>
                  <a:cubicBezTo>
                    <a:pt x="2950" y="129"/>
                    <a:pt x="2799" y="1"/>
                    <a:pt x="26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6" name="Google Shape;2676;p46"/>
          <p:cNvGrpSpPr/>
          <p:nvPr/>
        </p:nvGrpSpPr>
        <p:grpSpPr>
          <a:xfrm>
            <a:off x="90671" y="3904449"/>
            <a:ext cx="1143011" cy="1143009"/>
            <a:chOff x="1906425" y="4846075"/>
            <a:chExt cx="589850" cy="581625"/>
          </a:xfrm>
        </p:grpSpPr>
        <p:sp>
          <p:nvSpPr>
            <p:cNvPr id="2677" name="Google Shape;2677;p46"/>
            <p:cNvSpPr/>
            <p:nvPr/>
          </p:nvSpPr>
          <p:spPr>
            <a:xfrm>
              <a:off x="1990775" y="4923925"/>
              <a:ext cx="127075" cy="101275"/>
            </a:xfrm>
            <a:custGeom>
              <a:avLst/>
              <a:gdLst/>
              <a:ahLst/>
              <a:cxnLst/>
              <a:rect l="l" t="t" r="r" b="b"/>
              <a:pathLst>
                <a:path w="5083" h="4051" extrusionOk="0">
                  <a:moveTo>
                    <a:pt x="2530" y="0"/>
                  </a:moveTo>
                  <a:cubicBezTo>
                    <a:pt x="2138" y="0"/>
                    <a:pt x="1743" y="30"/>
                    <a:pt x="1383" y="177"/>
                  </a:cubicBezTo>
                  <a:cubicBezTo>
                    <a:pt x="220" y="647"/>
                    <a:pt x="0" y="2518"/>
                    <a:pt x="570" y="3498"/>
                  </a:cubicBezTo>
                  <a:cubicBezTo>
                    <a:pt x="656" y="3646"/>
                    <a:pt x="765" y="3784"/>
                    <a:pt x="906" y="3880"/>
                  </a:cubicBezTo>
                  <a:cubicBezTo>
                    <a:pt x="1092" y="4006"/>
                    <a:pt x="1317" y="4050"/>
                    <a:pt x="1545" y="4050"/>
                  </a:cubicBezTo>
                  <a:cubicBezTo>
                    <a:pt x="1659" y="4050"/>
                    <a:pt x="1773" y="4039"/>
                    <a:pt x="1884" y="4022"/>
                  </a:cubicBezTo>
                  <a:cubicBezTo>
                    <a:pt x="3081" y="3836"/>
                    <a:pt x="4127" y="3008"/>
                    <a:pt x="4718" y="1950"/>
                  </a:cubicBezTo>
                  <a:cubicBezTo>
                    <a:pt x="4926" y="1580"/>
                    <a:pt x="5082" y="1117"/>
                    <a:pt x="4886" y="740"/>
                  </a:cubicBezTo>
                  <a:cubicBezTo>
                    <a:pt x="4764" y="506"/>
                    <a:pt x="4525" y="352"/>
                    <a:pt x="4280" y="251"/>
                  </a:cubicBezTo>
                  <a:cubicBezTo>
                    <a:pt x="3787" y="48"/>
                    <a:pt x="3243" y="10"/>
                    <a:pt x="2711" y="2"/>
                  </a:cubicBezTo>
                  <a:cubicBezTo>
                    <a:pt x="2651" y="1"/>
                    <a:pt x="2590" y="0"/>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6"/>
            <p:cNvSpPr/>
            <p:nvPr/>
          </p:nvSpPr>
          <p:spPr>
            <a:xfrm>
              <a:off x="2106325" y="5318750"/>
              <a:ext cx="102225" cy="61600"/>
            </a:xfrm>
            <a:custGeom>
              <a:avLst/>
              <a:gdLst/>
              <a:ahLst/>
              <a:cxnLst/>
              <a:rect l="l" t="t" r="r" b="b"/>
              <a:pathLst>
                <a:path w="4089" h="2464" extrusionOk="0">
                  <a:moveTo>
                    <a:pt x="991" y="1"/>
                  </a:moveTo>
                  <a:cubicBezTo>
                    <a:pt x="786" y="1"/>
                    <a:pt x="572" y="24"/>
                    <a:pt x="416" y="152"/>
                  </a:cubicBezTo>
                  <a:cubicBezTo>
                    <a:pt x="1" y="494"/>
                    <a:pt x="239" y="1265"/>
                    <a:pt x="483" y="1636"/>
                  </a:cubicBezTo>
                  <a:cubicBezTo>
                    <a:pt x="755" y="2057"/>
                    <a:pt x="1199" y="2334"/>
                    <a:pt x="1677" y="2427"/>
                  </a:cubicBezTo>
                  <a:cubicBezTo>
                    <a:pt x="1806" y="2452"/>
                    <a:pt x="1936" y="2463"/>
                    <a:pt x="2066" y="2463"/>
                  </a:cubicBezTo>
                  <a:cubicBezTo>
                    <a:pt x="2449" y="2463"/>
                    <a:pt x="2832" y="2363"/>
                    <a:pt x="3181" y="2204"/>
                  </a:cubicBezTo>
                  <a:cubicBezTo>
                    <a:pt x="3451" y="2079"/>
                    <a:pt x="3715" y="1909"/>
                    <a:pt x="3879" y="1659"/>
                  </a:cubicBezTo>
                  <a:cubicBezTo>
                    <a:pt x="4044" y="1409"/>
                    <a:pt x="4088" y="1064"/>
                    <a:pt x="3929" y="811"/>
                  </a:cubicBezTo>
                  <a:cubicBezTo>
                    <a:pt x="3790" y="591"/>
                    <a:pt x="3533" y="481"/>
                    <a:pt x="3288" y="396"/>
                  </a:cubicBezTo>
                  <a:cubicBezTo>
                    <a:pt x="2570" y="149"/>
                    <a:pt x="1812" y="15"/>
                    <a:pt x="1053" y="2"/>
                  </a:cubicBezTo>
                  <a:cubicBezTo>
                    <a:pt x="1033" y="1"/>
                    <a:pt x="1012" y="1"/>
                    <a:pt x="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6"/>
            <p:cNvSpPr/>
            <p:nvPr/>
          </p:nvSpPr>
          <p:spPr>
            <a:xfrm>
              <a:off x="2191225" y="5231700"/>
              <a:ext cx="305050" cy="196000"/>
            </a:xfrm>
            <a:custGeom>
              <a:avLst/>
              <a:gdLst/>
              <a:ahLst/>
              <a:cxnLst/>
              <a:rect l="l" t="t" r="r" b="b"/>
              <a:pathLst>
                <a:path w="12202" h="7840" extrusionOk="0">
                  <a:moveTo>
                    <a:pt x="10667" y="0"/>
                  </a:moveTo>
                  <a:cubicBezTo>
                    <a:pt x="10602" y="0"/>
                    <a:pt x="10537" y="3"/>
                    <a:pt x="10473" y="8"/>
                  </a:cubicBezTo>
                  <a:cubicBezTo>
                    <a:pt x="9416" y="88"/>
                    <a:pt x="8474" y="669"/>
                    <a:pt x="7570" y="1222"/>
                  </a:cubicBezTo>
                  <a:cubicBezTo>
                    <a:pt x="6416" y="1927"/>
                    <a:pt x="5245" y="2613"/>
                    <a:pt x="3993" y="3120"/>
                  </a:cubicBezTo>
                  <a:cubicBezTo>
                    <a:pt x="3599" y="3279"/>
                    <a:pt x="3210" y="3387"/>
                    <a:pt x="2797" y="3474"/>
                  </a:cubicBezTo>
                  <a:cubicBezTo>
                    <a:pt x="2416" y="3556"/>
                    <a:pt x="2037" y="3600"/>
                    <a:pt x="1693" y="3800"/>
                  </a:cubicBezTo>
                  <a:cubicBezTo>
                    <a:pt x="1501" y="3911"/>
                    <a:pt x="1323" y="4063"/>
                    <a:pt x="1106" y="4109"/>
                  </a:cubicBezTo>
                  <a:cubicBezTo>
                    <a:pt x="1051" y="4121"/>
                    <a:pt x="992" y="4127"/>
                    <a:pt x="951" y="4166"/>
                  </a:cubicBezTo>
                  <a:cubicBezTo>
                    <a:pt x="913" y="4201"/>
                    <a:pt x="902" y="4254"/>
                    <a:pt x="896" y="4305"/>
                  </a:cubicBezTo>
                  <a:cubicBezTo>
                    <a:pt x="861" y="4569"/>
                    <a:pt x="920" y="4841"/>
                    <a:pt x="865" y="5102"/>
                  </a:cubicBezTo>
                  <a:cubicBezTo>
                    <a:pt x="838" y="5223"/>
                    <a:pt x="789" y="5337"/>
                    <a:pt x="720" y="5436"/>
                  </a:cubicBezTo>
                  <a:cubicBezTo>
                    <a:pt x="702" y="5461"/>
                    <a:pt x="684" y="5486"/>
                    <a:pt x="664" y="5508"/>
                  </a:cubicBezTo>
                  <a:cubicBezTo>
                    <a:pt x="552" y="5638"/>
                    <a:pt x="407" y="5735"/>
                    <a:pt x="291" y="5862"/>
                  </a:cubicBezTo>
                  <a:cubicBezTo>
                    <a:pt x="0" y="6181"/>
                    <a:pt x="144" y="6552"/>
                    <a:pt x="406" y="6833"/>
                  </a:cubicBezTo>
                  <a:cubicBezTo>
                    <a:pt x="715" y="7163"/>
                    <a:pt x="1057" y="7480"/>
                    <a:pt x="1480" y="7641"/>
                  </a:cubicBezTo>
                  <a:cubicBezTo>
                    <a:pt x="1843" y="7778"/>
                    <a:pt x="2241" y="7790"/>
                    <a:pt x="2628" y="7798"/>
                  </a:cubicBezTo>
                  <a:cubicBezTo>
                    <a:pt x="4165" y="7829"/>
                    <a:pt x="5702" y="7840"/>
                    <a:pt x="7239" y="7840"/>
                  </a:cubicBezTo>
                  <a:cubicBezTo>
                    <a:pt x="8553" y="7840"/>
                    <a:pt x="9866" y="7832"/>
                    <a:pt x="11180" y="7825"/>
                  </a:cubicBezTo>
                  <a:cubicBezTo>
                    <a:pt x="11384" y="7824"/>
                    <a:pt x="11600" y="7819"/>
                    <a:pt x="11779" y="7721"/>
                  </a:cubicBezTo>
                  <a:cubicBezTo>
                    <a:pt x="12158" y="7508"/>
                    <a:pt x="12201" y="6992"/>
                    <a:pt x="12200" y="6557"/>
                  </a:cubicBezTo>
                  <a:cubicBezTo>
                    <a:pt x="12194" y="5312"/>
                    <a:pt x="12189" y="4065"/>
                    <a:pt x="12182" y="2819"/>
                  </a:cubicBezTo>
                  <a:cubicBezTo>
                    <a:pt x="12180" y="2185"/>
                    <a:pt x="12174" y="1539"/>
                    <a:pt x="11974" y="939"/>
                  </a:cubicBezTo>
                  <a:cubicBezTo>
                    <a:pt x="11893" y="696"/>
                    <a:pt x="11776" y="457"/>
                    <a:pt x="11583" y="289"/>
                  </a:cubicBezTo>
                  <a:cubicBezTo>
                    <a:pt x="11336" y="73"/>
                    <a:pt x="10999" y="0"/>
                    <a:pt x="10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6"/>
            <p:cNvSpPr/>
            <p:nvPr/>
          </p:nvSpPr>
          <p:spPr>
            <a:xfrm>
              <a:off x="1906425" y="5307975"/>
              <a:ext cx="286875" cy="117825"/>
            </a:xfrm>
            <a:custGeom>
              <a:avLst/>
              <a:gdLst/>
              <a:ahLst/>
              <a:cxnLst/>
              <a:rect l="l" t="t" r="r" b="b"/>
              <a:pathLst>
                <a:path w="11475" h="4713" extrusionOk="0">
                  <a:moveTo>
                    <a:pt x="1913" y="1"/>
                  </a:moveTo>
                  <a:cubicBezTo>
                    <a:pt x="1522" y="1"/>
                    <a:pt x="1143" y="247"/>
                    <a:pt x="907" y="568"/>
                  </a:cubicBezTo>
                  <a:cubicBezTo>
                    <a:pt x="636" y="937"/>
                    <a:pt x="514" y="1392"/>
                    <a:pt x="398" y="1835"/>
                  </a:cubicBezTo>
                  <a:cubicBezTo>
                    <a:pt x="199" y="2594"/>
                    <a:pt x="0" y="3387"/>
                    <a:pt x="176" y="4152"/>
                  </a:cubicBezTo>
                  <a:cubicBezTo>
                    <a:pt x="198" y="4244"/>
                    <a:pt x="227" y="4339"/>
                    <a:pt x="285" y="4415"/>
                  </a:cubicBezTo>
                  <a:cubicBezTo>
                    <a:pt x="429" y="4599"/>
                    <a:pt x="696" y="4614"/>
                    <a:pt x="928" y="4614"/>
                  </a:cubicBezTo>
                  <a:cubicBezTo>
                    <a:pt x="3399" y="4612"/>
                    <a:pt x="5871" y="4610"/>
                    <a:pt x="8341" y="4609"/>
                  </a:cubicBezTo>
                  <a:cubicBezTo>
                    <a:pt x="8810" y="4609"/>
                    <a:pt x="9280" y="4609"/>
                    <a:pt x="9748" y="4646"/>
                  </a:cubicBezTo>
                  <a:cubicBezTo>
                    <a:pt x="10062" y="4671"/>
                    <a:pt x="10378" y="4713"/>
                    <a:pt x="10692" y="4713"/>
                  </a:cubicBezTo>
                  <a:cubicBezTo>
                    <a:pt x="10817" y="4713"/>
                    <a:pt x="10942" y="4706"/>
                    <a:pt x="11067" y="4689"/>
                  </a:cubicBezTo>
                  <a:cubicBezTo>
                    <a:pt x="11193" y="4672"/>
                    <a:pt x="11332" y="4635"/>
                    <a:pt x="11395" y="4524"/>
                  </a:cubicBezTo>
                  <a:cubicBezTo>
                    <a:pt x="11475" y="4389"/>
                    <a:pt x="11401" y="4220"/>
                    <a:pt x="11321" y="4086"/>
                  </a:cubicBezTo>
                  <a:cubicBezTo>
                    <a:pt x="11168" y="3830"/>
                    <a:pt x="10993" y="3589"/>
                    <a:pt x="10793" y="3367"/>
                  </a:cubicBezTo>
                  <a:cubicBezTo>
                    <a:pt x="10738" y="3305"/>
                    <a:pt x="10678" y="3242"/>
                    <a:pt x="10599" y="3215"/>
                  </a:cubicBezTo>
                  <a:cubicBezTo>
                    <a:pt x="10565" y="3203"/>
                    <a:pt x="10529" y="3199"/>
                    <a:pt x="10492" y="3199"/>
                  </a:cubicBezTo>
                  <a:cubicBezTo>
                    <a:pt x="10445" y="3199"/>
                    <a:pt x="10396" y="3206"/>
                    <a:pt x="10349" y="3211"/>
                  </a:cubicBezTo>
                  <a:cubicBezTo>
                    <a:pt x="10251" y="3223"/>
                    <a:pt x="10151" y="3229"/>
                    <a:pt x="10052" y="3229"/>
                  </a:cubicBezTo>
                  <a:cubicBezTo>
                    <a:pt x="9626" y="3229"/>
                    <a:pt x="9199" y="3124"/>
                    <a:pt x="8818" y="2931"/>
                  </a:cubicBezTo>
                  <a:cubicBezTo>
                    <a:pt x="8582" y="2811"/>
                    <a:pt x="8481" y="2697"/>
                    <a:pt x="8332" y="2498"/>
                  </a:cubicBezTo>
                  <a:cubicBezTo>
                    <a:pt x="8226" y="2357"/>
                    <a:pt x="8046" y="2296"/>
                    <a:pt x="7870" y="2296"/>
                  </a:cubicBezTo>
                  <a:cubicBezTo>
                    <a:pt x="7815" y="2296"/>
                    <a:pt x="7760" y="2302"/>
                    <a:pt x="7708" y="2313"/>
                  </a:cubicBezTo>
                  <a:cubicBezTo>
                    <a:pt x="7444" y="2373"/>
                    <a:pt x="7216" y="2532"/>
                    <a:pt x="6961" y="2621"/>
                  </a:cubicBezTo>
                  <a:cubicBezTo>
                    <a:pt x="6795" y="2678"/>
                    <a:pt x="6624" y="2703"/>
                    <a:pt x="6451" y="2703"/>
                  </a:cubicBezTo>
                  <a:cubicBezTo>
                    <a:pt x="5997" y="2703"/>
                    <a:pt x="5532" y="2529"/>
                    <a:pt x="5119" y="2315"/>
                  </a:cubicBezTo>
                  <a:cubicBezTo>
                    <a:pt x="4373" y="1929"/>
                    <a:pt x="3693" y="1413"/>
                    <a:pt x="3123" y="796"/>
                  </a:cubicBezTo>
                  <a:cubicBezTo>
                    <a:pt x="2824" y="474"/>
                    <a:pt x="2519" y="102"/>
                    <a:pt x="2087" y="17"/>
                  </a:cubicBezTo>
                  <a:cubicBezTo>
                    <a:pt x="2029" y="6"/>
                    <a:pt x="1971" y="1"/>
                    <a:pt x="1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6"/>
            <p:cNvSpPr/>
            <p:nvPr/>
          </p:nvSpPr>
          <p:spPr>
            <a:xfrm>
              <a:off x="1911275" y="5118375"/>
              <a:ext cx="198225" cy="246200"/>
            </a:xfrm>
            <a:custGeom>
              <a:avLst/>
              <a:gdLst/>
              <a:ahLst/>
              <a:cxnLst/>
              <a:rect l="l" t="t" r="r" b="b"/>
              <a:pathLst>
                <a:path w="7929" h="9848" extrusionOk="0">
                  <a:moveTo>
                    <a:pt x="2021" y="0"/>
                  </a:moveTo>
                  <a:cubicBezTo>
                    <a:pt x="2014" y="0"/>
                    <a:pt x="2007" y="0"/>
                    <a:pt x="2000" y="1"/>
                  </a:cubicBezTo>
                  <a:cubicBezTo>
                    <a:pt x="1483" y="11"/>
                    <a:pt x="1057" y="400"/>
                    <a:pt x="725" y="798"/>
                  </a:cubicBezTo>
                  <a:cubicBezTo>
                    <a:pt x="482" y="1091"/>
                    <a:pt x="256" y="1409"/>
                    <a:pt x="136" y="1771"/>
                  </a:cubicBezTo>
                  <a:cubicBezTo>
                    <a:pt x="11" y="2148"/>
                    <a:pt x="9" y="2553"/>
                    <a:pt x="8" y="2951"/>
                  </a:cubicBezTo>
                  <a:cubicBezTo>
                    <a:pt x="4" y="3933"/>
                    <a:pt x="1" y="4917"/>
                    <a:pt x="88" y="5894"/>
                  </a:cubicBezTo>
                  <a:cubicBezTo>
                    <a:pt x="122" y="6259"/>
                    <a:pt x="190" y="6665"/>
                    <a:pt x="486" y="6882"/>
                  </a:cubicBezTo>
                  <a:cubicBezTo>
                    <a:pt x="639" y="6995"/>
                    <a:pt x="827" y="7035"/>
                    <a:pt x="1020" y="7035"/>
                  </a:cubicBezTo>
                  <a:cubicBezTo>
                    <a:pt x="1144" y="7035"/>
                    <a:pt x="1269" y="7019"/>
                    <a:pt x="1388" y="6994"/>
                  </a:cubicBezTo>
                  <a:cubicBezTo>
                    <a:pt x="1670" y="6936"/>
                    <a:pt x="1949" y="6841"/>
                    <a:pt x="2235" y="6841"/>
                  </a:cubicBezTo>
                  <a:cubicBezTo>
                    <a:pt x="2260" y="6841"/>
                    <a:pt x="2286" y="6841"/>
                    <a:pt x="2311" y="6843"/>
                  </a:cubicBezTo>
                  <a:cubicBezTo>
                    <a:pt x="2754" y="6870"/>
                    <a:pt x="3146" y="7151"/>
                    <a:pt x="3436" y="7487"/>
                  </a:cubicBezTo>
                  <a:cubicBezTo>
                    <a:pt x="3725" y="7824"/>
                    <a:pt x="3938" y="8220"/>
                    <a:pt x="4198" y="8580"/>
                  </a:cubicBezTo>
                  <a:cubicBezTo>
                    <a:pt x="4477" y="8963"/>
                    <a:pt x="4816" y="9310"/>
                    <a:pt x="5228" y="9547"/>
                  </a:cubicBezTo>
                  <a:cubicBezTo>
                    <a:pt x="5553" y="9734"/>
                    <a:pt x="5927" y="9847"/>
                    <a:pt x="6301" y="9847"/>
                  </a:cubicBezTo>
                  <a:cubicBezTo>
                    <a:pt x="6399" y="9847"/>
                    <a:pt x="6497" y="9839"/>
                    <a:pt x="6594" y="9823"/>
                  </a:cubicBezTo>
                  <a:cubicBezTo>
                    <a:pt x="6870" y="9775"/>
                    <a:pt x="7172" y="9639"/>
                    <a:pt x="7321" y="9390"/>
                  </a:cubicBezTo>
                  <a:cubicBezTo>
                    <a:pt x="7352" y="9337"/>
                    <a:pt x="7382" y="9281"/>
                    <a:pt x="7404" y="9223"/>
                  </a:cubicBezTo>
                  <a:cubicBezTo>
                    <a:pt x="7433" y="9152"/>
                    <a:pt x="7455" y="9079"/>
                    <a:pt x="7466" y="9009"/>
                  </a:cubicBezTo>
                  <a:cubicBezTo>
                    <a:pt x="7486" y="8865"/>
                    <a:pt x="7482" y="8716"/>
                    <a:pt x="7527" y="8577"/>
                  </a:cubicBezTo>
                  <a:cubicBezTo>
                    <a:pt x="7595" y="8365"/>
                    <a:pt x="7768" y="8202"/>
                    <a:pt x="7856" y="7997"/>
                  </a:cubicBezTo>
                  <a:cubicBezTo>
                    <a:pt x="7914" y="7866"/>
                    <a:pt x="7928" y="7695"/>
                    <a:pt x="7831" y="7587"/>
                  </a:cubicBezTo>
                  <a:cubicBezTo>
                    <a:pt x="7800" y="7554"/>
                    <a:pt x="7763" y="7529"/>
                    <a:pt x="7732" y="7499"/>
                  </a:cubicBezTo>
                  <a:cubicBezTo>
                    <a:pt x="7636" y="7403"/>
                    <a:pt x="7618" y="7258"/>
                    <a:pt x="7574" y="7132"/>
                  </a:cubicBezTo>
                  <a:cubicBezTo>
                    <a:pt x="7480" y="6861"/>
                    <a:pt x="7249" y="6644"/>
                    <a:pt x="6974" y="6564"/>
                  </a:cubicBezTo>
                  <a:cubicBezTo>
                    <a:pt x="6881" y="6538"/>
                    <a:pt x="6783" y="6526"/>
                    <a:pt x="6689" y="6508"/>
                  </a:cubicBezTo>
                  <a:cubicBezTo>
                    <a:pt x="6501" y="6472"/>
                    <a:pt x="6315" y="6405"/>
                    <a:pt x="6162" y="6289"/>
                  </a:cubicBezTo>
                  <a:cubicBezTo>
                    <a:pt x="5965" y="6137"/>
                    <a:pt x="5915" y="5936"/>
                    <a:pt x="5820" y="5722"/>
                  </a:cubicBezTo>
                  <a:cubicBezTo>
                    <a:pt x="5275" y="4506"/>
                    <a:pt x="4889" y="3224"/>
                    <a:pt x="4399" y="1985"/>
                  </a:cubicBezTo>
                  <a:cubicBezTo>
                    <a:pt x="4260" y="1635"/>
                    <a:pt x="4110" y="1281"/>
                    <a:pt x="3868" y="992"/>
                  </a:cubicBezTo>
                  <a:cubicBezTo>
                    <a:pt x="3602" y="675"/>
                    <a:pt x="3238" y="455"/>
                    <a:pt x="2871" y="265"/>
                  </a:cubicBezTo>
                  <a:cubicBezTo>
                    <a:pt x="2605" y="128"/>
                    <a:pt x="2320"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6"/>
            <p:cNvSpPr/>
            <p:nvPr/>
          </p:nvSpPr>
          <p:spPr>
            <a:xfrm>
              <a:off x="2000525" y="5058950"/>
              <a:ext cx="254475" cy="252400"/>
            </a:xfrm>
            <a:custGeom>
              <a:avLst/>
              <a:gdLst/>
              <a:ahLst/>
              <a:cxnLst/>
              <a:rect l="l" t="t" r="r" b="b"/>
              <a:pathLst>
                <a:path w="10179" h="10096" extrusionOk="0">
                  <a:moveTo>
                    <a:pt x="7507" y="0"/>
                  </a:moveTo>
                  <a:cubicBezTo>
                    <a:pt x="7186" y="0"/>
                    <a:pt x="6864" y="44"/>
                    <a:pt x="6554" y="133"/>
                  </a:cubicBezTo>
                  <a:cubicBezTo>
                    <a:pt x="5981" y="300"/>
                    <a:pt x="5461" y="609"/>
                    <a:pt x="4908" y="832"/>
                  </a:cubicBezTo>
                  <a:cubicBezTo>
                    <a:pt x="4217" y="1112"/>
                    <a:pt x="3471" y="1254"/>
                    <a:pt x="2725" y="1254"/>
                  </a:cubicBezTo>
                  <a:cubicBezTo>
                    <a:pt x="2307" y="1254"/>
                    <a:pt x="1888" y="1209"/>
                    <a:pt x="1480" y="1119"/>
                  </a:cubicBezTo>
                  <a:cubicBezTo>
                    <a:pt x="1295" y="1078"/>
                    <a:pt x="1104" y="1028"/>
                    <a:pt x="916" y="1028"/>
                  </a:cubicBezTo>
                  <a:cubicBezTo>
                    <a:pt x="836" y="1028"/>
                    <a:pt x="756" y="1037"/>
                    <a:pt x="677" y="1060"/>
                  </a:cubicBezTo>
                  <a:cubicBezTo>
                    <a:pt x="180" y="1207"/>
                    <a:pt x="1" y="1860"/>
                    <a:pt x="152" y="2357"/>
                  </a:cubicBezTo>
                  <a:cubicBezTo>
                    <a:pt x="286" y="2798"/>
                    <a:pt x="620" y="3082"/>
                    <a:pt x="820" y="3477"/>
                  </a:cubicBezTo>
                  <a:cubicBezTo>
                    <a:pt x="1000" y="3832"/>
                    <a:pt x="1166" y="4205"/>
                    <a:pt x="1341" y="4566"/>
                  </a:cubicBezTo>
                  <a:cubicBezTo>
                    <a:pt x="1758" y="5429"/>
                    <a:pt x="2087" y="6332"/>
                    <a:pt x="2423" y="7229"/>
                  </a:cubicBezTo>
                  <a:cubicBezTo>
                    <a:pt x="2513" y="7473"/>
                    <a:pt x="2605" y="7716"/>
                    <a:pt x="2748" y="7933"/>
                  </a:cubicBezTo>
                  <a:cubicBezTo>
                    <a:pt x="2891" y="8149"/>
                    <a:pt x="3088" y="8338"/>
                    <a:pt x="3334" y="8421"/>
                  </a:cubicBezTo>
                  <a:cubicBezTo>
                    <a:pt x="3584" y="8507"/>
                    <a:pt x="3883" y="8486"/>
                    <a:pt x="4098" y="8661"/>
                  </a:cubicBezTo>
                  <a:cubicBezTo>
                    <a:pt x="4414" y="8917"/>
                    <a:pt x="4382" y="9365"/>
                    <a:pt x="4520" y="9719"/>
                  </a:cubicBezTo>
                  <a:cubicBezTo>
                    <a:pt x="4554" y="9808"/>
                    <a:pt x="4594" y="9898"/>
                    <a:pt x="4669" y="9956"/>
                  </a:cubicBezTo>
                  <a:cubicBezTo>
                    <a:pt x="4710" y="9988"/>
                    <a:pt x="4759" y="10009"/>
                    <a:pt x="4809" y="10025"/>
                  </a:cubicBezTo>
                  <a:cubicBezTo>
                    <a:pt x="4919" y="10060"/>
                    <a:pt x="5032" y="10072"/>
                    <a:pt x="5146" y="10072"/>
                  </a:cubicBezTo>
                  <a:cubicBezTo>
                    <a:pt x="5415" y="10072"/>
                    <a:pt x="5692" y="10003"/>
                    <a:pt x="5964" y="10003"/>
                  </a:cubicBezTo>
                  <a:cubicBezTo>
                    <a:pt x="6052" y="10003"/>
                    <a:pt x="6139" y="10011"/>
                    <a:pt x="6226" y="10030"/>
                  </a:cubicBezTo>
                  <a:cubicBezTo>
                    <a:pt x="6277" y="10040"/>
                    <a:pt x="6326" y="10055"/>
                    <a:pt x="6377" y="10069"/>
                  </a:cubicBezTo>
                  <a:cubicBezTo>
                    <a:pt x="6419" y="10080"/>
                    <a:pt x="6462" y="10089"/>
                    <a:pt x="6505" y="10094"/>
                  </a:cubicBezTo>
                  <a:cubicBezTo>
                    <a:pt x="6517" y="10095"/>
                    <a:pt x="6530" y="10095"/>
                    <a:pt x="6542" y="10095"/>
                  </a:cubicBezTo>
                  <a:cubicBezTo>
                    <a:pt x="6627" y="10095"/>
                    <a:pt x="6713" y="10070"/>
                    <a:pt x="6766" y="10006"/>
                  </a:cubicBezTo>
                  <a:cubicBezTo>
                    <a:pt x="6799" y="9965"/>
                    <a:pt x="6817" y="9911"/>
                    <a:pt x="6830" y="9859"/>
                  </a:cubicBezTo>
                  <a:cubicBezTo>
                    <a:pt x="6948" y="9423"/>
                    <a:pt x="6911" y="8982"/>
                    <a:pt x="6984" y="8542"/>
                  </a:cubicBezTo>
                  <a:cubicBezTo>
                    <a:pt x="7060" y="8087"/>
                    <a:pt x="7177" y="7643"/>
                    <a:pt x="7318" y="7206"/>
                  </a:cubicBezTo>
                  <a:cubicBezTo>
                    <a:pt x="7534" y="6534"/>
                    <a:pt x="7863" y="5891"/>
                    <a:pt x="8333" y="5361"/>
                  </a:cubicBezTo>
                  <a:cubicBezTo>
                    <a:pt x="8852" y="4775"/>
                    <a:pt x="9545" y="4318"/>
                    <a:pt x="9879" y="3610"/>
                  </a:cubicBezTo>
                  <a:cubicBezTo>
                    <a:pt x="10178" y="2975"/>
                    <a:pt x="10139" y="2227"/>
                    <a:pt x="9954" y="1548"/>
                  </a:cubicBezTo>
                  <a:cubicBezTo>
                    <a:pt x="9876" y="1262"/>
                    <a:pt x="9769" y="975"/>
                    <a:pt x="9574" y="750"/>
                  </a:cubicBezTo>
                  <a:cubicBezTo>
                    <a:pt x="9399" y="547"/>
                    <a:pt x="9162" y="405"/>
                    <a:pt x="8916" y="297"/>
                  </a:cubicBezTo>
                  <a:cubicBezTo>
                    <a:pt x="8474" y="100"/>
                    <a:pt x="7991" y="0"/>
                    <a:pt x="7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6"/>
            <p:cNvSpPr/>
            <p:nvPr/>
          </p:nvSpPr>
          <p:spPr>
            <a:xfrm>
              <a:off x="2177650" y="5065000"/>
              <a:ext cx="317075" cy="261350"/>
            </a:xfrm>
            <a:custGeom>
              <a:avLst/>
              <a:gdLst/>
              <a:ahLst/>
              <a:cxnLst/>
              <a:rect l="l" t="t" r="r" b="b"/>
              <a:pathLst>
                <a:path w="12683" h="10454" extrusionOk="0">
                  <a:moveTo>
                    <a:pt x="5598" y="1"/>
                  </a:moveTo>
                  <a:cubicBezTo>
                    <a:pt x="5322" y="1"/>
                    <a:pt x="5053" y="65"/>
                    <a:pt x="4825" y="214"/>
                  </a:cubicBezTo>
                  <a:cubicBezTo>
                    <a:pt x="4299" y="557"/>
                    <a:pt x="4136" y="1221"/>
                    <a:pt x="4015" y="1822"/>
                  </a:cubicBezTo>
                  <a:cubicBezTo>
                    <a:pt x="3881" y="2484"/>
                    <a:pt x="3749" y="3145"/>
                    <a:pt x="3615" y="3807"/>
                  </a:cubicBezTo>
                  <a:cubicBezTo>
                    <a:pt x="3572" y="4023"/>
                    <a:pt x="3526" y="4244"/>
                    <a:pt x="3417" y="4439"/>
                  </a:cubicBezTo>
                  <a:cubicBezTo>
                    <a:pt x="3246" y="4742"/>
                    <a:pt x="2939" y="4945"/>
                    <a:pt x="2644" y="5141"/>
                  </a:cubicBezTo>
                  <a:cubicBezTo>
                    <a:pt x="2144" y="5473"/>
                    <a:pt x="1644" y="5820"/>
                    <a:pt x="1234" y="6256"/>
                  </a:cubicBezTo>
                  <a:cubicBezTo>
                    <a:pt x="1040" y="6461"/>
                    <a:pt x="868" y="6687"/>
                    <a:pt x="729" y="6931"/>
                  </a:cubicBezTo>
                  <a:cubicBezTo>
                    <a:pt x="658" y="7055"/>
                    <a:pt x="597" y="7186"/>
                    <a:pt x="546" y="7319"/>
                  </a:cubicBezTo>
                  <a:cubicBezTo>
                    <a:pt x="503" y="7434"/>
                    <a:pt x="441" y="7534"/>
                    <a:pt x="411" y="7655"/>
                  </a:cubicBezTo>
                  <a:cubicBezTo>
                    <a:pt x="255" y="8287"/>
                    <a:pt x="128" y="8928"/>
                    <a:pt x="30" y="9570"/>
                  </a:cubicBezTo>
                  <a:cubicBezTo>
                    <a:pt x="25" y="9602"/>
                    <a:pt x="20" y="9634"/>
                    <a:pt x="15" y="9667"/>
                  </a:cubicBezTo>
                  <a:cubicBezTo>
                    <a:pt x="7" y="9716"/>
                    <a:pt x="1" y="9769"/>
                    <a:pt x="19" y="9817"/>
                  </a:cubicBezTo>
                  <a:cubicBezTo>
                    <a:pt x="37" y="9863"/>
                    <a:pt x="77" y="9898"/>
                    <a:pt x="119" y="9924"/>
                  </a:cubicBezTo>
                  <a:cubicBezTo>
                    <a:pt x="295" y="10034"/>
                    <a:pt x="525" y="10023"/>
                    <a:pt x="715" y="10109"/>
                  </a:cubicBezTo>
                  <a:cubicBezTo>
                    <a:pt x="920" y="10202"/>
                    <a:pt x="1070" y="10402"/>
                    <a:pt x="1291" y="10446"/>
                  </a:cubicBezTo>
                  <a:cubicBezTo>
                    <a:pt x="1317" y="10451"/>
                    <a:pt x="1343" y="10453"/>
                    <a:pt x="1368" y="10453"/>
                  </a:cubicBezTo>
                  <a:cubicBezTo>
                    <a:pt x="1545" y="10453"/>
                    <a:pt x="1692" y="10331"/>
                    <a:pt x="1849" y="10255"/>
                  </a:cubicBezTo>
                  <a:cubicBezTo>
                    <a:pt x="2050" y="10158"/>
                    <a:pt x="2261" y="10078"/>
                    <a:pt x="2473" y="10007"/>
                  </a:cubicBezTo>
                  <a:cubicBezTo>
                    <a:pt x="2838" y="9885"/>
                    <a:pt x="3212" y="9798"/>
                    <a:pt x="3587" y="9715"/>
                  </a:cubicBezTo>
                  <a:cubicBezTo>
                    <a:pt x="3916" y="9642"/>
                    <a:pt x="4217" y="9493"/>
                    <a:pt x="4513" y="9340"/>
                  </a:cubicBezTo>
                  <a:cubicBezTo>
                    <a:pt x="5078" y="9050"/>
                    <a:pt x="5586" y="8670"/>
                    <a:pt x="6111" y="8321"/>
                  </a:cubicBezTo>
                  <a:cubicBezTo>
                    <a:pt x="7218" y="7581"/>
                    <a:pt x="8410" y="6965"/>
                    <a:pt x="9660" y="6485"/>
                  </a:cubicBezTo>
                  <a:cubicBezTo>
                    <a:pt x="10091" y="6320"/>
                    <a:pt x="10539" y="6170"/>
                    <a:pt x="11001" y="6169"/>
                  </a:cubicBezTo>
                  <a:cubicBezTo>
                    <a:pt x="11234" y="6169"/>
                    <a:pt x="11466" y="6206"/>
                    <a:pt x="11698" y="6206"/>
                  </a:cubicBezTo>
                  <a:cubicBezTo>
                    <a:pt x="11740" y="6206"/>
                    <a:pt x="11782" y="6205"/>
                    <a:pt x="11823" y="6202"/>
                  </a:cubicBezTo>
                  <a:cubicBezTo>
                    <a:pt x="12097" y="6185"/>
                    <a:pt x="12389" y="6076"/>
                    <a:pt x="12519" y="5842"/>
                  </a:cubicBezTo>
                  <a:cubicBezTo>
                    <a:pt x="12585" y="5727"/>
                    <a:pt x="12604" y="5594"/>
                    <a:pt x="12616" y="5462"/>
                  </a:cubicBezTo>
                  <a:cubicBezTo>
                    <a:pt x="12682" y="4720"/>
                    <a:pt x="12522" y="3960"/>
                    <a:pt x="12159" y="3302"/>
                  </a:cubicBezTo>
                  <a:cubicBezTo>
                    <a:pt x="12061" y="3123"/>
                    <a:pt x="11945" y="2948"/>
                    <a:pt x="11783" y="2819"/>
                  </a:cubicBezTo>
                  <a:cubicBezTo>
                    <a:pt x="11393" y="2507"/>
                    <a:pt x="10835" y="2523"/>
                    <a:pt x="10334" y="2444"/>
                  </a:cubicBezTo>
                  <a:cubicBezTo>
                    <a:pt x="9394" y="2295"/>
                    <a:pt x="8567" y="1762"/>
                    <a:pt x="7837" y="1170"/>
                  </a:cubicBezTo>
                  <a:cubicBezTo>
                    <a:pt x="7400" y="815"/>
                    <a:pt x="6978" y="429"/>
                    <a:pt x="6461" y="194"/>
                  </a:cubicBezTo>
                  <a:cubicBezTo>
                    <a:pt x="6193" y="74"/>
                    <a:pt x="5892" y="1"/>
                    <a:pt x="5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6"/>
            <p:cNvSpPr/>
            <p:nvPr/>
          </p:nvSpPr>
          <p:spPr>
            <a:xfrm>
              <a:off x="2029150" y="4958625"/>
              <a:ext cx="254750" cy="121625"/>
            </a:xfrm>
            <a:custGeom>
              <a:avLst/>
              <a:gdLst/>
              <a:ahLst/>
              <a:cxnLst/>
              <a:rect l="l" t="t" r="r" b="b"/>
              <a:pathLst>
                <a:path w="10190" h="4865" extrusionOk="0">
                  <a:moveTo>
                    <a:pt x="4474" y="0"/>
                  </a:moveTo>
                  <a:cubicBezTo>
                    <a:pt x="3772" y="0"/>
                    <a:pt x="3728" y="768"/>
                    <a:pt x="3436" y="1277"/>
                  </a:cubicBezTo>
                  <a:cubicBezTo>
                    <a:pt x="3079" y="1898"/>
                    <a:pt x="2555" y="2420"/>
                    <a:pt x="1934" y="2777"/>
                  </a:cubicBezTo>
                  <a:cubicBezTo>
                    <a:pt x="1579" y="2980"/>
                    <a:pt x="1193" y="3129"/>
                    <a:pt x="791" y="3210"/>
                  </a:cubicBezTo>
                  <a:cubicBezTo>
                    <a:pt x="629" y="3242"/>
                    <a:pt x="462" y="3265"/>
                    <a:pt x="314" y="3338"/>
                  </a:cubicBezTo>
                  <a:cubicBezTo>
                    <a:pt x="166" y="3411"/>
                    <a:pt x="36" y="3547"/>
                    <a:pt x="21" y="3711"/>
                  </a:cubicBezTo>
                  <a:cubicBezTo>
                    <a:pt x="1" y="3940"/>
                    <a:pt x="227" y="4184"/>
                    <a:pt x="349" y="4357"/>
                  </a:cubicBezTo>
                  <a:cubicBezTo>
                    <a:pt x="509" y="4588"/>
                    <a:pt x="720" y="4730"/>
                    <a:pt x="993" y="4802"/>
                  </a:cubicBezTo>
                  <a:cubicBezTo>
                    <a:pt x="1160" y="4846"/>
                    <a:pt x="1328" y="4865"/>
                    <a:pt x="1497" y="4865"/>
                  </a:cubicBezTo>
                  <a:cubicBezTo>
                    <a:pt x="2025" y="4865"/>
                    <a:pt x="2558" y="4677"/>
                    <a:pt x="3052" y="4465"/>
                  </a:cubicBezTo>
                  <a:cubicBezTo>
                    <a:pt x="3391" y="4320"/>
                    <a:pt x="3723" y="4162"/>
                    <a:pt x="4051" y="3992"/>
                  </a:cubicBezTo>
                  <a:cubicBezTo>
                    <a:pt x="4342" y="3842"/>
                    <a:pt x="4627" y="3682"/>
                    <a:pt x="4930" y="3553"/>
                  </a:cubicBezTo>
                  <a:cubicBezTo>
                    <a:pt x="5450" y="3331"/>
                    <a:pt x="6009" y="3204"/>
                    <a:pt x="6573" y="3161"/>
                  </a:cubicBezTo>
                  <a:cubicBezTo>
                    <a:pt x="6670" y="3153"/>
                    <a:pt x="6770" y="3149"/>
                    <a:pt x="6869" y="3149"/>
                  </a:cubicBezTo>
                  <a:cubicBezTo>
                    <a:pt x="7362" y="3149"/>
                    <a:pt x="7862" y="3249"/>
                    <a:pt x="8228" y="3568"/>
                  </a:cubicBezTo>
                  <a:cubicBezTo>
                    <a:pt x="8407" y="3722"/>
                    <a:pt x="8542" y="3919"/>
                    <a:pt x="8704" y="4090"/>
                  </a:cubicBezTo>
                  <a:cubicBezTo>
                    <a:pt x="8866" y="4261"/>
                    <a:pt x="9069" y="4412"/>
                    <a:pt x="9303" y="4434"/>
                  </a:cubicBezTo>
                  <a:cubicBezTo>
                    <a:pt x="9321" y="4435"/>
                    <a:pt x="9339" y="4436"/>
                    <a:pt x="9357" y="4436"/>
                  </a:cubicBezTo>
                  <a:cubicBezTo>
                    <a:pt x="9631" y="4436"/>
                    <a:pt x="9888" y="4253"/>
                    <a:pt x="10022" y="4013"/>
                  </a:cubicBezTo>
                  <a:cubicBezTo>
                    <a:pt x="10166" y="3758"/>
                    <a:pt x="10189" y="3449"/>
                    <a:pt x="10155" y="3157"/>
                  </a:cubicBezTo>
                  <a:cubicBezTo>
                    <a:pt x="10097" y="2628"/>
                    <a:pt x="9821" y="2084"/>
                    <a:pt x="9332" y="1872"/>
                  </a:cubicBezTo>
                  <a:cubicBezTo>
                    <a:pt x="9164" y="1798"/>
                    <a:pt x="8982" y="1769"/>
                    <a:pt x="8801" y="1740"/>
                  </a:cubicBezTo>
                  <a:cubicBezTo>
                    <a:pt x="7851" y="1587"/>
                    <a:pt x="6877" y="1603"/>
                    <a:pt x="6075" y="996"/>
                  </a:cubicBezTo>
                  <a:cubicBezTo>
                    <a:pt x="5837" y="815"/>
                    <a:pt x="5631" y="594"/>
                    <a:pt x="5401" y="402"/>
                  </a:cubicBezTo>
                  <a:cubicBezTo>
                    <a:pt x="5171" y="210"/>
                    <a:pt x="4904" y="45"/>
                    <a:pt x="4608" y="9"/>
                  </a:cubicBezTo>
                  <a:cubicBezTo>
                    <a:pt x="4561" y="3"/>
                    <a:pt x="4516" y="0"/>
                    <a:pt x="4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6"/>
            <p:cNvSpPr/>
            <p:nvPr/>
          </p:nvSpPr>
          <p:spPr>
            <a:xfrm>
              <a:off x="2093250" y="4848550"/>
              <a:ext cx="402725" cy="259625"/>
            </a:xfrm>
            <a:custGeom>
              <a:avLst/>
              <a:gdLst/>
              <a:ahLst/>
              <a:cxnLst/>
              <a:rect l="l" t="t" r="r" b="b"/>
              <a:pathLst>
                <a:path w="16109" h="10385" extrusionOk="0">
                  <a:moveTo>
                    <a:pt x="4768" y="1"/>
                  </a:moveTo>
                  <a:cubicBezTo>
                    <a:pt x="4495" y="1"/>
                    <a:pt x="4222" y="18"/>
                    <a:pt x="3951" y="59"/>
                  </a:cubicBezTo>
                  <a:cubicBezTo>
                    <a:pt x="3381" y="147"/>
                    <a:pt x="2781" y="313"/>
                    <a:pt x="2338" y="686"/>
                  </a:cubicBezTo>
                  <a:cubicBezTo>
                    <a:pt x="2020" y="953"/>
                    <a:pt x="1776" y="1322"/>
                    <a:pt x="1389" y="1484"/>
                  </a:cubicBezTo>
                  <a:cubicBezTo>
                    <a:pt x="1082" y="1611"/>
                    <a:pt x="721" y="1591"/>
                    <a:pt x="428" y="1745"/>
                  </a:cubicBezTo>
                  <a:cubicBezTo>
                    <a:pt x="244" y="1842"/>
                    <a:pt x="98" y="2011"/>
                    <a:pt x="49" y="2207"/>
                  </a:cubicBezTo>
                  <a:cubicBezTo>
                    <a:pt x="1" y="2405"/>
                    <a:pt x="54" y="2628"/>
                    <a:pt x="205" y="2769"/>
                  </a:cubicBezTo>
                  <a:cubicBezTo>
                    <a:pt x="315" y="2875"/>
                    <a:pt x="464" y="2929"/>
                    <a:pt x="607" y="2987"/>
                  </a:cubicBezTo>
                  <a:cubicBezTo>
                    <a:pt x="726" y="3033"/>
                    <a:pt x="854" y="3091"/>
                    <a:pt x="961" y="3166"/>
                  </a:cubicBezTo>
                  <a:cubicBezTo>
                    <a:pt x="1075" y="3245"/>
                    <a:pt x="1167" y="3344"/>
                    <a:pt x="1211" y="3474"/>
                  </a:cubicBezTo>
                  <a:cubicBezTo>
                    <a:pt x="1229" y="3528"/>
                    <a:pt x="1238" y="3587"/>
                    <a:pt x="1271" y="3635"/>
                  </a:cubicBezTo>
                  <a:cubicBezTo>
                    <a:pt x="1330" y="3714"/>
                    <a:pt x="1440" y="3734"/>
                    <a:pt x="1540" y="3745"/>
                  </a:cubicBezTo>
                  <a:cubicBezTo>
                    <a:pt x="1604" y="3751"/>
                    <a:pt x="1668" y="3754"/>
                    <a:pt x="1733" y="3754"/>
                  </a:cubicBezTo>
                  <a:cubicBezTo>
                    <a:pt x="1910" y="3754"/>
                    <a:pt x="2090" y="3735"/>
                    <a:pt x="2268" y="3735"/>
                  </a:cubicBezTo>
                  <a:cubicBezTo>
                    <a:pt x="2396" y="3735"/>
                    <a:pt x="2523" y="3745"/>
                    <a:pt x="2647" y="3779"/>
                  </a:cubicBezTo>
                  <a:cubicBezTo>
                    <a:pt x="2913" y="3850"/>
                    <a:pt x="3152" y="3994"/>
                    <a:pt x="3369" y="4156"/>
                  </a:cubicBezTo>
                  <a:cubicBezTo>
                    <a:pt x="3830" y="4500"/>
                    <a:pt x="4213" y="4942"/>
                    <a:pt x="4714" y="5235"/>
                  </a:cubicBezTo>
                  <a:cubicBezTo>
                    <a:pt x="4902" y="5345"/>
                    <a:pt x="5104" y="5430"/>
                    <a:pt x="5320" y="5470"/>
                  </a:cubicBezTo>
                  <a:cubicBezTo>
                    <a:pt x="5448" y="5494"/>
                    <a:pt x="5578" y="5501"/>
                    <a:pt x="5709" y="5501"/>
                  </a:cubicBezTo>
                  <a:cubicBezTo>
                    <a:pt x="5914" y="5501"/>
                    <a:pt x="6122" y="5483"/>
                    <a:pt x="6326" y="5483"/>
                  </a:cubicBezTo>
                  <a:cubicBezTo>
                    <a:pt x="6528" y="5483"/>
                    <a:pt x="6726" y="5500"/>
                    <a:pt x="6914" y="5569"/>
                  </a:cubicBezTo>
                  <a:cubicBezTo>
                    <a:pt x="7472" y="5772"/>
                    <a:pt x="7765" y="6349"/>
                    <a:pt x="8033" y="6864"/>
                  </a:cubicBezTo>
                  <a:cubicBezTo>
                    <a:pt x="8300" y="7381"/>
                    <a:pt x="8670" y="7938"/>
                    <a:pt x="9259" y="8033"/>
                  </a:cubicBezTo>
                  <a:cubicBezTo>
                    <a:pt x="9339" y="8046"/>
                    <a:pt x="9420" y="8049"/>
                    <a:pt x="9500" y="8049"/>
                  </a:cubicBezTo>
                  <a:cubicBezTo>
                    <a:pt x="9589" y="8049"/>
                    <a:pt x="9678" y="8045"/>
                    <a:pt x="9766" y="8045"/>
                  </a:cubicBezTo>
                  <a:cubicBezTo>
                    <a:pt x="9816" y="8045"/>
                    <a:pt x="9866" y="8047"/>
                    <a:pt x="9915" y="8051"/>
                  </a:cubicBezTo>
                  <a:cubicBezTo>
                    <a:pt x="10537" y="8102"/>
                    <a:pt x="11027" y="8558"/>
                    <a:pt x="11512" y="8939"/>
                  </a:cubicBezTo>
                  <a:cubicBezTo>
                    <a:pt x="12227" y="9499"/>
                    <a:pt x="13039" y="9941"/>
                    <a:pt x="13905" y="10240"/>
                  </a:cubicBezTo>
                  <a:cubicBezTo>
                    <a:pt x="14139" y="10320"/>
                    <a:pt x="14403" y="10385"/>
                    <a:pt x="14650" y="10385"/>
                  </a:cubicBezTo>
                  <a:cubicBezTo>
                    <a:pt x="14889" y="10385"/>
                    <a:pt x="15114" y="10325"/>
                    <a:pt x="15283" y="10162"/>
                  </a:cubicBezTo>
                  <a:cubicBezTo>
                    <a:pt x="15453" y="9996"/>
                    <a:pt x="15525" y="9759"/>
                    <a:pt x="15574" y="9528"/>
                  </a:cubicBezTo>
                  <a:cubicBezTo>
                    <a:pt x="15816" y="8376"/>
                    <a:pt x="15628" y="7182"/>
                    <a:pt x="15679" y="6008"/>
                  </a:cubicBezTo>
                  <a:cubicBezTo>
                    <a:pt x="15737" y="4662"/>
                    <a:pt x="16109" y="3325"/>
                    <a:pt x="15981" y="1984"/>
                  </a:cubicBezTo>
                  <a:cubicBezTo>
                    <a:pt x="15929" y="1426"/>
                    <a:pt x="15754" y="825"/>
                    <a:pt x="15274" y="513"/>
                  </a:cubicBezTo>
                  <a:cubicBezTo>
                    <a:pt x="15056" y="370"/>
                    <a:pt x="14794" y="304"/>
                    <a:pt x="14534" y="266"/>
                  </a:cubicBezTo>
                  <a:cubicBezTo>
                    <a:pt x="14345" y="239"/>
                    <a:pt x="14156" y="228"/>
                    <a:pt x="13967" y="228"/>
                  </a:cubicBezTo>
                  <a:cubicBezTo>
                    <a:pt x="12748" y="228"/>
                    <a:pt x="11537" y="707"/>
                    <a:pt x="10303" y="743"/>
                  </a:cubicBezTo>
                  <a:cubicBezTo>
                    <a:pt x="10253" y="744"/>
                    <a:pt x="10202" y="745"/>
                    <a:pt x="10151" y="745"/>
                  </a:cubicBezTo>
                  <a:cubicBezTo>
                    <a:pt x="9750" y="745"/>
                    <a:pt x="9351" y="703"/>
                    <a:pt x="8956" y="637"/>
                  </a:cubicBezTo>
                  <a:cubicBezTo>
                    <a:pt x="8131" y="502"/>
                    <a:pt x="7324" y="275"/>
                    <a:pt x="6497" y="158"/>
                  </a:cubicBezTo>
                  <a:cubicBezTo>
                    <a:pt x="5927" y="77"/>
                    <a:pt x="5347" y="1"/>
                    <a:pt x="47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6"/>
            <p:cNvSpPr/>
            <p:nvPr/>
          </p:nvSpPr>
          <p:spPr>
            <a:xfrm>
              <a:off x="1966025" y="4848575"/>
              <a:ext cx="159500" cy="66950"/>
            </a:xfrm>
            <a:custGeom>
              <a:avLst/>
              <a:gdLst/>
              <a:ahLst/>
              <a:cxnLst/>
              <a:rect l="l" t="t" r="r" b="b"/>
              <a:pathLst>
                <a:path w="6380" h="2678" extrusionOk="0">
                  <a:moveTo>
                    <a:pt x="4052" y="0"/>
                  </a:moveTo>
                  <a:cubicBezTo>
                    <a:pt x="3908" y="0"/>
                    <a:pt x="3763" y="1"/>
                    <a:pt x="3619" y="1"/>
                  </a:cubicBezTo>
                  <a:cubicBezTo>
                    <a:pt x="2830" y="1"/>
                    <a:pt x="2041" y="1"/>
                    <a:pt x="1251" y="2"/>
                  </a:cubicBezTo>
                  <a:cubicBezTo>
                    <a:pt x="1009" y="2"/>
                    <a:pt x="765" y="2"/>
                    <a:pt x="525" y="21"/>
                  </a:cubicBezTo>
                  <a:cubicBezTo>
                    <a:pt x="319" y="38"/>
                    <a:pt x="73" y="105"/>
                    <a:pt x="22" y="305"/>
                  </a:cubicBezTo>
                  <a:cubicBezTo>
                    <a:pt x="1" y="392"/>
                    <a:pt x="24" y="484"/>
                    <a:pt x="60" y="565"/>
                  </a:cubicBezTo>
                  <a:cubicBezTo>
                    <a:pt x="189" y="858"/>
                    <a:pt x="455" y="1065"/>
                    <a:pt x="730" y="1229"/>
                  </a:cubicBezTo>
                  <a:cubicBezTo>
                    <a:pt x="1005" y="1392"/>
                    <a:pt x="1301" y="1526"/>
                    <a:pt x="1544" y="1731"/>
                  </a:cubicBezTo>
                  <a:cubicBezTo>
                    <a:pt x="1612" y="1789"/>
                    <a:pt x="1679" y="1855"/>
                    <a:pt x="1712" y="1939"/>
                  </a:cubicBezTo>
                  <a:cubicBezTo>
                    <a:pt x="1759" y="2063"/>
                    <a:pt x="1724" y="2205"/>
                    <a:pt x="1746" y="2338"/>
                  </a:cubicBezTo>
                  <a:cubicBezTo>
                    <a:pt x="1775" y="2514"/>
                    <a:pt x="1890" y="2658"/>
                    <a:pt x="2051" y="2658"/>
                  </a:cubicBezTo>
                  <a:cubicBezTo>
                    <a:pt x="2082" y="2658"/>
                    <a:pt x="2115" y="2653"/>
                    <a:pt x="2150" y="2641"/>
                  </a:cubicBezTo>
                  <a:cubicBezTo>
                    <a:pt x="2389" y="2557"/>
                    <a:pt x="2610" y="2503"/>
                    <a:pt x="2861" y="2503"/>
                  </a:cubicBezTo>
                  <a:cubicBezTo>
                    <a:pt x="2886" y="2503"/>
                    <a:pt x="2912" y="2503"/>
                    <a:pt x="2938" y="2504"/>
                  </a:cubicBezTo>
                  <a:cubicBezTo>
                    <a:pt x="3267" y="2520"/>
                    <a:pt x="3588" y="2598"/>
                    <a:pt x="3913" y="2655"/>
                  </a:cubicBezTo>
                  <a:cubicBezTo>
                    <a:pt x="3983" y="2668"/>
                    <a:pt x="4059" y="2677"/>
                    <a:pt x="4133" y="2677"/>
                  </a:cubicBezTo>
                  <a:cubicBezTo>
                    <a:pt x="4287" y="2677"/>
                    <a:pt x="4433" y="2638"/>
                    <a:pt x="4508" y="2511"/>
                  </a:cubicBezTo>
                  <a:cubicBezTo>
                    <a:pt x="4565" y="2416"/>
                    <a:pt x="4558" y="2298"/>
                    <a:pt x="4564" y="2186"/>
                  </a:cubicBezTo>
                  <a:cubicBezTo>
                    <a:pt x="4584" y="1756"/>
                    <a:pt x="4833" y="1326"/>
                    <a:pt x="5233" y="1168"/>
                  </a:cubicBezTo>
                  <a:cubicBezTo>
                    <a:pt x="5450" y="1082"/>
                    <a:pt x="5692" y="1080"/>
                    <a:pt x="5916" y="1013"/>
                  </a:cubicBezTo>
                  <a:cubicBezTo>
                    <a:pt x="6141" y="944"/>
                    <a:pt x="6365" y="775"/>
                    <a:pt x="6373" y="540"/>
                  </a:cubicBezTo>
                  <a:cubicBezTo>
                    <a:pt x="6380" y="347"/>
                    <a:pt x="6230" y="178"/>
                    <a:pt x="6055" y="98"/>
                  </a:cubicBezTo>
                  <a:cubicBezTo>
                    <a:pt x="5879" y="19"/>
                    <a:pt x="5681" y="13"/>
                    <a:pt x="5489" y="11"/>
                  </a:cubicBezTo>
                  <a:cubicBezTo>
                    <a:pt x="5009" y="2"/>
                    <a:pt x="4531" y="0"/>
                    <a:pt x="4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6"/>
            <p:cNvSpPr/>
            <p:nvPr/>
          </p:nvSpPr>
          <p:spPr>
            <a:xfrm>
              <a:off x="1912125" y="4846075"/>
              <a:ext cx="94350" cy="142225"/>
            </a:xfrm>
            <a:custGeom>
              <a:avLst/>
              <a:gdLst/>
              <a:ahLst/>
              <a:cxnLst/>
              <a:rect l="l" t="t" r="r" b="b"/>
              <a:pathLst>
                <a:path w="3774" h="5689" extrusionOk="0">
                  <a:moveTo>
                    <a:pt x="706" y="1"/>
                  </a:moveTo>
                  <a:cubicBezTo>
                    <a:pt x="601" y="1"/>
                    <a:pt x="497" y="24"/>
                    <a:pt x="406" y="76"/>
                  </a:cubicBezTo>
                  <a:cubicBezTo>
                    <a:pt x="114" y="240"/>
                    <a:pt x="21" y="615"/>
                    <a:pt x="12" y="949"/>
                  </a:cubicBezTo>
                  <a:cubicBezTo>
                    <a:pt x="1" y="1345"/>
                    <a:pt x="63" y="1740"/>
                    <a:pt x="94" y="2136"/>
                  </a:cubicBezTo>
                  <a:cubicBezTo>
                    <a:pt x="125" y="2531"/>
                    <a:pt x="124" y="2928"/>
                    <a:pt x="121" y="3325"/>
                  </a:cubicBezTo>
                  <a:cubicBezTo>
                    <a:pt x="119" y="3843"/>
                    <a:pt x="116" y="4362"/>
                    <a:pt x="114" y="4880"/>
                  </a:cubicBezTo>
                  <a:cubicBezTo>
                    <a:pt x="113" y="4973"/>
                    <a:pt x="118" y="5082"/>
                    <a:pt x="191" y="5143"/>
                  </a:cubicBezTo>
                  <a:cubicBezTo>
                    <a:pt x="233" y="5178"/>
                    <a:pt x="287" y="5188"/>
                    <a:pt x="344" y="5188"/>
                  </a:cubicBezTo>
                  <a:cubicBezTo>
                    <a:pt x="382" y="5188"/>
                    <a:pt x="421" y="5184"/>
                    <a:pt x="458" y="5180"/>
                  </a:cubicBezTo>
                  <a:cubicBezTo>
                    <a:pt x="553" y="5169"/>
                    <a:pt x="649" y="5164"/>
                    <a:pt x="745" y="5164"/>
                  </a:cubicBezTo>
                  <a:cubicBezTo>
                    <a:pt x="1237" y="5164"/>
                    <a:pt x="1728" y="5299"/>
                    <a:pt x="2148" y="5554"/>
                  </a:cubicBezTo>
                  <a:cubicBezTo>
                    <a:pt x="2245" y="5613"/>
                    <a:pt x="2344" y="5680"/>
                    <a:pt x="2457" y="5687"/>
                  </a:cubicBezTo>
                  <a:cubicBezTo>
                    <a:pt x="2464" y="5688"/>
                    <a:pt x="2472" y="5688"/>
                    <a:pt x="2479" y="5688"/>
                  </a:cubicBezTo>
                  <a:cubicBezTo>
                    <a:pt x="2650" y="5688"/>
                    <a:pt x="2799" y="5545"/>
                    <a:pt x="2859" y="5383"/>
                  </a:cubicBezTo>
                  <a:cubicBezTo>
                    <a:pt x="2921" y="5214"/>
                    <a:pt x="2913" y="5028"/>
                    <a:pt x="2908" y="4848"/>
                  </a:cubicBezTo>
                  <a:cubicBezTo>
                    <a:pt x="2899" y="4547"/>
                    <a:pt x="2905" y="4241"/>
                    <a:pt x="2984" y="3949"/>
                  </a:cubicBezTo>
                  <a:cubicBezTo>
                    <a:pt x="3138" y="3373"/>
                    <a:pt x="3773" y="2849"/>
                    <a:pt x="3459" y="2181"/>
                  </a:cubicBezTo>
                  <a:cubicBezTo>
                    <a:pt x="3347" y="1945"/>
                    <a:pt x="3081" y="1826"/>
                    <a:pt x="2829" y="1757"/>
                  </a:cubicBezTo>
                  <a:cubicBezTo>
                    <a:pt x="2577" y="1690"/>
                    <a:pt x="2308" y="1647"/>
                    <a:pt x="2099" y="1489"/>
                  </a:cubicBezTo>
                  <a:cubicBezTo>
                    <a:pt x="1810" y="1271"/>
                    <a:pt x="1712" y="891"/>
                    <a:pt x="1533" y="576"/>
                  </a:cubicBezTo>
                  <a:cubicBezTo>
                    <a:pt x="1420" y="377"/>
                    <a:pt x="1266" y="195"/>
                    <a:pt x="1063" y="90"/>
                  </a:cubicBezTo>
                  <a:cubicBezTo>
                    <a:pt x="954" y="33"/>
                    <a:pt x="829" y="1"/>
                    <a:pt x="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6"/>
            <p:cNvSpPr/>
            <p:nvPr/>
          </p:nvSpPr>
          <p:spPr>
            <a:xfrm>
              <a:off x="1911000" y="4985850"/>
              <a:ext cx="104825" cy="122725"/>
            </a:xfrm>
            <a:custGeom>
              <a:avLst/>
              <a:gdLst/>
              <a:ahLst/>
              <a:cxnLst/>
              <a:rect l="l" t="t" r="r" b="b"/>
              <a:pathLst>
                <a:path w="4193" h="4909" extrusionOk="0">
                  <a:moveTo>
                    <a:pt x="595" y="1"/>
                  </a:moveTo>
                  <a:cubicBezTo>
                    <a:pt x="432" y="1"/>
                    <a:pt x="276" y="50"/>
                    <a:pt x="172" y="172"/>
                  </a:cubicBezTo>
                  <a:cubicBezTo>
                    <a:pt x="0" y="370"/>
                    <a:pt x="35" y="667"/>
                    <a:pt x="65" y="928"/>
                  </a:cubicBezTo>
                  <a:cubicBezTo>
                    <a:pt x="119" y="1410"/>
                    <a:pt x="118" y="1898"/>
                    <a:pt x="117" y="2383"/>
                  </a:cubicBezTo>
                  <a:lnTo>
                    <a:pt x="112" y="4237"/>
                  </a:lnTo>
                  <a:cubicBezTo>
                    <a:pt x="112" y="4362"/>
                    <a:pt x="112" y="4491"/>
                    <a:pt x="149" y="4612"/>
                  </a:cubicBezTo>
                  <a:cubicBezTo>
                    <a:pt x="186" y="4732"/>
                    <a:pt x="271" y="4845"/>
                    <a:pt x="389" y="4889"/>
                  </a:cubicBezTo>
                  <a:cubicBezTo>
                    <a:pt x="426" y="4902"/>
                    <a:pt x="464" y="4908"/>
                    <a:pt x="503" y="4908"/>
                  </a:cubicBezTo>
                  <a:cubicBezTo>
                    <a:pt x="593" y="4908"/>
                    <a:pt x="684" y="4877"/>
                    <a:pt x="765" y="4835"/>
                  </a:cubicBezTo>
                  <a:cubicBezTo>
                    <a:pt x="879" y="4773"/>
                    <a:pt x="982" y="4690"/>
                    <a:pt x="1099" y="4633"/>
                  </a:cubicBezTo>
                  <a:cubicBezTo>
                    <a:pt x="1238" y="4564"/>
                    <a:pt x="1390" y="4535"/>
                    <a:pt x="1545" y="4535"/>
                  </a:cubicBezTo>
                  <a:cubicBezTo>
                    <a:pt x="1726" y="4535"/>
                    <a:pt x="1911" y="4574"/>
                    <a:pt x="2085" y="4633"/>
                  </a:cubicBezTo>
                  <a:cubicBezTo>
                    <a:pt x="2194" y="4670"/>
                    <a:pt x="2305" y="4715"/>
                    <a:pt x="2422" y="4724"/>
                  </a:cubicBezTo>
                  <a:cubicBezTo>
                    <a:pt x="2431" y="4725"/>
                    <a:pt x="2441" y="4725"/>
                    <a:pt x="2451" y="4725"/>
                  </a:cubicBezTo>
                  <a:cubicBezTo>
                    <a:pt x="2559" y="4725"/>
                    <a:pt x="2673" y="4687"/>
                    <a:pt x="2734" y="4599"/>
                  </a:cubicBezTo>
                  <a:cubicBezTo>
                    <a:pt x="2786" y="4525"/>
                    <a:pt x="2794" y="4428"/>
                    <a:pt x="2800" y="4337"/>
                  </a:cubicBezTo>
                  <a:cubicBezTo>
                    <a:pt x="2815" y="4123"/>
                    <a:pt x="2842" y="3899"/>
                    <a:pt x="2955" y="3715"/>
                  </a:cubicBezTo>
                  <a:cubicBezTo>
                    <a:pt x="3162" y="3381"/>
                    <a:pt x="3587" y="3270"/>
                    <a:pt x="3906" y="3040"/>
                  </a:cubicBezTo>
                  <a:cubicBezTo>
                    <a:pt x="3994" y="2977"/>
                    <a:pt x="4078" y="2900"/>
                    <a:pt x="4129" y="2803"/>
                  </a:cubicBezTo>
                  <a:cubicBezTo>
                    <a:pt x="4177" y="2710"/>
                    <a:pt x="4192" y="2603"/>
                    <a:pt x="4188" y="2497"/>
                  </a:cubicBezTo>
                  <a:cubicBezTo>
                    <a:pt x="4181" y="2260"/>
                    <a:pt x="4077" y="2026"/>
                    <a:pt x="3904" y="1862"/>
                  </a:cubicBezTo>
                  <a:cubicBezTo>
                    <a:pt x="3703" y="1670"/>
                    <a:pt x="3426" y="1577"/>
                    <a:pt x="3226" y="1385"/>
                  </a:cubicBezTo>
                  <a:cubicBezTo>
                    <a:pt x="3091" y="1253"/>
                    <a:pt x="2996" y="1081"/>
                    <a:pt x="2938" y="902"/>
                  </a:cubicBezTo>
                  <a:cubicBezTo>
                    <a:pt x="2901" y="791"/>
                    <a:pt x="2903" y="604"/>
                    <a:pt x="2818" y="517"/>
                  </a:cubicBezTo>
                  <a:cubicBezTo>
                    <a:pt x="2771" y="467"/>
                    <a:pt x="2708" y="451"/>
                    <a:pt x="2642" y="451"/>
                  </a:cubicBezTo>
                  <a:cubicBezTo>
                    <a:pt x="2541" y="451"/>
                    <a:pt x="2430" y="488"/>
                    <a:pt x="2344" y="501"/>
                  </a:cubicBezTo>
                  <a:cubicBezTo>
                    <a:pt x="2262" y="514"/>
                    <a:pt x="2181" y="521"/>
                    <a:pt x="2101" y="521"/>
                  </a:cubicBezTo>
                  <a:cubicBezTo>
                    <a:pt x="1969" y="521"/>
                    <a:pt x="1838" y="502"/>
                    <a:pt x="1709" y="457"/>
                  </a:cubicBezTo>
                  <a:cubicBezTo>
                    <a:pt x="1443" y="365"/>
                    <a:pt x="1217" y="182"/>
                    <a:pt x="956" y="75"/>
                  </a:cubicBezTo>
                  <a:cubicBezTo>
                    <a:pt x="845" y="29"/>
                    <a:pt x="718"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9" name="Google Shape;2689;p46"/>
          <p:cNvGrpSpPr/>
          <p:nvPr/>
        </p:nvGrpSpPr>
        <p:grpSpPr>
          <a:xfrm>
            <a:off x="7909593" y="1326741"/>
            <a:ext cx="1143015" cy="1143003"/>
            <a:chOff x="2529300" y="1572725"/>
            <a:chExt cx="582250" cy="574200"/>
          </a:xfrm>
        </p:grpSpPr>
        <p:sp>
          <p:nvSpPr>
            <p:cNvPr id="2690" name="Google Shape;2690;p46"/>
            <p:cNvSpPr/>
            <p:nvPr/>
          </p:nvSpPr>
          <p:spPr>
            <a:xfrm>
              <a:off x="2612475" y="1649575"/>
              <a:ext cx="125400" cy="99975"/>
            </a:xfrm>
            <a:custGeom>
              <a:avLst/>
              <a:gdLst/>
              <a:ahLst/>
              <a:cxnLst/>
              <a:rect l="l" t="t" r="r" b="b"/>
              <a:pathLst>
                <a:path w="5016" h="3999" extrusionOk="0">
                  <a:moveTo>
                    <a:pt x="2493" y="1"/>
                  </a:moveTo>
                  <a:cubicBezTo>
                    <a:pt x="2106" y="1"/>
                    <a:pt x="1718" y="30"/>
                    <a:pt x="1362" y="174"/>
                  </a:cubicBezTo>
                  <a:cubicBezTo>
                    <a:pt x="217" y="641"/>
                    <a:pt x="0" y="2486"/>
                    <a:pt x="562" y="3455"/>
                  </a:cubicBezTo>
                  <a:cubicBezTo>
                    <a:pt x="647" y="3600"/>
                    <a:pt x="755" y="3735"/>
                    <a:pt x="893" y="3831"/>
                  </a:cubicBezTo>
                  <a:cubicBezTo>
                    <a:pt x="1076" y="3955"/>
                    <a:pt x="1297" y="3999"/>
                    <a:pt x="1521" y="3999"/>
                  </a:cubicBezTo>
                  <a:cubicBezTo>
                    <a:pt x="1634" y="3999"/>
                    <a:pt x="1747" y="3988"/>
                    <a:pt x="1857" y="3970"/>
                  </a:cubicBezTo>
                  <a:cubicBezTo>
                    <a:pt x="3039" y="3786"/>
                    <a:pt x="4072" y="2968"/>
                    <a:pt x="4657" y="1924"/>
                  </a:cubicBezTo>
                  <a:cubicBezTo>
                    <a:pt x="4861" y="1558"/>
                    <a:pt x="5016" y="1102"/>
                    <a:pt x="4821" y="731"/>
                  </a:cubicBezTo>
                  <a:cubicBezTo>
                    <a:pt x="4701" y="498"/>
                    <a:pt x="4465" y="348"/>
                    <a:pt x="4223" y="248"/>
                  </a:cubicBezTo>
                  <a:cubicBezTo>
                    <a:pt x="3737" y="47"/>
                    <a:pt x="3200" y="12"/>
                    <a:pt x="2673" y="3"/>
                  </a:cubicBezTo>
                  <a:cubicBezTo>
                    <a:pt x="2613" y="1"/>
                    <a:pt x="2553" y="1"/>
                    <a:pt x="2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6"/>
            <p:cNvSpPr/>
            <p:nvPr/>
          </p:nvSpPr>
          <p:spPr>
            <a:xfrm>
              <a:off x="2726550" y="2039475"/>
              <a:ext cx="100925" cy="60750"/>
            </a:xfrm>
            <a:custGeom>
              <a:avLst/>
              <a:gdLst/>
              <a:ahLst/>
              <a:cxnLst/>
              <a:rect l="l" t="t" r="r" b="b"/>
              <a:pathLst>
                <a:path w="4037" h="2430" extrusionOk="0">
                  <a:moveTo>
                    <a:pt x="977" y="0"/>
                  </a:moveTo>
                  <a:cubicBezTo>
                    <a:pt x="775" y="0"/>
                    <a:pt x="565" y="22"/>
                    <a:pt x="410" y="150"/>
                  </a:cubicBezTo>
                  <a:cubicBezTo>
                    <a:pt x="0" y="487"/>
                    <a:pt x="237" y="1247"/>
                    <a:pt x="475" y="1614"/>
                  </a:cubicBezTo>
                  <a:cubicBezTo>
                    <a:pt x="745" y="2026"/>
                    <a:pt x="1183" y="2301"/>
                    <a:pt x="1656" y="2393"/>
                  </a:cubicBezTo>
                  <a:cubicBezTo>
                    <a:pt x="1783" y="2418"/>
                    <a:pt x="1912" y="2429"/>
                    <a:pt x="2041" y="2429"/>
                  </a:cubicBezTo>
                  <a:cubicBezTo>
                    <a:pt x="2418" y="2429"/>
                    <a:pt x="2796" y="2331"/>
                    <a:pt x="3140" y="2172"/>
                  </a:cubicBezTo>
                  <a:cubicBezTo>
                    <a:pt x="3408" y="2049"/>
                    <a:pt x="3668" y="1882"/>
                    <a:pt x="3830" y="1636"/>
                  </a:cubicBezTo>
                  <a:cubicBezTo>
                    <a:pt x="3992" y="1389"/>
                    <a:pt x="4036" y="1049"/>
                    <a:pt x="3879" y="799"/>
                  </a:cubicBezTo>
                  <a:cubicBezTo>
                    <a:pt x="3742" y="582"/>
                    <a:pt x="3488" y="473"/>
                    <a:pt x="3247" y="389"/>
                  </a:cubicBezTo>
                  <a:cubicBezTo>
                    <a:pt x="2538" y="146"/>
                    <a:pt x="1790" y="13"/>
                    <a:pt x="1039" y="1"/>
                  </a:cubicBezTo>
                  <a:cubicBezTo>
                    <a:pt x="1019" y="0"/>
                    <a:pt x="998"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6"/>
            <p:cNvSpPr/>
            <p:nvPr/>
          </p:nvSpPr>
          <p:spPr>
            <a:xfrm>
              <a:off x="2810300" y="1953425"/>
              <a:ext cx="301250" cy="193500"/>
            </a:xfrm>
            <a:custGeom>
              <a:avLst/>
              <a:gdLst/>
              <a:ahLst/>
              <a:cxnLst/>
              <a:rect l="l" t="t" r="r" b="b"/>
              <a:pathLst>
                <a:path w="12050" h="7740" extrusionOk="0">
                  <a:moveTo>
                    <a:pt x="10524" y="0"/>
                  </a:moveTo>
                  <a:cubicBezTo>
                    <a:pt x="10463" y="0"/>
                    <a:pt x="10402" y="3"/>
                    <a:pt x="10341" y="7"/>
                  </a:cubicBezTo>
                  <a:cubicBezTo>
                    <a:pt x="9298" y="87"/>
                    <a:pt x="8368" y="660"/>
                    <a:pt x="7477" y="1205"/>
                  </a:cubicBezTo>
                  <a:cubicBezTo>
                    <a:pt x="6338" y="1902"/>
                    <a:pt x="5181" y="2579"/>
                    <a:pt x="3944" y="3080"/>
                  </a:cubicBezTo>
                  <a:cubicBezTo>
                    <a:pt x="3556" y="3237"/>
                    <a:pt x="3172" y="3343"/>
                    <a:pt x="2764" y="3430"/>
                  </a:cubicBezTo>
                  <a:cubicBezTo>
                    <a:pt x="2389" y="3511"/>
                    <a:pt x="2015" y="3554"/>
                    <a:pt x="1675" y="3752"/>
                  </a:cubicBezTo>
                  <a:cubicBezTo>
                    <a:pt x="1485" y="3862"/>
                    <a:pt x="1310" y="4011"/>
                    <a:pt x="1095" y="4057"/>
                  </a:cubicBezTo>
                  <a:cubicBezTo>
                    <a:pt x="1041" y="4070"/>
                    <a:pt x="982" y="4076"/>
                    <a:pt x="941" y="4114"/>
                  </a:cubicBezTo>
                  <a:cubicBezTo>
                    <a:pt x="905" y="4149"/>
                    <a:pt x="894" y="4201"/>
                    <a:pt x="886" y="4251"/>
                  </a:cubicBezTo>
                  <a:cubicBezTo>
                    <a:pt x="854" y="4512"/>
                    <a:pt x="911" y="4781"/>
                    <a:pt x="856" y="5038"/>
                  </a:cubicBezTo>
                  <a:cubicBezTo>
                    <a:pt x="830" y="5156"/>
                    <a:pt x="781" y="5269"/>
                    <a:pt x="712" y="5368"/>
                  </a:cubicBezTo>
                  <a:cubicBezTo>
                    <a:pt x="695" y="5392"/>
                    <a:pt x="676" y="5417"/>
                    <a:pt x="656" y="5439"/>
                  </a:cubicBezTo>
                  <a:cubicBezTo>
                    <a:pt x="546" y="5567"/>
                    <a:pt x="402" y="5664"/>
                    <a:pt x="289" y="5788"/>
                  </a:cubicBezTo>
                  <a:cubicBezTo>
                    <a:pt x="1" y="6104"/>
                    <a:pt x="142" y="6470"/>
                    <a:pt x="402" y="6747"/>
                  </a:cubicBezTo>
                  <a:cubicBezTo>
                    <a:pt x="707" y="7073"/>
                    <a:pt x="1046" y="7386"/>
                    <a:pt x="1463" y="7544"/>
                  </a:cubicBezTo>
                  <a:cubicBezTo>
                    <a:pt x="1822" y="7679"/>
                    <a:pt x="2213" y="7690"/>
                    <a:pt x="2598" y="7698"/>
                  </a:cubicBezTo>
                  <a:cubicBezTo>
                    <a:pt x="4106" y="7730"/>
                    <a:pt x="5615" y="7740"/>
                    <a:pt x="7123" y="7740"/>
                  </a:cubicBezTo>
                  <a:cubicBezTo>
                    <a:pt x="8429" y="7740"/>
                    <a:pt x="9735" y="7732"/>
                    <a:pt x="11040" y="7725"/>
                  </a:cubicBezTo>
                  <a:cubicBezTo>
                    <a:pt x="11243" y="7724"/>
                    <a:pt x="11454" y="7720"/>
                    <a:pt x="11631" y="7622"/>
                  </a:cubicBezTo>
                  <a:cubicBezTo>
                    <a:pt x="12005" y="7415"/>
                    <a:pt x="12049" y="6903"/>
                    <a:pt x="12046" y="6474"/>
                  </a:cubicBezTo>
                  <a:cubicBezTo>
                    <a:pt x="12041" y="5243"/>
                    <a:pt x="12035" y="4013"/>
                    <a:pt x="12030" y="2783"/>
                  </a:cubicBezTo>
                  <a:cubicBezTo>
                    <a:pt x="12027" y="2158"/>
                    <a:pt x="12021" y="1521"/>
                    <a:pt x="11824" y="928"/>
                  </a:cubicBezTo>
                  <a:cubicBezTo>
                    <a:pt x="11744" y="690"/>
                    <a:pt x="11629" y="453"/>
                    <a:pt x="11439" y="286"/>
                  </a:cubicBezTo>
                  <a:cubicBezTo>
                    <a:pt x="11193" y="71"/>
                    <a:pt x="10856" y="0"/>
                    <a:pt x="10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6"/>
            <p:cNvSpPr/>
            <p:nvPr/>
          </p:nvSpPr>
          <p:spPr>
            <a:xfrm>
              <a:off x="2529300" y="2028675"/>
              <a:ext cx="283125" cy="116350"/>
            </a:xfrm>
            <a:custGeom>
              <a:avLst/>
              <a:gdLst/>
              <a:ahLst/>
              <a:cxnLst/>
              <a:rect l="l" t="t" r="r" b="b"/>
              <a:pathLst>
                <a:path w="11325" h="4654" extrusionOk="0">
                  <a:moveTo>
                    <a:pt x="1889" y="0"/>
                  </a:moveTo>
                  <a:cubicBezTo>
                    <a:pt x="1503" y="0"/>
                    <a:pt x="1130" y="243"/>
                    <a:pt x="897" y="561"/>
                  </a:cubicBezTo>
                  <a:cubicBezTo>
                    <a:pt x="628" y="926"/>
                    <a:pt x="508" y="1375"/>
                    <a:pt x="394" y="1812"/>
                  </a:cubicBezTo>
                  <a:cubicBezTo>
                    <a:pt x="198" y="2560"/>
                    <a:pt x="1" y="3344"/>
                    <a:pt x="174" y="4099"/>
                  </a:cubicBezTo>
                  <a:cubicBezTo>
                    <a:pt x="195" y="4191"/>
                    <a:pt x="224" y="4285"/>
                    <a:pt x="281" y="4360"/>
                  </a:cubicBezTo>
                  <a:cubicBezTo>
                    <a:pt x="422" y="4540"/>
                    <a:pt x="686" y="4556"/>
                    <a:pt x="915" y="4556"/>
                  </a:cubicBezTo>
                  <a:cubicBezTo>
                    <a:pt x="3355" y="4555"/>
                    <a:pt x="5794" y="4552"/>
                    <a:pt x="8233" y="4551"/>
                  </a:cubicBezTo>
                  <a:cubicBezTo>
                    <a:pt x="8257" y="4551"/>
                    <a:pt x="8281" y="4551"/>
                    <a:pt x="8306" y="4551"/>
                  </a:cubicBezTo>
                  <a:cubicBezTo>
                    <a:pt x="8746" y="4551"/>
                    <a:pt x="9185" y="4552"/>
                    <a:pt x="9622" y="4587"/>
                  </a:cubicBezTo>
                  <a:cubicBezTo>
                    <a:pt x="9933" y="4612"/>
                    <a:pt x="10246" y="4654"/>
                    <a:pt x="10557" y="4654"/>
                  </a:cubicBezTo>
                  <a:cubicBezTo>
                    <a:pt x="10679" y="4654"/>
                    <a:pt x="10801" y="4647"/>
                    <a:pt x="10923" y="4631"/>
                  </a:cubicBezTo>
                  <a:cubicBezTo>
                    <a:pt x="11047" y="4613"/>
                    <a:pt x="11185" y="4576"/>
                    <a:pt x="11248" y="4467"/>
                  </a:cubicBezTo>
                  <a:cubicBezTo>
                    <a:pt x="11325" y="4335"/>
                    <a:pt x="11252" y="4168"/>
                    <a:pt x="11174" y="4036"/>
                  </a:cubicBezTo>
                  <a:cubicBezTo>
                    <a:pt x="11023" y="3783"/>
                    <a:pt x="10849" y="3545"/>
                    <a:pt x="10652" y="3326"/>
                  </a:cubicBezTo>
                  <a:cubicBezTo>
                    <a:pt x="10598" y="3265"/>
                    <a:pt x="10538" y="3203"/>
                    <a:pt x="10461" y="3177"/>
                  </a:cubicBezTo>
                  <a:cubicBezTo>
                    <a:pt x="10426" y="3165"/>
                    <a:pt x="10390" y="3161"/>
                    <a:pt x="10354" y="3161"/>
                  </a:cubicBezTo>
                  <a:cubicBezTo>
                    <a:pt x="10307" y="3161"/>
                    <a:pt x="10259" y="3167"/>
                    <a:pt x="10213" y="3173"/>
                  </a:cubicBezTo>
                  <a:cubicBezTo>
                    <a:pt x="10115" y="3184"/>
                    <a:pt x="10016" y="3190"/>
                    <a:pt x="9918" y="3190"/>
                  </a:cubicBezTo>
                  <a:cubicBezTo>
                    <a:pt x="9497" y="3190"/>
                    <a:pt x="9079" y="3086"/>
                    <a:pt x="8707" y="2894"/>
                  </a:cubicBezTo>
                  <a:cubicBezTo>
                    <a:pt x="8473" y="2773"/>
                    <a:pt x="8374" y="2661"/>
                    <a:pt x="8226" y="2466"/>
                  </a:cubicBezTo>
                  <a:cubicBezTo>
                    <a:pt x="8121" y="2326"/>
                    <a:pt x="7943" y="2266"/>
                    <a:pt x="7770" y="2266"/>
                  </a:cubicBezTo>
                  <a:cubicBezTo>
                    <a:pt x="7715" y="2266"/>
                    <a:pt x="7661" y="2272"/>
                    <a:pt x="7610" y="2284"/>
                  </a:cubicBezTo>
                  <a:cubicBezTo>
                    <a:pt x="7351" y="2341"/>
                    <a:pt x="7126" y="2499"/>
                    <a:pt x="6874" y="2587"/>
                  </a:cubicBezTo>
                  <a:cubicBezTo>
                    <a:pt x="6710" y="2644"/>
                    <a:pt x="6541" y="2668"/>
                    <a:pt x="6370" y="2668"/>
                  </a:cubicBezTo>
                  <a:cubicBezTo>
                    <a:pt x="5921" y="2668"/>
                    <a:pt x="5462" y="2496"/>
                    <a:pt x="5055" y="2286"/>
                  </a:cubicBezTo>
                  <a:cubicBezTo>
                    <a:pt x="4319" y="1904"/>
                    <a:pt x="3648" y="1395"/>
                    <a:pt x="3085" y="785"/>
                  </a:cubicBezTo>
                  <a:cubicBezTo>
                    <a:pt x="2789" y="466"/>
                    <a:pt x="2487" y="99"/>
                    <a:pt x="2060" y="17"/>
                  </a:cubicBezTo>
                  <a:cubicBezTo>
                    <a:pt x="2003" y="5"/>
                    <a:pt x="1946"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6"/>
            <p:cNvSpPr/>
            <p:nvPr/>
          </p:nvSpPr>
          <p:spPr>
            <a:xfrm>
              <a:off x="2533975" y="1841475"/>
              <a:ext cx="195725" cy="243100"/>
            </a:xfrm>
            <a:custGeom>
              <a:avLst/>
              <a:gdLst/>
              <a:ahLst/>
              <a:cxnLst/>
              <a:rect l="l" t="t" r="r" b="b"/>
              <a:pathLst>
                <a:path w="7829" h="9724" extrusionOk="0">
                  <a:moveTo>
                    <a:pt x="1995" y="0"/>
                  </a:moveTo>
                  <a:cubicBezTo>
                    <a:pt x="1988" y="0"/>
                    <a:pt x="1981" y="0"/>
                    <a:pt x="1974" y="0"/>
                  </a:cubicBezTo>
                  <a:cubicBezTo>
                    <a:pt x="1464" y="10"/>
                    <a:pt x="1043" y="395"/>
                    <a:pt x="716" y="789"/>
                  </a:cubicBezTo>
                  <a:cubicBezTo>
                    <a:pt x="475" y="1077"/>
                    <a:pt x="253" y="1391"/>
                    <a:pt x="134" y="1747"/>
                  </a:cubicBezTo>
                  <a:cubicBezTo>
                    <a:pt x="11" y="2121"/>
                    <a:pt x="8" y="2521"/>
                    <a:pt x="7" y="2914"/>
                  </a:cubicBezTo>
                  <a:cubicBezTo>
                    <a:pt x="3" y="3884"/>
                    <a:pt x="1" y="4854"/>
                    <a:pt x="87" y="5820"/>
                  </a:cubicBezTo>
                  <a:cubicBezTo>
                    <a:pt x="119" y="6180"/>
                    <a:pt x="187" y="6581"/>
                    <a:pt x="479" y="6795"/>
                  </a:cubicBezTo>
                  <a:cubicBezTo>
                    <a:pt x="630" y="6907"/>
                    <a:pt x="815" y="6946"/>
                    <a:pt x="1005" y="6946"/>
                  </a:cubicBezTo>
                  <a:cubicBezTo>
                    <a:pt x="1127" y="6946"/>
                    <a:pt x="1252" y="6930"/>
                    <a:pt x="1370" y="6905"/>
                  </a:cubicBezTo>
                  <a:cubicBezTo>
                    <a:pt x="1647" y="6849"/>
                    <a:pt x="1922" y="6754"/>
                    <a:pt x="2204" y="6754"/>
                  </a:cubicBezTo>
                  <a:cubicBezTo>
                    <a:pt x="2229" y="6754"/>
                    <a:pt x="2254" y="6755"/>
                    <a:pt x="2279" y="6756"/>
                  </a:cubicBezTo>
                  <a:cubicBezTo>
                    <a:pt x="2718" y="6783"/>
                    <a:pt x="3104" y="7061"/>
                    <a:pt x="3391" y="7394"/>
                  </a:cubicBezTo>
                  <a:cubicBezTo>
                    <a:pt x="3677" y="7725"/>
                    <a:pt x="3886" y="8116"/>
                    <a:pt x="4143" y="8472"/>
                  </a:cubicBezTo>
                  <a:cubicBezTo>
                    <a:pt x="4417" y="8852"/>
                    <a:pt x="4753" y="9195"/>
                    <a:pt x="5159" y="9427"/>
                  </a:cubicBezTo>
                  <a:cubicBezTo>
                    <a:pt x="5481" y="9611"/>
                    <a:pt x="5851" y="9723"/>
                    <a:pt x="6220" y="9723"/>
                  </a:cubicBezTo>
                  <a:cubicBezTo>
                    <a:pt x="6316" y="9723"/>
                    <a:pt x="6413" y="9716"/>
                    <a:pt x="6508" y="9700"/>
                  </a:cubicBezTo>
                  <a:cubicBezTo>
                    <a:pt x="6780" y="9654"/>
                    <a:pt x="7079" y="9519"/>
                    <a:pt x="7226" y="9273"/>
                  </a:cubicBezTo>
                  <a:cubicBezTo>
                    <a:pt x="7258" y="9221"/>
                    <a:pt x="7287" y="9165"/>
                    <a:pt x="7310" y="9109"/>
                  </a:cubicBezTo>
                  <a:cubicBezTo>
                    <a:pt x="7339" y="9039"/>
                    <a:pt x="7360" y="8967"/>
                    <a:pt x="7373" y="8893"/>
                  </a:cubicBezTo>
                  <a:cubicBezTo>
                    <a:pt x="7395" y="8750"/>
                    <a:pt x="7391" y="8604"/>
                    <a:pt x="7435" y="8465"/>
                  </a:cubicBezTo>
                  <a:cubicBezTo>
                    <a:pt x="7500" y="8256"/>
                    <a:pt x="7671" y="8095"/>
                    <a:pt x="7759" y="7893"/>
                  </a:cubicBezTo>
                  <a:cubicBezTo>
                    <a:pt x="7814" y="7762"/>
                    <a:pt x="7829" y="7595"/>
                    <a:pt x="7733" y="7489"/>
                  </a:cubicBezTo>
                  <a:cubicBezTo>
                    <a:pt x="7703" y="7456"/>
                    <a:pt x="7665" y="7433"/>
                    <a:pt x="7634" y="7402"/>
                  </a:cubicBezTo>
                  <a:cubicBezTo>
                    <a:pt x="7541" y="7307"/>
                    <a:pt x="7521" y="7165"/>
                    <a:pt x="7478" y="7039"/>
                  </a:cubicBezTo>
                  <a:cubicBezTo>
                    <a:pt x="7386" y="6773"/>
                    <a:pt x="7158" y="6557"/>
                    <a:pt x="6886" y="6480"/>
                  </a:cubicBezTo>
                  <a:cubicBezTo>
                    <a:pt x="6794" y="6454"/>
                    <a:pt x="6697" y="6443"/>
                    <a:pt x="6604" y="6425"/>
                  </a:cubicBezTo>
                  <a:cubicBezTo>
                    <a:pt x="6417" y="6389"/>
                    <a:pt x="6234" y="6324"/>
                    <a:pt x="6083" y="6208"/>
                  </a:cubicBezTo>
                  <a:cubicBezTo>
                    <a:pt x="5889" y="6059"/>
                    <a:pt x="5839" y="5860"/>
                    <a:pt x="5746" y="5650"/>
                  </a:cubicBezTo>
                  <a:cubicBezTo>
                    <a:pt x="5207" y="4448"/>
                    <a:pt x="4826" y="3184"/>
                    <a:pt x="4343" y="1960"/>
                  </a:cubicBezTo>
                  <a:cubicBezTo>
                    <a:pt x="4206" y="1613"/>
                    <a:pt x="4058" y="1264"/>
                    <a:pt x="3819" y="980"/>
                  </a:cubicBezTo>
                  <a:cubicBezTo>
                    <a:pt x="3555" y="667"/>
                    <a:pt x="3197" y="450"/>
                    <a:pt x="2833" y="262"/>
                  </a:cubicBezTo>
                  <a:cubicBezTo>
                    <a:pt x="2571" y="127"/>
                    <a:pt x="2290"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6"/>
            <p:cNvSpPr/>
            <p:nvPr/>
          </p:nvSpPr>
          <p:spPr>
            <a:xfrm>
              <a:off x="2622100" y="1782975"/>
              <a:ext cx="251175" cy="249100"/>
            </a:xfrm>
            <a:custGeom>
              <a:avLst/>
              <a:gdLst/>
              <a:ahLst/>
              <a:cxnLst/>
              <a:rect l="l" t="t" r="r" b="b"/>
              <a:pathLst>
                <a:path w="10047" h="9964" extrusionOk="0">
                  <a:moveTo>
                    <a:pt x="7409" y="0"/>
                  </a:moveTo>
                  <a:cubicBezTo>
                    <a:pt x="7092" y="0"/>
                    <a:pt x="6775" y="44"/>
                    <a:pt x="6470" y="132"/>
                  </a:cubicBezTo>
                  <a:cubicBezTo>
                    <a:pt x="5905" y="295"/>
                    <a:pt x="5391" y="601"/>
                    <a:pt x="4845" y="822"/>
                  </a:cubicBezTo>
                  <a:cubicBezTo>
                    <a:pt x="4163" y="1099"/>
                    <a:pt x="3427" y="1239"/>
                    <a:pt x="2692" y="1239"/>
                  </a:cubicBezTo>
                  <a:cubicBezTo>
                    <a:pt x="2278" y="1239"/>
                    <a:pt x="1864" y="1195"/>
                    <a:pt x="1460" y="1105"/>
                  </a:cubicBezTo>
                  <a:cubicBezTo>
                    <a:pt x="1277" y="1064"/>
                    <a:pt x="1088" y="1015"/>
                    <a:pt x="903" y="1015"/>
                  </a:cubicBezTo>
                  <a:cubicBezTo>
                    <a:pt x="823" y="1015"/>
                    <a:pt x="745" y="1024"/>
                    <a:pt x="668" y="1046"/>
                  </a:cubicBezTo>
                  <a:cubicBezTo>
                    <a:pt x="177" y="1192"/>
                    <a:pt x="1" y="1837"/>
                    <a:pt x="150" y="2328"/>
                  </a:cubicBezTo>
                  <a:cubicBezTo>
                    <a:pt x="282" y="2762"/>
                    <a:pt x="612" y="3043"/>
                    <a:pt x="810" y="3433"/>
                  </a:cubicBezTo>
                  <a:cubicBezTo>
                    <a:pt x="987" y="3782"/>
                    <a:pt x="1152" y="4150"/>
                    <a:pt x="1325" y="4508"/>
                  </a:cubicBezTo>
                  <a:cubicBezTo>
                    <a:pt x="1738" y="5361"/>
                    <a:pt x="2062" y="6251"/>
                    <a:pt x="2392" y="7138"/>
                  </a:cubicBezTo>
                  <a:cubicBezTo>
                    <a:pt x="2483" y="7376"/>
                    <a:pt x="2572" y="7618"/>
                    <a:pt x="2713" y="7832"/>
                  </a:cubicBezTo>
                  <a:cubicBezTo>
                    <a:pt x="2853" y="8045"/>
                    <a:pt x="3048" y="8232"/>
                    <a:pt x="3290" y="8314"/>
                  </a:cubicBezTo>
                  <a:cubicBezTo>
                    <a:pt x="3537" y="8398"/>
                    <a:pt x="3833" y="8377"/>
                    <a:pt x="4046" y="8549"/>
                  </a:cubicBezTo>
                  <a:cubicBezTo>
                    <a:pt x="4357" y="8800"/>
                    <a:pt x="4327" y="9244"/>
                    <a:pt x="4462" y="9594"/>
                  </a:cubicBezTo>
                  <a:cubicBezTo>
                    <a:pt x="4496" y="9681"/>
                    <a:pt x="4537" y="9770"/>
                    <a:pt x="4610" y="9827"/>
                  </a:cubicBezTo>
                  <a:cubicBezTo>
                    <a:pt x="4651" y="9859"/>
                    <a:pt x="4699" y="9879"/>
                    <a:pt x="4749" y="9895"/>
                  </a:cubicBezTo>
                  <a:cubicBezTo>
                    <a:pt x="4857" y="9929"/>
                    <a:pt x="4968" y="9941"/>
                    <a:pt x="5081" y="9941"/>
                  </a:cubicBezTo>
                  <a:cubicBezTo>
                    <a:pt x="5347" y="9941"/>
                    <a:pt x="5621" y="9874"/>
                    <a:pt x="5888" y="9874"/>
                  </a:cubicBezTo>
                  <a:cubicBezTo>
                    <a:pt x="5975" y="9874"/>
                    <a:pt x="6061" y="9881"/>
                    <a:pt x="6146" y="9900"/>
                  </a:cubicBezTo>
                  <a:cubicBezTo>
                    <a:pt x="6197" y="9909"/>
                    <a:pt x="6246" y="9925"/>
                    <a:pt x="6295" y="9938"/>
                  </a:cubicBezTo>
                  <a:cubicBezTo>
                    <a:pt x="6338" y="9948"/>
                    <a:pt x="6379" y="9959"/>
                    <a:pt x="6422" y="9962"/>
                  </a:cubicBezTo>
                  <a:cubicBezTo>
                    <a:pt x="6435" y="9963"/>
                    <a:pt x="6448" y="9964"/>
                    <a:pt x="6462" y="9964"/>
                  </a:cubicBezTo>
                  <a:cubicBezTo>
                    <a:pt x="6544" y="9964"/>
                    <a:pt x="6628" y="9938"/>
                    <a:pt x="6679" y="9874"/>
                  </a:cubicBezTo>
                  <a:cubicBezTo>
                    <a:pt x="6713" y="9833"/>
                    <a:pt x="6729" y="9781"/>
                    <a:pt x="6742" y="9730"/>
                  </a:cubicBezTo>
                  <a:cubicBezTo>
                    <a:pt x="6859" y="9301"/>
                    <a:pt x="6822" y="8865"/>
                    <a:pt x="6893" y="8429"/>
                  </a:cubicBezTo>
                  <a:cubicBezTo>
                    <a:pt x="6969" y="7982"/>
                    <a:pt x="7084" y="7544"/>
                    <a:pt x="7222" y="7112"/>
                  </a:cubicBezTo>
                  <a:cubicBezTo>
                    <a:pt x="7436" y="6447"/>
                    <a:pt x="7760" y="5814"/>
                    <a:pt x="8224" y="5290"/>
                  </a:cubicBezTo>
                  <a:cubicBezTo>
                    <a:pt x="8737" y="4712"/>
                    <a:pt x="9421" y="4261"/>
                    <a:pt x="9750" y="3562"/>
                  </a:cubicBezTo>
                  <a:cubicBezTo>
                    <a:pt x="10046" y="2935"/>
                    <a:pt x="10007" y="2195"/>
                    <a:pt x="9825" y="1527"/>
                  </a:cubicBezTo>
                  <a:cubicBezTo>
                    <a:pt x="9748" y="1245"/>
                    <a:pt x="9642" y="962"/>
                    <a:pt x="9450" y="740"/>
                  </a:cubicBezTo>
                  <a:cubicBezTo>
                    <a:pt x="9277" y="540"/>
                    <a:pt x="9043" y="401"/>
                    <a:pt x="8802" y="293"/>
                  </a:cubicBezTo>
                  <a:cubicBezTo>
                    <a:pt x="8364" y="99"/>
                    <a:pt x="7886" y="0"/>
                    <a:pt x="7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6"/>
            <p:cNvSpPr/>
            <p:nvPr/>
          </p:nvSpPr>
          <p:spPr>
            <a:xfrm>
              <a:off x="2796950" y="1788800"/>
              <a:ext cx="313025" cy="258025"/>
            </a:xfrm>
            <a:custGeom>
              <a:avLst/>
              <a:gdLst/>
              <a:ahLst/>
              <a:cxnLst/>
              <a:rect l="l" t="t" r="r" b="b"/>
              <a:pathLst>
                <a:path w="12521" h="10321" extrusionOk="0">
                  <a:moveTo>
                    <a:pt x="5527" y="1"/>
                  </a:moveTo>
                  <a:cubicBezTo>
                    <a:pt x="5255" y="1"/>
                    <a:pt x="4990" y="64"/>
                    <a:pt x="4764" y="211"/>
                  </a:cubicBezTo>
                  <a:cubicBezTo>
                    <a:pt x="4245" y="549"/>
                    <a:pt x="4083" y="1206"/>
                    <a:pt x="3964" y="1799"/>
                  </a:cubicBezTo>
                  <a:cubicBezTo>
                    <a:pt x="3831" y="2452"/>
                    <a:pt x="3701" y="3106"/>
                    <a:pt x="3569" y="3759"/>
                  </a:cubicBezTo>
                  <a:cubicBezTo>
                    <a:pt x="3526" y="3973"/>
                    <a:pt x="3481" y="4191"/>
                    <a:pt x="3373" y="4383"/>
                  </a:cubicBezTo>
                  <a:cubicBezTo>
                    <a:pt x="3204" y="4682"/>
                    <a:pt x="2900" y="4882"/>
                    <a:pt x="2611" y="5075"/>
                  </a:cubicBezTo>
                  <a:cubicBezTo>
                    <a:pt x="2115" y="5404"/>
                    <a:pt x="1623" y="5747"/>
                    <a:pt x="1218" y="6176"/>
                  </a:cubicBezTo>
                  <a:cubicBezTo>
                    <a:pt x="1026" y="6379"/>
                    <a:pt x="855" y="6601"/>
                    <a:pt x="720" y="6843"/>
                  </a:cubicBezTo>
                  <a:cubicBezTo>
                    <a:pt x="650" y="6966"/>
                    <a:pt x="589" y="7094"/>
                    <a:pt x="540" y="7225"/>
                  </a:cubicBezTo>
                  <a:cubicBezTo>
                    <a:pt x="496" y="7341"/>
                    <a:pt x="434" y="7438"/>
                    <a:pt x="404" y="7558"/>
                  </a:cubicBezTo>
                  <a:cubicBezTo>
                    <a:pt x="250" y="8183"/>
                    <a:pt x="126" y="8813"/>
                    <a:pt x="28" y="9448"/>
                  </a:cubicBezTo>
                  <a:cubicBezTo>
                    <a:pt x="23" y="9480"/>
                    <a:pt x="19" y="9511"/>
                    <a:pt x="14" y="9543"/>
                  </a:cubicBezTo>
                  <a:cubicBezTo>
                    <a:pt x="7" y="9593"/>
                    <a:pt x="0" y="9644"/>
                    <a:pt x="18" y="9692"/>
                  </a:cubicBezTo>
                  <a:cubicBezTo>
                    <a:pt x="36" y="9737"/>
                    <a:pt x="74" y="9772"/>
                    <a:pt x="116" y="9799"/>
                  </a:cubicBezTo>
                  <a:cubicBezTo>
                    <a:pt x="290" y="9908"/>
                    <a:pt x="517" y="9896"/>
                    <a:pt x="705" y="9982"/>
                  </a:cubicBezTo>
                  <a:cubicBezTo>
                    <a:pt x="908" y="10072"/>
                    <a:pt x="1056" y="10270"/>
                    <a:pt x="1275" y="10313"/>
                  </a:cubicBezTo>
                  <a:cubicBezTo>
                    <a:pt x="1300" y="10318"/>
                    <a:pt x="1325" y="10321"/>
                    <a:pt x="1349" y="10321"/>
                  </a:cubicBezTo>
                  <a:cubicBezTo>
                    <a:pt x="1524" y="10321"/>
                    <a:pt x="1668" y="10201"/>
                    <a:pt x="1824" y="10126"/>
                  </a:cubicBezTo>
                  <a:cubicBezTo>
                    <a:pt x="2023" y="10031"/>
                    <a:pt x="2231" y="9950"/>
                    <a:pt x="2442" y="9881"/>
                  </a:cubicBezTo>
                  <a:cubicBezTo>
                    <a:pt x="2802" y="9763"/>
                    <a:pt x="3172" y="9675"/>
                    <a:pt x="3542" y="9593"/>
                  </a:cubicBezTo>
                  <a:cubicBezTo>
                    <a:pt x="3866" y="9521"/>
                    <a:pt x="4162" y="9373"/>
                    <a:pt x="4456" y="9223"/>
                  </a:cubicBezTo>
                  <a:cubicBezTo>
                    <a:pt x="5014" y="8938"/>
                    <a:pt x="5515" y="8561"/>
                    <a:pt x="6035" y="8215"/>
                  </a:cubicBezTo>
                  <a:cubicBezTo>
                    <a:pt x="7127" y="7485"/>
                    <a:pt x="8305" y="6875"/>
                    <a:pt x="9538" y="6402"/>
                  </a:cubicBezTo>
                  <a:cubicBezTo>
                    <a:pt x="9962" y="6239"/>
                    <a:pt x="10404" y="6092"/>
                    <a:pt x="10861" y="6090"/>
                  </a:cubicBezTo>
                  <a:cubicBezTo>
                    <a:pt x="11093" y="6090"/>
                    <a:pt x="11324" y="6127"/>
                    <a:pt x="11555" y="6127"/>
                  </a:cubicBezTo>
                  <a:cubicBezTo>
                    <a:pt x="11594" y="6127"/>
                    <a:pt x="11633" y="6126"/>
                    <a:pt x="11673" y="6124"/>
                  </a:cubicBezTo>
                  <a:cubicBezTo>
                    <a:pt x="11944" y="6104"/>
                    <a:pt x="12231" y="5997"/>
                    <a:pt x="12360" y="5768"/>
                  </a:cubicBezTo>
                  <a:cubicBezTo>
                    <a:pt x="12425" y="5653"/>
                    <a:pt x="12443" y="5522"/>
                    <a:pt x="12456" y="5393"/>
                  </a:cubicBezTo>
                  <a:cubicBezTo>
                    <a:pt x="12521" y="4660"/>
                    <a:pt x="12361" y="3910"/>
                    <a:pt x="12005" y="3260"/>
                  </a:cubicBezTo>
                  <a:cubicBezTo>
                    <a:pt x="11908" y="3084"/>
                    <a:pt x="11793" y="2911"/>
                    <a:pt x="11634" y="2784"/>
                  </a:cubicBezTo>
                  <a:cubicBezTo>
                    <a:pt x="11246" y="2475"/>
                    <a:pt x="10696" y="2492"/>
                    <a:pt x="10202" y="2414"/>
                  </a:cubicBezTo>
                  <a:cubicBezTo>
                    <a:pt x="9273" y="2266"/>
                    <a:pt x="8458" y="1739"/>
                    <a:pt x="7737" y="1155"/>
                  </a:cubicBezTo>
                  <a:cubicBezTo>
                    <a:pt x="7305" y="805"/>
                    <a:pt x="6888" y="424"/>
                    <a:pt x="6378" y="193"/>
                  </a:cubicBezTo>
                  <a:cubicBezTo>
                    <a:pt x="6115" y="73"/>
                    <a:pt x="5817" y="1"/>
                    <a:pt x="5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6"/>
            <p:cNvSpPr/>
            <p:nvPr/>
          </p:nvSpPr>
          <p:spPr>
            <a:xfrm>
              <a:off x="2650375" y="1683750"/>
              <a:ext cx="251475" cy="120175"/>
            </a:xfrm>
            <a:custGeom>
              <a:avLst/>
              <a:gdLst/>
              <a:ahLst/>
              <a:cxnLst/>
              <a:rect l="l" t="t" r="r" b="b"/>
              <a:pathLst>
                <a:path w="10059" h="4807" extrusionOk="0">
                  <a:moveTo>
                    <a:pt x="4417" y="0"/>
                  </a:moveTo>
                  <a:cubicBezTo>
                    <a:pt x="3725" y="0"/>
                    <a:pt x="3681" y="758"/>
                    <a:pt x="3392" y="1259"/>
                  </a:cubicBezTo>
                  <a:cubicBezTo>
                    <a:pt x="3039" y="1871"/>
                    <a:pt x="2520" y="2389"/>
                    <a:pt x="1909" y="2741"/>
                  </a:cubicBezTo>
                  <a:cubicBezTo>
                    <a:pt x="1558" y="2947"/>
                    <a:pt x="1177" y="3095"/>
                    <a:pt x="780" y="3173"/>
                  </a:cubicBezTo>
                  <a:cubicBezTo>
                    <a:pt x="621" y="3205"/>
                    <a:pt x="454" y="3228"/>
                    <a:pt x="310" y="3298"/>
                  </a:cubicBezTo>
                  <a:cubicBezTo>
                    <a:pt x="164" y="3370"/>
                    <a:pt x="35" y="3504"/>
                    <a:pt x="21" y="3666"/>
                  </a:cubicBezTo>
                  <a:cubicBezTo>
                    <a:pt x="0" y="3892"/>
                    <a:pt x="223" y="4133"/>
                    <a:pt x="343" y="4304"/>
                  </a:cubicBezTo>
                  <a:cubicBezTo>
                    <a:pt x="502" y="4533"/>
                    <a:pt x="710" y="4672"/>
                    <a:pt x="981" y="4744"/>
                  </a:cubicBezTo>
                  <a:cubicBezTo>
                    <a:pt x="1144" y="4787"/>
                    <a:pt x="1310" y="4806"/>
                    <a:pt x="1476" y="4806"/>
                  </a:cubicBezTo>
                  <a:cubicBezTo>
                    <a:pt x="1997" y="4806"/>
                    <a:pt x="2524" y="4621"/>
                    <a:pt x="3011" y="4411"/>
                  </a:cubicBezTo>
                  <a:cubicBezTo>
                    <a:pt x="3345" y="4267"/>
                    <a:pt x="3675" y="4112"/>
                    <a:pt x="3998" y="3945"/>
                  </a:cubicBezTo>
                  <a:cubicBezTo>
                    <a:pt x="4285" y="3796"/>
                    <a:pt x="4568" y="3639"/>
                    <a:pt x="4865" y="3511"/>
                  </a:cubicBezTo>
                  <a:cubicBezTo>
                    <a:pt x="5379" y="3291"/>
                    <a:pt x="5930" y="3165"/>
                    <a:pt x="6487" y="3123"/>
                  </a:cubicBezTo>
                  <a:cubicBezTo>
                    <a:pt x="6584" y="3116"/>
                    <a:pt x="6682" y="3112"/>
                    <a:pt x="6781" y="3112"/>
                  </a:cubicBezTo>
                  <a:cubicBezTo>
                    <a:pt x="7267" y="3112"/>
                    <a:pt x="7761" y="3211"/>
                    <a:pt x="8123" y="3524"/>
                  </a:cubicBezTo>
                  <a:cubicBezTo>
                    <a:pt x="8299" y="3677"/>
                    <a:pt x="8432" y="3872"/>
                    <a:pt x="8593" y="4041"/>
                  </a:cubicBezTo>
                  <a:cubicBezTo>
                    <a:pt x="8753" y="4211"/>
                    <a:pt x="8953" y="4360"/>
                    <a:pt x="9185" y="4380"/>
                  </a:cubicBezTo>
                  <a:cubicBezTo>
                    <a:pt x="9202" y="4382"/>
                    <a:pt x="9220" y="4383"/>
                    <a:pt x="9238" y="4383"/>
                  </a:cubicBezTo>
                  <a:cubicBezTo>
                    <a:pt x="9508" y="4383"/>
                    <a:pt x="9762" y="4201"/>
                    <a:pt x="9894" y="3964"/>
                  </a:cubicBezTo>
                  <a:cubicBezTo>
                    <a:pt x="10036" y="3711"/>
                    <a:pt x="10058" y="3406"/>
                    <a:pt x="10026" y="3118"/>
                  </a:cubicBezTo>
                  <a:cubicBezTo>
                    <a:pt x="9968" y="2595"/>
                    <a:pt x="9696" y="2059"/>
                    <a:pt x="9213" y="1849"/>
                  </a:cubicBezTo>
                  <a:cubicBezTo>
                    <a:pt x="9048" y="1777"/>
                    <a:pt x="8866" y="1747"/>
                    <a:pt x="8688" y="1720"/>
                  </a:cubicBezTo>
                  <a:cubicBezTo>
                    <a:pt x="7750" y="1570"/>
                    <a:pt x="6789" y="1583"/>
                    <a:pt x="5998" y="985"/>
                  </a:cubicBezTo>
                  <a:cubicBezTo>
                    <a:pt x="5761" y="806"/>
                    <a:pt x="5560" y="588"/>
                    <a:pt x="5333" y="398"/>
                  </a:cubicBezTo>
                  <a:cubicBezTo>
                    <a:pt x="5105" y="209"/>
                    <a:pt x="4842" y="44"/>
                    <a:pt x="4549" y="9"/>
                  </a:cubicBezTo>
                  <a:cubicBezTo>
                    <a:pt x="4502" y="3"/>
                    <a:pt x="4458" y="0"/>
                    <a:pt x="4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6"/>
            <p:cNvSpPr/>
            <p:nvPr/>
          </p:nvSpPr>
          <p:spPr>
            <a:xfrm>
              <a:off x="2713625" y="1575125"/>
              <a:ext cx="397600" cy="256325"/>
            </a:xfrm>
            <a:custGeom>
              <a:avLst/>
              <a:gdLst/>
              <a:ahLst/>
              <a:cxnLst/>
              <a:rect l="l" t="t" r="r" b="b"/>
              <a:pathLst>
                <a:path w="15904" h="10253" extrusionOk="0">
                  <a:moveTo>
                    <a:pt x="4709" y="1"/>
                  </a:moveTo>
                  <a:cubicBezTo>
                    <a:pt x="4439" y="1"/>
                    <a:pt x="4169" y="18"/>
                    <a:pt x="3900" y="59"/>
                  </a:cubicBezTo>
                  <a:cubicBezTo>
                    <a:pt x="3338" y="145"/>
                    <a:pt x="2744" y="310"/>
                    <a:pt x="2308" y="677"/>
                  </a:cubicBezTo>
                  <a:cubicBezTo>
                    <a:pt x="1994" y="942"/>
                    <a:pt x="1755" y="1305"/>
                    <a:pt x="1372" y="1465"/>
                  </a:cubicBezTo>
                  <a:cubicBezTo>
                    <a:pt x="1069" y="1590"/>
                    <a:pt x="714" y="1568"/>
                    <a:pt x="425" y="1723"/>
                  </a:cubicBezTo>
                  <a:cubicBezTo>
                    <a:pt x="243" y="1819"/>
                    <a:pt x="98" y="1985"/>
                    <a:pt x="50" y="2180"/>
                  </a:cubicBezTo>
                  <a:cubicBezTo>
                    <a:pt x="0" y="2375"/>
                    <a:pt x="55" y="2595"/>
                    <a:pt x="203" y="2735"/>
                  </a:cubicBezTo>
                  <a:cubicBezTo>
                    <a:pt x="312" y="2839"/>
                    <a:pt x="458" y="2893"/>
                    <a:pt x="600" y="2949"/>
                  </a:cubicBezTo>
                  <a:cubicBezTo>
                    <a:pt x="718" y="2997"/>
                    <a:pt x="843" y="3053"/>
                    <a:pt x="949" y="3129"/>
                  </a:cubicBezTo>
                  <a:cubicBezTo>
                    <a:pt x="1062" y="3207"/>
                    <a:pt x="1153" y="3305"/>
                    <a:pt x="1196" y="3433"/>
                  </a:cubicBezTo>
                  <a:cubicBezTo>
                    <a:pt x="1213" y="3486"/>
                    <a:pt x="1222" y="3545"/>
                    <a:pt x="1256" y="3591"/>
                  </a:cubicBezTo>
                  <a:cubicBezTo>
                    <a:pt x="1312" y="3669"/>
                    <a:pt x="1423" y="3690"/>
                    <a:pt x="1520" y="3700"/>
                  </a:cubicBezTo>
                  <a:cubicBezTo>
                    <a:pt x="1582" y="3706"/>
                    <a:pt x="1645" y="3709"/>
                    <a:pt x="1708" y="3709"/>
                  </a:cubicBezTo>
                  <a:cubicBezTo>
                    <a:pt x="1886" y="3709"/>
                    <a:pt x="2066" y="3690"/>
                    <a:pt x="2243" y="3690"/>
                  </a:cubicBezTo>
                  <a:cubicBezTo>
                    <a:pt x="2369" y="3690"/>
                    <a:pt x="2493" y="3699"/>
                    <a:pt x="2614" y="3732"/>
                  </a:cubicBezTo>
                  <a:cubicBezTo>
                    <a:pt x="2877" y="3804"/>
                    <a:pt x="3112" y="3946"/>
                    <a:pt x="3327" y="4105"/>
                  </a:cubicBezTo>
                  <a:cubicBezTo>
                    <a:pt x="3781" y="4444"/>
                    <a:pt x="4159" y="4881"/>
                    <a:pt x="4654" y="5170"/>
                  </a:cubicBezTo>
                  <a:cubicBezTo>
                    <a:pt x="4839" y="5277"/>
                    <a:pt x="5039" y="5362"/>
                    <a:pt x="5252" y="5401"/>
                  </a:cubicBezTo>
                  <a:cubicBezTo>
                    <a:pt x="5377" y="5423"/>
                    <a:pt x="5504" y="5430"/>
                    <a:pt x="5632" y="5430"/>
                  </a:cubicBezTo>
                  <a:cubicBezTo>
                    <a:pt x="5836" y="5430"/>
                    <a:pt x="6041" y="5413"/>
                    <a:pt x="6243" y="5413"/>
                  </a:cubicBezTo>
                  <a:cubicBezTo>
                    <a:pt x="6443" y="5413"/>
                    <a:pt x="6639" y="5430"/>
                    <a:pt x="6826" y="5498"/>
                  </a:cubicBezTo>
                  <a:cubicBezTo>
                    <a:pt x="7377" y="5699"/>
                    <a:pt x="7666" y="6268"/>
                    <a:pt x="7931" y="6778"/>
                  </a:cubicBezTo>
                  <a:cubicBezTo>
                    <a:pt x="8195" y="7288"/>
                    <a:pt x="8560" y="7837"/>
                    <a:pt x="9141" y="7931"/>
                  </a:cubicBezTo>
                  <a:cubicBezTo>
                    <a:pt x="9220" y="7944"/>
                    <a:pt x="9300" y="7947"/>
                    <a:pt x="9381" y="7947"/>
                  </a:cubicBezTo>
                  <a:cubicBezTo>
                    <a:pt x="9465" y="7947"/>
                    <a:pt x="9549" y="7944"/>
                    <a:pt x="9633" y="7944"/>
                  </a:cubicBezTo>
                  <a:cubicBezTo>
                    <a:pt x="9685" y="7944"/>
                    <a:pt x="9737" y="7945"/>
                    <a:pt x="9788" y="7949"/>
                  </a:cubicBezTo>
                  <a:cubicBezTo>
                    <a:pt x="10403" y="8001"/>
                    <a:pt x="10886" y="8450"/>
                    <a:pt x="11365" y="8825"/>
                  </a:cubicBezTo>
                  <a:cubicBezTo>
                    <a:pt x="12070" y="9378"/>
                    <a:pt x="12872" y="9815"/>
                    <a:pt x="13728" y="10110"/>
                  </a:cubicBezTo>
                  <a:cubicBezTo>
                    <a:pt x="13958" y="10189"/>
                    <a:pt x="14217" y="10253"/>
                    <a:pt x="14462" y="10253"/>
                  </a:cubicBezTo>
                  <a:cubicBezTo>
                    <a:pt x="14698" y="10253"/>
                    <a:pt x="14921" y="10193"/>
                    <a:pt x="15089" y="10032"/>
                  </a:cubicBezTo>
                  <a:cubicBezTo>
                    <a:pt x="15259" y="9868"/>
                    <a:pt x="15328" y="9634"/>
                    <a:pt x="15377" y="9407"/>
                  </a:cubicBezTo>
                  <a:cubicBezTo>
                    <a:pt x="15615" y="8269"/>
                    <a:pt x="15430" y="7092"/>
                    <a:pt x="15481" y="5931"/>
                  </a:cubicBezTo>
                  <a:cubicBezTo>
                    <a:pt x="15538" y="4602"/>
                    <a:pt x="15904" y="3284"/>
                    <a:pt x="15779" y="1959"/>
                  </a:cubicBezTo>
                  <a:cubicBezTo>
                    <a:pt x="15726" y="1409"/>
                    <a:pt x="15553" y="815"/>
                    <a:pt x="15081" y="507"/>
                  </a:cubicBezTo>
                  <a:cubicBezTo>
                    <a:pt x="14865" y="367"/>
                    <a:pt x="14607" y="300"/>
                    <a:pt x="14350" y="264"/>
                  </a:cubicBezTo>
                  <a:cubicBezTo>
                    <a:pt x="14163" y="238"/>
                    <a:pt x="13975" y="227"/>
                    <a:pt x="13788" y="227"/>
                  </a:cubicBezTo>
                  <a:cubicBezTo>
                    <a:pt x="12585" y="227"/>
                    <a:pt x="11390" y="699"/>
                    <a:pt x="10172" y="735"/>
                  </a:cubicBezTo>
                  <a:cubicBezTo>
                    <a:pt x="10122" y="736"/>
                    <a:pt x="10072" y="737"/>
                    <a:pt x="10022" y="737"/>
                  </a:cubicBezTo>
                  <a:cubicBezTo>
                    <a:pt x="9626" y="737"/>
                    <a:pt x="9231" y="695"/>
                    <a:pt x="8843" y="631"/>
                  </a:cubicBezTo>
                  <a:cubicBezTo>
                    <a:pt x="8029" y="498"/>
                    <a:pt x="7232" y="274"/>
                    <a:pt x="6415" y="156"/>
                  </a:cubicBezTo>
                  <a:cubicBezTo>
                    <a:pt x="5854" y="76"/>
                    <a:pt x="5280" y="1"/>
                    <a:pt x="4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6"/>
            <p:cNvSpPr/>
            <p:nvPr/>
          </p:nvSpPr>
          <p:spPr>
            <a:xfrm>
              <a:off x="2588025" y="1575175"/>
              <a:ext cx="157475" cy="66150"/>
            </a:xfrm>
            <a:custGeom>
              <a:avLst/>
              <a:gdLst/>
              <a:ahLst/>
              <a:cxnLst/>
              <a:rect l="l" t="t" r="r" b="b"/>
              <a:pathLst>
                <a:path w="6299" h="2646" extrusionOk="0">
                  <a:moveTo>
                    <a:pt x="4000" y="1"/>
                  </a:moveTo>
                  <a:cubicBezTo>
                    <a:pt x="3858" y="1"/>
                    <a:pt x="3715" y="1"/>
                    <a:pt x="3573" y="1"/>
                  </a:cubicBezTo>
                  <a:cubicBezTo>
                    <a:pt x="2793" y="1"/>
                    <a:pt x="2014" y="1"/>
                    <a:pt x="1235" y="3"/>
                  </a:cubicBezTo>
                  <a:cubicBezTo>
                    <a:pt x="996" y="3"/>
                    <a:pt x="755" y="3"/>
                    <a:pt x="517" y="22"/>
                  </a:cubicBezTo>
                  <a:cubicBezTo>
                    <a:pt x="313" y="39"/>
                    <a:pt x="70" y="106"/>
                    <a:pt x="21" y="302"/>
                  </a:cubicBezTo>
                  <a:cubicBezTo>
                    <a:pt x="0" y="389"/>
                    <a:pt x="24" y="478"/>
                    <a:pt x="60" y="559"/>
                  </a:cubicBezTo>
                  <a:cubicBezTo>
                    <a:pt x="187" y="848"/>
                    <a:pt x="450" y="1054"/>
                    <a:pt x="721" y="1214"/>
                  </a:cubicBezTo>
                  <a:cubicBezTo>
                    <a:pt x="992" y="1375"/>
                    <a:pt x="1284" y="1507"/>
                    <a:pt x="1525" y="1710"/>
                  </a:cubicBezTo>
                  <a:cubicBezTo>
                    <a:pt x="1593" y="1767"/>
                    <a:pt x="1658" y="1833"/>
                    <a:pt x="1690" y="1916"/>
                  </a:cubicBezTo>
                  <a:cubicBezTo>
                    <a:pt x="1737" y="2039"/>
                    <a:pt x="1703" y="2179"/>
                    <a:pt x="1724" y="2309"/>
                  </a:cubicBezTo>
                  <a:cubicBezTo>
                    <a:pt x="1754" y="2483"/>
                    <a:pt x="1867" y="2626"/>
                    <a:pt x="2025" y="2626"/>
                  </a:cubicBezTo>
                  <a:cubicBezTo>
                    <a:pt x="2056" y="2626"/>
                    <a:pt x="2088" y="2620"/>
                    <a:pt x="2122" y="2609"/>
                  </a:cubicBezTo>
                  <a:cubicBezTo>
                    <a:pt x="2356" y="2526"/>
                    <a:pt x="2573" y="2473"/>
                    <a:pt x="2819" y="2473"/>
                  </a:cubicBezTo>
                  <a:cubicBezTo>
                    <a:pt x="2846" y="2473"/>
                    <a:pt x="2873" y="2474"/>
                    <a:pt x="2901" y="2475"/>
                  </a:cubicBezTo>
                  <a:cubicBezTo>
                    <a:pt x="3226" y="2490"/>
                    <a:pt x="3544" y="2567"/>
                    <a:pt x="3863" y="2625"/>
                  </a:cubicBezTo>
                  <a:cubicBezTo>
                    <a:pt x="3931" y="2637"/>
                    <a:pt x="4005" y="2646"/>
                    <a:pt x="4078" y="2646"/>
                  </a:cubicBezTo>
                  <a:cubicBezTo>
                    <a:pt x="4230" y="2646"/>
                    <a:pt x="4376" y="2607"/>
                    <a:pt x="4450" y="2482"/>
                  </a:cubicBezTo>
                  <a:cubicBezTo>
                    <a:pt x="4505" y="2388"/>
                    <a:pt x="4500" y="2270"/>
                    <a:pt x="4505" y="2159"/>
                  </a:cubicBezTo>
                  <a:cubicBezTo>
                    <a:pt x="4526" y="1737"/>
                    <a:pt x="4773" y="1311"/>
                    <a:pt x="5166" y="1155"/>
                  </a:cubicBezTo>
                  <a:cubicBezTo>
                    <a:pt x="5380" y="1070"/>
                    <a:pt x="5619" y="1068"/>
                    <a:pt x="5841" y="1001"/>
                  </a:cubicBezTo>
                  <a:cubicBezTo>
                    <a:pt x="6062" y="934"/>
                    <a:pt x="6284" y="766"/>
                    <a:pt x="6293" y="535"/>
                  </a:cubicBezTo>
                  <a:cubicBezTo>
                    <a:pt x="6299" y="345"/>
                    <a:pt x="6152" y="176"/>
                    <a:pt x="5978" y="99"/>
                  </a:cubicBezTo>
                  <a:cubicBezTo>
                    <a:pt x="5804" y="22"/>
                    <a:pt x="5608" y="16"/>
                    <a:pt x="5418" y="12"/>
                  </a:cubicBezTo>
                  <a:cubicBezTo>
                    <a:pt x="4945" y="3"/>
                    <a:pt x="4472" y="1"/>
                    <a:pt x="4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6"/>
            <p:cNvSpPr/>
            <p:nvPr/>
          </p:nvSpPr>
          <p:spPr>
            <a:xfrm>
              <a:off x="2534850" y="1572725"/>
              <a:ext cx="93125" cy="140400"/>
            </a:xfrm>
            <a:custGeom>
              <a:avLst/>
              <a:gdLst/>
              <a:ahLst/>
              <a:cxnLst/>
              <a:rect l="l" t="t" r="r" b="b"/>
              <a:pathLst>
                <a:path w="3725" h="5616" extrusionOk="0">
                  <a:moveTo>
                    <a:pt x="698" y="1"/>
                  </a:moveTo>
                  <a:cubicBezTo>
                    <a:pt x="594" y="1"/>
                    <a:pt x="491" y="24"/>
                    <a:pt x="399" y="76"/>
                  </a:cubicBezTo>
                  <a:cubicBezTo>
                    <a:pt x="112" y="236"/>
                    <a:pt x="21" y="606"/>
                    <a:pt x="12" y="936"/>
                  </a:cubicBezTo>
                  <a:cubicBezTo>
                    <a:pt x="1" y="1328"/>
                    <a:pt x="63" y="1717"/>
                    <a:pt x="93" y="2107"/>
                  </a:cubicBezTo>
                  <a:cubicBezTo>
                    <a:pt x="122" y="2500"/>
                    <a:pt x="121" y="2892"/>
                    <a:pt x="119" y="3283"/>
                  </a:cubicBezTo>
                  <a:lnTo>
                    <a:pt x="111" y="4817"/>
                  </a:lnTo>
                  <a:cubicBezTo>
                    <a:pt x="111" y="4911"/>
                    <a:pt x="116" y="5018"/>
                    <a:pt x="188" y="5077"/>
                  </a:cubicBezTo>
                  <a:cubicBezTo>
                    <a:pt x="230" y="5114"/>
                    <a:pt x="285" y="5124"/>
                    <a:pt x="341" y="5124"/>
                  </a:cubicBezTo>
                  <a:cubicBezTo>
                    <a:pt x="378" y="5124"/>
                    <a:pt x="415" y="5119"/>
                    <a:pt x="451" y="5115"/>
                  </a:cubicBezTo>
                  <a:cubicBezTo>
                    <a:pt x="546" y="5105"/>
                    <a:pt x="642" y="5100"/>
                    <a:pt x="738" y="5100"/>
                  </a:cubicBezTo>
                  <a:cubicBezTo>
                    <a:pt x="1222" y="5100"/>
                    <a:pt x="1706" y="5233"/>
                    <a:pt x="2120" y="5483"/>
                  </a:cubicBezTo>
                  <a:cubicBezTo>
                    <a:pt x="2215" y="5542"/>
                    <a:pt x="2313" y="5607"/>
                    <a:pt x="2424" y="5615"/>
                  </a:cubicBezTo>
                  <a:cubicBezTo>
                    <a:pt x="2431" y="5615"/>
                    <a:pt x="2437" y="5616"/>
                    <a:pt x="2444" y="5616"/>
                  </a:cubicBezTo>
                  <a:cubicBezTo>
                    <a:pt x="2613" y="5616"/>
                    <a:pt x="2760" y="5475"/>
                    <a:pt x="2821" y="5314"/>
                  </a:cubicBezTo>
                  <a:cubicBezTo>
                    <a:pt x="2884" y="5148"/>
                    <a:pt x="2875" y="4964"/>
                    <a:pt x="2870" y="4787"/>
                  </a:cubicBezTo>
                  <a:cubicBezTo>
                    <a:pt x="2861" y="4490"/>
                    <a:pt x="2868" y="4187"/>
                    <a:pt x="2945" y="3900"/>
                  </a:cubicBezTo>
                  <a:cubicBezTo>
                    <a:pt x="3097" y="3330"/>
                    <a:pt x="3724" y="2813"/>
                    <a:pt x="3414" y="2153"/>
                  </a:cubicBezTo>
                  <a:cubicBezTo>
                    <a:pt x="3303" y="1920"/>
                    <a:pt x="3041" y="1803"/>
                    <a:pt x="2792" y="1735"/>
                  </a:cubicBezTo>
                  <a:cubicBezTo>
                    <a:pt x="2542" y="1668"/>
                    <a:pt x="2277" y="1624"/>
                    <a:pt x="2072" y="1469"/>
                  </a:cubicBezTo>
                  <a:cubicBezTo>
                    <a:pt x="1787" y="1253"/>
                    <a:pt x="1688" y="878"/>
                    <a:pt x="1512" y="568"/>
                  </a:cubicBezTo>
                  <a:cubicBezTo>
                    <a:pt x="1400" y="373"/>
                    <a:pt x="1249" y="193"/>
                    <a:pt x="1049" y="88"/>
                  </a:cubicBezTo>
                  <a:cubicBezTo>
                    <a:pt x="941" y="32"/>
                    <a:pt x="819"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6"/>
            <p:cNvSpPr/>
            <p:nvPr/>
          </p:nvSpPr>
          <p:spPr>
            <a:xfrm>
              <a:off x="2533700" y="1710800"/>
              <a:ext cx="103475" cy="121175"/>
            </a:xfrm>
            <a:custGeom>
              <a:avLst/>
              <a:gdLst/>
              <a:ahLst/>
              <a:cxnLst/>
              <a:rect l="l" t="t" r="r" b="b"/>
              <a:pathLst>
                <a:path w="4139" h="4847" extrusionOk="0">
                  <a:moveTo>
                    <a:pt x="588" y="0"/>
                  </a:moveTo>
                  <a:cubicBezTo>
                    <a:pt x="427" y="0"/>
                    <a:pt x="273" y="49"/>
                    <a:pt x="168" y="169"/>
                  </a:cubicBezTo>
                  <a:cubicBezTo>
                    <a:pt x="0" y="365"/>
                    <a:pt x="34" y="658"/>
                    <a:pt x="63" y="915"/>
                  </a:cubicBezTo>
                  <a:cubicBezTo>
                    <a:pt x="117" y="1392"/>
                    <a:pt x="116" y="1874"/>
                    <a:pt x="115" y="2353"/>
                  </a:cubicBezTo>
                  <a:cubicBezTo>
                    <a:pt x="114" y="2963"/>
                    <a:pt x="111" y="3572"/>
                    <a:pt x="110" y="4182"/>
                  </a:cubicBezTo>
                  <a:cubicBezTo>
                    <a:pt x="110" y="4306"/>
                    <a:pt x="110" y="4434"/>
                    <a:pt x="147" y="4553"/>
                  </a:cubicBezTo>
                  <a:cubicBezTo>
                    <a:pt x="184" y="4672"/>
                    <a:pt x="267" y="4784"/>
                    <a:pt x="384" y="4827"/>
                  </a:cubicBezTo>
                  <a:cubicBezTo>
                    <a:pt x="421" y="4840"/>
                    <a:pt x="460" y="4846"/>
                    <a:pt x="499" y="4846"/>
                  </a:cubicBezTo>
                  <a:cubicBezTo>
                    <a:pt x="587" y="4846"/>
                    <a:pt x="676" y="4816"/>
                    <a:pt x="755" y="4774"/>
                  </a:cubicBezTo>
                  <a:cubicBezTo>
                    <a:pt x="870" y="4713"/>
                    <a:pt x="970" y="4630"/>
                    <a:pt x="1086" y="4574"/>
                  </a:cubicBezTo>
                  <a:cubicBezTo>
                    <a:pt x="1223" y="4506"/>
                    <a:pt x="1373" y="4478"/>
                    <a:pt x="1526" y="4478"/>
                  </a:cubicBezTo>
                  <a:cubicBezTo>
                    <a:pt x="1705" y="4478"/>
                    <a:pt x="1888" y="4516"/>
                    <a:pt x="2058" y="4574"/>
                  </a:cubicBezTo>
                  <a:cubicBezTo>
                    <a:pt x="2167" y="4611"/>
                    <a:pt x="2276" y="4656"/>
                    <a:pt x="2392" y="4664"/>
                  </a:cubicBezTo>
                  <a:cubicBezTo>
                    <a:pt x="2401" y="4665"/>
                    <a:pt x="2411" y="4665"/>
                    <a:pt x="2420" y="4665"/>
                  </a:cubicBezTo>
                  <a:cubicBezTo>
                    <a:pt x="2528" y="4665"/>
                    <a:pt x="2640" y="4628"/>
                    <a:pt x="2700" y="4541"/>
                  </a:cubicBezTo>
                  <a:cubicBezTo>
                    <a:pt x="2752" y="4466"/>
                    <a:pt x="2758" y="4371"/>
                    <a:pt x="2764" y="4281"/>
                  </a:cubicBezTo>
                  <a:cubicBezTo>
                    <a:pt x="2779" y="4069"/>
                    <a:pt x="2807" y="3848"/>
                    <a:pt x="2918" y="3667"/>
                  </a:cubicBezTo>
                  <a:cubicBezTo>
                    <a:pt x="3122" y="3336"/>
                    <a:pt x="3542" y="3225"/>
                    <a:pt x="3856" y="2999"/>
                  </a:cubicBezTo>
                  <a:cubicBezTo>
                    <a:pt x="3945" y="2936"/>
                    <a:pt x="4026" y="2861"/>
                    <a:pt x="4076" y="2765"/>
                  </a:cubicBezTo>
                  <a:cubicBezTo>
                    <a:pt x="4124" y="2672"/>
                    <a:pt x="4139" y="2568"/>
                    <a:pt x="4135" y="2463"/>
                  </a:cubicBezTo>
                  <a:cubicBezTo>
                    <a:pt x="4128" y="2228"/>
                    <a:pt x="4025" y="1997"/>
                    <a:pt x="3854" y="1835"/>
                  </a:cubicBezTo>
                  <a:cubicBezTo>
                    <a:pt x="3656" y="1646"/>
                    <a:pt x="3383" y="1555"/>
                    <a:pt x="3186" y="1365"/>
                  </a:cubicBezTo>
                  <a:cubicBezTo>
                    <a:pt x="3053" y="1235"/>
                    <a:pt x="2960" y="1064"/>
                    <a:pt x="2898" y="890"/>
                  </a:cubicBezTo>
                  <a:cubicBezTo>
                    <a:pt x="2862" y="782"/>
                    <a:pt x="2865" y="595"/>
                    <a:pt x="2781" y="509"/>
                  </a:cubicBezTo>
                  <a:cubicBezTo>
                    <a:pt x="2735" y="461"/>
                    <a:pt x="2673" y="446"/>
                    <a:pt x="2607" y="446"/>
                  </a:cubicBezTo>
                  <a:cubicBezTo>
                    <a:pt x="2508" y="446"/>
                    <a:pt x="2399" y="481"/>
                    <a:pt x="2314" y="494"/>
                  </a:cubicBezTo>
                  <a:cubicBezTo>
                    <a:pt x="2231" y="507"/>
                    <a:pt x="2150" y="514"/>
                    <a:pt x="2069" y="514"/>
                  </a:cubicBezTo>
                  <a:cubicBezTo>
                    <a:pt x="1941" y="514"/>
                    <a:pt x="1814" y="496"/>
                    <a:pt x="1688" y="452"/>
                  </a:cubicBezTo>
                  <a:cubicBezTo>
                    <a:pt x="1425" y="359"/>
                    <a:pt x="1203" y="178"/>
                    <a:pt x="944" y="72"/>
                  </a:cubicBezTo>
                  <a:cubicBezTo>
                    <a:pt x="833" y="27"/>
                    <a:pt x="709" y="0"/>
                    <a:pt x="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2" name="Google Shape;2702;p46"/>
          <p:cNvGrpSpPr/>
          <p:nvPr/>
        </p:nvGrpSpPr>
        <p:grpSpPr>
          <a:xfrm>
            <a:off x="6673521" y="1326746"/>
            <a:ext cx="1143003" cy="1142998"/>
            <a:chOff x="2224775" y="924750"/>
            <a:chExt cx="270950" cy="270500"/>
          </a:xfrm>
        </p:grpSpPr>
        <p:sp>
          <p:nvSpPr>
            <p:cNvPr id="2703" name="Google Shape;2703;p46"/>
            <p:cNvSpPr/>
            <p:nvPr/>
          </p:nvSpPr>
          <p:spPr>
            <a:xfrm>
              <a:off x="2265925" y="1005750"/>
              <a:ext cx="41900" cy="65950"/>
            </a:xfrm>
            <a:custGeom>
              <a:avLst/>
              <a:gdLst/>
              <a:ahLst/>
              <a:cxnLst/>
              <a:rect l="l" t="t" r="r" b="b"/>
              <a:pathLst>
                <a:path w="1676" h="2638" extrusionOk="0">
                  <a:moveTo>
                    <a:pt x="824" y="1"/>
                  </a:moveTo>
                  <a:cubicBezTo>
                    <a:pt x="491" y="1"/>
                    <a:pt x="170" y="313"/>
                    <a:pt x="111" y="635"/>
                  </a:cubicBezTo>
                  <a:cubicBezTo>
                    <a:pt x="10" y="1174"/>
                    <a:pt x="1" y="1838"/>
                    <a:pt x="371" y="2279"/>
                  </a:cubicBezTo>
                  <a:cubicBezTo>
                    <a:pt x="535" y="2474"/>
                    <a:pt x="822" y="2637"/>
                    <a:pt x="1072" y="2637"/>
                  </a:cubicBezTo>
                  <a:cubicBezTo>
                    <a:pt x="1262" y="2637"/>
                    <a:pt x="1430" y="2544"/>
                    <a:pt x="1506" y="2299"/>
                  </a:cubicBezTo>
                  <a:cubicBezTo>
                    <a:pt x="1675" y="1764"/>
                    <a:pt x="1628" y="1180"/>
                    <a:pt x="1465" y="649"/>
                  </a:cubicBezTo>
                  <a:cubicBezTo>
                    <a:pt x="1398" y="424"/>
                    <a:pt x="1291" y="193"/>
                    <a:pt x="1088" y="73"/>
                  </a:cubicBezTo>
                  <a:cubicBezTo>
                    <a:pt x="1003" y="23"/>
                    <a:pt x="913" y="1"/>
                    <a:pt x="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6"/>
            <p:cNvSpPr/>
            <p:nvPr/>
          </p:nvSpPr>
          <p:spPr>
            <a:xfrm>
              <a:off x="2416150" y="1137875"/>
              <a:ext cx="43800" cy="31700"/>
            </a:xfrm>
            <a:custGeom>
              <a:avLst/>
              <a:gdLst/>
              <a:ahLst/>
              <a:cxnLst/>
              <a:rect l="l" t="t" r="r" b="b"/>
              <a:pathLst>
                <a:path w="1752" h="1268" extrusionOk="0">
                  <a:moveTo>
                    <a:pt x="1265" y="1"/>
                  </a:moveTo>
                  <a:cubicBezTo>
                    <a:pt x="699" y="1"/>
                    <a:pt x="0" y="351"/>
                    <a:pt x="110" y="993"/>
                  </a:cubicBezTo>
                  <a:cubicBezTo>
                    <a:pt x="120" y="1053"/>
                    <a:pt x="137" y="1113"/>
                    <a:pt x="177" y="1160"/>
                  </a:cubicBezTo>
                  <a:cubicBezTo>
                    <a:pt x="243" y="1243"/>
                    <a:pt x="353" y="1268"/>
                    <a:pt x="464" y="1268"/>
                  </a:cubicBezTo>
                  <a:cubicBezTo>
                    <a:pt x="507" y="1268"/>
                    <a:pt x="551" y="1264"/>
                    <a:pt x="592" y="1259"/>
                  </a:cubicBezTo>
                  <a:cubicBezTo>
                    <a:pt x="860" y="1224"/>
                    <a:pt x="1128" y="1152"/>
                    <a:pt x="1350" y="997"/>
                  </a:cubicBezTo>
                  <a:cubicBezTo>
                    <a:pt x="1571" y="842"/>
                    <a:pt x="1740" y="594"/>
                    <a:pt x="1750" y="324"/>
                  </a:cubicBezTo>
                  <a:cubicBezTo>
                    <a:pt x="1752" y="265"/>
                    <a:pt x="1746" y="202"/>
                    <a:pt x="1717" y="153"/>
                  </a:cubicBezTo>
                  <a:cubicBezTo>
                    <a:pt x="1667" y="69"/>
                    <a:pt x="1565" y="35"/>
                    <a:pt x="1470" y="17"/>
                  </a:cubicBezTo>
                  <a:cubicBezTo>
                    <a:pt x="1405" y="6"/>
                    <a:pt x="1336"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6"/>
            <p:cNvSpPr/>
            <p:nvPr/>
          </p:nvSpPr>
          <p:spPr>
            <a:xfrm>
              <a:off x="2242100" y="1066600"/>
              <a:ext cx="111125" cy="127725"/>
            </a:xfrm>
            <a:custGeom>
              <a:avLst/>
              <a:gdLst/>
              <a:ahLst/>
              <a:cxnLst/>
              <a:rect l="l" t="t" r="r" b="b"/>
              <a:pathLst>
                <a:path w="4445" h="5109" extrusionOk="0">
                  <a:moveTo>
                    <a:pt x="2781" y="0"/>
                  </a:moveTo>
                  <a:cubicBezTo>
                    <a:pt x="2582" y="0"/>
                    <a:pt x="2559" y="238"/>
                    <a:pt x="2429" y="352"/>
                  </a:cubicBezTo>
                  <a:cubicBezTo>
                    <a:pt x="2325" y="443"/>
                    <a:pt x="2192" y="471"/>
                    <a:pt x="2053" y="471"/>
                  </a:cubicBezTo>
                  <a:cubicBezTo>
                    <a:pt x="1953" y="471"/>
                    <a:pt x="1850" y="457"/>
                    <a:pt x="1753" y="440"/>
                  </a:cubicBezTo>
                  <a:cubicBezTo>
                    <a:pt x="1711" y="433"/>
                    <a:pt x="1668" y="425"/>
                    <a:pt x="1626" y="425"/>
                  </a:cubicBezTo>
                  <a:cubicBezTo>
                    <a:pt x="1602" y="425"/>
                    <a:pt x="1578" y="427"/>
                    <a:pt x="1554" y="434"/>
                  </a:cubicBezTo>
                  <a:cubicBezTo>
                    <a:pt x="1382" y="480"/>
                    <a:pt x="1321" y="693"/>
                    <a:pt x="1288" y="873"/>
                  </a:cubicBezTo>
                  <a:cubicBezTo>
                    <a:pt x="1192" y="1401"/>
                    <a:pt x="1097" y="1930"/>
                    <a:pt x="1000" y="2458"/>
                  </a:cubicBezTo>
                  <a:cubicBezTo>
                    <a:pt x="912" y="2944"/>
                    <a:pt x="815" y="3452"/>
                    <a:pt x="521" y="3844"/>
                  </a:cubicBezTo>
                  <a:cubicBezTo>
                    <a:pt x="320" y="4113"/>
                    <a:pt x="21" y="4347"/>
                    <a:pt x="2" y="4686"/>
                  </a:cubicBezTo>
                  <a:cubicBezTo>
                    <a:pt x="0" y="4747"/>
                    <a:pt x="6" y="4810"/>
                    <a:pt x="36" y="4861"/>
                  </a:cubicBezTo>
                  <a:cubicBezTo>
                    <a:pt x="88" y="4950"/>
                    <a:pt x="191" y="4987"/>
                    <a:pt x="289" y="5009"/>
                  </a:cubicBezTo>
                  <a:cubicBezTo>
                    <a:pt x="483" y="5051"/>
                    <a:pt x="682" y="5055"/>
                    <a:pt x="881" y="5059"/>
                  </a:cubicBezTo>
                  <a:cubicBezTo>
                    <a:pt x="1770" y="5076"/>
                    <a:pt x="2658" y="5092"/>
                    <a:pt x="3547" y="5108"/>
                  </a:cubicBezTo>
                  <a:cubicBezTo>
                    <a:pt x="3573" y="5108"/>
                    <a:pt x="3599" y="5109"/>
                    <a:pt x="3625" y="5109"/>
                  </a:cubicBezTo>
                  <a:cubicBezTo>
                    <a:pt x="3737" y="5109"/>
                    <a:pt x="3852" y="5099"/>
                    <a:pt x="3952" y="5046"/>
                  </a:cubicBezTo>
                  <a:cubicBezTo>
                    <a:pt x="4183" y="4923"/>
                    <a:pt x="4249" y="4611"/>
                    <a:pt x="4230" y="4344"/>
                  </a:cubicBezTo>
                  <a:cubicBezTo>
                    <a:pt x="4211" y="4077"/>
                    <a:pt x="4133" y="3808"/>
                    <a:pt x="4177" y="3544"/>
                  </a:cubicBezTo>
                  <a:cubicBezTo>
                    <a:pt x="4227" y="3247"/>
                    <a:pt x="4432" y="2985"/>
                    <a:pt x="4440" y="2684"/>
                  </a:cubicBezTo>
                  <a:cubicBezTo>
                    <a:pt x="4445" y="2460"/>
                    <a:pt x="4340" y="2248"/>
                    <a:pt x="4206" y="2073"/>
                  </a:cubicBezTo>
                  <a:cubicBezTo>
                    <a:pt x="4071" y="1898"/>
                    <a:pt x="3903" y="1751"/>
                    <a:pt x="3757" y="1587"/>
                  </a:cubicBezTo>
                  <a:cubicBezTo>
                    <a:pt x="3481" y="1277"/>
                    <a:pt x="3275" y="902"/>
                    <a:pt x="3160" y="498"/>
                  </a:cubicBezTo>
                  <a:cubicBezTo>
                    <a:pt x="3105" y="307"/>
                    <a:pt x="3030" y="5"/>
                    <a:pt x="2783" y="0"/>
                  </a:cubicBezTo>
                  <a:cubicBezTo>
                    <a:pt x="2782" y="0"/>
                    <a:pt x="2781"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6"/>
            <p:cNvSpPr/>
            <p:nvPr/>
          </p:nvSpPr>
          <p:spPr>
            <a:xfrm>
              <a:off x="2224775" y="1051950"/>
              <a:ext cx="44875" cy="120500"/>
            </a:xfrm>
            <a:custGeom>
              <a:avLst/>
              <a:gdLst/>
              <a:ahLst/>
              <a:cxnLst/>
              <a:rect l="l" t="t" r="r" b="b"/>
              <a:pathLst>
                <a:path w="1795" h="4820" extrusionOk="0">
                  <a:moveTo>
                    <a:pt x="1334" y="0"/>
                  </a:moveTo>
                  <a:cubicBezTo>
                    <a:pt x="1248" y="0"/>
                    <a:pt x="1118" y="106"/>
                    <a:pt x="1014" y="146"/>
                  </a:cubicBezTo>
                  <a:cubicBezTo>
                    <a:pt x="963" y="166"/>
                    <a:pt x="911" y="173"/>
                    <a:pt x="857" y="173"/>
                  </a:cubicBezTo>
                  <a:cubicBezTo>
                    <a:pt x="685" y="173"/>
                    <a:pt x="502" y="96"/>
                    <a:pt x="329" y="96"/>
                  </a:cubicBezTo>
                  <a:cubicBezTo>
                    <a:pt x="279" y="96"/>
                    <a:pt x="230" y="102"/>
                    <a:pt x="182" y="118"/>
                  </a:cubicBezTo>
                  <a:cubicBezTo>
                    <a:pt x="135" y="134"/>
                    <a:pt x="89" y="163"/>
                    <a:pt x="63" y="205"/>
                  </a:cubicBezTo>
                  <a:cubicBezTo>
                    <a:pt x="47" y="234"/>
                    <a:pt x="39" y="266"/>
                    <a:pt x="32" y="300"/>
                  </a:cubicBezTo>
                  <a:cubicBezTo>
                    <a:pt x="13" y="413"/>
                    <a:pt x="12" y="527"/>
                    <a:pt x="12" y="642"/>
                  </a:cubicBezTo>
                  <a:cubicBezTo>
                    <a:pt x="10" y="1307"/>
                    <a:pt x="6" y="1973"/>
                    <a:pt x="3" y="2639"/>
                  </a:cubicBezTo>
                  <a:cubicBezTo>
                    <a:pt x="2" y="2937"/>
                    <a:pt x="13" y="3227"/>
                    <a:pt x="7" y="3528"/>
                  </a:cubicBezTo>
                  <a:cubicBezTo>
                    <a:pt x="1" y="3861"/>
                    <a:pt x="6" y="4195"/>
                    <a:pt x="39" y="4527"/>
                  </a:cubicBezTo>
                  <a:cubicBezTo>
                    <a:pt x="51" y="4642"/>
                    <a:pt x="83" y="4777"/>
                    <a:pt x="191" y="4812"/>
                  </a:cubicBezTo>
                  <a:cubicBezTo>
                    <a:pt x="207" y="4817"/>
                    <a:pt x="223" y="4820"/>
                    <a:pt x="240" y="4820"/>
                  </a:cubicBezTo>
                  <a:cubicBezTo>
                    <a:pt x="321" y="4820"/>
                    <a:pt x="400" y="4759"/>
                    <a:pt x="460" y="4697"/>
                  </a:cubicBezTo>
                  <a:cubicBezTo>
                    <a:pt x="892" y="4262"/>
                    <a:pt x="1107" y="3664"/>
                    <a:pt x="1308" y="3086"/>
                  </a:cubicBezTo>
                  <a:cubicBezTo>
                    <a:pt x="1536" y="2429"/>
                    <a:pt x="1762" y="1758"/>
                    <a:pt x="1791" y="1063"/>
                  </a:cubicBezTo>
                  <a:cubicBezTo>
                    <a:pt x="1794" y="999"/>
                    <a:pt x="1795" y="933"/>
                    <a:pt x="1772" y="873"/>
                  </a:cubicBezTo>
                  <a:cubicBezTo>
                    <a:pt x="1748" y="811"/>
                    <a:pt x="1701" y="761"/>
                    <a:pt x="1659" y="709"/>
                  </a:cubicBezTo>
                  <a:cubicBezTo>
                    <a:pt x="1533" y="557"/>
                    <a:pt x="1429" y="361"/>
                    <a:pt x="1424" y="160"/>
                  </a:cubicBezTo>
                  <a:cubicBezTo>
                    <a:pt x="1422" y="40"/>
                    <a:pt x="1386" y="0"/>
                    <a:pt x="1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6"/>
            <p:cNvSpPr/>
            <p:nvPr/>
          </p:nvSpPr>
          <p:spPr>
            <a:xfrm>
              <a:off x="2225125" y="956350"/>
              <a:ext cx="39025" cy="96075"/>
            </a:xfrm>
            <a:custGeom>
              <a:avLst/>
              <a:gdLst/>
              <a:ahLst/>
              <a:cxnLst/>
              <a:rect l="l" t="t" r="r" b="b"/>
              <a:pathLst>
                <a:path w="1561" h="3843" extrusionOk="0">
                  <a:moveTo>
                    <a:pt x="235" y="1"/>
                  </a:moveTo>
                  <a:cubicBezTo>
                    <a:pt x="185" y="1"/>
                    <a:pt x="135" y="17"/>
                    <a:pt x="101" y="52"/>
                  </a:cubicBezTo>
                  <a:cubicBezTo>
                    <a:pt x="40" y="112"/>
                    <a:pt x="37" y="206"/>
                    <a:pt x="35" y="291"/>
                  </a:cubicBezTo>
                  <a:cubicBezTo>
                    <a:pt x="28" y="983"/>
                    <a:pt x="21" y="1675"/>
                    <a:pt x="13" y="2369"/>
                  </a:cubicBezTo>
                  <a:cubicBezTo>
                    <a:pt x="9" y="2749"/>
                    <a:pt x="6" y="3129"/>
                    <a:pt x="2" y="3509"/>
                  </a:cubicBezTo>
                  <a:cubicBezTo>
                    <a:pt x="1" y="3629"/>
                    <a:pt x="21" y="3696"/>
                    <a:pt x="136" y="3727"/>
                  </a:cubicBezTo>
                  <a:cubicBezTo>
                    <a:pt x="271" y="3763"/>
                    <a:pt x="398" y="3816"/>
                    <a:pt x="538" y="3835"/>
                  </a:cubicBezTo>
                  <a:cubicBezTo>
                    <a:pt x="571" y="3839"/>
                    <a:pt x="605" y="3843"/>
                    <a:pt x="638" y="3843"/>
                  </a:cubicBezTo>
                  <a:cubicBezTo>
                    <a:pt x="697" y="3843"/>
                    <a:pt x="755" y="3832"/>
                    <a:pt x="804" y="3801"/>
                  </a:cubicBezTo>
                  <a:cubicBezTo>
                    <a:pt x="886" y="3747"/>
                    <a:pt x="932" y="3639"/>
                    <a:pt x="1026" y="3614"/>
                  </a:cubicBezTo>
                  <a:cubicBezTo>
                    <a:pt x="1047" y="3608"/>
                    <a:pt x="1069" y="3607"/>
                    <a:pt x="1091" y="3607"/>
                  </a:cubicBezTo>
                  <a:cubicBezTo>
                    <a:pt x="1104" y="3607"/>
                    <a:pt x="1116" y="3607"/>
                    <a:pt x="1129" y="3607"/>
                  </a:cubicBezTo>
                  <a:cubicBezTo>
                    <a:pt x="1136" y="3607"/>
                    <a:pt x="1143" y="3607"/>
                    <a:pt x="1150" y="3606"/>
                  </a:cubicBezTo>
                  <a:cubicBezTo>
                    <a:pt x="1293" y="3597"/>
                    <a:pt x="1338" y="3422"/>
                    <a:pt x="1330" y="3304"/>
                  </a:cubicBezTo>
                  <a:cubicBezTo>
                    <a:pt x="1322" y="3114"/>
                    <a:pt x="1324" y="2917"/>
                    <a:pt x="1407" y="2742"/>
                  </a:cubicBezTo>
                  <a:cubicBezTo>
                    <a:pt x="1465" y="2621"/>
                    <a:pt x="1561" y="2490"/>
                    <a:pt x="1507" y="2368"/>
                  </a:cubicBezTo>
                  <a:cubicBezTo>
                    <a:pt x="1467" y="2283"/>
                    <a:pt x="1371" y="2245"/>
                    <a:pt x="1287" y="2209"/>
                  </a:cubicBezTo>
                  <a:cubicBezTo>
                    <a:pt x="1096" y="2128"/>
                    <a:pt x="911" y="2013"/>
                    <a:pt x="797" y="1841"/>
                  </a:cubicBezTo>
                  <a:cubicBezTo>
                    <a:pt x="638" y="1598"/>
                    <a:pt x="644" y="1286"/>
                    <a:pt x="654" y="995"/>
                  </a:cubicBezTo>
                  <a:cubicBezTo>
                    <a:pt x="662" y="704"/>
                    <a:pt x="660" y="390"/>
                    <a:pt x="487" y="154"/>
                  </a:cubicBezTo>
                  <a:cubicBezTo>
                    <a:pt x="443" y="93"/>
                    <a:pt x="384" y="39"/>
                    <a:pt x="312" y="14"/>
                  </a:cubicBezTo>
                  <a:cubicBezTo>
                    <a:pt x="288" y="5"/>
                    <a:pt x="261" y="1"/>
                    <a:pt x="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6"/>
            <p:cNvSpPr/>
            <p:nvPr/>
          </p:nvSpPr>
          <p:spPr>
            <a:xfrm>
              <a:off x="2227550" y="924750"/>
              <a:ext cx="87375" cy="82400"/>
            </a:xfrm>
            <a:custGeom>
              <a:avLst/>
              <a:gdLst/>
              <a:ahLst/>
              <a:cxnLst/>
              <a:rect l="l" t="t" r="r" b="b"/>
              <a:pathLst>
                <a:path w="3495" h="3296" extrusionOk="0">
                  <a:moveTo>
                    <a:pt x="3136" y="1"/>
                  </a:moveTo>
                  <a:cubicBezTo>
                    <a:pt x="3128" y="1"/>
                    <a:pt x="3121" y="1"/>
                    <a:pt x="3113" y="1"/>
                  </a:cubicBezTo>
                  <a:cubicBezTo>
                    <a:pt x="2595" y="10"/>
                    <a:pt x="2079" y="21"/>
                    <a:pt x="1561" y="31"/>
                  </a:cubicBezTo>
                  <a:cubicBezTo>
                    <a:pt x="1282" y="37"/>
                    <a:pt x="1002" y="42"/>
                    <a:pt x="723" y="47"/>
                  </a:cubicBezTo>
                  <a:cubicBezTo>
                    <a:pt x="553" y="52"/>
                    <a:pt x="383" y="54"/>
                    <a:pt x="213" y="58"/>
                  </a:cubicBezTo>
                  <a:cubicBezTo>
                    <a:pt x="162" y="60"/>
                    <a:pt x="107" y="62"/>
                    <a:pt x="66" y="92"/>
                  </a:cubicBezTo>
                  <a:cubicBezTo>
                    <a:pt x="3" y="139"/>
                    <a:pt x="1" y="232"/>
                    <a:pt x="10" y="311"/>
                  </a:cubicBezTo>
                  <a:cubicBezTo>
                    <a:pt x="26" y="476"/>
                    <a:pt x="60" y="639"/>
                    <a:pt x="107" y="799"/>
                  </a:cubicBezTo>
                  <a:cubicBezTo>
                    <a:pt x="124" y="854"/>
                    <a:pt x="142" y="909"/>
                    <a:pt x="175" y="956"/>
                  </a:cubicBezTo>
                  <a:cubicBezTo>
                    <a:pt x="254" y="1068"/>
                    <a:pt x="395" y="1114"/>
                    <a:pt x="507" y="1192"/>
                  </a:cubicBezTo>
                  <a:cubicBezTo>
                    <a:pt x="742" y="1356"/>
                    <a:pt x="835" y="1654"/>
                    <a:pt x="866" y="1935"/>
                  </a:cubicBezTo>
                  <a:cubicBezTo>
                    <a:pt x="897" y="2216"/>
                    <a:pt x="882" y="2506"/>
                    <a:pt x="968" y="2775"/>
                  </a:cubicBezTo>
                  <a:cubicBezTo>
                    <a:pt x="1032" y="2983"/>
                    <a:pt x="1204" y="3248"/>
                    <a:pt x="1438" y="3291"/>
                  </a:cubicBezTo>
                  <a:cubicBezTo>
                    <a:pt x="1457" y="3294"/>
                    <a:pt x="1474" y="3296"/>
                    <a:pt x="1489" y="3296"/>
                  </a:cubicBezTo>
                  <a:cubicBezTo>
                    <a:pt x="1698" y="3296"/>
                    <a:pt x="1660" y="3003"/>
                    <a:pt x="1822" y="2929"/>
                  </a:cubicBezTo>
                  <a:cubicBezTo>
                    <a:pt x="1842" y="2919"/>
                    <a:pt x="1864" y="2916"/>
                    <a:pt x="1887" y="2916"/>
                  </a:cubicBezTo>
                  <a:cubicBezTo>
                    <a:pt x="1928" y="2916"/>
                    <a:pt x="1970" y="2927"/>
                    <a:pt x="2012" y="2934"/>
                  </a:cubicBezTo>
                  <a:cubicBezTo>
                    <a:pt x="2038" y="2939"/>
                    <a:pt x="2065" y="2942"/>
                    <a:pt x="2092" y="2942"/>
                  </a:cubicBezTo>
                  <a:cubicBezTo>
                    <a:pt x="2155" y="2942"/>
                    <a:pt x="2219" y="2926"/>
                    <a:pt x="2264" y="2882"/>
                  </a:cubicBezTo>
                  <a:cubicBezTo>
                    <a:pt x="2343" y="2802"/>
                    <a:pt x="2326" y="2673"/>
                    <a:pt x="2312" y="2563"/>
                  </a:cubicBezTo>
                  <a:cubicBezTo>
                    <a:pt x="2260" y="2179"/>
                    <a:pt x="2299" y="1781"/>
                    <a:pt x="2444" y="1419"/>
                  </a:cubicBezTo>
                  <a:cubicBezTo>
                    <a:pt x="2589" y="1059"/>
                    <a:pt x="2845" y="739"/>
                    <a:pt x="3179" y="534"/>
                  </a:cubicBezTo>
                  <a:cubicBezTo>
                    <a:pt x="3256" y="485"/>
                    <a:pt x="3340" y="442"/>
                    <a:pt x="3400" y="375"/>
                  </a:cubicBezTo>
                  <a:cubicBezTo>
                    <a:pt x="3461" y="308"/>
                    <a:pt x="3495" y="208"/>
                    <a:pt x="3456" y="128"/>
                  </a:cubicBezTo>
                  <a:cubicBezTo>
                    <a:pt x="3403" y="19"/>
                    <a:pt x="326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6"/>
            <p:cNvSpPr/>
            <p:nvPr/>
          </p:nvSpPr>
          <p:spPr>
            <a:xfrm>
              <a:off x="2290475" y="924775"/>
              <a:ext cx="204400" cy="101125"/>
            </a:xfrm>
            <a:custGeom>
              <a:avLst/>
              <a:gdLst/>
              <a:ahLst/>
              <a:cxnLst/>
              <a:rect l="l" t="t" r="r" b="b"/>
              <a:pathLst>
                <a:path w="8176" h="4045" extrusionOk="0">
                  <a:moveTo>
                    <a:pt x="5991" y="1"/>
                  </a:moveTo>
                  <a:cubicBezTo>
                    <a:pt x="5486" y="1"/>
                    <a:pt x="4981" y="13"/>
                    <a:pt x="4476" y="36"/>
                  </a:cubicBezTo>
                  <a:cubicBezTo>
                    <a:pt x="3897" y="63"/>
                    <a:pt x="3317" y="107"/>
                    <a:pt x="2737" y="107"/>
                  </a:cubicBezTo>
                  <a:cubicBezTo>
                    <a:pt x="2634" y="107"/>
                    <a:pt x="2532" y="106"/>
                    <a:pt x="2430" y="103"/>
                  </a:cubicBezTo>
                  <a:cubicBezTo>
                    <a:pt x="2384" y="102"/>
                    <a:pt x="2337" y="100"/>
                    <a:pt x="2290" y="100"/>
                  </a:cubicBezTo>
                  <a:cubicBezTo>
                    <a:pt x="2023" y="100"/>
                    <a:pt x="1742" y="135"/>
                    <a:pt x="1603" y="345"/>
                  </a:cubicBezTo>
                  <a:cubicBezTo>
                    <a:pt x="1510" y="486"/>
                    <a:pt x="1447" y="577"/>
                    <a:pt x="1298" y="673"/>
                  </a:cubicBezTo>
                  <a:cubicBezTo>
                    <a:pt x="1167" y="759"/>
                    <a:pt x="1026" y="826"/>
                    <a:pt x="897" y="913"/>
                  </a:cubicBezTo>
                  <a:cubicBezTo>
                    <a:pt x="578" y="1123"/>
                    <a:pt x="345" y="1447"/>
                    <a:pt x="231" y="1805"/>
                  </a:cubicBezTo>
                  <a:cubicBezTo>
                    <a:pt x="178" y="1969"/>
                    <a:pt x="165" y="2131"/>
                    <a:pt x="152" y="2301"/>
                  </a:cubicBezTo>
                  <a:cubicBezTo>
                    <a:pt x="141" y="2451"/>
                    <a:pt x="0" y="2729"/>
                    <a:pt x="110" y="2856"/>
                  </a:cubicBezTo>
                  <a:cubicBezTo>
                    <a:pt x="141" y="2892"/>
                    <a:pt x="244" y="2906"/>
                    <a:pt x="288" y="2949"/>
                  </a:cubicBezTo>
                  <a:cubicBezTo>
                    <a:pt x="337" y="2998"/>
                    <a:pt x="373" y="3063"/>
                    <a:pt x="394" y="3127"/>
                  </a:cubicBezTo>
                  <a:cubicBezTo>
                    <a:pt x="441" y="3272"/>
                    <a:pt x="447" y="3435"/>
                    <a:pt x="535" y="3560"/>
                  </a:cubicBezTo>
                  <a:cubicBezTo>
                    <a:pt x="629" y="3696"/>
                    <a:pt x="801" y="3757"/>
                    <a:pt x="971" y="3757"/>
                  </a:cubicBezTo>
                  <a:cubicBezTo>
                    <a:pt x="1005" y="3757"/>
                    <a:pt x="1040" y="3754"/>
                    <a:pt x="1073" y="3749"/>
                  </a:cubicBezTo>
                  <a:cubicBezTo>
                    <a:pt x="1273" y="3719"/>
                    <a:pt x="1452" y="3621"/>
                    <a:pt x="1629" y="3528"/>
                  </a:cubicBezTo>
                  <a:cubicBezTo>
                    <a:pt x="2178" y="3240"/>
                    <a:pt x="2759" y="2990"/>
                    <a:pt x="3375" y="2914"/>
                  </a:cubicBezTo>
                  <a:cubicBezTo>
                    <a:pt x="3493" y="2899"/>
                    <a:pt x="3612" y="2892"/>
                    <a:pt x="3732" y="2892"/>
                  </a:cubicBezTo>
                  <a:cubicBezTo>
                    <a:pt x="4239" y="2892"/>
                    <a:pt x="4747" y="3027"/>
                    <a:pt x="5139" y="3335"/>
                  </a:cubicBezTo>
                  <a:cubicBezTo>
                    <a:pt x="5310" y="3470"/>
                    <a:pt x="5456" y="3635"/>
                    <a:pt x="5639" y="3755"/>
                  </a:cubicBezTo>
                  <a:cubicBezTo>
                    <a:pt x="5825" y="3879"/>
                    <a:pt x="6041" y="3951"/>
                    <a:pt x="6261" y="3996"/>
                  </a:cubicBezTo>
                  <a:cubicBezTo>
                    <a:pt x="6407" y="4026"/>
                    <a:pt x="6558" y="4044"/>
                    <a:pt x="6707" y="4044"/>
                  </a:cubicBezTo>
                  <a:cubicBezTo>
                    <a:pt x="6845" y="4044"/>
                    <a:pt x="6982" y="4029"/>
                    <a:pt x="7115" y="3993"/>
                  </a:cubicBezTo>
                  <a:cubicBezTo>
                    <a:pt x="7393" y="3919"/>
                    <a:pt x="7650" y="3747"/>
                    <a:pt x="7788" y="3499"/>
                  </a:cubicBezTo>
                  <a:cubicBezTo>
                    <a:pt x="7878" y="3336"/>
                    <a:pt x="7914" y="3151"/>
                    <a:pt x="7944" y="2969"/>
                  </a:cubicBezTo>
                  <a:cubicBezTo>
                    <a:pt x="8078" y="2180"/>
                    <a:pt x="8154" y="1381"/>
                    <a:pt x="8173" y="582"/>
                  </a:cubicBezTo>
                  <a:cubicBezTo>
                    <a:pt x="8176" y="396"/>
                    <a:pt x="8154" y="170"/>
                    <a:pt x="7983" y="89"/>
                  </a:cubicBezTo>
                  <a:cubicBezTo>
                    <a:pt x="7924" y="61"/>
                    <a:pt x="7856" y="56"/>
                    <a:pt x="7789" y="52"/>
                  </a:cubicBezTo>
                  <a:cubicBezTo>
                    <a:pt x="7190" y="18"/>
                    <a:pt x="6590" y="1"/>
                    <a:pt x="5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6"/>
            <p:cNvSpPr/>
            <p:nvPr/>
          </p:nvSpPr>
          <p:spPr>
            <a:xfrm>
              <a:off x="2314600" y="1005075"/>
              <a:ext cx="180525" cy="112325"/>
            </a:xfrm>
            <a:custGeom>
              <a:avLst/>
              <a:gdLst/>
              <a:ahLst/>
              <a:cxnLst/>
              <a:rect l="l" t="t" r="r" b="b"/>
              <a:pathLst>
                <a:path w="7221" h="4493" extrusionOk="0">
                  <a:moveTo>
                    <a:pt x="2632" y="0"/>
                  </a:moveTo>
                  <a:cubicBezTo>
                    <a:pt x="2459" y="0"/>
                    <a:pt x="2286" y="23"/>
                    <a:pt x="2118" y="70"/>
                  </a:cubicBezTo>
                  <a:cubicBezTo>
                    <a:pt x="1619" y="209"/>
                    <a:pt x="1170" y="551"/>
                    <a:pt x="651" y="561"/>
                  </a:cubicBezTo>
                  <a:cubicBezTo>
                    <a:pt x="638" y="561"/>
                    <a:pt x="625" y="561"/>
                    <a:pt x="612" y="561"/>
                  </a:cubicBezTo>
                  <a:cubicBezTo>
                    <a:pt x="575" y="561"/>
                    <a:pt x="538" y="560"/>
                    <a:pt x="501" y="560"/>
                  </a:cubicBezTo>
                  <a:cubicBezTo>
                    <a:pt x="441" y="560"/>
                    <a:pt x="381" y="563"/>
                    <a:pt x="323" y="578"/>
                  </a:cubicBezTo>
                  <a:cubicBezTo>
                    <a:pt x="216" y="605"/>
                    <a:pt x="113" y="687"/>
                    <a:pt x="106" y="796"/>
                  </a:cubicBezTo>
                  <a:cubicBezTo>
                    <a:pt x="95" y="926"/>
                    <a:pt x="216" y="1023"/>
                    <a:pt x="284" y="1135"/>
                  </a:cubicBezTo>
                  <a:cubicBezTo>
                    <a:pt x="390" y="1307"/>
                    <a:pt x="368" y="1545"/>
                    <a:pt x="235" y="1694"/>
                  </a:cubicBezTo>
                  <a:cubicBezTo>
                    <a:pt x="152" y="1786"/>
                    <a:pt x="26" y="1858"/>
                    <a:pt x="12" y="1981"/>
                  </a:cubicBezTo>
                  <a:cubicBezTo>
                    <a:pt x="0" y="2080"/>
                    <a:pt x="69" y="2171"/>
                    <a:pt x="149" y="2230"/>
                  </a:cubicBezTo>
                  <a:cubicBezTo>
                    <a:pt x="229" y="2289"/>
                    <a:pt x="323" y="2332"/>
                    <a:pt x="393" y="2401"/>
                  </a:cubicBezTo>
                  <a:cubicBezTo>
                    <a:pt x="616" y="2615"/>
                    <a:pt x="544" y="2984"/>
                    <a:pt x="650" y="3272"/>
                  </a:cubicBezTo>
                  <a:cubicBezTo>
                    <a:pt x="710" y="3436"/>
                    <a:pt x="830" y="3571"/>
                    <a:pt x="946" y="3702"/>
                  </a:cubicBezTo>
                  <a:cubicBezTo>
                    <a:pt x="1111" y="3890"/>
                    <a:pt x="1277" y="4077"/>
                    <a:pt x="1443" y="4264"/>
                  </a:cubicBezTo>
                  <a:cubicBezTo>
                    <a:pt x="1529" y="4361"/>
                    <a:pt x="1658" y="4492"/>
                    <a:pt x="1796" y="4492"/>
                  </a:cubicBezTo>
                  <a:cubicBezTo>
                    <a:pt x="1831" y="4492"/>
                    <a:pt x="1867" y="4484"/>
                    <a:pt x="1903" y="4464"/>
                  </a:cubicBezTo>
                  <a:cubicBezTo>
                    <a:pt x="2076" y="4366"/>
                    <a:pt x="2167" y="4061"/>
                    <a:pt x="2303" y="3915"/>
                  </a:cubicBezTo>
                  <a:cubicBezTo>
                    <a:pt x="2533" y="3674"/>
                    <a:pt x="2860" y="3556"/>
                    <a:pt x="3182" y="3475"/>
                  </a:cubicBezTo>
                  <a:cubicBezTo>
                    <a:pt x="3476" y="3401"/>
                    <a:pt x="3778" y="3351"/>
                    <a:pt x="4081" y="3351"/>
                  </a:cubicBezTo>
                  <a:cubicBezTo>
                    <a:pt x="4145" y="3351"/>
                    <a:pt x="4209" y="3354"/>
                    <a:pt x="4273" y="3358"/>
                  </a:cubicBezTo>
                  <a:cubicBezTo>
                    <a:pt x="4625" y="3384"/>
                    <a:pt x="4964" y="3483"/>
                    <a:pt x="5306" y="3566"/>
                  </a:cubicBezTo>
                  <a:cubicBezTo>
                    <a:pt x="5651" y="3650"/>
                    <a:pt x="5986" y="3715"/>
                    <a:pt x="6326" y="3822"/>
                  </a:cubicBezTo>
                  <a:cubicBezTo>
                    <a:pt x="6452" y="3862"/>
                    <a:pt x="6586" y="3901"/>
                    <a:pt x="6717" y="3901"/>
                  </a:cubicBezTo>
                  <a:cubicBezTo>
                    <a:pt x="6772" y="3901"/>
                    <a:pt x="6827" y="3894"/>
                    <a:pt x="6880" y="3877"/>
                  </a:cubicBezTo>
                  <a:cubicBezTo>
                    <a:pt x="7000" y="3838"/>
                    <a:pt x="7102" y="3749"/>
                    <a:pt x="7156" y="3635"/>
                  </a:cubicBezTo>
                  <a:cubicBezTo>
                    <a:pt x="7213" y="3513"/>
                    <a:pt x="7214" y="3375"/>
                    <a:pt x="7215" y="3241"/>
                  </a:cubicBezTo>
                  <a:cubicBezTo>
                    <a:pt x="7216" y="2788"/>
                    <a:pt x="7219" y="2336"/>
                    <a:pt x="7220" y="1882"/>
                  </a:cubicBezTo>
                  <a:cubicBezTo>
                    <a:pt x="7221" y="1594"/>
                    <a:pt x="7221" y="1303"/>
                    <a:pt x="7148" y="1023"/>
                  </a:cubicBezTo>
                  <a:cubicBezTo>
                    <a:pt x="7136" y="977"/>
                    <a:pt x="7118" y="929"/>
                    <a:pt x="7077" y="904"/>
                  </a:cubicBezTo>
                  <a:cubicBezTo>
                    <a:pt x="7055" y="891"/>
                    <a:pt x="7029" y="888"/>
                    <a:pt x="7003" y="888"/>
                  </a:cubicBezTo>
                  <a:cubicBezTo>
                    <a:pt x="6998" y="888"/>
                    <a:pt x="6993" y="888"/>
                    <a:pt x="6988" y="889"/>
                  </a:cubicBezTo>
                  <a:cubicBezTo>
                    <a:pt x="6750" y="899"/>
                    <a:pt x="6540" y="1043"/>
                    <a:pt x="6308" y="1098"/>
                  </a:cubicBezTo>
                  <a:cubicBezTo>
                    <a:pt x="6235" y="1116"/>
                    <a:pt x="6164" y="1121"/>
                    <a:pt x="6094" y="1121"/>
                  </a:cubicBezTo>
                  <a:cubicBezTo>
                    <a:pt x="6002" y="1121"/>
                    <a:pt x="5911" y="1113"/>
                    <a:pt x="5818" y="1113"/>
                  </a:cubicBezTo>
                  <a:cubicBezTo>
                    <a:pt x="5799" y="1113"/>
                    <a:pt x="5780" y="1113"/>
                    <a:pt x="5761" y="1114"/>
                  </a:cubicBezTo>
                  <a:cubicBezTo>
                    <a:pt x="5670" y="1117"/>
                    <a:pt x="5587" y="1124"/>
                    <a:pt x="5502" y="1124"/>
                  </a:cubicBezTo>
                  <a:cubicBezTo>
                    <a:pt x="5447" y="1124"/>
                    <a:pt x="5392" y="1121"/>
                    <a:pt x="5333" y="1114"/>
                  </a:cubicBezTo>
                  <a:cubicBezTo>
                    <a:pt x="4995" y="1070"/>
                    <a:pt x="4660" y="981"/>
                    <a:pt x="4366" y="803"/>
                  </a:cubicBezTo>
                  <a:cubicBezTo>
                    <a:pt x="4117" y="652"/>
                    <a:pt x="3909" y="445"/>
                    <a:pt x="3662" y="292"/>
                  </a:cubicBezTo>
                  <a:cubicBezTo>
                    <a:pt x="3355" y="100"/>
                    <a:pt x="2993" y="0"/>
                    <a:pt x="2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6"/>
            <p:cNvSpPr/>
            <p:nvPr/>
          </p:nvSpPr>
          <p:spPr>
            <a:xfrm>
              <a:off x="2358525" y="1095625"/>
              <a:ext cx="78000" cy="55875"/>
            </a:xfrm>
            <a:custGeom>
              <a:avLst/>
              <a:gdLst/>
              <a:ahLst/>
              <a:cxnLst/>
              <a:rect l="l" t="t" r="r" b="b"/>
              <a:pathLst>
                <a:path w="3120" h="2235" extrusionOk="0">
                  <a:moveTo>
                    <a:pt x="1834" y="0"/>
                  </a:moveTo>
                  <a:cubicBezTo>
                    <a:pt x="1660" y="0"/>
                    <a:pt x="1485" y="30"/>
                    <a:pt x="1314" y="63"/>
                  </a:cubicBezTo>
                  <a:cubicBezTo>
                    <a:pt x="1201" y="86"/>
                    <a:pt x="1085" y="109"/>
                    <a:pt x="983" y="165"/>
                  </a:cubicBezTo>
                  <a:cubicBezTo>
                    <a:pt x="690" y="323"/>
                    <a:pt x="584" y="683"/>
                    <a:pt x="382" y="948"/>
                  </a:cubicBezTo>
                  <a:cubicBezTo>
                    <a:pt x="262" y="1107"/>
                    <a:pt x="96" y="1242"/>
                    <a:pt x="38" y="1433"/>
                  </a:cubicBezTo>
                  <a:cubicBezTo>
                    <a:pt x="14" y="1513"/>
                    <a:pt x="10" y="1597"/>
                    <a:pt x="6" y="1681"/>
                  </a:cubicBezTo>
                  <a:cubicBezTo>
                    <a:pt x="2" y="1762"/>
                    <a:pt x="1" y="1850"/>
                    <a:pt x="52" y="1914"/>
                  </a:cubicBezTo>
                  <a:cubicBezTo>
                    <a:pt x="98" y="1970"/>
                    <a:pt x="177" y="1991"/>
                    <a:pt x="250" y="1991"/>
                  </a:cubicBezTo>
                  <a:cubicBezTo>
                    <a:pt x="252" y="1991"/>
                    <a:pt x="254" y="1991"/>
                    <a:pt x="256" y="1991"/>
                  </a:cubicBezTo>
                  <a:cubicBezTo>
                    <a:pt x="448" y="1988"/>
                    <a:pt x="620" y="1870"/>
                    <a:pt x="808" y="1832"/>
                  </a:cubicBezTo>
                  <a:cubicBezTo>
                    <a:pt x="858" y="1822"/>
                    <a:pt x="907" y="1817"/>
                    <a:pt x="957" y="1817"/>
                  </a:cubicBezTo>
                  <a:cubicBezTo>
                    <a:pt x="1086" y="1817"/>
                    <a:pt x="1215" y="1848"/>
                    <a:pt x="1336" y="1895"/>
                  </a:cubicBezTo>
                  <a:cubicBezTo>
                    <a:pt x="1502" y="1961"/>
                    <a:pt x="1656" y="2055"/>
                    <a:pt x="1814" y="2142"/>
                  </a:cubicBezTo>
                  <a:cubicBezTo>
                    <a:pt x="1896" y="2189"/>
                    <a:pt x="1992" y="2234"/>
                    <a:pt x="2083" y="2234"/>
                  </a:cubicBezTo>
                  <a:cubicBezTo>
                    <a:pt x="2118" y="2234"/>
                    <a:pt x="2153" y="2228"/>
                    <a:pt x="2186" y="2212"/>
                  </a:cubicBezTo>
                  <a:cubicBezTo>
                    <a:pt x="2311" y="2151"/>
                    <a:pt x="2347" y="1994"/>
                    <a:pt x="2420" y="1876"/>
                  </a:cubicBezTo>
                  <a:cubicBezTo>
                    <a:pt x="2543" y="1678"/>
                    <a:pt x="3120" y="1519"/>
                    <a:pt x="2802" y="1239"/>
                  </a:cubicBezTo>
                  <a:cubicBezTo>
                    <a:pt x="2730" y="1176"/>
                    <a:pt x="2637" y="1141"/>
                    <a:pt x="2553" y="1093"/>
                  </a:cubicBezTo>
                  <a:cubicBezTo>
                    <a:pt x="2370" y="985"/>
                    <a:pt x="2229" y="795"/>
                    <a:pt x="2213" y="582"/>
                  </a:cubicBezTo>
                  <a:cubicBezTo>
                    <a:pt x="2205" y="493"/>
                    <a:pt x="2221" y="404"/>
                    <a:pt x="2218" y="314"/>
                  </a:cubicBezTo>
                  <a:cubicBezTo>
                    <a:pt x="2215" y="225"/>
                    <a:pt x="2191" y="129"/>
                    <a:pt x="2123" y="71"/>
                  </a:cubicBezTo>
                  <a:cubicBezTo>
                    <a:pt x="2061" y="19"/>
                    <a:pt x="1977" y="5"/>
                    <a:pt x="1896" y="1"/>
                  </a:cubicBezTo>
                  <a:cubicBezTo>
                    <a:pt x="1875" y="0"/>
                    <a:pt x="1855" y="0"/>
                    <a:pt x="1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6"/>
            <p:cNvSpPr/>
            <p:nvPr/>
          </p:nvSpPr>
          <p:spPr>
            <a:xfrm>
              <a:off x="2349500" y="1144825"/>
              <a:ext cx="66450" cy="50425"/>
            </a:xfrm>
            <a:custGeom>
              <a:avLst/>
              <a:gdLst/>
              <a:ahLst/>
              <a:cxnLst/>
              <a:rect l="l" t="t" r="r" b="b"/>
              <a:pathLst>
                <a:path w="2658" h="2017" extrusionOk="0">
                  <a:moveTo>
                    <a:pt x="1287" y="1"/>
                  </a:moveTo>
                  <a:cubicBezTo>
                    <a:pt x="1235" y="1"/>
                    <a:pt x="1183" y="8"/>
                    <a:pt x="1131" y="24"/>
                  </a:cubicBezTo>
                  <a:cubicBezTo>
                    <a:pt x="953" y="80"/>
                    <a:pt x="817" y="239"/>
                    <a:pt x="633" y="273"/>
                  </a:cubicBezTo>
                  <a:cubicBezTo>
                    <a:pt x="591" y="280"/>
                    <a:pt x="548" y="282"/>
                    <a:pt x="505" y="282"/>
                  </a:cubicBezTo>
                  <a:cubicBezTo>
                    <a:pt x="484" y="282"/>
                    <a:pt x="462" y="281"/>
                    <a:pt x="441" y="281"/>
                  </a:cubicBezTo>
                  <a:cubicBezTo>
                    <a:pt x="419" y="281"/>
                    <a:pt x="398" y="282"/>
                    <a:pt x="377" y="283"/>
                  </a:cubicBezTo>
                  <a:cubicBezTo>
                    <a:pt x="292" y="290"/>
                    <a:pt x="201" y="318"/>
                    <a:pt x="155" y="390"/>
                  </a:cubicBezTo>
                  <a:cubicBezTo>
                    <a:pt x="100" y="477"/>
                    <a:pt x="129" y="590"/>
                    <a:pt x="156" y="689"/>
                  </a:cubicBezTo>
                  <a:cubicBezTo>
                    <a:pt x="239" y="1000"/>
                    <a:pt x="269" y="1356"/>
                    <a:pt x="88" y="1623"/>
                  </a:cubicBezTo>
                  <a:cubicBezTo>
                    <a:pt x="54" y="1672"/>
                    <a:pt x="14" y="1719"/>
                    <a:pt x="8" y="1777"/>
                  </a:cubicBezTo>
                  <a:cubicBezTo>
                    <a:pt x="1" y="1848"/>
                    <a:pt x="48" y="1917"/>
                    <a:pt x="110" y="1953"/>
                  </a:cubicBezTo>
                  <a:cubicBezTo>
                    <a:pt x="172" y="1989"/>
                    <a:pt x="245" y="2001"/>
                    <a:pt x="316" y="2006"/>
                  </a:cubicBezTo>
                  <a:cubicBezTo>
                    <a:pt x="425" y="2016"/>
                    <a:pt x="534" y="2017"/>
                    <a:pt x="643" y="2017"/>
                  </a:cubicBezTo>
                  <a:cubicBezTo>
                    <a:pt x="662" y="2017"/>
                    <a:pt x="682" y="2017"/>
                    <a:pt x="702" y="2017"/>
                  </a:cubicBezTo>
                  <a:cubicBezTo>
                    <a:pt x="1005" y="2017"/>
                    <a:pt x="1308" y="2015"/>
                    <a:pt x="1612" y="2015"/>
                  </a:cubicBezTo>
                  <a:cubicBezTo>
                    <a:pt x="1693" y="2015"/>
                    <a:pt x="1777" y="2014"/>
                    <a:pt x="1846" y="1971"/>
                  </a:cubicBezTo>
                  <a:cubicBezTo>
                    <a:pt x="1903" y="1937"/>
                    <a:pt x="1941" y="1876"/>
                    <a:pt x="1974" y="1817"/>
                  </a:cubicBezTo>
                  <a:cubicBezTo>
                    <a:pt x="2080" y="1627"/>
                    <a:pt x="2167" y="1411"/>
                    <a:pt x="2349" y="1289"/>
                  </a:cubicBezTo>
                  <a:cubicBezTo>
                    <a:pt x="2449" y="1221"/>
                    <a:pt x="2583" y="1176"/>
                    <a:pt x="2622" y="1062"/>
                  </a:cubicBezTo>
                  <a:cubicBezTo>
                    <a:pt x="2658" y="953"/>
                    <a:pt x="2589" y="846"/>
                    <a:pt x="2550" y="749"/>
                  </a:cubicBezTo>
                  <a:cubicBezTo>
                    <a:pt x="2519" y="674"/>
                    <a:pt x="2511" y="576"/>
                    <a:pt x="2462" y="511"/>
                  </a:cubicBezTo>
                  <a:cubicBezTo>
                    <a:pt x="2404" y="434"/>
                    <a:pt x="2283" y="398"/>
                    <a:pt x="2200" y="357"/>
                  </a:cubicBezTo>
                  <a:cubicBezTo>
                    <a:pt x="2073" y="295"/>
                    <a:pt x="1945" y="232"/>
                    <a:pt x="1817" y="168"/>
                  </a:cubicBezTo>
                  <a:cubicBezTo>
                    <a:pt x="1651" y="85"/>
                    <a:pt x="1467" y="1"/>
                    <a:pt x="1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6"/>
            <p:cNvSpPr/>
            <p:nvPr/>
          </p:nvSpPr>
          <p:spPr>
            <a:xfrm>
              <a:off x="2401575" y="1171100"/>
              <a:ext cx="49725" cy="23450"/>
            </a:xfrm>
            <a:custGeom>
              <a:avLst/>
              <a:gdLst/>
              <a:ahLst/>
              <a:cxnLst/>
              <a:rect l="l" t="t" r="r" b="b"/>
              <a:pathLst>
                <a:path w="1989" h="938" extrusionOk="0">
                  <a:moveTo>
                    <a:pt x="1382" y="1"/>
                  </a:moveTo>
                  <a:cubicBezTo>
                    <a:pt x="1238" y="1"/>
                    <a:pt x="1117" y="94"/>
                    <a:pt x="983" y="138"/>
                  </a:cubicBezTo>
                  <a:cubicBezTo>
                    <a:pt x="877" y="171"/>
                    <a:pt x="766" y="145"/>
                    <a:pt x="661" y="171"/>
                  </a:cubicBezTo>
                  <a:cubicBezTo>
                    <a:pt x="554" y="198"/>
                    <a:pt x="550" y="279"/>
                    <a:pt x="496" y="360"/>
                  </a:cubicBezTo>
                  <a:cubicBezTo>
                    <a:pt x="420" y="474"/>
                    <a:pt x="266" y="510"/>
                    <a:pt x="158" y="585"/>
                  </a:cubicBezTo>
                  <a:cubicBezTo>
                    <a:pt x="72" y="644"/>
                    <a:pt x="0" y="745"/>
                    <a:pt x="21" y="845"/>
                  </a:cubicBezTo>
                  <a:cubicBezTo>
                    <a:pt x="26" y="865"/>
                    <a:pt x="34" y="886"/>
                    <a:pt x="49" y="899"/>
                  </a:cubicBezTo>
                  <a:cubicBezTo>
                    <a:pt x="71" y="917"/>
                    <a:pt x="102" y="919"/>
                    <a:pt x="132" y="919"/>
                  </a:cubicBezTo>
                  <a:cubicBezTo>
                    <a:pt x="725" y="926"/>
                    <a:pt x="1320" y="932"/>
                    <a:pt x="1913" y="938"/>
                  </a:cubicBezTo>
                  <a:cubicBezTo>
                    <a:pt x="1938" y="938"/>
                    <a:pt x="1971" y="935"/>
                    <a:pt x="1979" y="910"/>
                  </a:cubicBezTo>
                  <a:cubicBezTo>
                    <a:pt x="1989" y="889"/>
                    <a:pt x="1971" y="865"/>
                    <a:pt x="1953" y="849"/>
                  </a:cubicBezTo>
                  <a:cubicBezTo>
                    <a:pt x="1877" y="779"/>
                    <a:pt x="1783" y="732"/>
                    <a:pt x="1699" y="675"/>
                  </a:cubicBezTo>
                  <a:cubicBezTo>
                    <a:pt x="1613" y="617"/>
                    <a:pt x="1532" y="542"/>
                    <a:pt x="1502" y="445"/>
                  </a:cubicBezTo>
                  <a:cubicBezTo>
                    <a:pt x="1464" y="320"/>
                    <a:pt x="1514" y="178"/>
                    <a:pt x="1469" y="55"/>
                  </a:cubicBezTo>
                  <a:cubicBezTo>
                    <a:pt x="1464" y="41"/>
                    <a:pt x="1457" y="26"/>
                    <a:pt x="1444" y="16"/>
                  </a:cubicBezTo>
                  <a:cubicBezTo>
                    <a:pt x="1429" y="3"/>
                    <a:pt x="1408" y="1"/>
                    <a:pt x="1388" y="1"/>
                  </a:cubicBezTo>
                  <a:cubicBezTo>
                    <a:pt x="1386" y="1"/>
                    <a:pt x="1384"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6"/>
            <p:cNvSpPr/>
            <p:nvPr/>
          </p:nvSpPr>
          <p:spPr>
            <a:xfrm>
              <a:off x="2443150" y="1153050"/>
              <a:ext cx="52250" cy="40325"/>
            </a:xfrm>
            <a:custGeom>
              <a:avLst/>
              <a:gdLst/>
              <a:ahLst/>
              <a:cxnLst/>
              <a:rect l="l" t="t" r="r" b="b"/>
              <a:pathLst>
                <a:path w="2090" h="1613" extrusionOk="0">
                  <a:moveTo>
                    <a:pt x="1889" y="0"/>
                  </a:moveTo>
                  <a:cubicBezTo>
                    <a:pt x="1872" y="0"/>
                    <a:pt x="1856" y="1"/>
                    <a:pt x="1840" y="3"/>
                  </a:cubicBezTo>
                  <a:cubicBezTo>
                    <a:pt x="1747" y="15"/>
                    <a:pt x="1655" y="45"/>
                    <a:pt x="1573" y="95"/>
                  </a:cubicBezTo>
                  <a:cubicBezTo>
                    <a:pt x="1469" y="154"/>
                    <a:pt x="1383" y="241"/>
                    <a:pt x="1286" y="313"/>
                  </a:cubicBezTo>
                  <a:cubicBezTo>
                    <a:pt x="1195" y="380"/>
                    <a:pt x="1088" y="437"/>
                    <a:pt x="976" y="437"/>
                  </a:cubicBezTo>
                  <a:cubicBezTo>
                    <a:pt x="969" y="437"/>
                    <a:pt x="961" y="436"/>
                    <a:pt x="954" y="436"/>
                  </a:cubicBezTo>
                  <a:cubicBezTo>
                    <a:pt x="877" y="431"/>
                    <a:pt x="804" y="399"/>
                    <a:pt x="727" y="385"/>
                  </a:cubicBezTo>
                  <a:cubicBezTo>
                    <a:pt x="709" y="381"/>
                    <a:pt x="692" y="380"/>
                    <a:pt x="676" y="380"/>
                  </a:cubicBezTo>
                  <a:cubicBezTo>
                    <a:pt x="580" y="380"/>
                    <a:pt x="525" y="433"/>
                    <a:pt x="441" y="488"/>
                  </a:cubicBezTo>
                  <a:cubicBezTo>
                    <a:pt x="337" y="560"/>
                    <a:pt x="216" y="599"/>
                    <a:pt x="95" y="634"/>
                  </a:cubicBezTo>
                  <a:cubicBezTo>
                    <a:pt x="73" y="640"/>
                    <a:pt x="48" y="648"/>
                    <a:pt x="32" y="665"/>
                  </a:cubicBezTo>
                  <a:cubicBezTo>
                    <a:pt x="1" y="696"/>
                    <a:pt x="6" y="747"/>
                    <a:pt x="14" y="791"/>
                  </a:cubicBezTo>
                  <a:cubicBezTo>
                    <a:pt x="27" y="850"/>
                    <a:pt x="42" y="908"/>
                    <a:pt x="58" y="965"/>
                  </a:cubicBezTo>
                  <a:cubicBezTo>
                    <a:pt x="78" y="1027"/>
                    <a:pt x="101" y="1089"/>
                    <a:pt x="146" y="1134"/>
                  </a:cubicBezTo>
                  <a:cubicBezTo>
                    <a:pt x="242" y="1230"/>
                    <a:pt x="422" y="1233"/>
                    <a:pt x="483" y="1356"/>
                  </a:cubicBezTo>
                  <a:cubicBezTo>
                    <a:pt x="510" y="1410"/>
                    <a:pt x="506" y="1477"/>
                    <a:pt x="537" y="1526"/>
                  </a:cubicBezTo>
                  <a:cubicBezTo>
                    <a:pt x="588" y="1603"/>
                    <a:pt x="696" y="1613"/>
                    <a:pt x="788" y="1613"/>
                  </a:cubicBezTo>
                  <a:lnTo>
                    <a:pt x="1928" y="1613"/>
                  </a:lnTo>
                  <a:cubicBezTo>
                    <a:pt x="1945" y="1613"/>
                    <a:pt x="1965" y="1613"/>
                    <a:pt x="1983" y="1607"/>
                  </a:cubicBezTo>
                  <a:cubicBezTo>
                    <a:pt x="2010" y="1596"/>
                    <a:pt x="2031" y="1573"/>
                    <a:pt x="2045" y="1547"/>
                  </a:cubicBezTo>
                  <a:cubicBezTo>
                    <a:pt x="2089" y="1469"/>
                    <a:pt x="2088" y="1372"/>
                    <a:pt x="2087" y="1282"/>
                  </a:cubicBezTo>
                  <a:cubicBezTo>
                    <a:pt x="2079" y="917"/>
                    <a:pt x="2071" y="552"/>
                    <a:pt x="2062" y="185"/>
                  </a:cubicBezTo>
                  <a:cubicBezTo>
                    <a:pt x="2061" y="143"/>
                    <a:pt x="2060" y="98"/>
                    <a:pt x="2037" y="62"/>
                  </a:cubicBezTo>
                  <a:cubicBezTo>
                    <a:pt x="2005" y="15"/>
                    <a:pt x="1947"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6"/>
            <p:cNvSpPr/>
            <p:nvPr/>
          </p:nvSpPr>
          <p:spPr>
            <a:xfrm>
              <a:off x="2461100" y="1107750"/>
              <a:ext cx="34625" cy="51050"/>
            </a:xfrm>
            <a:custGeom>
              <a:avLst/>
              <a:gdLst/>
              <a:ahLst/>
              <a:cxnLst/>
              <a:rect l="l" t="t" r="r" b="b"/>
              <a:pathLst>
                <a:path w="1385" h="2042" extrusionOk="0">
                  <a:moveTo>
                    <a:pt x="1249" y="1"/>
                  </a:moveTo>
                  <a:cubicBezTo>
                    <a:pt x="1201" y="1"/>
                    <a:pt x="1151" y="27"/>
                    <a:pt x="1109" y="54"/>
                  </a:cubicBezTo>
                  <a:cubicBezTo>
                    <a:pt x="951" y="158"/>
                    <a:pt x="801" y="294"/>
                    <a:pt x="613" y="312"/>
                  </a:cubicBezTo>
                  <a:cubicBezTo>
                    <a:pt x="595" y="313"/>
                    <a:pt x="577" y="314"/>
                    <a:pt x="558" y="314"/>
                  </a:cubicBezTo>
                  <a:cubicBezTo>
                    <a:pt x="501" y="314"/>
                    <a:pt x="442" y="308"/>
                    <a:pt x="385" y="308"/>
                  </a:cubicBezTo>
                  <a:cubicBezTo>
                    <a:pt x="316" y="308"/>
                    <a:pt x="250" y="317"/>
                    <a:pt x="196" y="358"/>
                  </a:cubicBezTo>
                  <a:cubicBezTo>
                    <a:pt x="138" y="403"/>
                    <a:pt x="96" y="495"/>
                    <a:pt x="101" y="569"/>
                  </a:cubicBezTo>
                  <a:cubicBezTo>
                    <a:pt x="103" y="603"/>
                    <a:pt x="115" y="633"/>
                    <a:pt x="116" y="668"/>
                  </a:cubicBezTo>
                  <a:cubicBezTo>
                    <a:pt x="117" y="721"/>
                    <a:pt x="116" y="773"/>
                    <a:pt x="116" y="825"/>
                  </a:cubicBezTo>
                  <a:cubicBezTo>
                    <a:pt x="116" y="875"/>
                    <a:pt x="116" y="926"/>
                    <a:pt x="98" y="973"/>
                  </a:cubicBezTo>
                  <a:cubicBezTo>
                    <a:pt x="75" y="1033"/>
                    <a:pt x="24" y="1083"/>
                    <a:pt x="14" y="1147"/>
                  </a:cubicBezTo>
                  <a:cubicBezTo>
                    <a:pt x="0" y="1232"/>
                    <a:pt x="62" y="1307"/>
                    <a:pt x="97" y="1384"/>
                  </a:cubicBezTo>
                  <a:cubicBezTo>
                    <a:pt x="161" y="1527"/>
                    <a:pt x="162" y="1715"/>
                    <a:pt x="95" y="1850"/>
                  </a:cubicBezTo>
                  <a:cubicBezTo>
                    <a:pt x="80" y="1879"/>
                    <a:pt x="63" y="1910"/>
                    <a:pt x="58" y="1943"/>
                  </a:cubicBezTo>
                  <a:cubicBezTo>
                    <a:pt x="53" y="1976"/>
                    <a:pt x="63" y="2013"/>
                    <a:pt x="92" y="2031"/>
                  </a:cubicBezTo>
                  <a:cubicBezTo>
                    <a:pt x="107" y="2040"/>
                    <a:pt x="126" y="2041"/>
                    <a:pt x="142" y="2041"/>
                  </a:cubicBezTo>
                  <a:cubicBezTo>
                    <a:pt x="251" y="2040"/>
                    <a:pt x="342" y="1963"/>
                    <a:pt x="424" y="1888"/>
                  </a:cubicBezTo>
                  <a:cubicBezTo>
                    <a:pt x="556" y="1768"/>
                    <a:pt x="696" y="1640"/>
                    <a:pt x="873" y="1609"/>
                  </a:cubicBezTo>
                  <a:cubicBezTo>
                    <a:pt x="991" y="1588"/>
                    <a:pt x="1122" y="1614"/>
                    <a:pt x="1226" y="1550"/>
                  </a:cubicBezTo>
                  <a:cubicBezTo>
                    <a:pt x="1296" y="1509"/>
                    <a:pt x="1339" y="1434"/>
                    <a:pt x="1360" y="1355"/>
                  </a:cubicBezTo>
                  <a:cubicBezTo>
                    <a:pt x="1380" y="1277"/>
                    <a:pt x="1380" y="1196"/>
                    <a:pt x="1381" y="1115"/>
                  </a:cubicBezTo>
                  <a:cubicBezTo>
                    <a:pt x="1384" y="819"/>
                    <a:pt x="1384" y="525"/>
                    <a:pt x="1385" y="229"/>
                  </a:cubicBezTo>
                  <a:cubicBezTo>
                    <a:pt x="1385" y="145"/>
                    <a:pt x="1374" y="44"/>
                    <a:pt x="1297" y="11"/>
                  </a:cubicBezTo>
                  <a:cubicBezTo>
                    <a:pt x="1282" y="4"/>
                    <a:pt x="1265" y="1"/>
                    <a:pt x="1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6"/>
            <p:cNvSpPr/>
            <p:nvPr/>
          </p:nvSpPr>
          <p:spPr>
            <a:xfrm>
              <a:off x="2418375" y="1093825"/>
              <a:ext cx="47900" cy="40175"/>
            </a:xfrm>
            <a:custGeom>
              <a:avLst/>
              <a:gdLst/>
              <a:ahLst/>
              <a:cxnLst/>
              <a:rect l="l" t="t" r="r" b="b"/>
              <a:pathLst>
                <a:path w="1916" h="1607" extrusionOk="0">
                  <a:moveTo>
                    <a:pt x="202" y="1"/>
                  </a:moveTo>
                  <a:cubicBezTo>
                    <a:pt x="145" y="1"/>
                    <a:pt x="90" y="14"/>
                    <a:pt x="52" y="55"/>
                  </a:cubicBezTo>
                  <a:cubicBezTo>
                    <a:pt x="0" y="110"/>
                    <a:pt x="0" y="194"/>
                    <a:pt x="2" y="270"/>
                  </a:cubicBezTo>
                  <a:cubicBezTo>
                    <a:pt x="7" y="393"/>
                    <a:pt x="12" y="517"/>
                    <a:pt x="17" y="641"/>
                  </a:cubicBezTo>
                  <a:cubicBezTo>
                    <a:pt x="18" y="676"/>
                    <a:pt x="20" y="712"/>
                    <a:pt x="30" y="745"/>
                  </a:cubicBezTo>
                  <a:cubicBezTo>
                    <a:pt x="64" y="864"/>
                    <a:pt x="191" y="925"/>
                    <a:pt x="307" y="966"/>
                  </a:cubicBezTo>
                  <a:cubicBezTo>
                    <a:pt x="423" y="1008"/>
                    <a:pt x="551" y="1052"/>
                    <a:pt x="613" y="1159"/>
                  </a:cubicBezTo>
                  <a:cubicBezTo>
                    <a:pt x="675" y="1266"/>
                    <a:pt x="611" y="1555"/>
                    <a:pt x="769" y="1555"/>
                  </a:cubicBezTo>
                  <a:cubicBezTo>
                    <a:pt x="788" y="1555"/>
                    <a:pt x="811" y="1550"/>
                    <a:pt x="838" y="1541"/>
                  </a:cubicBezTo>
                  <a:cubicBezTo>
                    <a:pt x="911" y="1516"/>
                    <a:pt x="954" y="1483"/>
                    <a:pt x="1032" y="1483"/>
                  </a:cubicBezTo>
                  <a:cubicBezTo>
                    <a:pt x="1037" y="1483"/>
                    <a:pt x="1043" y="1483"/>
                    <a:pt x="1048" y="1483"/>
                  </a:cubicBezTo>
                  <a:cubicBezTo>
                    <a:pt x="1158" y="1493"/>
                    <a:pt x="1270" y="1531"/>
                    <a:pt x="1371" y="1578"/>
                  </a:cubicBezTo>
                  <a:cubicBezTo>
                    <a:pt x="1400" y="1592"/>
                    <a:pt x="1431" y="1607"/>
                    <a:pt x="1461" y="1607"/>
                  </a:cubicBezTo>
                  <a:cubicBezTo>
                    <a:pt x="1470" y="1607"/>
                    <a:pt x="1478" y="1606"/>
                    <a:pt x="1487" y="1603"/>
                  </a:cubicBezTo>
                  <a:cubicBezTo>
                    <a:pt x="1544" y="1585"/>
                    <a:pt x="1561" y="1514"/>
                    <a:pt x="1563" y="1455"/>
                  </a:cubicBezTo>
                  <a:cubicBezTo>
                    <a:pt x="1566" y="1375"/>
                    <a:pt x="1561" y="1295"/>
                    <a:pt x="1546" y="1217"/>
                  </a:cubicBezTo>
                  <a:cubicBezTo>
                    <a:pt x="1516" y="1068"/>
                    <a:pt x="1455" y="902"/>
                    <a:pt x="1539" y="773"/>
                  </a:cubicBezTo>
                  <a:cubicBezTo>
                    <a:pt x="1605" y="670"/>
                    <a:pt x="1739" y="638"/>
                    <a:pt x="1839" y="565"/>
                  </a:cubicBezTo>
                  <a:cubicBezTo>
                    <a:pt x="1878" y="535"/>
                    <a:pt x="1916" y="494"/>
                    <a:pt x="1916" y="444"/>
                  </a:cubicBezTo>
                  <a:cubicBezTo>
                    <a:pt x="1914" y="358"/>
                    <a:pt x="1810" y="319"/>
                    <a:pt x="1727" y="302"/>
                  </a:cubicBezTo>
                  <a:lnTo>
                    <a:pt x="331" y="16"/>
                  </a:lnTo>
                  <a:cubicBezTo>
                    <a:pt x="290" y="8"/>
                    <a:pt x="246"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7" name="Google Shape;2717;p46"/>
          <p:cNvGrpSpPr/>
          <p:nvPr/>
        </p:nvGrpSpPr>
        <p:grpSpPr>
          <a:xfrm>
            <a:off x="7909585" y="90700"/>
            <a:ext cx="1143007" cy="1143012"/>
            <a:chOff x="1894725" y="597750"/>
            <a:chExt cx="270125" cy="269750"/>
          </a:xfrm>
        </p:grpSpPr>
        <p:sp>
          <p:nvSpPr>
            <p:cNvPr id="2718" name="Google Shape;2718;p46"/>
            <p:cNvSpPr/>
            <p:nvPr/>
          </p:nvSpPr>
          <p:spPr>
            <a:xfrm>
              <a:off x="1935775" y="678550"/>
              <a:ext cx="41750" cy="65700"/>
            </a:xfrm>
            <a:custGeom>
              <a:avLst/>
              <a:gdLst/>
              <a:ahLst/>
              <a:cxnLst/>
              <a:rect l="l" t="t" r="r" b="b"/>
              <a:pathLst>
                <a:path w="1670" h="2628" extrusionOk="0">
                  <a:moveTo>
                    <a:pt x="820" y="0"/>
                  </a:moveTo>
                  <a:cubicBezTo>
                    <a:pt x="488" y="0"/>
                    <a:pt x="168" y="312"/>
                    <a:pt x="108" y="633"/>
                  </a:cubicBezTo>
                  <a:cubicBezTo>
                    <a:pt x="9" y="1169"/>
                    <a:pt x="0" y="1831"/>
                    <a:pt x="369" y="2270"/>
                  </a:cubicBezTo>
                  <a:cubicBezTo>
                    <a:pt x="532" y="2465"/>
                    <a:pt x="819" y="2627"/>
                    <a:pt x="1068" y="2627"/>
                  </a:cubicBezTo>
                  <a:cubicBezTo>
                    <a:pt x="1257" y="2627"/>
                    <a:pt x="1424" y="2534"/>
                    <a:pt x="1500" y="2290"/>
                  </a:cubicBezTo>
                  <a:cubicBezTo>
                    <a:pt x="1669" y="1756"/>
                    <a:pt x="1620" y="1174"/>
                    <a:pt x="1459" y="645"/>
                  </a:cubicBezTo>
                  <a:cubicBezTo>
                    <a:pt x="1392" y="421"/>
                    <a:pt x="1285" y="190"/>
                    <a:pt x="1083" y="73"/>
                  </a:cubicBezTo>
                  <a:cubicBezTo>
                    <a:pt x="998" y="22"/>
                    <a:pt x="908"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6"/>
            <p:cNvSpPr/>
            <p:nvPr/>
          </p:nvSpPr>
          <p:spPr>
            <a:xfrm>
              <a:off x="2085525" y="810300"/>
              <a:ext cx="43700" cy="31575"/>
            </a:xfrm>
            <a:custGeom>
              <a:avLst/>
              <a:gdLst/>
              <a:ahLst/>
              <a:cxnLst/>
              <a:rect l="l" t="t" r="r" b="b"/>
              <a:pathLst>
                <a:path w="1748" h="1263" extrusionOk="0">
                  <a:moveTo>
                    <a:pt x="1259" y="0"/>
                  </a:moveTo>
                  <a:cubicBezTo>
                    <a:pt x="696" y="0"/>
                    <a:pt x="1" y="348"/>
                    <a:pt x="109" y="987"/>
                  </a:cubicBezTo>
                  <a:cubicBezTo>
                    <a:pt x="120" y="1047"/>
                    <a:pt x="137" y="1108"/>
                    <a:pt x="176" y="1155"/>
                  </a:cubicBezTo>
                  <a:cubicBezTo>
                    <a:pt x="243" y="1238"/>
                    <a:pt x="352" y="1263"/>
                    <a:pt x="463" y="1263"/>
                  </a:cubicBezTo>
                  <a:cubicBezTo>
                    <a:pt x="505" y="1263"/>
                    <a:pt x="548" y="1259"/>
                    <a:pt x="589" y="1254"/>
                  </a:cubicBezTo>
                  <a:cubicBezTo>
                    <a:pt x="857" y="1219"/>
                    <a:pt x="1126" y="1147"/>
                    <a:pt x="1347" y="991"/>
                  </a:cubicBezTo>
                  <a:cubicBezTo>
                    <a:pt x="1568" y="837"/>
                    <a:pt x="1734" y="590"/>
                    <a:pt x="1744" y="321"/>
                  </a:cubicBezTo>
                  <a:cubicBezTo>
                    <a:pt x="1748" y="262"/>
                    <a:pt x="1740" y="201"/>
                    <a:pt x="1712" y="152"/>
                  </a:cubicBezTo>
                  <a:cubicBezTo>
                    <a:pt x="1662" y="68"/>
                    <a:pt x="1559" y="35"/>
                    <a:pt x="1465" y="17"/>
                  </a:cubicBezTo>
                  <a:cubicBezTo>
                    <a:pt x="1400" y="6"/>
                    <a:pt x="1330" y="0"/>
                    <a:pt x="1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6"/>
            <p:cNvSpPr/>
            <p:nvPr/>
          </p:nvSpPr>
          <p:spPr>
            <a:xfrm>
              <a:off x="1911975" y="739225"/>
              <a:ext cx="110775" cy="127375"/>
            </a:xfrm>
            <a:custGeom>
              <a:avLst/>
              <a:gdLst/>
              <a:ahLst/>
              <a:cxnLst/>
              <a:rect l="l" t="t" r="r" b="b"/>
              <a:pathLst>
                <a:path w="4431" h="5095" extrusionOk="0">
                  <a:moveTo>
                    <a:pt x="2769" y="0"/>
                  </a:moveTo>
                  <a:cubicBezTo>
                    <a:pt x="2574" y="0"/>
                    <a:pt x="2550" y="236"/>
                    <a:pt x="2423" y="350"/>
                  </a:cubicBezTo>
                  <a:cubicBezTo>
                    <a:pt x="2321" y="441"/>
                    <a:pt x="2189" y="470"/>
                    <a:pt x="2051" y="470"/>
                  </a:cubicBezTo>
                  <a:cubicBezTo>
                    <a:pt x="1950" y="470"/>
                    <a:pt x="1846" y="454"/>
                    <a:pt x="1749" y="437"/>
                  </a:cubicBezTo>
                  <a:cubicBezTo>
                    <a:pt x="1706" y="430"/>
                    <a:pt x="1664" y="422"/>
                    <a:pt x="1621" y="422"/>
                  </a:cubicBezTo>
                  <a:cubicBezTo>
                    <a:pt x="1598" y="422"/>
                    <a:pt x="1574" y="424"/>
                    <a:pt x="1551" y="431"/>
                  </a:cubicBezTo>
                  <a:cubicBezTo>
                    <a:pt x="1380" y="477"/>
                    <a:pt x="1318" y="690"/>
                    <a:pt x="1285" y="869"/>
                  </a:cubicBezTo>
                  <a:cubicBezTo>
                    <a:pt x="1189" y="1395"/>
                    <a:pt x="1094" y="1923"/>
                    <a:pt x="998" y="2449"/>
                  </a:cubicBezTo>
                  <a:cubicBezTo>
                    <a:pt x="910" y="2935"/>
                    <a:pt x="813" y="3441"/>
                    <a:pt x="520" y="3831"/>
                  </a:cubicBezTo>
                  <a:cubicBezTo>
                    <a:pt x="320" y="4099"/>
                    <a:pt x="21" y="4334"/>
                    <a:pt x="2" y="4672"/>
                  </a:cubicBezTo>
                  <a:cubicBezTo>
                    <a:pt x="0" y="4733"/>
                    <a:pt x="7" y="4794"/>
                    <a:pt x="36" y="4847"/>
                  </a:cubicBezTo>
                  <a:cubicBezTo>
                    <a:pt x="88" y="4935"/>
                    <a:pt x="191" y="4972"/>
                    <a:pt x="288" y="4995"/>
                  </a:cubicBezTo>
                  <a:cubicBezTo>
                    <a:pt x="481" y="5037"/>
                    <a:pt x="680" y="5041"/>
                    <a:pt x="878" y="5044"/>
                  </a:cubicBezTo>
                  <a:cubicBezTo>
                    <a:pt x="1764" y="5062"/>
                    <a:pt x="2649" y="5077"/>
                    <a:pt x="3536" y="5093"/>
                  </a:cubicBezTo>
                  <a:cubicBezTo>
                    <a:pt x="3559" y="5094"/>
                    <a:pt x="3584" y="5094"/>
                    <a:pt x="3608" y="5094"/>
                  </a:cubicBezTo>
                  <a:cubicBezTo>
                    <a:pt x="3722" y="5094"/>
                    <a:pt x="3838" y="5086"/>
                    <a:pt x="3939" y="5032"/>
                  </a:cubicBezTo>
                  <a:cubicBezTo>
                    <a:pt x="4169" y="4908"/>
                    <a:pt x="4236" y="4597"/>
                    <a:pt x="4218" y="4331"/>
                  </a:cubicBezTo>
                  <a:cubicBezTo>
                    <a:pt x="4199" y="4064"/>
                    <a:pt x="4120" y="3796"/>
                    <a:pt x="4165" y="3532"/>
                  </a:cubicBezTo>
                  <a:cubicBezTo>
                    <a:pt x="4215" y="3236"/>
                    <a:pt x="4417" y="2976"/>
                    <a:pt x="4426" y="2676"/>
                  </a:cubicBezTo>
                  <a:cubicBezTo>
                    <a:pt x="4431" y="2452"/>
                    <a:pt x="4327" y="2241"/>
                    <a:pt x="4192" y="2066"/>
                  </a:cubicBezTo>
                  <a:cubicBezTo>
                    <a:pt x="4057" y="1891"/>
                    <a:pt x="3891" y="1745"/>
                    <a:pt x="3745" y="1582"/>
                  </a:cubicBezTo>
                  <a:cubicBezTo>
                    <a:pt x="3470" y="1273"/>
                    <a:pt x="3264" y="899"/>
                    <a:pt x="3149" y="497"/>
                  </a:cubicBezTo>
                  <a:cubicBezTo>
                    <a:pt x="3095" y="305"/>
                    <a:pt x="3019" y="5"/>
                    <a:pt x="2774" y="0"/>
                  </a:cubicBezTo>
                  <a:cubicBezTo>
                    <a:pt x="2772" y="0"/>
                    <a:pt x="2771"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6"/>
            <p:cNvSpPr/>
            <p:nvPr/>
          </p:nvSpPr>
          <p:spPr>
            <a:xfrm>
              <a:off x="1894725" y="724600"/>
              <a:ext cx="44775" cy="120175"/>
            </a:xfrm>
            <a:custGeom>
              <a:avLst/>
              <a:gdLst/>
              <a:ahLst/>
              <a:cxnLst/>
              <a:rect l="l" t="t" r="r" b="b"/>
              <a:pathLst>
                <a:path w="1791" h="4807" extrusionOk="0">
                  <a:moveTo>
                    <a:pt x="1331" y="1"/>
                  </a:moveTo>
                  <a:cubicBezTo>
                    <a:pt x="1246" y="1"/>
                    <a:pt x="1116" y="106"/>
                    <a:pt x="1012" y="145"/>
                  </a:cubicBezTo>
                  <a:cubicBezTo>
                    <a:pt x="961" y="165"/>
                    <a:pt x="908" y="172"/>
                    <a:pt x="854" y="172"/>
                  </a:cubicBezTo>
                  <a:cubicBezTo>
                    <a:pt x="683" y="172"/>
                    <a:pt x="502" y="96"/>
                    <a:pt x="330" y="96"/>
                  </a:cubicBezTo>
                  <a:cubicBezTo>
                    <a:pt x="280" y="96"/>
                    <a:pt x="231" y="102"/>
                    <a:pt x="183" y="119"/>
                  </a:cubicBezTo>
                  <a:cubicBezTo>
                    <a:pt x="135" y="134"/>
                    <a:pt x="89" y="163"/>
                    <a:pt x="64" y="205"/>
                  </a:cubicBezTo>
                  <a:cubicBezTo>
                    <a:pt x="46" y="233"/>
                    <a:pt x="39" y="267"/>
                    <a:pt x="33" y="299"/>
                  </a:cubicBezTo>
                  <a:cubicBezTo>
                    <a:pt x="13" y="411"/>
                    <a:pt x="12" y="526"/>
                    <a:pt x="12" y="641"/>
                  </a:cubicBezTo>
                  <a:cubicBezTo>
                    <a:pt x="9" y="1305"/>
                    <a:pt x="5" y="1968"/>
                    <a:pt x="3" y="2632"/>
                  </a:cubicBezTo>
                  <a:cubicBezTo>
                    <a:pt x="2" y="2929"/>
                    <a:pt x="13" y="3220"/>
                    <a:pt x="7" y="3519"/>
                  </a:cubicBezTo>
                  <a:cubicBezTo>
                    <a:pt x="1" y="3852"/>
                    <a:pt x="6" y="4184"/>
                    <a:pt x="39" y="4516"/>
                  </a:cubicBezTo>
                  <a:cubicBezTo>
                    <a:pt x="50" y="4629"/>
                    <a:pt x="83" y="4764"/>
                    <a:pt x="191" y="4799"/>
                  </a:cubicBezTo>
                  <a:cubicBezTo>
                    <a:pt x="207" y="4804"/>
                    <a:pt x="223" y="4806"/>
                    <a:pt x="239" y="4806"/>
                  </a:cubicBezTo>
                  <a:cubicBezTo>
                    <a:pt x="320" y="4806"/>
                    <a:pt x="399" y="4746"/>
                    <a:pt x="459" y="4685"/>
                  </a:cubicBezTo>
                  <a:cubicBezTo>
                    <a:pt x="888" y="4250"/>
                    <a:pt x="1104" y="3654"/>
                    <a:pt x="1304" y="3077"/>
                  </a:cubicBezTo>
                  <a:cubicBezTo>
                    <a:pt x="1532" y="2421"/>
                    <a:pt x="1756" y="1753"/>
                    <a:pt x="1786" y="1059"/>
                  </a:cubicBezTo>
                  <a:cubicBezTo>
                    <a:pt x="1789" y="995"/>
                    <a:pt x="1790" y="929"/>
                    <a:pt x="1766" y="869"/>
                  </a:cubicBezTo>
                  <a:cubicBezTo>
                    <a:pt x="1743" y="806"/>
                    <a:pt x="1697" y="757"/>
                    <a:pt x="1653" y="705"/>
                  </a:cubicBezTo>
                  <a:cubicBezTo>
                    <a:pt x="1528" y="554"/>
                    <a:pt x="1425" y="359"/>
                    <a:pt x="1421" y="160"/>
                  </a:cubicBezTo>
                  <a:cubicBezTo>
                    <a:pt x="1419" y="40"/>
                    <a:pt x="1384" y="1"/>
                    <a:pt x="1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6"/>
            <p:cNvSpPr/>
            <p:nvPr/>
          </p:nvSpPr>
          <p:spPr>
            <a:xfrm>
              <a:off x="1895125" y="629200"/>
              <a:ext cx="38875" cy="95775"/>
            </a:xfrm>
            <a:custGeom>
              <a:avLst/>
              <a:gdLst/>
              <a:ahLst/>
              <a:cxnLst/>
              <a:rect l="l" t="t" r="r" b="b"/>
              <a:pathLst>
                <a:path w="1555" h="3831" extrusionOk="0">
                  <a:moveTo>
                    <a:pt x="235" y="0"/>
                  </a:moveTo>
                  <a:cubicBezTo>
                    <a:pt x="185" y="0"/>
                    <a:pt x="135" y="16"/>
                    <a:pt x="100" y="51"/>
                  </a:cubicBezTo>
                  <a:cubicBezTo>
                    <a:pt x="41" y="112"/>
                    <a:pt x="36" y="205"/>
                    <a:pt x="34" y="288"/>
                  </a:cubicBezTo>
                  <a:cubicBezTo>
                    <a:pt x="27" y="980"/>
                    <a:pt x="21" y="1670"/>
                    <a:pt x="13" y="2361"/>
                  </a:cubicBezTo>
                  <a:lnTo>
                    <a:pt x="1" y="3498"/>
                  </a:lnTo>
                  <a:cubicBezTo>
                    <a:pt x="0" y="3619"/>
                    <a:pt x="21" y="3684"/>
                    <a:pt x="135" y="3715"/>
                  </a:cubicBezTo>
                  <a:cubicBezTo>
                    <a:pt x="271" y="3751"/>
                    <a:pt x="397" y="3804"/>
                    <a:pt x="537" y="3823"/>
                  </a:cubicBezTo>
                  <a:cubicBezTo>
                    <a:pt x="569" y="3827"/>
                    <a:pt x="603" y="3831"/>
                    <a:pt x="636" y="3831"/>
                  </a:cubicBezTo>
                  <a:cubicBezTo>
                    <a:pt x="695" y="3831"/>
                    <a:pt x="752" y="3820"/>
                    <a:pt x="800" y="3789"/>
                  </a:cubicBezTo>
                  <a:cubicBezTo>
                    <a:pt x="882" y="3735"/>
                    <a:pt x="927" y="3628"/>
                    <a:pt x="1021" y="3603"/>
                  </a:cubicBezTo>
                  <a:cubicBezTo>
                    <a:pt x="1042" y="3597"/>
                    <a:pt x="1064" y="3596"/>
                    <a:pt x="1087" y="3596"/>
                  </a:cubicBezTo>
                  <a:cubicBezTo>
                    <a:pt x="1100" y="3596"/>
                    <a:pt x="1112" y="3596"/>
                    <a:pt x="1125" y="3596"/>
                  </a:cubicBezTo>
                  <a:cubicBezTo>
                    <a:pt x="1132" y="3596"/>
                    <a:pt x="1139" y="3596"/>
                    <a:pt x="1146" y="3595"/>
                  </a:cubicBezTo>
                  <a:cubicBezTo>
                    <a:pt x="1288" y="3586"/>
                    <a:pt x="1332" y="3414"/>
                    <a:pt x="1326" y="3294"/>
                  </a:cubicBezTo>
                  <a:cubicBezTo>
                    <a:pt x="1314" y="3107"/>
                    <a:pt x="1318" y="2910"/>
                    <a:pt x="1401" y="2735"/>
                  </a:cubicBezTo>
                  <a:cubicBezTo>
                    <a:pt x="1460" y="2614"/>
                    <a:pt x="1554" y="2483"/>
                    <a:pt x="1501" y="2361"/>
                  </a:cubicBezTo>
                  <a:cubicBezTo>
                    <a:pt x="1462" y="2276"/>
                    <a:pt x="1366" y="2238"/>
                    <a:pt x="1281" y="2202"/>
                  </a:cubicBezTo>
                  <a:cubicBezTo>
                    <a:pt x="1091" y="2121"/>
                    <a:pt x="907" y="2008"/>
                    <a:pt x="794" y="1834"/>
                  </a:cubicBezTo>
                  <a:cubicBezTo>
                    <a:pt x="634" y="1591"/>
                    <a:pt x="642" y="1281"/>
                    <a:pt x="651" y="990"/>
                  </a:cubicBezTo>
                  <a:cubicBezTo>
                    <a:pt x="660" y="700"/>
                    <a:pt x="658" y="387"/>
                    <a:pt x="485" y="153"/>
                  </a:cubicBezTo>
                  <a:cubicBezTo>
                    <a:pt x="440" y="92"/>
                    <a:pt x="383" y="37"/>
                    <a:pt x="312" y="13"/>
                  </a:cubicBezTo>
                  <a:cubicBezTo>
                    <a:pt x="287" y="4"/>
                    <a:pt x="261" y="0"/>
                    <a:pt x="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6"/>
            <p:cNvSpPr/>
            <p:nvPr/>
          </p:nvSpPr>
          <p:spPr>
            <a:xfrm>
              <a:off x="1897500" y="597750"/>
              <a:ext cx="87175" cy="82125"/>
            </a:xfrm>
            <a:custGeom>
              <a:avLst/>
              <a:gdLst/>
              <a:ahLst/>
              <a:cxnLst/>
              <a:rect l="l" t="t" r="r" b="b"/>
              <a:pathLst>
                <a:path w="3487" h="3285" extrusionOk="0">
                  <a:moveTo>
                    <a:pt x="3136" y="0"/>
                  </a:moveTo>
                  <a:cubicBezTo>
                    <a:pt x="3126" y="0"/>
                    <a:pt x="3116" y="0"/>
                    <a:pt x="3107" y="1"/>
                  </a:cubicBezTo>
                  <a:cubicBezTo>
                    <a:pt x="2590" y="9"/>
                    <a:pt x="2074" y="19"/>
                    <a:pt x="1557" y="29"/>
                  </a:cubicBezTo>
                  <a:cubicBezTo>
                    <a:pt x="1278" y="37"/>
                    <a:pt x="1001" y="42"/>
                    <a:pt x="722" y="47"/>
                  </a:cubicBezTo>
                  <a:cubicBezTo>
                    <a:pt x="553" y="50"/>
                    <a:pt x="383" y="53"/>
                    <a:pt x="214" y="57"/>
                  </a:cubicBezTo>
                  <a:cubicBezTo>
                    <a:pt x="162" y="58"/>
                    <a:pt x="108" y="60"/>
                    <a:pt x="67" y="90"/>
                  </a:cubicBezTo>
                  <a:cubicBezTo>
                    <a:pt x="3" y="137"/>
                    <a:pt x="1" y="232"/>
                    <a:pt x="10" y="310"/>
                  </a:cubicBezTo>
                  <a:cubicBezTo>
                    <a:pt x="29" y="474"/>
                    <a:pt x="60" y="637"/>
                    <a:pt x="108" y="797"/>
                  </a:cubicBezTo>
                  <a:cubicBezTo>
                    <a:pt x="123" y="852"/>
                    <a:pt x="143" y="907"/>
                    <a:pt x="175" y="953"/>
                  </a:cubicBezTo>
                  <a:cubicBezTo>
                    <a:pt x="252" y="1063"/>
                    <a:pt x="392" y="1111"/>
                    <a:pt x="504" y="1189"/>
                  </a:cubicBezTo>
                  <a:cubicBezTo>
                    <a:pt x="739" y="1353"/>
                    <a:pt x="831" y="1650"/>
                    <a:pt x="862" y="1930"/>
                  </a:cubicBezTo>
                  <a:cubicBezTo>
                    <a:pt x="893" y="2210"/>
                    <a:pt x="878" y="2499"/>
                    <a:pt x="963" y="2767"/>
                  </a:cubicBezTo>
                  <a:cubicBezTo>
                    <a:pt x="1029" y="2974"/>
                    <a:pt x="1200" y="3238"/>
                    <a:pt x="1434" y="3279"/>
                  </a:cubicBezTo>
                  <a:cubicBezTo>
                    <a:pt x="1453" y="3282"/>
                    <a:pt x="1469" y="3284"/>
                    <a:pt x="1485" y="3284"/>
                  </a:cubicBezTo>
                  <a:cubicBezTo>
                    <a:pt x="1693" y="3284"/>
                    <a:pt x="1656" y="2992"/>
                    <a:pt x="1817" y="2917"/>
                  </a:cubicBezTo>
                  <a:cubicBezTo>
                    <a:pt x="1838" y="2908"/>
                    <a:pt x="1860" y="2904"/>
                    <a:pt x="1883" y="2904"/>
                  </a:cubicBezTo>
                  <a:cubicBezTo>
                    <a:pt x="1924" y="2904"/>
                    <a:pt x="1966" y="2915"/>
                    <a:pt x="2007" y="2922"/>
                  </a:cubicBezTo>
                  <a:cubicBezTo>
                    <a:pt x="2033" y="2927"/>
                    <a:pt x="2060" y="2930"/>
                    <a:pt x="2087" y="2930"/>
                  </a:cubicBezTo>
                  <a:cubicBezTo>
                    <a:pt x="2151" y="2930"/>
                    <a:pt x="2214" y="2914"/>
                    <a:pt x="2259" y="2870"/>
                  </a:cubicBezTo>
                  <a:cubicBezTo>
                    <a:pt x="2338" y="2792"/>
                    <a:pt x="2321" y="2663"/>
                    <a:pt x="2307" y="2552"/>
                  </a:cubicBezTo>
                  <a:cubicBezTo>
                    <a:pt x="2256" y="2170"/>
                    <a:pt x="2293" y="1773"/>
                    <a:pt x="2439" y="1414"/>
                  </a:cubicBezTo>
                  <a:cubicBezTo>
                    <a:pt x="2583" y="1054"/>
                    <a:pt x="2837" y="735"/>
                    <a:pt x="3170" y="530"/>
                  </a:cubicBezTo>
                  <a:cubicBezTo>
                    <a:pt x="3247" y="482"/>
                    <a:pt x="3331" y="439"/>
                    <a:pt x="3391" y="373"/>
                  </a:cubicBezTo>
                  <a:cubicBezTo>
                    <a:pt x="3452" y="306"/>
                    <a:pt x="3487" y="206"/>
                    <a:pt x="3447" y="125"/>
                  </a:cubicBezTo>
                  <a:cubicBezTo>
                    <a:pt x="3395" y="20"/>
                    <a:pt x="3258" y="0"/>
                    <a:pt x="3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6"/>
            <p:cNvSpPr/>
            <p:nvPr/>
          </p:nvSpPr>
          <p:spPr>
            <a:xfrm>
              <a:off x="1960175" y="597825"/>
              <a:ext cx="203875" cy="100775"/>
            </a:xfrm>
            <a:custGeom>
              <a:avLst/>
              <a:gdLst/>
              <a:ahLst/>
              <a:cxnLst/>
              <a:rect l="l" t="t" r="r" b="b"/>
              <a:pathLst>
                <a:path w="8155" h="4031" extrusionOk="0">
                  <a:moveTo>
                    <a:pt x="5966" y="1"/>
                  </a:moveTo>
                  <a:cubicBezTo>
                    <a:pt x="5465" y="1"/>
                    <a:pt x="4964" y="12"/>
                    <a:pt x="4464" y="36"/>
                  </a:cubicBezTo>
                  <a:cubicBezTo>
                    <a:pt x="3883" y="63"/>
                    <a:pt x="3301" y="107"/>
                    <a:pt x="2721" y="107"/>
                  </a:cubicBezTo>
                  <a:cubicBezTo>
                    <a:pt x="2622" y="107"/>
                    <a:pt x="2523" y="105"/>
                    <a:pt x="2424" y="102"/>
                  </a:cubicBezTo>
                  <a:cubicBezTo>
                    <a:pt x="2378" y="101"/>
                    <a:pt x="2331" y="100"/>
                    <a:pt x="2284" y="100"/>
                  </a:cubicBezTo>
                  <a:cubicBezTo>
                    <a:pt x="2018" y="100"/>
                    <a:pt x="1738" y="135"/>
                    <a:pt x="1598" y="344"/>
                  </a:cubicBezTo>
                  <a:cubicBezTo>
                    <a:pt x="1506" y="484"/>
                    <a:pt x="1444" y="575"/>
                    <a:pt x="1295" y="672"/>
                  </a:cubicBezTo>
                  <a:cubicBezTo>
                    <a:pt x="1165" y="756"/>
                    <a:pt x="1023" y="823"/>
                    <a:pt x="893" y="909"/>
                  </a:cubicBezTo>
                  <a:cubicBezTo>
                    <a:pt x="576" y="1120"/>
                    <a:pt x="344" y="1443"/>
                    <a:pt x="231" y="1799"/>
                  </a:cubicBezTo>
                  <a:cubicBezTo>
                    <a:pt x="178" y="1964"/>
                    <a:pt x="166" y="2124"/>
                    <a:pt x="152" y="2294"/>
                  </a:cubicBezTo>
                  <a:cubicBezTo>
                    <a:pt x="140" y="2443"/>
                    <a:pt x="0" y="2720"/>
                    <a:pt x="109" y="2846"/>
                  </a:cubicBezTo>
                  <a:cubicBezTo>
                    <a:pt x="140" y="2882"/>
                    <a:pt x="243" y="2897"/>
                    <a:pt x="287" y="2939"/>
                  </a:cubicBezTo>
                  <a:cubicBezTo>
                    <a:pt x="338" y="2986"/>
                    <a:pt x="374" y="3052"/>
                    <a:pt x="395" y="3117"/>
                  </a:cubicBezTo>
                  <a:cubicBezTo>
                    <a:pt x="442" y="3262"/>
                    <a:pt x="447" y="3423"/>
                    <a:pt x="536" y="3547"/>
                  </a:cubicBezTo>
                  <a:cubicBezTo>
                    <a:pt x="630" y="3682"/>
                    <a:pt x="802" y="3744"/>
                    <a:pt x="971" y="3744"/>
                  </a:cubicBezTo>
                  <a:cubicBezTo>
                    <a:pt x="1005" y="3744"/>
                    <a:pt x="1040" y="3741"/>
                    <a:pt x="1073" y="3736"/>
                  </a:cubicBezTo>
                  <a:cubicBezTo>
                    <a:pt x="1271" y="3708"/>
                    <a:pt x="1450" y="3608"/>
                    <a:pt x="1627" y="3515"/>
                  </a:cubicBezTo>
                  <a:cubicBezTo>
                    <a:pt x="2174" y="3230"/>
                    <a:pt x="2753" y="2979"/>
                    <a:pt x="3367" y="2903"/>
                  </a:cubicBezTo>
                  <a:cubicBezTo>
                    <a:pt x="3485" y="2888"/>
                    <a:pt x="3604" y="2881"/>
                    <a:pt x="3723" y="2881"/>
                  </a:cubicBezTo>
                  <a:cubicBezTo>
                    <a:pt x="4229" y="2881"/>
                    <a:pt x="4736" y="3016"/>
                    <a:pt x="5126" y="3323"/>
                  </a:cubicBezTo>
                  <a:cubicBezTo>
                    <a:pt x="5297" y="3458"/>
                    <a:pt x="5443" y="3622"/>
                    <a:pt x="5625" y="3742"/>
                  </a:cubicBezTo>
                  <a:cubicBezTo>
                    <a:pt x="5810" y="3865"/>
                    <a:pt x="6026" y="3937"/>
                    <a:pt x="6245" y="3982"/>
                  </a:cubicBezTo>
                  <a:cubicBezTo>
                    <a:pt x="6391" y="4012"/>
                    <a:pt x="6541" y="4030"/>
                    <a:pt x="6691" y="4030"/>
                  </a:cubicBezTo>
                  <a:cubicBezTo>
                    <a:pt x="6828" y="4030"/>
                    <a:pt x="6965" y="4015"/>
                    <a:pt x="7098" y="3979"/>
                  </a:cubicBezTo>
                  <a:cubicBezTo>
                    <a:pt x="7374" y="3905"/>
                    <a:pt x="7631" y="3735"/>
                    <a:pt x="7769" y="3489"/>
                  </a:cubicBezTo>
                  <a:cubicBezTo>
                    <a:pt x="7858" y="3326"/>
                    <a:pt x="7893" y="3141"/>
                    <a:pt x="7924" y="2959"/>
                  </a:cubicBezTo>
                  <a:cubicBezTo>
                    <a:pt x="8056" y="2172"/>
                    <a:pt x="8132" y="1377"/>
                    <a:pt x="8150" y="579"/>
                  </a:cubicBezTo>
                  <a:cubicBezTo>
                    <a:pt x="8154" y="392"/>
                    <a:pt x="8132" y="168"/>
                    <a:pt x="7961" y="87"/>
                  </a:cubicBezTo>
                  <a:cubicBezTo>
                    <a:pt x="7902" y="58"/>
                    <a:pt x="7834" y="53"/>
                    <a:pt x="7768" y="51"/>
                  </a:cubicBezTo>
                  <a:cubicBezTo>
                    <a:pt x="7168" y="17"/>
                    <a:pt x="6567"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6"/>
            <p:cNvSpPr/>
            <p:nvPr/>
          </p:nvSpPr>
          <p:spPr>
            <a:xfrm>
              <a:off x="1984200" y="677800"/>
              <a:ext cx="180100" cy="112025"/>
            </a:xfrm>
            <a:custGeom>
              <a:avLst/>
              <a:gdLst/>
              <a:ahLst/>
              <a:cxnLst/>
              <a:rect l="l" t="t" r="r" b="b"/>
              <a:pathLst>
                <a:path w="7204" h="4481" extrusionOk="0">
                  <a:moveTo>
                    <a:pt x="2626" y="0"/>
                  </a:moveTo>
                  <a:cubicBezTo>
                    <a:pt x="2453" y="0"/>
                    <a:pt x="2280" y="23"/>
                    <a:pt x="2113" y="70"/>
                  </a:cubicBezTo>
                  <a:cubicBezTo>
                    <a:pt x="1615" y="211"/>
                    <a:pt x="1167" y="551"/>
                    <a:pt x="649" y="561"/>
                  </a:cubicBezTo>
                  <a:cubicBezTo>
                    <a:pt x="640" y="561"/>
                    <a:pt x="630" y="561"/>
                    <a:pt x="621" y="561"/>
                  </a:cubicBezTo>
                  <a:cubicBezTo>
                    <a:pt x="581" y="561"/>
                    <a:pt x="540" y="560"/>
                    <a:pt x="500" y="560"/>
                  </a:cubicBezTo>
                  <a:cubicBezTo>
                    <a:pt x="440" y="560"/>
                    <a:pt x="380" y="563"/>
                    <a:pt x="323" y="578"/>
                  </a:cubicBezTo>
                  <a:cubicBezTo>
                    <a:pt x="217" y="604"/>
                    <a:pt x="114" y="685"/>
                    <a:pt x="105" y="794"/>
                  </a:cubicBezTo>
                  <a:cubicBezTo>
                    <a:pt x="97" y="925"/>
                    <a:pt x="215" y="1022"/>
                    <a:pt x="284" y="1132"/>
                  </a:cubicBezTo>
                  <a:cubicBezTo>
                    <a:pt x="390" y="1303"/>
                    <a:pt x="367" y="1541"/>
                    <a:pt x="234" y="1690"/>
                  </a:cubicBezTo>
                  <a:cubicBezTo>
                    <a:pt x="151" y="1781"/>
                    <a:pt x="26" y="1853"/>
                    <a:pt x="12" y="1975"/>
                  </a:cubicBezTo>
                  <a:cubicBezTo>
                    <a:pt x="0" y="2074"/>
                    <a:pt x="69" y="2164"/>
                    <a:pt x="149" y="2225"/>
                  </a:cubicBezTo>
                  <a:cubicBezTo>
                    <a:pt x="228" y="2283"/>
                    <a:pt x="321" y="2326"/>
                    <a:pt x="393" y="2394"/>
                  </a:cubicBezTo>
                  <a:cubicBezTo>
                    <a:pt x="614" y="2607"/>
                    <a:pt x="544" y="2975"/>
                    <a:pt x="650" y="3264"/>
                  </a:cubicBezTo>
                  <a:cubicBezTo>
                    <a:pt x="710" y="3428"/>
                    <a:pt x="829" y="3562"/>
                    <a:pt x="946" y="3692"/>
                  </a:cubicBezTo>
                  <a:cubicBezTo>
                    <a:pt x="1111" y="3879"/>
                    <a:pt x="1276" y="4065"/>
                    <a:pt x="1441" y="4253"/>
                  </a:cubicBezTo>
                  <a:cubicBezTo>
                    <a:pt x="1527" y="4350"/>
                    <a:pt x="1655" y="4480"/>
                    <a:pt x="1793" y="4480"/>
                  </a:cubicBezTo>
                  <a:cubicBezTo>
                    <a:pt x="1828" y="4480"/>
                    <a:pt x="1864" y="4472"/>
                    <a:pt x="1900" y="4452"/>
                  </a:cubicBezTo>
                  <a:cubicBezTo>
                    <a:pt x="2074" y="4355"/>
                    <a:pt x="2164" y="4051"/>
                    <a:pt x="2299" y="3905"/>
                  </a:cubicBezTo>
                  <a:cubicBezTo>
                    <a:pt x="2527" y="3664"/>
                    <a:pt x="2854" y="3547"/>
                    <a:pt x="3176" y="3465"/>
                  </a:cubicBezTo>
                  <a:cubicBezTo>
                    <a:pt x="3468" y="3393"/>
                    <a:pt x="3767" y="3343"/>
                    <a:pt x="4068" y="3343"/>
                  </a:cubicBezTo>
                  <a:cubicBezTo>
                    <a:pt x="4134" y="3343"/>
                    <a:pt x="4199" y="3345"/>
                    <a:pt x="4264" y="3350"/>
                  </a:cubicBezTo>
                  <a:cubicBezTo>
                    <a:pt x="4615" y="3376"/>
                    <a:pt x="4954" y="3475"/>
                    <a:pt x="5294" y="3558"/>
                  </a:cubicBezTo>
                  <a:cubicBezTo>
                    <a:pt x="5637" y="3641"/>
                    <a:pt x="5972" y="3707"/>
                    <a:pt x="6310" y="3813"/>
                  </a:cubicBezTo>
                  <a:cubicBezTo>
                    <a:pt x="6436" y="3852"/>
                    <a:pt x="6568" y="3891"/>
                    <a:pt x="6696" y="3891"/>
                  </a:cubicBezTo>
                  <a:cubicBezTo>
                    <a:pt x="6752" y="3891"/>
                    <a:pt x="6807" y="3883"/>
                    <a:pt x="6861" y="3866"/>
                  </a:cubicBezTo>
                  <a:cubicBezTo>
                    <a:pt x="6980" y="3828"/>
                    <a:pt x="7083" y="3738"/>
                    <a:pt x="7138" y="3624"/>
                  </a:cubicBezTo>
                  <a:cubicBezTo>
                    <a:pt x="7194" y="3502"/>
                    <a:pt x="7195" y="3366"/>
                    <a:pt x="7196" y="3232"/>
                  </a:cubicBezTo>
                  <a:cubicBezTo>
                    <a:pt x="7198" y="2780"/>
                    <a:pt x="7200" y="2329"/>
                    <a:pt x="7201" y="1877"/>
                  </a:cubicBezTo>
                  <a:cubicBezTo>
                    <a:pt x="7203" y="1590"/>
                    <a:pt x="7203" y="1298"/>
                    <a:pt x="7129" y="1020"/>
                  </a:cubicBezTo>
                  <a:cubicBezTo>
                    <a:pt x="7117" y="974"/>
                    <a:pt x="7101" y="926"/>
                    <a:pt x="7059" y="902"/>
                  </a:cubicBezTo>
                  <a:cubicBezTo>
                    <a:pt x="7036" y="889"/>
                    <a:pt x="7010" y="887"/>
                    <a:pt x="6985" y="887"/>
                  </a:cubicBezTo>
                  <a:cubicBezTo>
                    <a:pt x="6979" y="887"/>
                    <a:pt x="6974" y="887"/>
                    <a:pt x="6969" y="887"/>
                  </a:cubicBezTo>
                  <a:cubicBezTo>
                    <a:pt x="6732" y="897"/>
                    <a:pt x="6522" y="1040"/>
                    <a:pt x="6291" y="1095"/>
                  </a:cubicBezTo>
                  <a:cubicBezTo>
                    <a:pt x="6218" y="1113"/>
                    <a:pt x="6148" y="1118"/>
                    <a:pt x="6077" y="1118"/>
                  </a:cubicBezTo>
                  <a:cubicBezTo>
                    <a:pt x="5986" y="1118"/>
                    <a:pt x="5896" y="1110"/>
                    <a:pt x="5803" y="1110"/>
                  </a:cubicBezTo>
                  <a:cubicBezTo>
                    <a:pt x="5784" y="1110"/>
                    <a:pt x="5764" y="1110"/>
                    <a:pt x="5745" y="1111"/>
                  </a:cubicBezTo>
                  <a:cubicBezTo>
                    <a:pt x="5655" y="1115"/>
                    <a:pt x="5572" y="1121"/>
                    <a:pt x="5487" y="1121"/>
                  </a:cubicBezTo>
                  <a:cubicBezTo>
                    <a:pt x="5433" y="1121"/>
                    <a:pt x="5377" y="1118"/>
                    <a:pt x="5319" y="1111"/>
                  </a:cubicBezTo>
                  <a:cubicBezTo>
                    <a:pt x="4980" y="1067"/>
                    <a:pt x="4646" y="978"/>
                    <a:pt x="4354" y="802"/>
                  </a:cubicBezTo>
                  <a:cubicBezTo>
                    <a:pt x="4106" y="650"/>
                    <a:pt x="3897" y="444"/>
                    <a:pt x="3653" y="291"/>
                  </a:cubicBezTo>
                  <a:cubicBezTo>
                    <a:pt x="3347" y="100"/>
                    <a:pt x="2986" y="0"/>
                    <a:pt x="2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6"/>
            <p:cNvSpPr/>
            <p:nvPr/>
          </p:nvSpPr>
          <p:spPr>
            <a:xfrm>
              <a:off x="2028025" y="768100"/>
              <a:ext cx="77850" cy="55700"/>
            </a:xfrm>
            <a:custGeom>
              <a:avLst/>
              <a:gdLst/>
              <a:ahLst/>
              <a:cxnLst/>
              <a:rect l="l" t="t" r="r" b="b"/>
              <a:pathLst>
                <a:path w="3114" h="2228" extrusionOk="0">
                  <a:moveTo>
                    <a:pt x="1817" y="0"/>
                  </a:moveTo>
                  <a:cubicBezTo>
                    <a:pt x="1646" y="0"/>
                    <a:pt x="1476" y="31"/>
                    <a:pt x="1309" y="63"/>
                  </a:cubicBezTo>
                  <a:cubicBezTo>
                    <a:pt x="1196" y="85"/>
                    <a:pt x="1082" y="108"/>
                    <a:pt x="980" y="163"/>
                  </a:cubicBezTo>
                  <a:cubicBezTo>
                    <a:pt x="688" y="321"/>
                    <a:pt x="583" y="681"/>
                    <a:pt x="381" y="944"/>
                  </a:cubicBezTo>
                  <a:cubicBezTo>
                    <a:pt x="261" y="1103"/>
                    <a:pt x="96" y="1239"/>
                    <a:pt x="39" y="1429"/>
                  </a:cubicBezTo>
                  <a:cubicBezTo>
                    <a:pt x="14" y="1508"/>
                    <a:pt x="10" y="1593"/>
                    <a:pt x="6" y="1676"/>
                  </a:cubicBezTo>
                  <a:cubicBezTo>
                    <a:pt x="3" y="1758"/>
                    <a:pt x="1" y="1846"/>
                    <a:pt x="52" y="1909"/>
                  </a:cubicBezTo>
                  <a:cubicBezTo>
                    <a:pt x="97" y="1965"/>
                    <a:pt x="176" y="1986"/>
                    <a:pt x="249" y="1986"/>
                  </a:cubicBezTo>
                  <a:cubicBezTo>
                    <a:pt x="251" y="1986"/>
                    <a:pt x="253" y="1986"/>
                    <a:pt x="254" y="1986"/>
                  </a:cubicBezTo>
                  <a:cubicBezTo>
                    <a:pt x="447" y="1984"/>
                    <a:pt x="617" y="1866"/>
                    <a:pt x="806" y="1826"/>
                  </a:cubicBezTo>
                  <a:cubicBezTo>
                    <a:pt x="854" y="1817"/>
                    <a:pt x="902" y="1812"/>
                    <a:pt x="951" y="1812"/>
                  </a:cubicBezTo>
                  <a:cubicBezTo>
                    <a:pt x="1080" y="1812"/>
                    <a:pt x="1210" y="1844"/>
                    <a:pt x="1331" y="1891"/>
                  </a:cubicBezTo>
                  <a:cubicBezTo>
                    <a:pt x="1499" y="1955"/>
                    <a:pt x="1653" y="2048"/>
                    <a:pt x="1808" y="2136"/>
                  </a:cubicBezTo>
                  <a:cubicBezTo>
                    <a:pt x="1892" y="2183"/>
                    <a:pt x="1988" y="2228"/>
                    <a:pt x="2080" y="2228"/>
                  </a:cubicBezTo>
                  <a:cubicBezTo>
                    <a:pt x="2114" y="2228"/>
                    <a:pt x="2149" y="2221"/>
                    <a:pt x="2181" y="2206"/>
                  </a:cubicBezTo>
                  <a:cubicBezTo>
                    <a:pt x="2306" y="2146"/>
                    <a:pt x="2342" y="1990"/>
                    <a:pt x="2415" y="1872"/>
                  </a:cubicBezTo>
                  <a:cubicBezTo>
                    <a:pt x="2538" y="1673"/>
                    <a:pt x="3113" y="1516"/>
                    <a:pt x="2793" y="1237"/>
                  </a:cubicBezTo>
                  <a:cubicBezTo>
                    <a:pt x="2719" y="1174"/>
                    <a:pt x="2626" y="1139"/>
                    <a:pt x="2543" y="1091"/>
                  </a:cubicBezTo>
                  <a:cubicBezTo>
                    <a:pt x="2359" y="984"/>
                    <a:pt x="2219" y="793"/>
                    <a:pt x="2204" y="582"/>
                  </a:cubicBezTo>
                  <a:cubicBezTo>
                    <a:pt x="2197" y="494"/>
                    <a:pt x="2212" y="403"/>
                    <a:pt x="2209" y="315"/>
                  </a:cubicBezTo>
                  <a:cubicBezTo>
                    <a:pt x="2206" y="224"/>
                    <a:pt x="2183" y="130"/>
                    <a:pt x="2115" y="72"/>
                  </a:cubicBezTo>
                  <a:cubicBezTo>
                    <a:pt x="2055" y="19"/>
                    <a:pt x="1971" y="6"/>
                    <a:pt x="1889" y="2"/>
                  </a:cubicBezTo>
                  <a:cubicBezTo>
                    <a:pt x="1865" y="1"/>
                    <a:pt x="1841"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6"/>
            <p:cNvSpPr/>
            <p:nvPr/>
          </p:nvSpPr>
          <p:spPr>
            <a:xfrm>
              <a:off x="2019100" y="817200"/>
              <a:ext cx="66250" cy="50300"/>
            </a:xfrm>
            <a:custGeom>
              <a:avLst/>
              <a:gdLst/>
              <a:ahLst/>
              <a:cxnLst/>
              <a:rect l="l" t="t" r="r" b="b"/>
              <a:pathLst>
                <a:path w="2650" h="2012" extrusionOk="0">
                  <a:moveTo>
                    <a:pt x="1281" y="1"/>
                  </a:moveTo>
                  <a:cubicBezTo>
                    <a:pt x="1230" y="1"/>
                    <a:pt x="1179" y="7"/>
                    <a:pt x="1128" y="23"/>
                  </a:cubicBezTo>
                  <a:cubicBezTo>
                    <a:pt x="952" y="78"/>
                    <a:pt x="814" y="237"/>
                    <a:pt x="632" y="273"/>
                  </a:cubicBezTo>
                  <a:cubicBezTo>
                    <a:pt x="590" y="280"/>
                    <a:pt x="547" y="282"/>
                    <a:pt x="505" y="282"/>
                  </a:cubicBezTo>
                  <a:cubicBezTo>
                    <a:pt x="484" y="282"/>
                    <a:pt x="462" y="281"/>
                    <a:pt x="441" y="281"/>
                  </a:cubicBezTo>
                  <a:cubicBezTo>
                    <a:pt x="420" y="281"/>
                    <a:pt x="398" y="282"/>
                    <a:pt x="377" y="283"/>
                  </a:cubicBezTo>
                  <a:cubicBezTo>
                    <a:pt x="293" y="289"/>
                    <a:pt x="201" y="318"/>
                    <a:pt x="155" y="390"/>
                  </a:cubicBezTo>
                  <a:cubicBezTo>
                    <a:pt x="100" y="475"/>
                    <a:pt x="129" y="588"/>
                    <a:pt x="156" y="689"/>
                  </a:cubicBezTo>
                  <a:cubicBezTo>
                    <a:pt x="239" y="998"/>
                    <a:pt x="269" y="1354"/>
                    <a:pt x="88" y="1620"/>
                  </a:cubicBezTo>
                  <a:cubicBezTo>
                    <a:pt x="54" y="1667"/>
                    <a:pt x="15" y="1715"/>
                    <a:pt x="8" y="1773"/>
                  </a:cubicBezTo>
                  <a:cubicBezTo>
                    <a:pt x="1" y="1844"/>
                    <a:pt x="48" y="1913"/>
                    <a:pt x="109" y="1949"/>
                  </a:cubicBezTo>
                  <a:cubicBezTo>
                    <a:pt x="170" y="1985"/>
                    <a:pt x="243" y="1995"/>
                    <a:pt x="314" y="2001"/>
                  </a:cubicBezTo>
                  <a:cubicBezTo>
                    <a:pt x="411" y="2010"/>
                    <a:pt x="507" y="2012"/>
                    <a:pt x="603" y="2012"/>
                  </a:cubicBezTo>
                  <a:cubicBezTo>
                    <a:pt x="635" y="2012"/>
                    <a:pt x="668" y="2011"/>
                    <a:pt x="700" y="2011"/>
                  </a:cubicBezTo>
                  <a:cubicBezTo>
                    <a:pt x="1003" y="2011"/>
                    <a:pt x="1305" y="2010"/>
                    <a:pt x="1608" y="2010"/>
                  </a:cubicBezTo>
                  <a:cubicBezTo>
                    <a:pt x="1687" y="2010"/>
                    <a:pt x="1771" y="2009"/>
                    <a:pt x="1839" y="1968"/>
                  </a:cubicBezTo>
                  <a:cubicBezTo>
                    <a:pt x="1897" y="1933"/>
                    <a:pt x="1934" y="1873"/>
                    <a:pt x="1968" y="1814"/>
                  </a:cubicBezTo>
                  <a:cubicBezTo>
                    <a:pt x="2074" y="1624"/>
                    <a:pt x="2161" y="1409"/>
                    <a:pt x="2343" y="1287"/>
                  </a:cubicBezTo>
                  <a:cubicBezTo>
                    <a:pt x="2443" y="1219"/>
                    <a:pt x="2576" y="1174"/>
                    <a:pt x="2613" y="1060"/>
                  </a:cubicBezTo>
                  <a:cubicBezTo>
                    <a:pt x="2649" y="951"/>
                    <a:pt x="2581" y="844"/>
                    <a:pt x="2541" y="747"/>
                  </a:cubicBezTo>
                  <a:cubicBezTo>
                    <a:pt x="2511" y="673"/>
                    <a:pt x="2504" y="576"/>
                    <a:pt x="2456" y="511"/>
                  </a:cubicBezTo>
                  <a:cubicBezTo>
                    <a:pt x="2397" y="434"/>
                    <a:pt x="2277" y="398"/>
                    <a:pt x="2195" y="357"/>
                  </a:cubicBezTo>
                  <a:cubicBezTo>
                    <a:pt x="2067" y="293"/>
                    <a:pt x="1939" y="230"/>
                    <a:pt x="1812" y="167"/>
                  </a:cubicBezTo>
                  <a:cubicBezTo>
                    <a:pt x="1645" y="84"/>
                    <a:pt x="1462" y="1"/>
                    <a:pt x="1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6"/>
            <p:cNvSpPr/>
            <p:nvPr/>
          </p:nvSpPr>
          <p:spPr>
            <a:xfrm>
              <a:off x="2071000" y="843400"/>
              <a:ext cx="49625" cy="23375"/>
            </a:xfrm>
            <a:custGeom>
              <a:avLst/>
              <a:gdLst/>
              <a:ahLst/>
              <a:cxnLst/>
              <a:rect l="l" t="t" r="r" b="b"/>
              <a:pathLst>
                <a:path w="1985" h="935" extrusionOk="0">
                  <a:moveTo>
                    <a:pt x="1378" y="0"/>
                  </a:moveTo>
                  <a:cubicBezTo>
                    <a:pt x="1234" y="0"/>
                    <a:pt x="1115" y="94"/>
                    <a:pt x="978" y="138"/>
                  </a:cubicBezTo>
                  <a:cubicBezTo>
                    <a:pt x="873" y="171"/>
                    <a:pt x="762" y="144"/>
                    <a:pt x="658" y="171"/>
                  </a:cubicBezTo>
                  <a:cubicBezTo>
                    <a:pt x="552" y="198"/>
                    <a:pt x="548" y="278"/>
                    <a:pt x="494" y="359"/>
                  </a:cubicBezTo>
                  <a:cubicBezTo>
                    <a:pt x="418" y="472"/>
                    <a:pt x="265" y="508"/>
                    <a:pt x="157" y="582"/>
                  </a:cubicBezTo>
                  <a:cubicBezTo>
                    <a:pt x="73" y="642"/>
                    <a:pt x="1" y="740"/>
                    <a:pt x="21" y="842"/>
                  </a:cubicBezTo>
                  <a:cubicBezTo>
                    <a:pt x="27" y="861"/>
                    <a:pt x="34" y="881"/>
                    <a:pt x="49" y="895"/>
                  </a:cubicBezTo>
                  <a:cubicBezTo>
                    <a:pt x="72" y="914"/>
                    <a:pt x="104" y="915"/>
                    <a:pt x="131" y="915"/>
                  </a:cubicBezTo>
                  <a:lnTo>
                    <a:pt x="1908" y="935"/>
                  </a:lnTo>
                  <a:cubicBezTo>
                    <a:pt x="1910" y="935"/>
                    <a:pt x="1913" y="935"/>
                    <a:pt x="1915" y="935"/>
                  </a:cubicBezTo>
                  <a:cubicBezTo>
                    <a:pt x="1939" y="935"/>
                    <a:pt x="1967" y="929"/>
                    <a:pt x="1975" y="907"/>
                  </a:cubicBezTo>
                  <a:cubicBezTo>
                    <a:pt x="1984" y="885"/>
                    <a:pt x="1966" y="863"/>
                    <a:pt x="1948" y="845"/>
                  </a:cubicBezTo>
                  <a:cubicBezTo>
                    <a:pt x="1872" y="777"/>
                    <a:pt x="1779" y="731"/>
                    <a:pt x="1693" y="674"/>
                  </a:cubicBezTo>
                  <a:cubicBezTo>
                    <a:pt x="1609" y="616"/>
                    <a:pt x="1528" y="541"/>
                    <a:pt x="1498" y="443"/>
                  </a:cubicBezTo>
                  <a:cubicBezTo>
                    <a:pt x="1460" y="319"/>
                    <a:pt x="1511" y="177"/>
                    <a:pt x="1465" y="56"/>
                  </a:cubicBezTo>
                  <a:cubicBezTo>
                    <a:pt x="1460" y="41"/>
                    <a:pt x="1454" y="26"/>
                    <a:pt x="1441" y="16"/>
                  </a:cubicBezTo>
                  <a:cubicBezTo>
                    <a:pt x="1425" y="3"/>
                    <a:pt x="1405" y="0"/>
                    <a:pt x="1385" y="0"/>
                  </a:cubicBezTo>
                  <a:cubicBezTo>
                    <a:pt x="1383" y="0"/>
                    <a:pt x="1380" y="0"/>
                    <a:pt x="1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6"/>
            <p:cNvSpPr/>
            <p:nvPr/>
          </p:nvSpPr>
          <p:spPr>
            <a:xfrm>
              <a:off x="2112475" y="825425"/>
              <a:ext cx="52100" cy="40225"/>
            </a:xfrm>
            <a:custGeom>
              <a:avLst/>
              <a:gdLst/>
              <a:ahLst/>
              <a:cxnLst/>
              <a:rect l="l" t="t" r="r" b="b"/>
              <a:pathLst>
                <a:path w="2084" h="1609" extrusionOk="0">
                  <a:moveTo>
                    <a:pt x="1885" y="1"/>
                  </a:moveTo>
                  <a:cubicBezTo>
                    <a:pt x="1868" y="1"/>
                    <a:pt x="1851" y="2"/>
                    <a:pt x="1835" y="4"/>
                  </a:cubicBezTo>
                  <a:cubicBezTo>
                    <a:pt x="1740" y="15"/>
                    <a:pt x="1650" y="46"/>
                    <a:pt x="1569" y="94"/>
                  </a:cubicBezTo>
                  <a:cubicBezTo>
                    <a:pt x="1465" y="154"/>
                    <a:pt x="1379" y="241"/>
                    <a:pt x="1282" y="312"/>
                  </a:cubicBezTo>
                  <a:cubicBezTo>
                    <a:pt x="1192" y="380"/>
                    <a:pt x="1086" y="435"/>
                    <a:pt x="974" y="435"/>
                  </a:cubicBezTo>
                  <a:cubicBezTo>
                    <a:pt x="967" y="435"/>
                    <a:pt x="959" y="434"/>
                    <a:pt x="951" y="434"/>
                  </a:cubicBezTo>
                  <a:cubicBezTo>
                    <a:pt x="874" y="429"/>
                    <a:pt x="802" y="397"/>
                    <a:pt x="726" y="382"/>
                  </a:cubicBezTo>
                  <a:cubicBezTo>
                    <a:pt x="708" y="379"/>
                    <a:pt x="690" y="378"/>
                    <a:pt x="674" y="378"/>
                  </a:cubicBezTo>
                  <a:cubicBezTo>
                    <a:pt x="579" y="378"/>
                    <a:pt x="523" y="431"/>
                    <a:pt x="440" y="487"/>
                  </a:cubicBezTo>
                  <a:cubicBezTo>
                    <a:pt x="337" y="557"/>
                    <a:pt x="214" y="596"/>
                    <a:pt x="95" y="631"/>
                  </a:cubicBezTo>
                  <a:cubicBezTo>
                    <a:pt x="72" y="637"/>
                    <a:pt x="48" y="644"/>
                    <a:pt x="31" y="662"/>
                  </a:cubicBezTo>
                  <a:cubicBezTo>
                    <a:pt x="1" y="693"/>
                    <a:pt x="6" y="744"/>
                    <a:pt x="14" y="786"/>
                  </a:cubicBezTo>
                  <a:cubicBezTo>
                    <a:pt x="26" y="845"/>
                    <a:pt x="42" y="903"/>
                    <a:pt x="58" y="961"/>
                  </a:cubicBezTo>
                  <a:cubicBezTo>
                    <a:pt x="78" y="1022"/>
                    <a:pt x="100" y="1084"/>
                    <a:pt x="145" y="1130"/>
                  </a:cubicBezTo>
                  <a:cubicBezTo>
                    <a:pt x="242" y="1225"/>
                    <a:pt x="420" y="1228"/>
                    <a:pt x="480" y="1351"/>
                  </a:cubicBezTo>
                  <a:cubicBezTo>
                    <a:pt x="507" y="1405"/>
                    <a:pt x="504" y="1472"/>
                    <a:pt x="536" y="1522"/>
                  </a:cubicBezTo>
                  <a:cubicBezTo>
                    <a:pt x="584" y="1599"/>
                    <a:pt x="692" y="1608"/>
                    <a:pt x="785" y="1608"/>
                  </a:cubicBezTo>
                  <a:lnTo>
                    <a:pt x="1922" y="1608"/>
                  </a:lnTo>
                  <a:cubicBezTo>
                    <a:pt x="1940" y="1608"/>
                    <a:pt x="1959" y="1608"/>
                    <a:pt x="1977" y="1602"/>
                  </a:cubicBezTo>
                  <a:cubicBezTo>
                    <a:pt x="2005" y="1592"/>
                    <a:pt x="2025" y="1568"/>
                    <a:pt x="2038" y="1543"/>
                  </a:cubicBezTo>
                  <a:cubicBezTo>
                    <a:pt x="2084" y="1465"/>
                    <a:pt x="2083" y="1368"/>
                    <a:pt x="2082" y="1279"/>
                  </a:cubicBezTo>
                  <a:cubicBezTo>
                    <a:pt x="2073" y="915"/>
                    <a:pt x="2066" y="550"/>
                    <a:pt x="2057" y="186"/>
                  </a:cubicBezTo>
                  <a:cubicBezTo>
                    <a:pt x="2056" y="144"/>
                    <a:pt x="2054" y="99"/>
                    <a:pt x="2031" y="63"/>
                  </a:cubicBezTo>
                  <a:cubicBezTo>
                    <a:pt x="2000" y="16"/>
                    <a:pt x="1943" y="1"/>
                    <a:pt x="1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6"/>
            <p:cNvSpPr/>
            <p:nvPr/>
          </p:nvSpPr>
          <p:spPr>
            <a:xfrm>
              <a:off x="2130300" y="780175"/>
              <a:ext cx="34550" cy="50925"/>
            </a:xfrm>
            <a:custGeom>
              <a:avLst/>
              <a:gdLst/>
              <a:ahLst/>
              <a:cxnLst/>
              <a:rect l="l" t="t" r="r" b="b"/>
              <a:pathLst>
                <a:path w="1382" h="2037" extrusionOk="0">
                  <a:moveTo>
                    <a:pt x="1247" y="1"/>
                  </a:moveTo>
                  <a:cubicBezTo>
                    <a:pt x="1199" y="1"/>
                    <a:pt x="1150" y="27"/>
                    <a:pt x="1108" y="54"/>
                  </a:cubicBezTo>
                  <a:cubicBezTo>
                    <a:pt x="950" y="158"/>
                    <a:pt x="799" y="294"/>
                    <a:pt x="611" y="311"/>
                  </a:cubicBezTo>
                  <a:cubicBezTo>
                    <a:pt x="594" y="312"/>
                    <a:pt x="576" y="313"/>
                    <a:pt x="558" y="313"/>
                  </a:cubicBezTo>
                  <a:cubicBezTo>
                    <a:pt x="500" y="313"/>
                    <a:pt x="441" y="306"/>
                    <a:pt x="384" y="306"/>
                  </a:cubicBezTo>
                  <a:cubicBezTo>
                    <a:pt x="315" y="306"/>
                    <a:pt x="250" y="316"/>
                    <a:pt x="196" y="357"/>
                  </a:cubicBezTo>
                  <a:cubicBezTo>
                    <a:pt x="138" y="402"/>
                    <a:pt x="96" y="493"/>
                    <a:pt x="101" y="567"/>
                  </a:cubicBezTo>
                  <a:cubicBezTo>
                    <a:pt x="104" y="599"/>
                    <a:pt x="116" y="630"/>
                    <a:pt x="117" y="665"/>
                  </a:cubicBezTo>
                  <a:cubicBezTo>
                    <a:pt x="118" y="718"/>
                    <a:pt x="117" y="769"/>
                    <a:pt x="117" y="822"/>
                  </a:cubicBezTo>
                  <a:cubicBezTo>
                    <a:pt x="117" y="872"/>
                    <a:pt x="117" y="923"/>
                    <a:pt x="98" y="969"/>
                  </a:cubicBezTo>
                  <a:cubicBezTo>
                    <a:pt x="76" y="1030"/>
                    <a:pt x="24" y="1080"/>
                    <a:pt x="14" y="1144"/>
                  </a:cubicBezTo>
                  <a:cubicBezTo>
                    <a:pt x="1" y="1228"/>
                    <a:pt x="62" y="1302"/>
                    <a:pt x="97" y="1380"/>
                  </a:cubicBezTo>
                  <a:cubicBezTo>
                    <a:pt x="162" y="1523"/>
                    <a:pt x="163" y="1711"/>
                    <a:pt x="97" y="1846"/>
                  </a:cubicBezTo>
                  <a:cubicBezTo>
                    <a:pt x="84" y="1876"/>
                    <a:pt x="65" y="1905"/>
                    <a:pt x="61" y="1939"/>
                  </a:cubicBezTo>
                  <a:cubicBezTo>
                    <a:pt x="56" y="1971"/>
                    <a:pt x="67" y="2009"/>
                    <a:pt x="95" y="2026"/>
                  </a:cubicBezTo>
                  <a:cubicBezTo>
                    <a:pt x="111" y="2035"/>
                    <a:pt x="128" y="2036"/>
                    <a:pt x="145" y="2036"/>
                  </a:cubicBezTo>
                  <a:cubicBezTo>
                    <a:pt x="255" y="2035"/>
                    <a:pt x="345" y="1958"/>
                    <a:pt x="425" y="1883"/>
                  </a:cubicBezTo>
                  <a:cubicBezTo>
                    <a:pt x="556" y="1762"/>
                    <a:pt x="698" y="1633"/>
                    <a:pt x="873" y="1605"/>
                  </a:cubicBezTo>
                  <a:cubicBezTo>
                    <a:pt x="991" y="1584"/>
                    <a:pt x="1123" y="1610"/>
                    <a:pt x="1226" y="1546"/>
                  </a:cubicBezTo>
                  <a:cubicBezTo>
                    <a:pt x="1295" y="1505"/>
                    <a:pt x="1339" y="1430"/>
                    <a:pt x="1359" y="1353"/>
                  </a:cubicBezTo>
                  <a:cubicBezTo>
                    <a:pt x="1380" y="1275"/>
                    <a:pt x="1380" y="1193"/>
                    <a:pt x="1380" y="1112"/>
                  </a:cubicBezTo>
                  <a:cubicBezTo>
                    <a:pt x="1381" y="818"/>
                    <a:pt x="1381" y="524"/>
                    <a:pt x="1382" y="228"/>
                  </a:cubicBezTo>
                  <a:cubicBezTo>
                    <a:pt x="1382" y="145"/>
                    <a:pt x="1372" y="43"/>
                    <a:pt x="1295" y="11"/>
                  </a:cubicBezTo>
                  <a:cubicBezTo>
                    <a:pt x="1279" y="4"/>
                    <a:pt x="1263" y="1"/>
                    <a:pt x="1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6"/>
            <p:cNvSpPr/>
            <p:nvPr/>
          </p:nvSpPr>
          <p:spPr>
            <a:xfrm>
              <a:off x="2087700" y="766350"/>
              <a:ext cx="47850" cy="40050"/>
            </a:xfrm>
            <a:custGeom>
              <a:avLst/>
              <a:gdLst/>
              <a:ahLst/>
              <a:cxnLst/>
              <a:rect l="l" t="t" r="r" b="b"/>
              <a:pathLst>
                <a:path w="1914" h="1602" extrusionOk="0">
                  <a:moveTo>
                    <a:pt x="204" y="0"/>
                  </a:moveTo>
                  <a:cubicBezTo>
                    <a:pt x="146" y="0"/>
                    <a:pt x="91" y="13"/>
                    <a:pt x="52" y="55"/>
                  </a:cubicBezTo>
                  <a:cubicBezTo>
                    <a:pt x="1" y="109"/>
                    <a:pt x="1" y="194"/>
                    <a:pt x="3" y="268"/>
                  </a:cubicBezTo>
                  <a:cubicBezTo>
                    <a:pt x="8" y="391"/>
                    <a:pt x="12" y="514"/>
                    <a:pt x="17" y="638"/>
                  </a:cubicBezTo>
                  <a:cubicBezTo>
                    <a:pt x="18" y="673"/>
                    <a:pt x="19" y="708"/>
                    <a:pt x="31" y="741"/>
                  </a:cubicBezTo>
                  <a:cubicBezTo>
                    <a:pt x="65" y="860"/>
                    <a:pt x="191" y="921"/>
                    <a:pt x="306" y="962"/>
                  </a:cubicBezTo>
                  <a:cubicBezTo>
                    <a:pt x="422" y="1003"/>
                    <a:pt x="551" y="1048"/>
                    <a:pt x="610" y="1155"/>
                  </a:cubicBezTo>
                  <a:cubicBezTo>
                    <a:pt x="672" y="1262"/>
                    <a:pt x="609" y="1550"/>
                    <a:pt x="768" y="1550"/>
                  </a:cubicBezTo>
                  <a:cubicBezTo>
                    <a:pt x="787" y="1550"/>
                    <a:pt x="809" y="1546"/>
                    <a:pt x="835" y="1537"/>
                  </a:cubicBezTo>
                  <a:cubicBezTo>
                    <a:pt x="907" y="1512"/>
                    <a:pt x="952" y="1479"/>
                    <a:pt x="1029" y="1479"/>
                  </a:cubicBezTo>
                  <a:cubicBezTo>
                    <a:pt x="1035" y="1479"/>
                    <a:pt x="1040" y="1479"/>
                    <a:pt x="1046" y="1479"/>
                  </a:cubicBezTo>
                  <a:cubicBezTo>
                    <a:pt x="1158" y="1486"/>
                    <a:pt x="1269" y="1525"/>
                    <a:pt x="1369" y="1573"/>
                  </a:cubicBezTo>
                  <a:cubicBezTo>
                    <a:pt x="1397" y="1587"/>
                    <a:pt x="1428" y="1601"/>
                    <a:pt x="1459" y="1601"/>
                  </a:cubicBezTo>
                  <a:cubicBezTo>
                    <a:pt x="1468" y="1601"/>
                    <a:pt x="1477" y="1600"/>
                    <a:pt x="1486" y="1597"/>
                  </a:cubicBezTo>
                  <a:cubicBezTo>
                    <a:pt x="1542" y="1579"/>
                    <a:pt x="1559" y="1509"/>
                    <a:pt x="1562" y="1449"/>
                  </a:cubicBezTo>
                  <a:cubicBezTo>
                    <a:pt x="1564" y="1370"/>
                    <a:pt x="1559" y="1290"/>
                    <a:pt x="1543" y="1213"/>
                  </a:cubicBezTo>
                  <a:cubicBezTo>
                    <a:pt x="1514" y="1064"/>
                    <a:pt x="1454" y="899"/>
                    <a:pt x="1537" y="770"/>
                  </a:cubicBezTo>
                  <a:cubicBezTo>
                    <a:pt x="1604" y="667"/>
                    <a:pt x="1738" y="636"/>
                    <a:pt x="1836" y="564"/>
                  </a:cubicBezTo>
                  <a:cubicBezTo>
                    <a:pt x="1876" y="534"/>
                    <a:pt x="1913" y="493"/>
                    <a:pt x="1912" y="442"/>
                  </a:cubicBezTo>
                  <a:cubicBezTo>
                    <a:pt x="1911" y="358"/>
                    <a:pt x="1806" y="318"/>
                    <a:pt x="1723" y="302"/>
                  </a:cubicBezTo>
                  <a:lnTo>
                    <a:pt x="332" y="16"/>
                  </a:lnTo>
                  <a:cubicBezTo>
                    <a:pt x="291" y="8"/>
                    <a:pt x="247" y="0"/>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46"/>
          <p:cNvGrpSpPr/>
          <p:nvPr/>
        </p:nvGrpSpPr>
        <p:grpSpPr>
          <a:xfrm>
            <a:off x="6673521" y="90708"/>
            <a:ext cx="1143003" cy="1143003"/>
            <a:chOff x="1906575" y="1269375"/>
            <a:chExt cx="253000" cy="252575"/>
          </a:xfrm>
        </p:grpSpPr>
        <p:sp>
          <p:nvSpPr>
            <p:cNvPr id="2733" name="Google Shape;2733;p46"/>
            <p:cNvSpPr/>
            <p:nvPr/>
          </p:nvSpPr>
          <p:spPr>
            <a:xfrm>
              <a:off x="2091975" y="1315750"/>
              <a:ext cx="31400" cy="28550"/>
            </a:xfrm>
            <a:custGeom>
              <a:avLst/>
              <a:gdLst/>
              <a:ahLst/>
              <a:cxnLst/>
              <a:rect l="l" t="t" r="r" b="b"/>
              <a:pathLst>
                <a:path w="1256" h="1142" extrusionOk="0">
                  <a:moveTo>
                    <a:pt x="509" y="0"/>
                  </a:moveTo>
                  <a:cubicBezTo>
                    <a:pt x="417" y="0"/>
                    <a:pt x="323" y="25"/>
                    <a:pt x="233" y="83"/>
                  </a:cubicBezTo>
                  <a:cubicBezTo>
                    <a:pt x="173" y="121"/>
                    <a:pt x="127" y="180"/>
                    <a:pt x="93" y="243"/>
                  </a:cubicBezTo>
                  <a:cubicBezTo>
                    <a:pt x="10" y="401"/>
                    <a:pt x="0" y="596"/>
                    <a:pt x="68" y="760"/>
                  </a:cubicBezTo>
                  <a:cubicBezTo>
                    <a:pt x="137" y="925"/>
                    <a:pt x="281" y="1055"/>
                    <a:pt x="452" y="1110"/>
                  </a:cubicBezTo>
                  <a:cubicBezTo>
                    <a:pt x="531" y="1134"/>
                    <a:pt x="616" y="1142"/>
                    <a:pt x="699" y="1142"/>
                  </a:cubicBezTo>
                  <a:cubicBezTo>
                    <a:pt x="710" y="1142"/>
                    <a:pt x="720" y="1142"/>
                    <a:pt x="731" y="1141"/>
                  </a:cubicBezTo>
                  <a:cubicBezTo>
                    <a:pt x="781" y="1140"/>
                    <a:pt x="833" y="1136"/>
                    <a:pt x="880" y="1121"/>
                  </a:cubicBezTo>
                  <a:cubicBezTo>
                    <a:pt x="1007" y="1082"/>
                    <a:pt x="1101" y="969"/>
                    <a:pt x="1140" y="843"/>
                  </a:cubicBezTo>
                  <a:cubicBezTo>
                    <a:pt x="1256" y="461"/>
                    <a:pt x="902" y="0"/>
                    <a:pt x="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6"/>
            <p:cNvSpPr/>
            <p:nvPr/>
          </p:nvSpPr>
          <p:spPr>
            <a:xfrm>
              <a:off x="1981500" y="1455975"/>
              <a:ext cx="57275" cy="38500"/>
            </a:xfrm>
            <a:custGeom>
              <a:avLst/>
              <a:gdLst/>
              <a:ahLst/>
              <a:cxnLst/>
              <a:rect l="l" t="t" r="r" b="b"/>
              <a:pathLst>
                <a:path w="2291" h="1540" extrusionOk="0">
                  <a:moveTo>
                    <a:pt x="1109" y="0"/>
                  </a:moveTo>
                  <a:cubicBezTo>
                    <a:pt x="780" y="0"/>
                    <a:pt x="440" y="40"/>
                    <a:pt x="192" y="246"/>
                  </a:cubicBezTo>
                  <a:cubicBezTo>
                    <a:pt x="124" y="305"/>
                    <a:pt x="63" y="374"/>
                    <a:pt x="32" y="457"/>
                  </a:cubicBezTo>
                  <a:cubicBezTo>
                    <a:pt x="1" y="538"/>
                    <a:pt x="0" y="627"/>
                    <a:pt x="0" y="713"/>
                  </a:cubicBezTo>
                  <a:cubicBezTo>
                    <a:pt x="0" y="923"/>
                    <a:pt x="8" y="1150"/>
                    <a:pt x="141" y="1312"/>
                  </a:cubicBezTo>
                  <a:cubicBezTo>
                    <a:pt x="305" y="1508"/>
                    <a:pt x="591" y="1538"/>
                    <a:pt x="847" y="1539"/>
                  </a:cubicBezTo>
                  <a:cubicBezTo>
                    <a:pt x="859" y="1539"/>
                    <a:pt x="871" y="1539"/>
                    <a:pt x="883" y="1539"/>
                  </a:cubicBezTo>
                  <a:cubicBezTo>
                    <a:pt x="1085" y="1539"/>
                    <a:pt x="1287" y="1530"/>
                    <a:pt x="1484" y="1484"/>
                  </a:cubicBezTo>
                  <a:cubicBezTo>
                    <a:pt x="1694" y="1435"/>
                    <a:pt x="1896" y="1343"/>
                    <a:pt x="2046" y="1190"/>
                  </a:cubicBezTo>
                  <a:cubicBezTo>
                    <a:pt x="2198" y="1038"/>
                    <a:pt x="2290" y="821"/>
                    <a:pt x="2262" y="609"/>
                  </a:cubicBezTo>
                  <a:cubicBezTo>
                    <a:pt x="2201" y="116"/>
                    <a:pt x="1636" y="12"/>
                    <a:pt x="1237" y="2"/>
                  </a:cubicBezTo>
                  <a:cubicBezTo>
                    <a:pt x="1195" y="1"/>
                    <a:pt x="1152" y="0"/>
                    <a:pt x="1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6"/>
            <p:cNvSpPr/>
            <p:nvPr/>
          </p:nvSpPr>
          <p:spPr>
            <a:xfrm>
              <a:off x="1930275" y="1308975"/>
              <a:ext cx="26075" cy="21575"/>
            </a:xfrm>
            <a:custGeom>
              <a:avLst/>
              <a:gdLst/>
              <a:ahLst/>
              <a:cxnLst/>
              <a:rect l="l" t="t" r="r" b="b"/>
              <a:pathLst>
                <a:path w="1043" h="863" extrusionOk="0">
                  <a:moveTo>
                    <a:pt x="559" y="0"/>
                  </a:moveTo>
                  <a:cubicBezTo>
                    <a:pt x="409" y="0"/>
                    <a:pt x="259" y="65"/>
                    <a:pt x="158" y="175"/>
                  </a:cubicBezTo>
                  <a:cubicBezTo>
                    <a:pt x="54" y="289"/>
                    <a:pt x="0" y="451"/>
                    <a:pt x="20" y="606"/>
                  </a:cubicBezTo>
                  <a:cubicBezTo>
                    <a:pt x="25" y="646"/>
                    <a:pt x="34" y="685"/>
                    <a:pt x="58" y="716"/>
                  </a:cubicBezTo>
                  <a:cubicBezTo>
                    <a:pt x="96" y="765"/>
                    <a:pt x="159" y="784"/>
                    <a:pt x="220" y="800"/>
                  </a:cubicBezTo>
                  <a:cubicBezTo>
                    <a:pt x="349" y="832"/>
                    <a:pt x="485" y="863"/>
                    <a:pt x="617" y="863"/>
                  </a:cubicBezTo>
                  <a:cubicBezTo>
                    <a:pt x="706" y="863"/>
                    <a:pt x="793" y="849"/>
                    <a:pt x="875" y="813"/>
                  </a:cubicBezTo>
                  <a:cubicBezTo>
                    <a:pt x="928" y="791"/>
                    <a:pt x="980" y="756"/>
                    <a:pt x="1008" y="705"/>
                  </a:cubicBezTo>
                  <a:cubicBezTo>
                    <a:pt x="1037" y="657"/>
                    <a:pt x="1042" y="598"/>
                    <a:pt x="1041" y="543"/>
                  </a:cubicBezTo>
                  <a:cubicBezTo>
                    <a:pt x="1035" y="225"/>
                    <a:pt x="920" y="11"/>
                    <a:pt x="576" y="0"/>
                  </a:cubicBezTo>
                  <a:cubicBezTo>
                    <a:pt x="570" y="0"/>
                    <a:pt x="564" y="0"/>
                    <a:pt x="5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6"/>
            <p:cNvSpPr/>
            <p:nvPr/>
          </p:nvSpPr>
          <p:spPr>
            <a:xfrm>
              <a:off x="2020150" y="1330625"/>
              <a:ext cx="86200" cy="70625"/>
            </a:xfrm>
            <a:custGeom>
              <a:avLst/>
              <a:gdLst/>
              <a:ahLst/>
              <a:cxnLst/>
              <a:rect l="l" t="t" r="r" b="b"/>
              <a:pathLst>
                <a:path w="3448" h="2825" extrusionOk="0">
                  <a:moveTo>
                    <a:pt x="2386" y="0"/>
                  </a:moveTo>
                  <a:cubicBezTo>
                    <a:pt x="2293" y="0"/>
                    <a:pt x="2199" y="45"/>
                    <a:pt x="2108" y="78"/>
                  </a:cubicBezTo>
                  <a:cubicBezTo>
                    <a:pt x="1789" y="191"/>
                    <a:pt x="1440" y="155"/>
                    <a:pt x="1104" y="181"/>
                  </a:cubicBezTo>
                  <a:cubicBezTo>
                    <a:pt x="890" y="196"/>
                    <a:pt x="669" y="244"/>
                    <a:pt x="485" y="360"/>
                  </a:cubicBezTo>
                  <a:cubicBezTo>
                    <a:pt x="295" y="480"/>
                    <a:pt x="174" y="715"/>
                    <a:pt x="91" y="918"/>
                  </a:cubicBezTo>
                  <a:cubicBezTo>
                    <a:pt x="32" y="1064"/>
                    <a:pt x="0" y="1245"/>
                    <a:pt x="98" y="1367"/>
                  </a:cubicBezTo>
                  <a:cubicBezTo>
                    <a:pt x="143" y="1422"/>
                    <a:pt x="210" y="1457"/>
                    <a:pt x="262" y="1506"/>
                  </a:cubicBezTo>
                  <a:cubicBezTo>
                    <a:pt x="349" y="1585"/>
                    <a:pt x="397" y="1697"/>
                    <a:pt x="446" y="1805"/>
                  </a:cubicBezTo>
                  <a:cubicBezTo>
                    <a:pt x="520" y="1966"/>
                    <a:pt x="605" y="2123"/>
                    <a:pt x="700" y="2273"/>
                  </a:cubicBezTo>
                  <a:cubicBezTo>
                    <a:pt x="778" y="2397"/>
                    <a:pt x="865" y="2521"/>
                    <a:pt x="984" y="2609"/>
                  </a:cubicBezTo>
                  <a:cubicBezTo>
                    <a:pt x="1122" y="2714"/>
                    <a:pt x="1295" y="2761"/>
                    <a:pt x="1465" y="2792"/>
                  </a:cubicBezTo>
                  <a:cubicBezTo>
                    <a:pt x="1583" y="2812"/>
                    <a:pt x="1703" y="2825"/>
                    <a:pt x="1823" y="2825"/>
                  </a:cubicBezTo>
                  <a:cubicBezTo>
                    <a:pt x="1944" y="2825"/>
                    <a:pt x="2064" y="2812"/>
                    <a:pt x="2181" y="2782"/>
                  </a:cubicBezTo>
                  <a:cubicBezTo>
                    <a:pt x="2280" y="2756"/>
                    <a:pt x="2380" y="2715"/>
                    <a:pt x="2446" y="2637"/>
                  </a:cubicBezTo>
                  <a:cubicBezTo>
                    <a:pt x="2489" y="2585"/>
                    <a:pt x="2515" y="2521"/>
                    <a:pt x="2538" y="2457"/>
                  </a:cubicBezTo>
                  <a:cubicBezTo>
                    <a:pt x="2607" y="2264"/>
                    <a:pt x="2659" y="2066"/>
                    <a:pt x="2738" y="1877"/>
                  </a:cubicBezTo>
                  <a:cubicBezTo>
                    <a:pt x="2827" y="1661"/>
                    <a:pt x="2967" y="1460"/>
                    <a:pt x="3134" y="1296"/>
                  </a:cubicBezTo>
                  <a:cubicBezTo>
                    <a:pt x="3263" y="1170"/>
                    <a:pt x="3448" y="926"/>
                    <a:pt x="3246" y="767"/>
                  </a:cubicBezTo>
                  <a:cubicBezTo>
                    <a:pt x="3170" y="708"/>
                    <a:pt x="3046" y="695"/>
                    <a:pt x="2962" y="636"/>
                  </a:cubicBezTo>
                  <a:cubicBezTo>
                    <a:pt x="2871" y="567"/>
                    <a:pt x="2792" y="481"/>
                    <a:pt x="2739" y="381"/>
                  </a:cubicBezTo>
                  <a:cubicBezTo>
                    <a:pt x="2666" y="243"/>
                    <a:pt x="2617" y="65"/>
                    <a:pt x="2469" y="14"/>
                  </a:cubicBezTo>
                  <a:cubicBezTo>
                    <a:pt x="2441" y="4"/>
                    <a:pt x="2413" y="0"/>
                    <a:pt x="2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6"/>
            <p:cNvSpPr/>
            <p:nvPr/>
          </p:nvSpPr>
          <p:spPr>
            <a:xfrm>
              <a:off x="2089975" y="1335750"/>
              <a:ext cx="69425" cy="90650"/>
            </a:xfrm>
            <a:custGeom>
              <a:avLst/>
              <a:gdLst/>
              <a:ahLst/>
              <a:cxnLst/>
              <a:rect l="l" t="t" r="r" b="b"/>
              <a:pathLst>
                <a:path w="2777" h="3626" extrusionOk="0">
                  <a:moveTo>
                    <a:pt x="1828" y="1"/>
                  </a:moveTo>
                  <a:cubicBezTo>
                    <a:pt x="1669" y="1"/>
                    <a:pt x="1675" y="185"/>
                    <a:pt x="1618" y="290"/>
                  </a:cubicBezTo>
                  <a:cubicBezTo>
                    <a:pt x="1547" y="420"/>
                    <a:pt x="1401" y="516"/>
                    <a:pt x="1247" y="516"/>
                  </a:cubicBezTo>
                  <a:cubicBezTo>
                    <a:pt x="1241" y="516"/>
                    <a:pt x="1236" y="516"/>
                    <a:pt x="1230" y="516"/>
                  </a:cubicBezTo>
                  <a:cubicBezTo>
                    <a:pt x="1176" y="513"/>
                    <a:pt x="1123" y="500"/>
                    <a:pt x="1069" y="500"/>
                  </a:cubicBezTo>
                  <a:cubicBezTo>
                    <a:pt x="1063" y="500"/>
                    <a:pt x="1058" y="500"/>
                    <a:pt x="1053" y="501"/>
                  </a:cubicBezTo>
                  <a:cubicBezTo>
                    <a:pt x="994" y="503"/>
                    <a:pt x="929" y="527"/>
                    <a:pt x="906" y="579"/>
                  </a:cubicBezTo>
                  <a:cubicBezTo>
                    <a:pt x="891" y="610"/>
                    <a:pt x="892" y="645"/>
                    <a:pt x="893" y="679"/>
                  </a:cubicBezTo>
                  <a:cubicBezTo>
                    <a:pt x="897" y="795"/>
                    <a:pt x="888" y="914"/>
                    <a:pt x="831" y="1015"/>
                  </a:cubicBezTo>
                  <a:cubicBezTo>
                    <a:pt x="765" y="1129"/>
                    <a:pt x="647" y="1205"/>
                    <a:pt x="544" y="1291"/>
                  </a:cubicBezTo>
                  <a:cubicBezTo>
                    <a:pt x="184" y="1592"/>
                    <a:pt x="0" y="2068"/>
                    <a:pt x="34" y="2525"/>
                  </a:cubicBezTo>
                  <a:cubicBezTo>
                    <a:pt x="48" y="2691"/>
                    <a:pt x="87" y="2859"/>
                    <a:pt x="179" y="3000"/>
                  </a:cubicBezTo>
                  <a:cubicBezTo>
                    <a:pt x="328" y="3230"/>
                    <a:pt x="592" y="3365"/>
                    <a:pt x="854" y="3467"/>
                  </a:cubicBezTo>
                  <a:cubicBezTo>
                    <a:pt x="1010" y="3527"/>
                    <a:pt x="1173" y="3580"/>
                    <a:pt x="1340" y="3604"/>
                  </a:cubicBezTo>
                  <a:cubicBezTo>
                    <a:pt x="1466" y="3622"/>
                    <a:pt x="1594" y="3625"/>
                    <a:pt x="1721" y="3625"/>
                  </a:cubicBezTo>
                  <a:cubicBezTo>
                    <a:pt x="1754" y="3625"/>
                    <a:pt x="1788" y="3625"/>
                    <a:pt x="1821" y="3625"/>
                  </a:cubicBezTo>
                  <a:cubicBezTo>
                    <a:pt x="1971" y="3624"/>
                    <a:pt x="2126" y="3621"/>
                    <a:pt x="2264" y="3564"/>
                  </a:cubicBezTo>
                  <a:cubicBezTo>
                    <a:pt x="2478" y="3477"/>
                    <a:pt x="2619" y="3272"/>
                    <a:pt x="2680" y="3060"/>
                  </a:cubicBezTo>
                  <a:cubicBezTo>
                    <a:pt x="2742" y="2846"/>
                    <a:pt x="2738" y="2620"/>
                    <a:pt x="2736" y="2398"/>
                  </a:cubicBezTo>
                  <a:cubicBezTo>
                    <a:pt x="2731" y="1919"/>
                    <a:pt x="2738" y="1438"/>
                    <a:pt x="2762" y="959"/>
                  </a:cubicBezTo>
                  <a:cubicBezTo>
                    <a:pt x="2768" y="815"/>
                    <a:pt x="2776" y="666"/>
                    <a:pt x="2726" y="530"/>
                  </a:cubicBezTo>
                  <a:cubicBezTo>
                    <a:pt x="2691" y="438"/>
                    <a:pt x="2625" y="349"/>
                    <a:pt x="2527" y="316"/>
                  </a:cubicBezTo>
                  <a:cubicBezTo>
                    <a:pt x="2445" y="287"/>
                    <a:pt x="2353" y="301"/>
                    <a:pt x="2269" y="274"/>
                  </a:cubicBezTo>
                  <a:cubicBezTo>
                    <a:pt x="2191" y="248"/>
                    <a:pt x="2132" y="186"/>
                    <a:pt x="2074" y="131"/>
                  </a:cubicBezTo>
                  <a:cubicBezTo>
                    <a:pt x="2017" y="74"/>
                    <a:pt x="1950" y="18"/>
                    <a:pt x="1869" y="4"/>
                  </a:cubicBezTo>
                  <a:cubicBezTo>
                    <a:pt x="1854" y="2"/>
                    <a:pt x="1841" y="1"/>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6"/>
            <p:cNvSpPr/>
            <p:nvPr/>
          </p:nvSpPr>
          <p:spPr>
            <a:xfrm>
              <a:off x="2103775" y="1271025"/>
              <a:ext cx="53875" cy="62775"/>
            </a:xfrm>
            <a:custGeom>
              <a:avLst/>
              <a:gdLst/>
              <a:ahLst/>
              <a:cxnLst/>
              <a:rect l="l" t="t" r="r" b="b"/>
              <a:pathLst>
                <a:path w="2155" h="2511" extrusionOk="0">
                  <a:moveTo>
                    <a:pt x="1811" y="1"/>
                  </a:moveTo>
                  <a:cubicBezTo>
                    <a:pt x="1771" y="1"/>
                    <a:pt x="1730" y="4"/>
                    <a:pt x="1691" y="8"/>
                  </a:cubicBezTo>
                  <a:cubicBezTo>
                    <a:pt x="1511" y="25"/>
                    <a:pt x="1330" y="35"/>
                    <a:pt x="1149" y="35"/>
                  </a:cubicBezTo>
                  <a:cubicBezTo>
                    <a:pt x="1045" y="35"/>
                    <a:pt x="941" y="31"/>
                    <a:pt x="837" y="25"/>
                  </a:cubicBezTo>
                  <a:cubicBezTo>
                    <a:pt x="754" y="20"/>
                    <a:pt x="671" y="14"/>
                    <a:pt x="588" y="14"/>
                  </a:cubicBezTo>
                  <a:cubicBezTo>
                    <a:pt x="496" y="14"/>
                    <a:pt x="406" y="22"/>
                    <a:pt x="319" y="49"/>
                  </a:cubicBezTo>
                  <a:cubicBezTo>
                    <a:pt x="153" y="100"/>
                    <a:pt x="0" y="243"/>
                    <a:pt x="1" y="416"/>
                  </a:cubicBezTo>
                  <a:cubicBezTo>
                    <a:pt x="2" y="578"/>
                    <a:pt x="129" y="706"/>
                    <a:pt x="227" y="835"/>
                  </a:cubicBezTo>
                  <a:cubicBezTo>
                    <a:pt x="315" y="947"/>
                    <a:pt x="387" y="1070"/>
                    <a:pt x="441" y="1201"/>
                  </a:cubicBezTo>
                  <a:cubicBezTo>
                    <a:pt x="469" y="1268"/>
                    <a:pt x="492" y="1341"/>
                    <a:pt x="479" y="1411"/>
                  </a:cubicBezTo>
                  <a:cubicBezTo>
                    <a:pt x="462" y="1505"/>
                    <a:pt x="371" y="1636"/>
                    <a:pt x="495" y="1690"/>
                  </a:cubicBezTo>
                  <a:cubicBezTo>
                    <a:pt x="536" y="1707"/>
                    <a:pt x="585" y="1702"/>
                    <a:pt x="627" y="1719"/>
                  </a:cubicBezTo>
                  <a:cubicBezTo>
                    <a:pt x="683" y="1744"/>
                    <a:pt x="735" y="1789"/>
                    <a:pt x="776" y="1836"/>
                  </a:cubicBezTo>
                  <a:cubicBezTo>
                    <a:pt x="849" y="1920"/>
                    <a:pt x="894" y="2026"/>
                    <a:pt x="937" y="2130"/>
                  </a:cubicBezTo>
                  <a:cubicBezTo>
                    <a:pt x="956" y="2174"/>
                    <a:pt x="978" y="2221"/>
                    <a:pt x="1025" y="2234"/>
                  </a:cubicBezTo>
                  <a:cubicBezTo>
                    <a:pt x="1032" y="2236"/>
                    <a:pt x="1040" y="2237"/>
                    <a:pt x="1047" y="2237"/>
                  </a:cubicBezTo>
                  <a:cubicBezTo>
                    <a:pt x="1104" y="2237"/>
                    <a:pt x="1156" y="2179"/>
                    <a:pt x="1215" y="2167"/>
                  </a:cubicBezTo>
                  <a:cubicBezTo>
                    <a:pt x="1223" y="2165"/>
                    <a:pt x="1230" y="2165"/>
                    <a:pt x="1238" y="2165"/>
                  </a:cubicBezTo>
                  <a:cubicBezTo>
                    <a:pt x="1315" y="2165"/>
                    <a:pt x="1379" y="2237"/>
                    <a:pt x="1434" y="2295"/>
                  </a:cubicBezTo>
                  <a:cubicBezTo>
                    <a:pt x="1526" y="2396"/>
                    <a:pt x="1644" y="2478"/>
                    <a:pt x="1779" y="2504"/>
                  </a:cubicBezTo>
                  <a:cubicBezTo>
                    <a:pt x="1801" y="2508"/>
                    <a:pt x="1824" y="2510"/>
                    <a:pt x="1846" y="2510"/>
                  </a:cubicBezTo>
                  <a:cubicBezTo>
                    <a:pt x="1865" y="2510"/>
                    <a:pt x="1884" y="2509"/>
                    <a:pt x="1902" y="2504"/>
                  </a:cubicBezTo>
                  <a:cubicBezTo>
                    <a:pt x="2010" y="2475"/>
                    <a:pt x="2075" y="2364"/>
                    <a:pt x="2103" y="2256"/>
                  </a:cubicBezTo>
                  <a:cubicBezTo>
                    <a:pt x="2134" y="2139"/>
                    <a:pt x="2137" y="2018"/>
                    <a:pt x="2139" y="1899"/>
                  </a:cubicBezTo>
                  <a:cubicBezTo>
                    <a:pt x="2147" y="1529"/>
                    <a:pt x="2154" y="1160"/>
                    <a:pt x="2154" y="790"/>
                  </a:cubicBezTo>
                  <a:cubicBezTo>
                    <a:pt x="2154" y="600"/>
                    <a:pt x="2152" y="407"/>
                    <a:pt x="2101" y="223"/>
                  </a:cubicBezTo>
                  <a:cubicBezTo>
                    <a:pt x="2083" y="164"/>
                    <a:pt x="2061" y="104"/>
                    <a:pt x="2015" y="63"/>
                  </a:cubicBezTo>
                  <a:cubicBezTo>
                    <a:pt x="1961" y="13"/>
                    <a:pt x="1887" y="1"/>
                    <a:pt x="18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6"/>
            <p:cNvSpPr/>
            <p:nvPr/>
          </p:nvSpPr>
          <p:spPr>
            <a:xfrm>
              <a:off x="2005000" y="1270400"/>
              <a:ext cx="103325" cy="61700"/>
            </a:xfrm>
            <a:custGeom>
              <a:avLst/>
              <a:gdLst/>
              <a:ahLst/>
              <a:cxnLst/>
              <a:rect l="l" t="t" r="r" b="b"/>
              <a:pathLst>
                <a:path w="4133" h="2468" extrusionOk="0">
                  <a:moveTo>
                    <a:pt x="1101" y="1"/>
                  </a:moveTo>
                  <a:cubicBezTo>
                    <a:pt x="895" y="1"/>
                    <a:pt x="683" y="2"/>
                    <a:pt x="489" y="74"/>
                  </a:cubicBezTo>
                  <a:cubicBezTo>
                    <a:pt x="392" y="110"/>
                    <a:pt x="302" y="165"/>
                    <a:pt x="230" y="238"/>
                  </a:cubicBezTo>
                  <a:cubicBezTo>
                    <a:pt x="40" y="431"/>
                    <a:pt x="1" y="753"/>
                    <a:pt x="140" y="984"/>
                  </a:cubicBezTo>
                  <a:cubicBezTo>
                    <a:pt x="289" y="1233"/>
                    <a:pt x="606" y="1364"/>
                    <a:pt x="704" y="1637"/>
                  </a:cubicBezTo>
                  <a:cubicBezTo>
                    <a:pt x="730" y="1711"/>
                    <a:pt x="739" y="1789"/>
                    <a:pt x="759" y="1863"/>
                  </a:cubicBezTo>
                  <a:cubicBezTo>
                    <a:pt x="833" y="2135"/>
                    <a:pt x="1073" y="2348"/>
                    <a:pt x="1343" y="2427"/>
                  </a:cubicBezTo>
                  <a:cubicBezTo>
                    <a:pt x="1437" y="2455"/>
                    <a:pt x="1535" y="2468"/>
                    <a:pt x="1633" y="2468"/>
                  </a:cubicBezTo>
                  <a:cubicBezTo>
                    <a:pt x="1817" y="2468"/>
                    <a:pt x="2003" y="2422"/>
                    <a:pt x="2172" y="2346"/>
                  </a:cubicBezTo>
                  <a:cubicBezTo>
                    <a:pt x="2422" y="2232"/>
                    <a:pt x="2660" y="2045"/>
                    <a:pt x="2931" y="2045"/>
                  </a:cubicBezTo>
                  <a:cubicBezTo>
                    <a:pt x="2941" y="2045"/>
                    <a:pt x="2951" y="2045"/>
                    <a:pt x="2960" y="2046"/>
                  </a:cubicBezTo>
                  <a:cubicBezTo>
                    <a:pt x="3031" y="2049"/>
                    <a:pt x="3108" y="2064"/>
                    <a:pt x="3179" y="2064"/>
                  </a:cubicBezTo>
                  <a:cubicBezTo>
                    <a:pt x="3239" y="2064"/>
                    <a:pt x="3296" y="2053"/>
                    <a:pt x="3342" y="2015"/>
                  </a:cubicBezTo>
                  <a:cubicBezTo>
                    <a:pt x="3432" y="1940"/>
                    <a:pt x="3431" y="1796"/>
                    <a:pt x="3514" y="1713"/>
                  </a:cubicBezTo>
                  <a:cubicBezTo>
                    <a:pt x="3567" y="1660"/>
                    <a:pt x="3629" y="1648"/>
                    <a:pt x="3692" y="1648"/>
                  </a:cubicBezTo>
                  <a:cubicBezTo>
                    <a:pt x="3747" y="1648"/>
                    <a:pt x="3803" y="1657"/>
                    <a:pt x="3857" y="1657"/>
                  </a:cubicBezTo>
                  <a:cubicBezTo>
                    <a:pt x="3900" y="1657"/>
                    <a:pt x="3941" y="1651"/>
                    <a:pt x="3979" y="1631"/>
                  </a:cubicBezTo>
                  <a:cubicBezTo>
                    <a:pt x="4132" y="1548"/>
                    <a:pt x="4044" y="1326"/>
                    <a:pt x="3957" y="1220"/>
                  </a:cubicBezTo>
                  <a:cubicBezTo>
                    <a:pt x="3866" y="1108"/>
                    <a:pt x="3745" y="1016"/>
                    <a:pt x="3690" y="885"/>
                  </a:cubicBezTo>
                  <a:cubicBezTo>
                    <a:pt x="3635" y="748"/>
                    <a:pt x="3662" y="594"/>
                    <a:pt x="3666" y="447"/>
                  </a:cubicBezTo>
                  <a:cubicBezTo>
                    <a:pt x="3673" y="299"/>
                    <a:pt x="3641" y="130"/>
                    <a:pt x="3516" y="52"/>
                  </a:cubicBezTo>
                  <a:cubicBezTo>
                    <a:pt x="3437" y="2"/>
                    <a:pt x="3337"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6"/>
            <p:cNvSpPr/>
            <p:nvPr/>
          </p:nvSpPr>
          <p:spPr>
            <a:xfrm>
              <a:off x="1948250" y="1269375"/>
              <a:ext cx="71500" cy="55750"/>
            </a:xfrm>
            <a:custGeom>
              <a:avLst/>
              <a:gdLst/>
              <a:ahLst/>
              <a:cxnLst/>
              <a:rect l="l" t="t" r="r" b="b"/>
              <a:pathLst>
                <a:path w="2860" h="2230" extrusionOk="0">
                  <a:moveTo>
                    <a:pt x="841" y="1"/>
                  </a:moveTo>
                  <a:cubicBezTo>
                    <a:pt x="834" y="1"/>
                    <a:pt x="827" y="1"/>
                    <a:pt x="821" y="1"/>
                  </a:cubicBezTo>
                  <a:cubicBezTo>
                    <a:pt x="657" y="2"/>
                    <a:pt x="473" y="27"/>
                    <a:pt x="374" y="157"/>
                  </a:cubicBezTo>
                  <a:cubicBezTo>
                    <a:pt x="338" y="203"/>
                    <a:pt x="316" y="261"/>
                    <a:pt x="312" y="320"/>
                  </a:cubicBezTo>
                  <a:cubicBezTo>
                    <a:pt x="307" y="401"/>
                    <a:pt x="334" y="481"/>
                    <a:pt x="334" y="562"/>
                  </a:cubicBezTo>
                  <a:cubicBezTo>
                    <a:pt x="334" y="696"/>
                    <a:pt x="256" y="820"/>
                    <a:pt x="174" y="928"/>
                  </a:cubicBezTo>
                  <a:cubicBezTo>
                    <a:pt x="118" y="1003"/>
                    <a:pt x="55" y="1080"/>
                    <a:pt x="35" y="1170"/>
                  </a:cubicBezTo>
                  <a:cubicBezTo>
                    <a:pt x="1" y="1337"/>
                    <a:pt x="117" y="1400"/>
                    <a:pt x="242" y="1452"/>
                  </a:cubicBezTo>
                  <a:cubicBezTo>
                    <a:pt x="391" y="1513"/>
                    <a:pt x="511" y="1640"/>
                    <a:pt x="534" y="1801"/>
                  </a:cubicBezTo>
                  <a:cubicBezTo>
                    <a:pt x="542" y="1855"/>
                    <a:pt x="540" y="1909"/>
                    <a:pt x="565" y="1955"/>
                  </a:cubicBezTo>
                  <a:cubicBezTo>
                    <a:pt x="596" y="2015"/>
                    <a:pt x="662" y="2047"/>
                    <a:pt x="728" y="2055"/>
                  </a:cubicBezTo>
                  <a:cubicBezTo>
                    <a:pt x="740" y="2056"/>
                    <a:pt x="752" y="2057"/>
                    <a:pt x="764" y="2057"/>
                  </a:cubicBezTo>
                  <a:cubicBezTo>
                    <a:pt x="818" y="2057"/>
                    <a:pt x="872" y="2045"/>
                    <a:pt x="924" y="2032"/>
                  </a:cubicBezTo>
                  <a:cubicBezTo>
                    <a:pt x="1084" y="1996"/>
                    <a:pt x="1247" y="1956"/>
                    <a:pt x="1410" y="1956"/>
                  </a:cubicBezTo>
                  <a:cubicBezTo>
                    <a:pt x="1437" y="1956"/>
                    <a:pt x="1463" y="1957"/>
                    <a:pt x="1490" y="1959"/>
                  </a:cubicBezTo>
                  <a:cubicBezTo>
                    <a:pt x="1688" y="1978"/>
                    <a:pt x="1871" y="2065"/>
                    <a:pt x="2058" y="2135"/>
                  </a:cubicBezTo>
                  <a:cubicBezTo>
                    <a:pt x="2193" y="2187"/>
                    <a:pt x="2338" y="2229"/>
                    <a:pt x="2480" y="2229"/>
                  </a:cubicBezTo>
                  <a:cubicBezTo>
                    <a:pt x="2534" y="2229"/>
                    <a:pt x="2588" y="2223"/>
                    <a:pt x="2641" y="2209"/>
                  </a:cubicBezTo>
                  <a:cubicBezTo>
                    <a:pt x="2728" y="2186"/>
                    <a:pt x="2816" y="2133"/>
                    <a:pt x="2846" y="2048"/>
                  </a:cubicBezTo>
                  <a:cubicBezTo>
                    <a:pt x="2858" y="2015"/>
                    <a:pt x="2860" y="1978"/>
                    <a:pt x="2860" y="1942"/>
                  </a:cubicBezTo>
                  <a:cubicBezTo>
                    <a:pt x="2860" y="1875"/>
                    <a:pt x="2855" y="1805"/>
                    <a:pt x="2826" y="1745"/>
                  </a:cubicBezTo>
                  <a:cubicBezTo>
                    <a:pt x="2784" y="1655"/>
                    <a:pt x="2695" y="1597"/>
                    <a:pt x="2618" y="1534"/>
                  </a:cubicBezTo>
                  <a:cubicBezTo>
                    <a:pt x="2441" y="1391"/>
                    <a:pt x="2305" y="1203"/>
                    <a:pt x="2222" y="992"/>
                  </a:cubicBezTo>
                  <a:cubicBezTo>
                    <a:pt x="2186" y="900"/>
                    <a:pt x="2161" y="800"/>
                    <a:pt x="2176" y="704"/>
                  </a:cubicBezTo>
                  <a:cubicBezTo>
                    <a:pt x="2202" y="546"/>
                    <a:pt x="2330" y="407"/>
                    <a:pt x="2302" y="251"/>
                  </a:cubicBezTo>
                  <a:cubicBezTo>
                    <a:pt x="2296" y="226"/>
                    <a:pt x="2287" y="200"/>
                    <a:pt x="2267" y="183"/>
                  </a:cubicBezTo>
                  <a:cubicBezTo>
                    <a:pt x="2248" y="167"/>
                    <a:pt x="2222" y="164"/>
                    <a:pt x="2197" y="160"/>
                  </a:cubicBezTo>
                  <a:cubicBezTo>
                    <a:pt x="1986" y="130"/>
                    <a:pt x="1775" y="100"/>
                    <a:pt x="1566" y="69"/>
                  </a:cubicBezTo>
                  <a:cubicBezTo>
                    <a:pt x="1325" y="36"/>
                    <a:pt x="1083"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6"/>
            <p:cNvSpPr/>
            <p:nvPr/>
          </p:nvSpPr>
          <p:spPr>
            <a:xfrm>
              <a:off x="1907600" y="1270350"/>
              <a:ext cx="45150" cy="46300"/>
            </a:xfrm>
            <a:custGeom>
              <a:avLst/>
              <a:gdLst/>
              <a:ahLst/>
              <a:cxnLst/>
              <a:rect l="l" t="t" r="r" b="b"/>
              <a:pathLst>
                <a:path w="1806" h="1852" extrusionOk="0">
                  <a:moveTo>
                    <a:pt x="253" y="1"/>
                  </a:moveTo>
                  <a:cubicBezTo>
                    <a:pt x="233" y="1"/>
                    <a:pt x="213" y="1"/>
                    <a:pt x="193" y="2"/>
                  </a:cubicBezTo>
                  <a:cubicBezTo>
                    <a:pt x="164" y="3"/>
                    <a:pt x="133" y="4"/>
                    <a:pt x="106" y="16"/>
                  </a:cubicBezTo>
                  <a:cubicBezTo>
                    <a:pt x="34" y="51"/>
                    <a:pt x="23" y="148"/>
                    <a:pt x="22" y="228"/>
                  </a:cubicBezTo>
                  <a:cubicBezTo>
                    <a:pt x="16" y="666"/>
                    <a:pt x="8" y="1103"/>
                    <a:pt x="2" y="1540"/>
                  </a:cubicBezTo>
                  <a:cubicBezTo>
                    <a:pt x="1" y="1598"/>
                    <a:pt x="1" y="1657"/>
                    <a:pt x="23" y="1710"/>
                  </a:cubicBezTo>
                  <a:cubicBezTo>
                    <a:pt x="67" y="1809"/>
                    <a:pt x="183" y="1851"/>
                    <a:pt x="293" y="1851"/>
                  </a:cubicBezTo>
                  <a:cubicBezTo>
                    <a:pt x="313" y="1851"/>
                    <a:pt x="333" y="1850"/>
                    <a:pt x="352" y="1847"/>
                  </a:cubicBezTo>
                  <a:cubicBezTo>
                    <a:pt x="480" y="1829"/>
                    <a:pt x="597" y="1770"/>
                    <a:pt x="722" y="1750"/>
                  </a:cubicBezTo>
                  <a:cubicBezTo>
                    <a:pt x="810" y="1735"/>
                    <a:pt x="907" y="1735"/>
                    <a:pt x="974" y="1678"/>
                  </a:cubicBezTo>
                  <a:cubicBezTo>
                    <a:pt x="1046" y="1616"/>
                    <a:pt x="1061" y="1500"/>
                    <a:pt x="1142" y="1452"/>
                  </a:cubicBezTo>
                  <a:cubicBezTo>
                    <a:pt x="1182" y="1427"/>
                    <a:pt x="1227" y="1424"/>
                    <a:pt x="1273" y="1424"/>
                  </a:cubicBezTo>
                  <a:cubicBezTo>
                    <a:pt x="1293" y="1424"/>
                    <a:pt x="1312" y="1425"/>
                    <a:pt x="1332" y="1425"/>
                  </a:cubicBezTo>
                  <a:cubicBezTo>
                    <a:pt x="1340" y="1425"/>
                    <a:pt x="1349" y="1424"/>
                    <a:pt x="1357" y="1424"/>
                  </a:cubicBezTo>
                  <a:cubicBezTo>
                    <a:pt x="1486" y="1421"/>
                    <a:pt x="1519" y="1358"/>
                    <a:pt x="1517" y="1247"/>
                  </a:cubicBezTo>
                  <a:cubicBezTo>
                    <a:pt x="1511" y="1115"/>
                    <a:pt x="1544" y="974"/>
                    <a:pt x="1609" y="858"/>
                  </a:cubicBezTo>
                  <a:cubicBezTo>
                    <a:pt x="1645" y="793"/>
                    <a:pt x="1692" y="733"/>
                    <a:pt x="1727" y="667"/>
                  </a:cubicBezTo>
                  <a:cubicBezTo>
                    <a:pt x="1798" y="528"/>
                    <a:pt x="1805" y="359"/>
                    <a:pt x="1749" y="215"/>
                  </a:cubicBezTo>
                  <a:cubicBezTo>
                    <a:pt x="1727" y="162"/>
                    <a:pt x="1695" y="110"/>
                    <a:pt x="1644" y="81"/>
                  </a:cubicBezTo>
                  <a:cubicBezTo>
                    <a:pt x="1610" y="63"/>
                    <a:pt x="1572" y="58"/>
                    <a:pt x="1534" y="58"/>
                  </a:cubicBezTo>
                  <a:cubicBezTo>
                    <a:pt x="1506" y="58"/>
                    <a:pt x="1477" y="61"/>
                    <a:pt x="1449" y="63"/>
                  </a:cubicBezTo>
                  <a:cubicBezTo>
                    <a:pt x="1393" y="68"/>
                    <a:pt x="1337" y="69"/>
                    <a:pt x="1281" y="69"/>
                  </a:cubicBezTo>
                  <a:cubicBezTo>
                    <a:pt x="938" y="69"/>
                    <a:pt x="596" y="1"/>
                    <a:pt x="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6"/>
            <p:cNvSpPr/>
            <p:nvPr/>
          </p:nvSpPr>
          <p:spPr>
            <a:xfrm>
              <a:off x="1906575" y="1318350"/>
              <a:ext cx="31625" cy="67775"/>
            </a:xfrm>
            <a:custGeom>
              <a:avLst/>
              <a:gdLst/>
              <a:ahLst/>
              <a:cxnLst/>
              <a:rect l="l" t="t" r="r" b="b"/>
              <a:pathLst>
                <a:path w="1265" h="2711" extrusionOk="0">
                  <a:moveTo>
                    <a:pt x="751" y="0"/>
                  </a:moveTo>
                  <a:cubicBezTo>
                    <a:pt x="673" y="0"/>
                    <a:pt x="576" y="79"/>
                    <a:pt x="522" y="106"/>
                  </a:cubicBezTo>
                  <a:cubicBezTo>
                    <a:pt x="462" y="136"/>
                    <a:pt x="396" y="152"/>
                    <a:pt x="330" y="152"/>
                  </a:cubicBezTo>
                  <a:cubicBezTo>
                    <a:pt x="316" y="152"/>
                    <a:pt x="301" y="151"/>
                    <a:pt x="287" y="149"/>
                  </a:cubicBezTo>
                  <a:cubicBezTo>
                    <a:pt x="253" y="146"/>
                    <a:pt x="220" y="140"/>
                    <a:pt x="186" y="140"/>
                  </a:cubicBezTo>
                  <a:cubicBezTo>
                    <a:pt x="182" y="140"/>
                    <a:pt x="177" y="140"/>
                    <a:pt x="172" y="140"/>
                  </a:cubicBezTo>
                  <a:cubicBezTo>
                    <a:pt x="134" y="143"/>
                    <a:pt x="94" y="160"/>
                    <a:pt x="77" y="194"/>
                  </a:cubicBezTo>
                  <a:cubicBezTo>
                    <a:pt x="62" y="220"/>
                    <a:pt x="64" y="252"/>
                    <a:pt x="67" y="283"/>
                  </a:cubicBezTo>
                  <a:cubicBezTo>
                    <a:pt x="84" y="471"/>
                    <a:pt x="94" y="659"/>
                    <a:pt x="94" y="848"/>
                  </a:cubicBezTo>
                  <a:cubicBezTo>
                    <a:pt x="93" y="1433"/>
                    <a:pt x="1" y="2019"/>
                    <a:pt x="54" y="2600"/>
                  </a:cubicBezTo>
                  <a:cubicBezTo>
                    <a:pt x="58" y="2635"/>
                    <a:pt x="64" y="2676"/>
                    <a:pt x="93" y="2694"/>
                  </a:cubicBezTo>
                  <a:cubicBezTo>
                    <a:pt x="113" y="2708"/>
                    <a:pt x="138" y="2709"/>
                    <a:pt x="161" y="2709"/>
                  </a:cubicBezTo>
                  <a:cubicBezTo>
                    <a:pt x="181" y="2710"/>
                    <a:pt x="202" y="2711"/>
                    <a:pt x="223" y="2711"/>
                  </a:cubicBezTo>
                  <a:cubicBezTo>
                    <a:pt x="290" y="2711"/>
                    <a:pt x="358" y="2704"/>
                    <a:pt x="418" y="2673"/>
                  </a:cubicBezTo>
                  <a:cubicBezTo>
                    <a:pt x="535" y="2615"/>
                    <a:pt x="593" y="2482"/>
                    <a:pt x="629" y="2357"/>
                  </a:cubicBezTo>
                  <a:cubicBezTo>
                    <a:pt x="669" y="2219"/>
                    <a:pt x="695" y="2077"/>
                    <a:pt x="709" y="1936"/>
                  </a:cubicBezTo>
                  <a:cubicBezTo>
                    <a:pt x="729" y="1709"/>
                    <a:pt x="716" y="1480"/>
                    <a:pt x="762" y="1258"/>
                  </a:cubicBezTo>
                  <a:cubicBezTo>
                    <a:pt x="808" y="1036"/>
                    <a:pt x="928" y="813"/>
                    <a:pt x="1135" y="719"/>
                  </a:cubicBezTo>
                  <a:cubicBezTo>
                    <a:pt x="1183" y="695"/>
                    <a:pt x="1245" y="673"/>
                    <a:pt x="1255" y="618"/>
                  </a:cubicBezTo>
                  <a:cubicBezTo>
                    <a:pt x="1265" y="571"/>
                    <a:pt x="1225" y="528"/>
                    <a:pt x="1181" y="509"/>
                  </a:cubicBezTo>
                  <a:cubicBezTo>
                    <a:pt x="1137" y="490"/>
                    <a:pt x="1088" y="489"/>
                    <a:pt x="1043" y="476"/>
                  </a:cubicBezTo>
                  <a:cubicBezTo>
                    <a:pt x="951" y="451"/>
                    <a:pt x="873" y="379"/>
                    <a:pt x="840" y="289"/>
                  </a:cubicBezTo>
                  <a:cubicBezTo>
                    <a:pt x="812" y="214"/>
                    <a:pt x="873" y="72"/>
                    <a:pt x="809" y="21"/>
                  </a:cubicBezTo>
                  <a:cubicBezTo>
                    <a:pt x="792" y="6"/>
                    <a:pt x="772" y="0"/>
                    <a:pt x="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6"/>
            <p:cNvSpPr/>
            <p:nvPr/>
          </p:nvSpPr>
          <p:spPr>
            <a:xfrm>
              <a:off x="1925400" y="1322650"/>
              <a:ext cx="98925" cy="75400"/>
            </a:xfrm>
            <a:custGeom>
              <a:avLst/>
              <a:gdLst/>
              <a:ahLst/>
              <a:cxnLst/>
              <a:rect l="l" t="t" r="r" b="b"/>
              <a:pathLst>
                <a:path w="3957" h="3016" extrusionOk="0">
                  <a:moveTo>
                    <a:pt x="2376" y="0"/>
                  </a:moveTo>
                  <a:cubicBezTo>
                    <a:pt x="2330" y="0"/>
                    <a:pt x="2284" y="5"/>
                    <a:pt x="2238" y="16"/>
                  </a:cubicBezTo>
                  <a:cubicBezTo>
                    <a:pt x="2060" y="58"/>
                    <a:pt x="1917" y="193"/>
                    <a:pt x="1730" y="193"/>
                  </a:cubicBezTo>
                  <a:cubicBezTo>
                    <a:pt x="1719" y="193"/>
                    <a:pt x="1707" y="192"/>
                    <a:pt x="1696" y="191"/>
                  </a:cubicBezTo>
                  <a:cubicBezTo>
                    <a:pt x="1638" y="185"/>
                    <a:pt x="1578" y="169"/>
                    <a:pt x="1521" y="169"/>
                  </a:cubicBezTo>
                  <a:cubicBezTo>
                    <a:pt x="1496" y="169"/>
                    <a:pt x="1471" y="172"/>
                    <a:pt x="1447" y="181"/>
                  </a:cubicBezTo>
                  <a:cubicBezTo>
                    <a:pt x="1378" y="205"/>
                    <a:pt x="1332" y="265"/>
                    <a:pt x="1283" y="320"/>
                  </a:cubicBezTo>
                  <a:cubicBezTo>
                    <a:pt x="1218" y="393"/>
                    <a:pt x="1142" y="450"/>
                    <a:pt x="1047" y="481"/>
                  </a:cubicBezTo>
                  <a:cubicBezTo>
                    <a:pt x="1028" y="486"/>
                    <a:pt x="1007" y="491"/>
                    <a:pt x="985" y="494"/>
                  </a:cubicBezTo>
                  <a:cubicBezTo>
                    <a:pt x="908" y="505"/>
                    <a:pt x="829" y="495"/>
                    <a:pt x="754" y="520"/>
                  </a:cubicBezTo>
                  <a:cubicBezTo>
                    <a:pt x="711" y="533"/>
                    <a:pt x="673" y="559"/>
                    <a:pt x="635" y="585"/>
                  </a:cubicBezTo>
                  <a:cubicBezTo>
                    <a:pt x="511" y="669"/>
                    <a:pt x="380" y="756"/>
                    <a:pt x="303" y="886"/>
                  </a:cubicBezTo>
                  <a:cubicBezTo>
                    <a:pt x="142" y="1155"/>
                    <a:pt x="258" y="1502"/>
                    <a:pt x="211" y="1811"/>
                  </a:cubicBezTo>
                  <a:cubicBezTo>
                    <a:pt x="181" y="2001"/>
                    <a:pt x="91" y="2176"/>
                    <a:pt x="46" y="2362"/>
                  </a:cubicBezTo>
                  <a:cubicBezTo>
                    <a:pt x="1" y="2548"/>
                    <a:pt x="13" y="2769"/>
                    <a:pt x="154" y="2899"/>
                  </a:cubicBezTo>
                  <a:cubicBezTo>
                    <a:pt x="234" y="2972"/>
                    <a:pt x="344" y="3004"/>
                    <a:pt x="452" y="3013"/>
                  </a:cubicBezTo>
                  <a:cubicBezTo>
                    <a:pt x="475" y="3015"/>
                    <a:pt x="499" y="3016"/>
                    <a:pt x="522" y="3016"/>
                  </a:cubicBezTo>
                  <a:cubicBezTo>
                    <a:pt x="643" y="3016"/>
                    <a:pt x="764" y="2994"/>
                    <a:pt x="884" y="2973"/>
                  </a:cubicBezTo>
                  <a:cubicBezTo>
                    <a:pt x="1319" y="2901"/>
                    <a:pt x="1760" y="2865"/>
                    <a:pt x="2201" y="2865"/>
                  </a:cubicBezTo>
                  <a:cubicBezTo>
                    <a:pt x="2224" y="2865"/>
                    <a:pt x="2248" y="2865"/>
                    <a:pt x="2272" y="2865"/>
                  </a:cubicBezTo>
                  <a:cubicBezTo>
                    <a:pt x="2343" y="2866"/>
                    <a:pt x="2413" y="2867"/>
                    <a:pt x="2484" y="2867"/>
                  </a:cubicBezTo>
                  <a:cubicBezTo>
                    <a:pt x="2650" y="2867"/>
                    <a:pt x="2816" y="2860"/>
                    <a:pt x="2975" y="2815"/>
                  </a:cubicBezTo>
                  <a:cubicBezTo>
                    <a:pt x="3060" y="2792"/>
                    <a:pt x="3145" y="2755"/>
                    <a:pt x="3199" y="2685"/>
                  </a:cubicBezTo>
                  <a:cubicBezTo>
                    <a:pt x="3238" y="2633"/>
                    <a:pt x="3257" y="2567"/>
                    <a:pt x="3267" y="2501"/>
                  </a:cubicBezTo>
                  <a:cubicBezTo>
                    <a:pt x="3309" y="2231"/>
                    <a:pt x="3231" y="1946"/>
                    <a:pt x="3308" y="1683"/>
                  </a:cubicBezTo>
                  <a:cubicBezTo>
                    <a:pt x="3376" y="1452"/>
                    <a:pt x="3548" y="1275"/>
                    <a:pt x="3684" y="1083"/>
                  </a:cubicBezTo>
                  <a:cubicBezTo>
                    <a:pt x="3751" y="990"/>
                    <a:pt x="3788" y="895"/>
                    <a:pt x="3834" y="793"/>
                  </a:cubicBezTo>
                  <a:cubicBezTo>
                    <a:pt x="3894" y="666"/>
                    <a:pt x="3956" y="569"/>
                    <a:pt x="3950" y="422"/>
                  </a:cubicBezTo>
                  <a:cubicBezTo>
                    <a:pt x="3949" y="398"/>
                    <a:pt x="3946" y="373"/>
                    <a:pt x="3935" y="353"/>
                  </a:cubicBezTo>
                  <a:cubicBezTo>
                    <a:pt x="3910" y="306"/>
                    <a:pt x="3853" y="291"/>
                    <a:pt x="3800" y="285"/>
                  </a:cubicBezTo>
                  <a:cubicBezTo>
                    <a:pt x="3758" y="279"/>
                    <a:pt x="3715" y="278"/>
                    <a:pt x="3673" y="278"/>
                  </a:cubicBezTo>
                  <a:cubicBezTo>
                    <a:pt x="3598" y="278"/>
                    <a:pt x="3524" y="283"/>
                    <a:pt x="3450" y="283"/>
                  </a:cubicBezTo>
                  <a:cubicBezTo>
                    <a:pt x="3409" y="283"/>
                    <a:pt x="3368" y="281"/>
                    <a:pt x="3328" y="276"/>
                  </a:cubicBezTo>
                  <a:cubicBezTo>
                    <a:pt x="3139" y="255"/>
                    <a:pt x="2966" y="169"/>
                    <a:pt x="2790" y="99"/>
                  </a:cubicBezTo>
                  <a:cubicBezTo>
                    <a:pt x="2658" y="45"/>
                    <a:pt x="2516" y="0"/>
                    <a:pt x="2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6"/>
            <p:cNvSpPr/>
            <p:nvPr/>
          </p:nvSpPr>
          <p:spPr>
            <a:xfrm>
              <a:off x="2032475" y="1407175"/>
              <a:ext cx="127100" cy="114775"/>
            </a:xfrm>
            <a:custGeom>
              <a:avLst/>
              <a:gdLst/>
              <a:ahLst/>
              <a:cxnLst/>
              <a:rect l="l" t="t" r="r" b="b"/>
              <a:pathLst>
                <a:path w="5084" h="4591" extrusionOk="0">
                  <a:moveTo>
                    <a:pt x="1870" y="0"/>
                  </a:moveTo>
                  <a:cubicBezTo>
                    <a:pt x="1637" y="0"/>
                    <a:pt x="1401" y="122"/>
                    <a:pt x="1295" y="331"/>
                  </a:cubicBezTo>
                  <a:cubicBezTo>
                    <a:pt x="1215" y="487"/>
                    <a:pt x="1205" y="672"/>
                    <a:pt x="1114" y="823"/>
                  </a:cubicBezTo>
                  <a:cubicBezTo>
                    <a:pt x="943" y="1102"/>
                    <a:pt x="570" y="1155"/>
                    <a:pt x="280" y="1307"/>
                  </a:cubicBezTo>
                  <a:cubicBezTo>
                    <a:pt x="150" y="1375"/>
                    <a:pt x="22" y="1486"/>
                    <a:pt x="13" y="1632"/>
                  </a:cubicBezTo>
                  <a:cubicBezTo>
                    <a:pt x="0" y="1847"/>
                    <a:pt x="230" y="1981"/>
                    <a:pt x="370" y="2144"/>
                  </a:cubicBezTo>
                  <a:cubicBezTo>
                    <a:pt x="534" y="2332"/>
                    <a:pt x="534" y="2541"/>
                    <a:pt x="531" y="2776"/>
                  </a:cubicBezTo>
                  <a:cubicBezTo>
                    <a:pt x="529" y="2953"/>
                    <a:pt x="462" y="3193"/>
                    <a:pt x="608" y="3332"/>
                  </a:cubicBezTo>
                  <a:cubicBezTo>
                    <a:pt x="710" y="3430"/>
                    <a:pt x="873" y="3425"/>
                    <a:pt x="994" y="3496"/>
                  </a:cubicBezTo>
                  <a:cubicBezTo>
                    <a:pt x="1280" y="3660"/>
                    <a:pt x="1230" y="4123"/>
                    <a:pt x="1495" y="4321"/>
                  </a:cubicBezTo>
                  <a:cubicBezTo>
                    <a:pt x="1584" y="4389"/>
                    <a:pt x="1698" y="4415"/>
                    <a:pt x="1809" y="4436"/>
                  </a:cubicBezTo>
                  <a:cubicBezTo>
                    <a:pt x="2496" y="4566"/>
                    <a:pt x="3198" y="4591"/>
                    <a:pt x="3899" y="4591"/>
                  </a:cubicBezTo>
                  <a:cubicBezTo>
                    <a:pt x="4097" y="4591"/>
                    <a:pt x="4295" y="4589"/>
                    <a:pt x="4492" y="4587"/>
                  </a:cubicBezTo>
                  <a:cubicBezTo>
                    <a:pt x="4668" y="4585"/>
                    <a:pt x="4876" y="4567"/>
                    <a:pt x="4969" y="4418"/>
                  </a:cubicBezTo>
                  <a:cubicBezTo>
                    <a:pt x="5017" y="4340"/>
                    <a:pt x="5023" y="4242"/>
                    <a:pt x="5026" y="4150"/>
                  </a:cubicBezTo>
                  <a:cubicBezTo>
                    <a:pt x="5056" y="3296"/>
                    <a:pt x="5083" y="2435"/>
                    <a:pt x="4956" y="1590"/>
                  </a:cubicBezTo>
                  <a:cubicBezTo>
                    <a:pt x="4924" y="1379"/>
                    <a:pt x="4866" y="1145"/>
                    <a:pt x="4683" y="1034"/>
                  </a:cubicBezTo>
                  <a:cubicBezTo>
                    <a:pt x="4594" y="979"/>
                    <a:pt x="4490" y="964"/>
                    <a:pt x="4383" y="964"/>
                  </a:cubicBezTo>
                  <a:cubicBezTo>
                    <a:pt x="4291" y="964"/>
                    <a:pt x="4197" y="975"/>
                    <a:pt x="4106" y="981"/>
                  </a:cubicBezTo>
                  <a:cubicBezTo>
                    <a:pt x="4062" y="984"/>
                    <a:pt x="4017" y="985"/>
                    <a:pt x="3973" y="985"/>
                  </a:cubicBezTo>
                  <a:cubicBezTo>
                    <a:pt x="3412" y="985"/>
                    <a:pt x="2852" y="751"/>
                    <a:pt x="2462" y="348"/>
                  </a:cubicBezTo>
                  <a:cubicBezTo>
                    <a:pt x="2378" y="260"/>
                    <a:pt x="2299" y="166"/>
                    <a:pt x="2200" y="97"/>
                  </a:cubicBezTo>
                  <a:cubicBezTo>
                    <a:pt x="2102" y="31"/>
                    <a:pt x="1987" y="0"/>
                    <a:pt x="18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6"/>
            <p:cNvSpPr/>
            <p:nvPr/>
          </p:nvSpPr>
          <p:spPr>
            <a:xfrm>
              <a:off x="1909075" y="1379900"/>
              <a:ext cx="148425" cy="76075"/>
            </a:xfrm>
            <a:custGeom>
              <a:avLst/>
              <a:gdLst/>
              <a:ahLst/>
              <a:cxnLst/>
              <a:rect l="l" t="t" r="r" b="b"/>
              <a:pathLst>
                <a:path w="5937" h="3043" extrusionOk="0">
                  <a:moveTo>
                    <a:pt x="4480" y="1"/>
                  </a:moveTo>
                  <a:cubicBezTo>
                    <a:pt x="4416" y="1"/>
                    <a:pt x="4356" y="39"/>
                    <a:pt x="4315" y="87"/>
                  </a:cubicBezTo>
                  <a:cubicBezTo>
                    <a:pt x="4270" y="137"/>
                    <a:pt x="4244" y="199"/>
                    <a:pt x="4214" y="260"/>
                  </a:cubicBezTo>
                  <a:cubicBezTo>
                    <a:pt x="4125" y="442"/>
                    <a:pt x="4014" y="703"/>
                    <a:pt x="3821" y="786"/>
                  </a:cubicBezTo>
                  <a:cubicBezTo>
                    <a:pt x="3632" y="868"/>
                    <a:pt x="3418" y="877"/>
                    <a:pt x="3215" y="877"/>
                  </a:cubicBezTo>
                  <a:cubicBezTo>
                    <a:pt x="3195" y="877"/>
                    <a:pt x="3176" y="876"/>
                    <a:pt x="3156" y="876"/>
                  </a:cubicBezTo>
                  <a:lnTo>
                    <a:pt x="2275" y="872"/>
                  </a:lnTo>
                  <a:cubicBezTo>
                    <a:pt x="2258" y="872"/>
                    <a:pt x="2241" y="872"/>
                    <a:pt x="2225" y="872"/>
                  </a:cubicBezTo>
                  <a:cubicBezTo>
                    <a:pt x="2058" y="872"/>
                    <a:pt x="1891" y="873"/>
                    <a:pt x="1727" y="892"/>
                  </a:cubicBezTo>
                  <a:cubicBezTo>
                    <a:pt x="1577" y="908"/>
                    <a:pt x="1428" y="940"/>
                    <a:pt x="1278" y="951"/>
                  </a:cubicBezTo>
                  <a:cubicBezTo>
                    <a:pt x="1235" y="955"/>
                    <a:pt x="1191" y="956"/>
                    <a:pt x="1148" y="956"/>
                  </a:cubicBezTo>
                  <a:cubicBezTo>
                    <a:pt x="913" y="956"/>
                    <a:pt x="677" y="907"/>
                    <a:pt x="462" y="812"/>
                  </a:cubicBezTo>
                  <a:cubicBezTo>
                    <a:pt x="406" y="787"/>
                    <a:pt x="347" y="757"/>
                    <a:pt x="285" y="757"/>
                  </a:cubicBezTo>
                  <a:cubicBezTo>
                    <a:pt x="278" y="757"/>
                    <a:pt x="271" y="757"/>
                    <a:pt x="263" y="758"/>
                  </a:cubicBezTo>
                  <a:cubicBezTo>
                    <a:pt x="127" y="774"/>
                    <a:pt x="60" y="933"/>
                    <a:pt x="39" y="1070"/>
                  </a:cubicBezTo>
                  <a:cubicBezTo>
                    <a:pt x="0" y="1339"/>
                    <a:pt x="44" y="1638"/>
                    <a:pt x="240" y="1827"/>
                  </a:cubicBezTo>
                  <a:cubicBezTo>
                    <a:pt x="366" y="1947"/>
                    <a:pt x="535" y="2003"/>
                    <a:pt x="702" y="2043"/>
                  </a:cubicBezTo>
                  <a:cubicBezTo>
                    <a:pt x="899" y="2089"/>
                    <a:pt x="1037" y="2136"/>
                    <a:pt x="1216" y="2236"/>
                  </a:cubicBezTo>
                  <a:cubicBezTo>
                    <a:pt x="1592" y="2447"/>
                    <a:pt x="1967" y="2657"/>
                    <a:pt x="2343" y="2868"/>
                  </a:cubicBezTo>
                  <a:cubicBezTo>
                    <a:pt x="2472" y="2940"/>
                    <a:pt x="2604" y="3014"/>
                    <a:pt x="2749" y="3036"/>
                  </a:cubicBezTo>
                  <a:cubicBezTo>
                    <a:pt x="2783" y="3041"/>
                    <a:pt x="2816" y="3043"/>
                    <a:pt x="2849" y="3043"/>
                  </a:cubicBezTo>
                  <a:cubicBezTo>
                    <a:pt x="3183" y="3043"/>
                    <a:pt x="3490" y="2802"/>
                    <a:pt x="3826" y="2734"/>
                  </a:cubicBezTo>
                  <a:cubicBezTo>
                    <a:pt x="3840" y="2732"/>
                    <a:pt x="3853" y="2731"/>
                    <a:pt x="3865" y="2728"/>
                  </a:cubicBezTo>
                  <a:cubicBezTo>
                    <a:pt x="3923" y="2720"/>
                    <a:pt x="3981" y="2715"/>
                    <a:pt x="4038" y="2715"/>
                  </a:cubicBezTo>
                  <a:cubicBezTo>
                    <a:pt x="4116" y="2715"/>
                    <a:pt x="4193" y="2723"/>
                    <a:pt x="4268" y="2736"/>
                  </a:cubicBezTo>
                  <a:cubicBezTo>
                    <a:pt x="4377" y="2752"/>
                    <a:pt x="4479" y="2800"/>
                    <a:pt x="4568" y="2800"/>
                  </a:cubicBezTo>
                  <a:cubicBezTo>
                    <a:pt x="4641" y="2800"/>
                    <a:pt x="4706" y="2769"/>
                    <a:pt x="4762" y="2665"/>
                  </a:cubicBezTo>
                  <a:cubicBezTo>
                    <a:pt x="4854" y="2490"/>
                    <a:pt x="4779" y="2306"/>
                    <a:pt x="5000" y="2213"/>
                  </a:cubicBezTo>
                  <a:cubicBezTo>
                    <a:pt x="5143" y="2153"/>
                    <a:pt x="5293" y="2111"/>
                    <a:pt x="5435" y="2046"/>
                  </a:cubicBezTo>
                  <a:cubicBezTo>
                    <a:pt x="5576" y="1982"/>
                    <a:pt x="5712" y="1895"/>
                    <a:pt x="5800" y="1766"/>
                  </a:cubicBezTo>
                  <a:cubicBezTo>
                    <a:pt x="5930" y="1573"/>
                    <a:pt x="5936" y="1246"/>
                    <a:pt x="5679" y="1167"/>
                  </a:cubicBezTo>
                  <a:cubicBezTo>
                    <a:pt x="5570" y="1134"/>
                    <a:pt x="5472" y="1134"/>
                    <a:pt x="5373" y="1078"/>
                  </a:cubicBezTo>
                  <a:cubicBezTo>
                    <a:pt x="5273" y="1021"/>
                    <a:pt x="5176" y="966"/>
                    <a:pt x="5093" y="887"/>
                  </a:cubicBezTo>
                  <a:cubicBezTo>
                    <a:pt x="4926" y="727"/>
                    <a:pt x="4811" y="517"/>
                    <a:pt x="4737" y="301"/>
                  </a:cubicBezTo>
                  <a:cubicBezTo>
                    <a:pt x="4713" y="235"/>
                    <a:pt x="4695" y="168"/>
                    <a:pt x="4656" y="111"/>
                  </a:cubicBezTo>
                  <a:cubicBezTo>
                    <a:pt x="4618" y="52"/>
                    <a:pt x="4557" y="5"/>
                    <a:pt x="4487" y="1"/>
                  </a:cubicBezTo>
                  <a:cubicBezTo>
                    <a:pt x="4485" y="1"/>
                    <a:pt x="4482"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6"/>
            <p:cNvSpPr/>
            <p:nvPr/>
          </p:nvSpPr>
          <p:spPr>
            <a:xfrm>
              <a:off x="1906850" y="1435975"/>
              <a:ext cx="70025" cy="84975"/>
            </a:xfrm>
            <a:custGeom>
              <a:avLst/>
              <a:gdLst/>
              <a:ahLst/>
              <a:cxnLst/>
              <a:rect l="l" t="t" r="r" b="b"/>
              <a:pathLst>
                <a:path w="2801" h="3399" extrusionOk="0">
                  <a:moveTo>
                    <a:pt x="369" y="1"/>
                  </a:moveTo>
                  <a:cubicBezTo>
                    <a:pt x="321" y="1"/>
                    <a:pt x="273" y="3"/>
                    <a:pt x="225" y="8"/>
                  </a:cubicBezTo>
                  <a:cubicBezTo>
                    <a:pt x="163" y="16"/>
                    <a:pt x="98" y="28"/>
                    <a:pt x="55" y="72"/>
                  </a:cubicBezTo>
                  <a:cubicBezTo>
                    <a:pt x="4" y="126"/>
                    <a:pt x="1" y="208"/>
                    <a:pt x="1" y="283"/>
                  </a:cubicBezTo>
                  <a:cubicBezTo>
                    <a:pt x="7" y="1246"/>
                    <a:pt x="15" y="2208"/>
                    <a:pt x="21" y="3172"/>
                  </a:cubicBezTo>
                  <a:cubicBezTo>
                    <a:pt x="21" y="3230"/>
                    <a:pt x="25" y="3296"/>
                    <a:pt x="63" y="3341"/>
                  </a:cubicBezTo>
                  <a:cubicBezTo>
                    <a:pt x="99" y="3385"/>
                    <a:pt x="160" y="3399"/>
                    <a:pt x="218" y="3399"/>
                  </a:cubicBezTo>
                  <a:cubicBezTo>
                    <a:pt x="227" y="3399"/>
                    <a:pt x="235" y="3398"/>
                    <a:pt x="243" y="3398"/>
                  </a:cubicBezTo>
                  <a:cubicBezTo>
                    <a:pt x="391" y="3389"/>
                    <a:pt x="531" y="3333"/>
                    <a:pt x="669" y="3276"/>
                  </a:cubicBezTo>
                  <a:cubicBezTo>
                    <a:pt x="812" y="3219"/>
                    <a:pt x="957" y="3158"/>
                    <a:pt x="1073" y="3059"/>
                  </a:cubicBezTo>
                  <a:cubicBezTo>
                    <a:pt x="1270" y="2888"/>
                    <a:pt x="1357" y="2622"/>
                    <a:pt x="1538" y="2434"/>
                  </a:cubicBezTo>
                  <a:cubicBezTo>
                    <a:pt x="1694" y="2276"/>
                    <a:pt x="1916" y="2183"/>
                    <a:pt x="2138" y="2183"/>
                  </a:cubicBezTo>
                  <a:cubicBezTo>
                    <a:pt x="2150" y="2183"/>
                    <a:pt x="2162" y="2184"/>
                    <a:pt x="2173" y="2184"/>
                  </a:cubicBezTo>
                  <a:cubicBezTo>
                    <a:pt x="2316" y="2190"/>
                    <a:pt x="2456" y="2233"/>
                    <a:pt x="2598" y="2233"/>
                  </a:cubicBezTo>
                  <a:cubicBezTo>
                    <a:pt x="2615" y="2233"/>
                    <a:pt x="2632" y="2233"/>
                    <a:pt x="2648" y="2231"/>
                  </a:cubicBezTo>
                  <a:cubicBezTo>
                    <a:pt x="2689" y="2228"/>
                    <a:pt x="2734" y="2218"/>
                    <a:pt x="2760" y="2189"/>
                  </a:cubicBezTo>
                  <a:cubicBezTo>
                    <a:pt x="2789" y="2158"/>
                    <a:pt x="2794" y="2112"/>
                    <a:pt x="2794" y="2069"/>
                  </a:cubicBezTo>
                  <a:cubicBezTo>
                    <a:pt x="2795" y="1949"/>
                    <a:pt x="2776" y="1830"/>
                    <a:pt x="2739" y="1714"/>
                  </a:cubicBezTo>
                  <a:cubicBezTo>
                    <a:pt x="2708" y="1621"/>
                    <a:pt x="2663" y="1531"/>
                    <a:pt x="2644" y="1434"/>
                  </a:cubicBezTo>
                  <a:cubicBezTo>
                    <a:pt x="2623" y="1323"/>
                    <a:pt x="2638" y="1206"/>
                    <a:pt x="2683" y="1102"/>
                  </a:cubicBezTo>
                  <a:cubicBezTo>
                    <a:pt x="2724" y="1008"/>
                    <a:pt x="2800" y="957"/>
                    <a:pt x="2700" y="882"/>
                  </a:cubicBezTo>
                  <a:cubicBezTo>
                    <a:pt x="2549" y="771"/>
                    <a:pt x="2319" y="815"/>
                    <a:pt x="2159" y="711"/>
                  </a:cubicBezTo>
                  <a:cubicBezTo>
                    <a:pt x="2104" y="675"/>
                    <a:pt x="2059" y="627"/>
                    <a:pt x="2009" y="586"/>
                  </a:cubicBezTo>
                  <a:cubicBezTo>
                    <a:pt x="1798" y="412"/>
                    <a:pt x="1506" y="383"/>
                    <a:pt x="1255" y="275"/>
                  </a:cubicBezTo>
                  <a:cubicBezTo>
                    <a:pt x="1150" y="229"/>
                    <a:pt x="1049" y="170"/>
                    <a:pt x="944" y="124"/>
                  </a:cubicBezTo>
                  <a:cubicBezTo>
                    <a:pt x="764" y="43"/>
                    <a:pt x="567"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6"/>
            <p:cNvSpPr/>
            <p:nvPr/>
          </p:nvSpPr>
          <p:spPr>
            <a:xfrm>
              <a:off x="1937075" y="1492900"/>
              <a:ext cx="124700" cy="28050"/>
            </a:xfrm>
            <a:custGeom>
              <a:avLst/>
              <a:gdLst/>
              <a:ahLst/>
              <a:cxnLst/>
              <a:rect l="l" t="t" r="r" b="b"/>
              <a:pathLst>
                <a:path w="4988" h="1122" extrusionOk="0">
                  <a:moveTo>
                    <a:pt x="4059" y="0"/>
                  </a:moveTo>
                  <a:cubicBezTo>
                    <a:pt x="3924" y="0"/>
                    <a:pt x="3767" y="149"/>
                    <a:pt x="3636" y="197"/>
                  </a:cubicBezTo>
                  <a:cubicBezTo>
                    <a:pt x="3392" y="287"/>
                    <a:pt x="3123" y="299"/>
                    <a:pt x="2863" y="300"/>
                  </a:cubicBezTo>
                  <a:cubicBezTo>
                    <a:pt x="2847" y="300"/>
                    <a:pt x="2831" y="300"/>
                    <a:pt x="2815" y="300"/>
                  </a:cubicBezTo>
                  <a:cubicBezTo>
                    <a:pt x="2598" y="300"/>
                    <a:pt x="2380" y="292"/>
                    <a:pt x="2169" y="243"/>
                  </a:cubicBezTo>
                  <a:cubicBezTo>
                    <a:pt x="2064" y="218"/>
                    <a:pt x="1961" y="186"/>
                    <a:pt x="1854" y="176"/>
                  </a:cubicBezTo>
                  <a:cubicBezTo>
                    <a:pt x="1842" y="175"/>
                    <a:pt x="1829" y="174"/>
                    <a:pt x="1816" y="174"/>
                  </a:cubicBezTo>
                  <a:cubicBezTo>
                    <a:pt x="1785" y="174"/>
                    <a:pt x="1754" y="178"/>
                    <a:pt x="1725" y="188"/>
                  </a:cubicBezTo>
                  <a:cubicBezTo>
                    <a:pt x="1690" y="201"/>
                    <a:pt x="1660" y="222"/>
                    <a:pt x="1627" y="237"/>
                  </a:cubicBezTo>
                  <a:cubicBezTo>
                    <a:pt x="1577" y="260"/>
                    <a:pt x="1525" y="269"/>
                    <a:pt x="1471" y="269"/>
                  </a:cubicBezTo>
                  <a:cubicBezTo>
                    <a:pt x="1358" y="269"/>
                    <a:pt x="1240" y="232"/>
                    <a:pt x="1126" y="217"/>
                  </a:cubicBezTo>
                  <a:cubicBezTo>
                    <a:pt x="1088" y="212"/>
                    <a:pt x="1050" y="210"/>
                    <a:pt x="1011" y="210"/>
                  </a:cubicBezTo>
                  <a:cubicBezTo>
                    <a:pt x="916" y="210"/>
                    <a:pt x="820" y="226"/>
                    <a:pt x="728" y="256"/>
                  </a:cubicBezTo>
                  <a:cubicBezTo>
                    <a:pt x="537" y="320"/>
                    <a:pt x="374" y="447"/>
                    <a:pt x="215" y="570"/>
                  </a:cubicBezTo>
                  <a:cubicBezTo>
                    <a:pt x="114" y="649"/>
                    <a:pt x="0" y="757"/>
                    <a:pt x="25" y="883"/>
                  </a:cubicBezTo>
                  <a:cubicBezTo>
                    <a:pt x="44" y="974"/>
                    <a:pt x="132" y="1038"/>
                    <a:pt x="221" y="1058"/>
                  </a:cubicBezTo>
                  <a:cubicBezTo>
                    <a:pt x="257" y="1066"/>
                    <a:pt x="294" y="1069"/>
                    <a:pt x="330" y="1069"/>
                  </a:cubicBezTo>
                  <a:cubicBezTo>
                    <a:pt x="386" y="1069"/>
                    <a:pt x="443" y="1062"/>
                    <a:pt x="499" y="1058"/>
                  </a:cubicBezTo>
                  <a:cubicBezTo>
                    <a:pt x="560" y="1054"/>
                    <a:pt x="621" y="1052"/>
                    <a:pt x="682" y="1052"/>
                  </a:cubicBezTo>
                  <a:cubicBezTo>
                    <a:pt x="965" y="1052"/>
                    <a:pt x="1247" y="1094"/>
                    <a:pt x="1531" y="1110"/>
                  </a:cubicBezTo>
                  <a:cubicBezTo>
                    <a:pt x="1685" y="1119"/>
                    <a:pt x="1841" y="1121"/>
                    <a:pt x="1995" y="1121"/>
                  </a:cubicBezTo>
                  <a:cubicBezTo>
                    <a:pt x="2042" y="1121"/>
                    <a:pt x="2089" y="1121"/>
                    <a:pt x="2135" y="1121"/>
                  </a:cubicBezTo>
                  <a:cubicBezTo>
                    <a:pt x="2968" y="1118"/>
                    <a:pt x="3802" y="1115"/>
                    <a:pt x="4637" y="1112"/>
                  </a:cubicBezTo>
                  <a:cubicBezTo>
                    <a:pt x="4712" y="1112"/>
                    <a:pt x="4793" y="1110"/>
                    <a:pt x="4861" y="1079"/>
                  </a:cubicBezTo>
                  <a:cubicBezTo>
                    <a:pt x="4931" y="1046"/>
                    <a:pt x="4988" y="973"/>
                    <a:pt x="4975" y="899"/>
                  </a:cubicBezTo>
                  <a:cubicBezTo>
                    <a:pt x="4966" y="840"/>
                    <a:pt x="4920" y="797"/>
                    <a:pt x="4872" y="762"/>
                  </a:cubicBezTo>
                  <a:cubicBezTo>
                    <a:pt x="4695" y="637"/>
                    <a:pt x="4449" y="586"/>
                    <a:pt x="4339" y="398"/>
                  </a:cubicBezTo>
                  <a:cubicBezTo>
                    <a:pt x="4289" y="314"/>
                    <a:pt x="4276" y="212"/>
                    <a:pt x="4229" y="126"/>
                  </a:cubicBezTo>
                  <a:cubicBezTo>
                    <a:pt x="4181" y="33"/>
                    <a:pt x="4122" y="0"/>
                    <a:pt x="4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8" name="Google Shape;2188;p40"/>
          <p:cNvSpPr txBox="1">
            <a:spLocks noGrp="1"/>
          </p:cNvSpPr>
          <p:nvPr>
            <p:ph type="title"/>
          </p:nvPr>
        </p:nvSpPr>
        <p:spPr>
          <a:xfrm>
            <a:off x="3800245" y="981575"/>
            <a:ext cx="525224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b="1" dirty="0"/>
              <a:t>HOOK </a:t>
            </a:r>
            <a:br>
              <a:rPr lang="en" sz="8000" b="1" i="1" dirty="0">
                <a:solidFill>
                  <a:schemeClr val="dk2"/>
                </a:solidFill>
              </a:rPr>
            </a:br>
            <a:r>
              <a:rPr lang="en" sz="5400" b="1" i="1" dirty="0">
                <a:solidFill>
                  <a:schemeClr val="dk2"/>
                </a:solidFill>
              </a:rPr>
              <a:t>Role Play</a:t>
            </a:r>
            <a:endParaRPr sz="8000" b="1" i="1" dirty="0">
              <a:solidFill>
                <a:schemeClr val="dk2"/>
              </a:solidFill>
            </a:endParaRPr>
          </a:p>
        </p:txBody>
      </p:sp>
      <p:pic>
        <p:nvPicPr>
          <p:cNvPr id="2190" name="Google Shape;2190;p40"/>
          <p:cNvPicPr preferRelativeResize="0">
            <a:picLocks noGrp="1"/>
          </p:cNvPicPr>
          <p:nvPr>
            <p:ph type="pic" idx="2"/>
          </p:nvPr>
        </p:nvPicPr>
        <p:blipFill rotWithShape="1">
          <a:blip r:embed="rId3">
            <a:alphaModFix/>
          </a:blip>
          <a:srcRect l="16261" r="27759"/>
          <a:stretch/>
        </p:blipFill>
        <p:spPr>
          <a:xfrm>
            <a:off x="1326037" y="2624813"/>
            <a:ext cx="2358900" cy="2370300"/>
          </a:xfrm>
          <a:prstGeom prst="roundRect">
            <a:avLst>
              <a:gd name="adj" fmla="val 16667"/>
            </a:avLst>
          </a:prstGeom>
        </p:spPr>
      </p:pic>
      <p:grpSp>
        <p:nvGrpSpPr>
          <p:cNvPr id="2191" name="Google Shape;2191;p40"/>
          <p:cNvGrpSpPr/>
          <p:nvPr/>
        </p:nvGrpSpPr>
        <p:grpSpPr>
          <a:xfrm>
            <a:off x="91517" y="3856504"/>
            <a:ext cx="1143015" cy="1143003"/>
            <a:chOff x="2529300" y="1572725"/>
            <a:chExt cx="582250" cy="574200"/>
          </a:xfrm>
        </p:grpSpPr>
        <p:sp>
          <p:nvSpPr>
            <p:cNvPr id="2192" name="Google Shape;2192;p40"/>
            <p:cNvSpPr/>
            <p:nvPr/>
          </p:nvSpPr>
          <p:spPr>
            <a:xfrm>
              <a:off x="2612475" y="1649575"/>
              <a:ext cx="125400" cy="99975"/>
            </a:xfrm>
            <a:custGeom>
              <a:avLst/>
              <a:gdLst/>
              <a:ahLst/>
              <a:cxnLst/>
              <a:rect l="l" t="t" r="r" b="b"/>
              <a:pathLst>
                <a:path w="5016" h="3999" extrusionOk="0">
                  <a:moveTo>
                    <a:pt x="2493" y="1"/>
                  </a:moveTo>
                  <a:cubicBezTo>
                    <a:pt x="2106" y="1"/>
                    <a:pt x="1718" y="30"/>
                    <a:pt x="1362" y="174"/>
                  </a:cubicBezTo>
                  <a:cubicBezTo>
                    <a:pt x="217" y="641"/>
                    <a:pt x="0" y="2486"/>
                    <a:pt x="562" y="3455"/>
                  </a:cubicBezTo>
                  <a:cubicBezTo>
                    <a:pt x="647" y="3600"/>
                    <a:pt x="755" y="3735"/>
                    <a:pt x="893" y="3831"/>
                  </a:cubicBezTo>
                  <a:cubicBezTo>
                    <a:pt x="1076" y="3955"/>
                    <a:pt x="1297" y="3999"/>
                    <a:pt x="1521" y="3999"/>
                  </a:cubicBezTo>
                  <a:cubicBezTo>
                    <a:pt x="1634" y="3999"/>
                    <a:pt x="1747" y="3988"/>
                    <a:pt x="1857" y="3970"/>
                  </a:cubicBezTo>
                  <a:cubicBezTo>
                    <a:pt x="3039" y="3786"/>
                    <a:pt x="4072" y="2968"/>
                    <a:pt x="4657" y="1924"/>
                  </a:cubicBezTo>
                  <a:cubicBezTo>
                    <a:pt x="4861" y="1558"/>
                    <a:pt x="5016" y="1102"/>
                    <a:pt x="4821" y="731"/>
                  </a:cubicBezTo>
                  <a:cubicBezTo>
                    <a:pt x="4701" y="498"/>
                    <a:pt x="4465" y="348"/>
                    <a:pt x="4223" y="248"/>
                  </a:cubicBezTo>
                  <a:cubicBezTo>
                    <a:pt x="3737" y="47"/>
                    <a:pt x="3200" y="12"/>
                    <a:pt x="2673" y="3"/>
                  </a:cubicBezTo>
                  <a:cubicBezTo>
                    <a:pt x="2613" y="1"/>
                    <a:pt x="2553" y="1"/>
                    <a:pt x="2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0"/>
            <p:cNvSpPr/>
            <p:nvPr/>
          </p:nvSpPr>
          <p:spPr>
            <a:xfrm>
              <a:off x="2726550" y="2039475"/>
              <a:ext cx="100925" cy="60750"/>
            </a:xfrm>
            <a:custGeom>
              <a:avLst/>
              <a:gdLst/>
              <a:ahLst/>
              <a:cxnLst/>
              <a:rect l="l" t="t" r="r" b="b"/>
              <a:pathLst>
                <a:path w="4037" h="2430" extrusionOk="0">
                  <a:moveTo>
                    <a:pt x="977" y="0"/>
                  </a:moveTo>
                  <a:cubicBezTo>
                    <a:pt x="775" y="0"/>
                    <a:pt x="565" y="22"/>
                    <a:pt x="410" y="150"/>
                  </a:cubicBezTo>
                  <a:cubicBezTo>
                    <a:pt x="0" y="487"/>
                    <a:pt x="237" y="1247"/>
                    <a:pt x="475" y="1614"/>
                  </a:cubicBezTo>
                  <a:cubicBezTo>
                    <a:pt x="745" y="2026"/>
                    <a:pt x="1183" y="2301"/>
                    <a:pt x="1656" y="2393"/>
                  </a:cubicBezTo>
                  <a:cubicBezTo>
                    <a:pt x="1783" y="2418"/>
                    <a:pt x="1912" y="2429"/>
                    <a:pt x="2041" y="2429"/>
                  </a:cubicBezTo>
                  <a:cubicBezTo>
                    <a:pt x="2418" y="2429"/>
                    <a:pt x="2796" y="2331"/>
                    <a:pt x="3140" y="2172"/>
                  </a:cubicBezTo>
                  <a:cubicBezTo>
                    <a:pt x="3408" y="2049"/>
                    <a:pt x="3668" y="1882"/>
                    <a:pt x="3830" y="1636"/>
                  </a:cubicBezTo>
                  <a:cubicBezTo>
                    <a:pt x="3992" y="1389"/>
                    <a:pt x="4036" y="1049"/>
                    <a:pt x="3879" y="799"/>
                  </a:cubicBezTo>
                  <a:cubicBezTo>
                    <a:pt x="3742" y="582"/>
                    <a:pt x="3488" y="473"/>
                    <a:pt x="3247" y="389"/>
                  </a:cubicBezTo>
                  <a:cubicBezTo>
                    <a:pt x="2538" y="146"/>
                    <a:pt x="1790" y="13"/>
                    <a:pt x="1039" y="1"/>
                  </a:cubicBezTo>
                  <a:cubicBezTo>
                    <a:pt x="1019" y="0"/>
                    <a:pt x="998"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0"/>
            <p:cNvSpPr/>
            <p:nvPr/>
          </p:nvSpPr>
          <p:spPr>
            <a:xfrm>
              <a:off x="2810300" y="1953425"/>
              <a:ext cx="301250" cy="193500"/>
            </a:xfrm>
            <a:custGeom>
              <a:avLst/>
              <a:gdLst/>
              <a:ahLst/>
              <a:cxnLst/>
              <a:rect l="l" t="t" r="r" b="b"/>
              <a:pathLst>
                <a:path w="12050" h="7740" extrusionOk="0">
                  <a:moveTo>
                    <a:pt x="10524" y="0"/>
                  </a:moveTo>
                  <a:cubicBezTo>
                    <a:pt x="10463" y="0"/>
                    <a:pt x="10402" y="3"/>
                    <a:pt x="10341" y="7"/>
                  </a:cubicBezTo>
                  <a:cubicBezTo>
                    <a:pt x="9298" y="87"/>
                    <a:pt x="8368" y="660"/>
                    <a:pt x="7477" y="1205"/>
                  </a:cubicBezTo>
                  <a:cubicBezTo>
                    <a:pt x="6338" y="1902"/>
                    <a:pt x="5181" y="2579"/>
                    <a:pt x="3944" y="3080"/>
                  </a:cubicBezTo>
                  <a:cubicBezTo>
                    <a:pt x="3556" y="3237"/>
                    <a:pt x="3172" y="3343"/>
                    <a:pt x="2764" y="3430"/>
                  </a:cubicBezTo>
                  <a:cubicBezTo>
                    <a:pt x="2389" y="3511"/>
                    <a:pt x="2015" y="3554"/>
                    <a:pt x="1675" y="3752"/>
                  </a:cubicBezTo>
                  <a:cubicBezTo>
                    <a:pt x="1485" y="3862"/>
                    <a:pt x="1310" y="4011"/>
                    <a:pt x="1095" y="4057"/>
                  </a:cubicBezTo>
                  <a:cubicBezTo>
                    <a:pt x="1041" y="4070"/>
                    <a:pt x="982" y="4076"/>
                    <a:pt x="941" y="4114"/>
                  </a:cubicBezTo>
                  <a:cubicBezTo>
                    <a:pt x="905" y="4149"/>
                    <a:pt x="894" y="4201"/>
                    <a:pt x="886" y="4251"/>
                  </a:cubicBezTo>
                  <a:cubicBezTo>
                    <a:pt x="854" y="4512"/>
                    <a:pt x="911" y="4781"/>
                    <a:pt x="856" y="5038"/>
                  </a:cubicBezTo>
                  <a:cubicBezTo>
                    <a:pt x="830" y="5156"/>
                    <a:pt x="781" y="5269"/>
                    <a:pt x="712" y="5368"/>
                  </a:cubicBezTo>
                  <a:cubicBezTo>
                    <a:pt x="695" y="5392"/>
                    <a:pt x="676" y="5417"/>
                    <a:pt x="656" y="5439"/>
                  </a:cubicBezTo>
                  <a:cubicBezTo>
                    <a:pt x="546" y="5567"/>
                    <a:pt x="402" y="5664"/>
                    <a:pt x="289" y="5788"/>
                  </a:cubicBezTo>
                  <a:cubicBezTo>
                    <a:pt x="1" y="6104"/>
                    <a:pt x="142" y="6470"/>
                    <a:pt x="402" y="6747"/>
                  </a:cubicBezTo>
                  <a:cubicBezTo>
                    <a:pt x="707" y="7073"/>
                    <a:pt x="1046" y="7386"/>
                    <a:pt x="1463" y="7544"/>
                  </a:cubicBezTo>
                  <a:cubicBezTo>
                    <a:pt x="1822" y="7679"/>
                    <a:pt x="2213" y="7690"/>
                    <a:pt x="2598" y="7698"/>
                  </a:cubicBezTo>
                  <a:cubicBezTo>
                    <a:pt x="4106" y="7730"/>
                    <a:pt x="5615" y="7740"/>
                    <a:pt x="7123" y="7740"/>
                  </a:cubicBezTo>
                  <a:cubicBezTo>
                    <a:pt x="8429" y="7740"/>
                    <a:pt x="9735" y="7732"/>
                    <a:pt x="11040" y="7725"/>
                  </a:cubicBezTo>
                  <a:cubicBezTo>
                    <a:pt x="11243" y="7724"/>
                    <a:pt x="11454" y="7720"/>
                    <a:pt x="11631" y="7622"/>
                  </a:cubicBezTo>
                  <a:cubicBezTo>
                    <a:pt x="12005" y="7415"/>
                    <a:pt x="12049" y="6903"/>
                    <a:pt x="12046" y="6474"/>
                  </a:cubicBezTo>
                  <a:cubicBezTo>
                    <a:pt x="12041" y="5243"/>
                    <a:pt x="12035" y="4013"/>
                    <a:pt x="12030" y="2783"/>
                  </a:cubicBezTo>
                  <a:cubicBezTo>
                    <a:pt x="12027" y="2158"/>
                    <a:pt x="12021" y="1521"/>
                    <a:pt x="11824" y="928"/>
                  </a:cubicBezTo>
                  <a:cubicBezTo>
                    <a:pt x="11744" y="690"/>
                    <a:pt x="11629" y="453"/>
                    <a:pt x="11439" y="286"/>
                  </a:cubicBezTo>
                  <a:cubicBezTo>
                    <a:pt x="11193" y="71"/>
                    <a:pt x="10856" y="0"/>
                    <a:pt x="10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0"/>
            <p:cNvSpPr/>
            <p:nvPr/>
          </p:nvSpPr>
          <p:spPr>
            <a:xfrm>
              <a:off x="2529300" y="2028675"/>
              <a:ext cx="283125" cy="116350"/>
            </a:xfrm>
            <a:custGeom>
              <a:avLst/>
              <a:gdLst/>
              <a:ahLst/>
              <a:cxnLst/>
              <a:rect l="l" t="t" r="r" b="b"/>
              <a:pathLst>
                <a:path w="11325" h="4654" extrusionOk="0">
                  <a:moveTo>
                    <a:pt x="1889" y="0"/>
                  </a:moveTo>
                  <a:cubicBezTo>
                    <a:pt x="1503" y="0"/>
                    <a:pt x="1130" y="243"/>
                    <a:pt x="897" y="561"/>
                  </a:cubicBezTo>
                  <a:cubicBezTo>
                    <a:pt x="628" y="926"/>
                    <a:pt x="508" y="1375"/>
                    <a:pt x="394" y="1812"/>
                  </a:cubicBezTo>
                  <a:cubicBezTo>
                    <a:pt x="198" y="2560"/>
                    <a:pt x="1" y="3344"/>
                    <a:pt x="174" y="4099"/>
                  </a:cubicBezTo>
                  <a:cubicBezTo>
                    <a:pt x="195" y="4191"/>
                    <a:pt x="224" y="4285"/>
                    <a:pt x="281" y="4360"/>
                  </a:cubicBezTo>
                  <a:cubicBezTo>
                    <a:pt x="422" y="4540"/>
                    <a:pt x="686" y="4556"/>
                    <a:pt x="915" y="4556"/>
                  </a:cubicBezTo>
                  <a:cubicBezTo>
                    <a:pt x="3355" y="4555"/>
                    <a:pt x="5794" y="4552"/>
                    <a:pt x="8233" y="4551"/>
                  </a:cubicBezTo>
                  <a:cubicBezTo>
                    <a:pt x="8257" y="4551"/>
                    <a:pt x="8281" y="4551"/>
                    <a:pt x="8306" y="4551"/>
                  </a:cubicBezTo>
                  <a:cubicBezTo>
                    <a:pt x="8746" y="4551"/>
                    <a:pt x="9185" y="4552"/>
                    <a:pt x="9622" y="4587"/>
                  </a:cubicBezTo>
                  <a:cubicBezTo>
                    <a:pt x="9933" y="4612"/>
                    <a:pt x="10246" y="4654"/>
                    <a:pt x="10557" y="4654"/>
                  </a:cubicBezTo>
                  <a:cubicBezTo>
                    <a:pt x="10679" y="4654"/>
                    <a:pt x="10801" y="4647"/>
                    <a:pt x="10923" y="4631"/>
                  </a:cubicBezTo>
                  <a:cubicBezTo>
                    <a:pt x="11047" y="4613"/>
                    <a:pt x="11185" y="4576"/>
                    <a:pt x="11248" y="4467"/>
                  </a:cubicBezTo>
                  <a:cubicBezTo>
                    <a:pt x="11325" y="4335"/>
                    <a:pt x="11252" y="4168"/>
                    <a:pt x="11174" y="4036"/>
                  </a:cubicBezTo>
                  <a:cubicBezTo>
                    <a:pt x="11023" y="3783"/>
                    <a:pt x="10849" y="3545"/>
                    <a:pt x="10652" y="3326"/>
                  </a:cubicBezTo>
                  <a:cubicBezTo>
                    <a:pt x="10598" y="3265"/>
                    <a:pt x="10538" y="3203"/>
                    <a:pt x="10461" y="3177"/>
                  </a:cubicBezTo>
                  <a:cubicBezTo>
                    <a:pt x="10426" y="3165"/>
                    <a:pt x="10390" y="3161"/>
                    <a:pt x="10354" y="3161"/>
                  </a:cubicBezTo>
                  <a:cubicBezTo>
                    <a:pt x="10307" y="3161"/>
                    <a:pt x="10259" y="3167"/>
                    <a:pt x="10213" y="3173"/>
                  </a:cubicBezTo>
                  <a:cubicBezTo>
                    <a:pt x="10115" y="3184"/>
                    <a:pt x="10016" y="3190"/>
                    <a:pt x="9918" y="3190"/>
                  </a:cubicBezTo>
                  <a:cubicBezTo>
                    <a:pt x="9497" y="3190"/>
                    <a:pt x="9079" y="3086"/>
                    <a:pt x="8707" y="2894"/>
                  </a:cubicBezTo>
                  <a:cubicBezTo>
                    <a:pt x="8473" y="2773"/>
                    <a:pt x="8374" y="2661"/>
                    <a:pt x="8226" y="2466"/>
                  </a:cubicBezTo>
                  <a:cubicBezTo>
                    <a:pt x="8121" y="2326"/>
                    <a:pt x="7943" y="2266"/>
                    <a:pt x="7770" y="2266"/>
                  </a:cubicBezTo>
                  <a:cubicBezTo>
                    <a:pt x="7715" y="2266"/>
                    <a:pt x="7661" y="2272"/>
                    <a:pt x="7610" y="2284"/>
                  </a:cubicBezTo>
                  <a:cubicBezTo>
                    <a:pt x="7351" y="2341"/>
                    <a:pt x="7126" y="2499"/>
                    <a:pt x="6874" y="2587"/>
                  </a:cubicBezTo>
                  <a:cubicBezTo>
                    <a:pt x="6710" y="2644"/>
                    <a:pt x="6541" y="2668"/>
                    <a:pt x="6370" y="2668"/>
                  </a:cubicBezTo>
                  <a:cubicBezTo>
                    <a:pt x="5921" y="2668"/>
                    <a:pt x="5462" y="2496"/>
                    <a:pt x="5055" y="2286"/>
                  </a:cubicBezTo>
                  <a:cubicBezTo>
                    <a:pt x="4319" y="1904"/>
                    <a:pt x="3648" y="1395"/>
                    <a:pt x="3085" y="785"/>
                  </a:cubicBezTo>
                  <a:cubicBezTo>
                    <a:pt x="2789" y="466"/>
                    <a:pt x="2487" y="99"/>
                    <a:pt x="2060" y="17"/>
                  </a:cubicBezTo>
                  <a:cubicBezTo>
                    <a:pt x="2003" y="5"/>
                    <a:pt x="1946"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0"/>
            <p:cNvSpPr/>
            <p:nvPr/>
          </p:nvSpPr>
          <p:spPr>
            <a:xfrm>
              <a:off x="2533975" y="1841475"/>
              <a:ext cx="195725" cy="243100"/>
            </a:xfrm>
            <a:custGeom>
              <a:avLst/>
              <a:gdLst/>
              <a:ahLst/>
              <a:cxnLst/>
              <a:rect l="l" t="t" r="r" b="b"/>
              <a:pathLst>
                <a:path w="7829" h="9724" extrusionOk="0">
                  <a:moveTo>
                    <a:pt x="1995" y="0"/>
                  </a:moveTo>
                  <a:cubicBezTo>
                    <a:pt x="1988" y="0"/>
                    <a:pt x="1981" y="0"/>
                    <a:pt x="1974" y="0"/>
                  </a:cubicBezTo>
                  <a:cubicBezTo>
                    <a:pt x="1464" y="10"/>
                    <a:pt x="1043" y="395"/>
                    <a:pt x="716" y="789"/>
                  </a:cubicBezTo>
                  <a:cubicBezTo>
                    <a:pt x="475" y="1077"/>
                    <a:pt x="253" y="1391"/>
                    <a:pt x="134" y="1747"/>
                  </a:cubicBezTo>
                  <a:cubicBezTo>
                    <a:pt x="11" y="2121"/>
                    <a:pt x="8" y="2521"/>
                    <a:pt x="7" y="2914"/>
                  </a:cubicBezTo>
                  <a:cubicBezTo>
                    <a:pt x="3" y="3884"/>
                    <a:pt x="1" y="4854"/>
                    <a:pt x="87" y="5820"/>
                  </a:cubicBezTo>
                  <a:cubicBezTo>
                    <a:pt x="119" y="6180"/>
                    <a:pt x="187" y="6581"/>
                    <a:pt x="479" y="6795"/>
                  </a:cubicBezTo>
                  <a:cubicBezTo>
                    <a:pt x="630" y="6907"/>
                    <a:pt x="815" y="6946"/>
                    <a:pt x="1005" y="6946"/>
                  </a:cubicBezTo>
                  <a:cubicBezTo>
                    <a:pt x="1127" y="6946"/>
                    <a:pt x="1252" y="6930"/>
                    <a:pt x="1370" y="6905"/>
                  </a:cubicBezTo>
                  <a:cubicBezTo>
                    <a:pt x="1647" y="6849"/>
                    <a:pt x="1922" y="6754"/>
                    <a:pt x="2204" y="6754"/>
                  </a:cubicBezTo>
                  <a:cubicBezTo>
                    <a:pt x="2229" y="6754"/>
                    <a:pt x="2254" y="6755"/>
                    <a:pt x="2279" y="6756"/>
                  </a:cubicBezTo>
                  <a:cubicBezTo>
                    <a:pt x="2718" y="6783"/>
                    <a:pt x="3104" y="7061"/>
                    <a:pt x="3391" y="7394"/>
                  </a:cubicBezTo>
                  <a:cubicBezTo>
                    <a:pt x="3677" y="7725"/>
                    <a:pt x="3886" y="8116"/>
                    <a:pt x="4143" y="8472"/>
                  </a:cubicBezTo>
                  <a:cubicBezTo>
                    <a:pt x="4417" y="8852"/>
                    <a:pt x="4753" y="9195"/>
                    <a:pt x="5159" y="9427"/>
                  </a:cubicBezTo>
                  <a:cubicBezTo>
                    <a:pt x="5481" y="9611"/>
                    <a:pt x="5851" y="9723"/>
                    <a:pt x="6220" y="9723"/>
                  </a:cubicBezTo>
                  <a:cubicBezTo>
                    <a:pt x="6316" y="9723"/>
                    <a:pt x="6413" y="9716"/>
                    <a:pt x="6508" y="9700"/>
                  </a:cubicBezTo>
                  <a:cubicBezTo>
                    <a:pt x="6780" y="9654"/>
                    <a:pt x="7079" y="9519"/>
                    <a:pt x="7226" y="9273"/>
                  </a:cubicBezTo>
                  <a:cubicBezTo>
                    <a:pt x="7258" y="9221"/>
                    <a:pt x="7287" y="9165"/>
                    <a:pt x="7310" y="9109"/>
                  </a:cubicBezTo>
                  <a:cubicBezTo>
                    <a:pt x="7339" y="9039"/>
                    <a:pt x="7360" y="8967"/>
                    <a:pt x="7373" y="8893"/>
                  </a:cubicBezTo>
                  <a:cubicBezTo>
                    <a:pt x="7395" y="8750"/>
                    <a:pt x="7391" y="8604"/>
                    <a:pt x="7435" y="8465"/>
                  </a:cubicBezTo>
                  <a:cubicBezTo>
                    <a:pt x="7500" y="8256"/>
                    <a:pt x="7671" y="8095"/>
                    <a:pt x="7759" y="7893"/>
                  </a:cubicBezTo>
                  <a:cubicBezTo>
                    <a:pt x="7814" y="7762"/>
                    <a:pt x="7829" y="7595"/>
                    <a:pt x="7733" y="7489"/>
                  </a:cubicBezTo>
                  <a:cubicBezTo>
                    <a:pt x="7703" y="7456"/>
                    <a:pt x="7665" y="7433"/>
                    <a:pt x="7634" y="7402"/>
                  </a:cubicBezTo>
                  <a:cubicBezTo>
                    <a:pt x="7541" y="7307"/>
                    <a:pt x="7521" y="7165"/>
                    <a:pt x="7478" y="7039"/>
                  </a:cubicBezTo>
                  <a:cubicBezTo>
                    <a:pt x="7386" y="6773"/>
                    <a:pt x="7158" y="6557"/>
                    <a:pt x="6886" y="6480"/>
                  </a:cubicBezTo>
                  <a:cubicBezTo>
                    <a:pt x="6794" y="6454"/>
                    <a:pt x="6697" y="6443"/>
                    <a:pt x="6604" y="6425"/>
                  </a:cubicBezTo>
                  <a:cubicBezTo>
                    <a:pt x="6417" y="6389"/>
                    <a:pt x="6234" y="6324"/>
                    <a:pt x="6083" y="6208"/>
                  </a:cubicBezTo>
                  <a:cubicBezTo>
                    <a:pt x="5889" y="6059"/>
                    <a:pt x="5839" y="5860"/>
                    <a:pt x="5746" y="5650"/>
                  </a:cubicBezTo>
                  <a:cubicBezTo>
                    <a:pt x="5207" y="4448"/>
                    <a:pt x="4826" y="3184"/>
                    <a:pt x="4343" y="1960"/>
                  </a:cubicBezTo>
                  <a:cubicBezTo>
                    <a:pt x="4206" y="1613"/>
                    <a:pt x="4058" y="1264"/>
                    <a:pt x="3819" y="980"/>
                  </a:cubicBezTo>
                  <a:cubicBezTo>
                    <a:pt x="3555" y="667"/>
                    <a:pt x="3197" y="450"/>
                    <a:pt x="2833" y="262"/>
                  </a:cubicBezTo>
                  <a:cubicBezTo>
                    <a:pt x="2571" y="127"/>
                    <a:pt x="2290"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0"/>
            <p:cNvSpPr/>
            <p:nvPr/>
          </p:nvSpPr>
          <p:spPr>
            <a:xfrm>
              <a:off x="2622100" y="1782975"/>
              <a:ext cx="251175" cy="249100"/>
            </a:xfrm>
            <a:custGeom>
              <a:avLst/>
              <a:gdLst/>
              <a:ahLst/>
              <a:cxnLst/>
              <a:rect l="l" t="t" r="r" b="b"/>
              <a:pathLst>
                <a:path w="10047" h="9964" extrusionOk="0">
                  <a:moveTo>
                    <a:pt x="7409" y="0"/>
                  </a:moveTo>
                  <a:cubicBezTo>
                    <a:pt x="7092" y="0"/>
                    <a:pt x="6775" y="44"/>
                    <a:pt x="6470" y="132"/>
                  </a:cubicBezTo>
                  <a:cubicBezTo>
                    <a:pt x="5905" y="295"/>
                    <a:pt x="5391" y="601"/>
                    <a:pt x="4845" y="822"/>
                  </a:cubicBezTo>
                  <a:cubicBezTo>
                    <a:pt x="4163" y="1099"/>
                    <a:pt x="3427" y="1239"/>
                    <a:pt x="2692" y="1239"/>
                  </a:cubicBezTo>
                  <a:cubicBezTo>
                    <a:pt x="2278" y="1239"/>
                    <a:pt x="1864" y="1195"/>
                    <a:pt x="1460" y="1105"/>
                  </a:cubicBezTo>
                  <a:cubicBezTo>
                    <a:pt x="1277" y="1064"/>
                    <a:pt x="1088" y="1015"/>
                    <a:pt x="903" y="1015"/>
                  </a:cubicBezTo>
                  <a:cubicBezTo>
                    <a:pt x="823" y="1015"/>
                    <a:pt x="745" y="1024"/>
                    <a:pt x="668" y="1046"/>
                  </a:cubicBezTo>
                  <a:cubicBezTo>
                    <a:pt x="177" y="1192"/>
                    <a:pt x="1" y="1837"/>
                    <a:pt x="150" y="2328"/>
                  </a:cubicBezTo>
                  <a:cubicBezTo>
                    <a:pt x="282" y="2762"/>
                    <a:pt x="612" y="3043"/>
                    <a:pt x="810" y="3433"/>
                  </a:cubicBezTo>
                  <a:cubicBezTo>
                    <a:pt x="987" y="3782"/>
                    <a:pt x="1152" y="4150"/>
                    <a:pt x="1325" y="4508"/>
                  </a:cubicBezTo>
                  <a:cubicBezTo>
                    <a:pt x="1738" y="5361"/>
                    <a:pt x="2062" y="6251"/>
                    <a:pt x="2392" y="7138"/>
                  </a:cubicBezTo>
                  <a:cubicBezTo>
                    <a:pt x="2483" y="7376"/>
                    <a:pt x="2572" y="7618"/>
                    <a:pt x="2713" y="7832"/>
                  </a:cubicBezTo>
                  <a:cubicBezTo>
                    <a:pt x="2853" y="8045"/>
                    <a:pt x="3048" y="8232"/>
                    <a:pt x="3290" y="8314"/>
                  </a:cubicBezTo>
                  <a:cubicBezTo>
                    <a:pt x="3537" y="8398"/>
                    <a:pt x="3833" y="8377"/>
                    <a:pt x="4046" y="8549"/>
                  </a:cubicBezTo>
                  <a:cubicBezTo>
                    <a:pt x="4357" y="8800"/>
                    <a:pt x="4327" y="9244"/>
                    <a:pt x="4462" y="9594"/>
                  </a:cubicBezTo>
                  <a:cubicBezTo>
                    <a:pt x="4496" y="9681"/>
                    <a:pt x="4537" y="9770"/>
                    <a:pt x="4610" y="9827"/>
                  </a:cubicBezTo>
                  <a:cubicBezTo>
                    <a:pt x="4651" y="9859"/>
                    <a:pt x="4699" y="9879"/>
                    <a:pt x="4749" y="9895"/>
                  </a:cubicBezTo>
                  <a:cubicBezTo>
                    <a:pt x="4857" y="9929"/>
                    <a:pt x="4968" y="9941"/>
                    <a:pt x="5081" y="9941"/>
                  </a:cubicBezTo>
                  <a:cubicBezTo>
                    <a:pt x="5347" y="9941"/>
                    <a:pt x="5621" y="9874"/>
                    <a:pt x="5888" y="9874"/>
                  </a:cubicBezTo>
                  <a:cubicBezTo>
                    <a:pt x="5975" y="9874"/>
                    <a:pt x="6061" y="9881"/>
                    <a:pt x="6146" y="9900"/>
                  </a:cubicBezTo>
                  <a:cubicBezTo>
                    <a:pt x="6197" y="9909"/>
                    <a:pt x="6246" y="9925"/>
                    <a:pt x="6295" y="9938"/>
                  </a:cubicBezTo>
                  <a:cubicBezTo>
                    <a:pt x="6338" y="9948"/>
                    <a:pt x="6379" y="9959"/>
                    <a:pt x="6422" y="9962"/>
                  </a:cubicBezTo>
                  <a:cubicBezTo>
                    <a:pt x="6435" y="9963"/>
                    <a:pt x="6448" y="9964"/>
                    <a:pt x="6462" y="9964"/>
                  </a:cubicBezTo>
                  <a:cubicBezTo>
                    <a:pt x="6544" y="9964"/>
                    <a:pt x="6628" y="9938"/>
                    <a:pt x="6679" y="9874"/>
                  </a:cubicBezTo>
                  <a:cubicBezTo>
                    <a:pt x="6713" y="9833"/>
                    <a:pt x="6729" y="9781"/>
                    <a:pt x="6742" y="9730"/>
                  </a:cubicBezTo>
                  <a:cubicBezTo>
                    <a:pt x="6859" y="9301"/>
                    <a:pt x="6822" y="8865"/>
                    <a:pt x="6893" y="8429"/>
                  </a:cubicBezTo>
                  <a:cubicBezTo>
                    <a:pt x="6969" y="7982"/>
                    <a:pt x="7084" y="7544"/>
                    <a:pt x="7222" y="7112"/>
                  </a:cubicBezTo>
                  <a:cubicBezTo>
                    <a:pt x="7436" y="6447"/>
                    <a:pt x="7760" y="5814"/>
                    <a:pt x="8224" y="5290"/>
                  </a:cubicBezTo>
                  <a:cubicBezTo>
                    <a:pt x="8737" y="4712"/>
                    <a:pt x="9421" y="4261"/>
                    <a:pt x="9750" y="3562"/>
                  </a:cubicBezTo>
                  <a:cubicBezTo>
                    <a:pt x="10046" y="2935"/>
                    <a:pt x="10007" y="2195"/>
                    <a:pt x="9825" y="1527"/>
                  </a:cubicBezTo>
                  <a:cubicBezTo>
                    <a:pt x="9748" y="1245"/>
                    <a:pt x="9642" y="962"/>
                    <a:pt x="9450" y="740"/>
                  </a:cubicBezTo>
                  <a:cubicBezTo>
                    <a:pt x="9277" y="540"/>
                    <a:pt x="9043" y="401"/>
                    <a:pt x="8802" y="293"/>
                  </a:cubicBezTo>
                  <a:cubicBezTo>
                    <a:pt x="8364" y="99"/>
                    <a:pt x="7886" y="0"/>
                    <a:pt x="7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0"/>
            <p:cNvSpPr/>
            <p:nvPr/>
          </p:nvSpPr>
          <p:spPr>
            <a:xfrm>
              <a:off x="2796950" y="1788800"/>
              <a:ext cx="313025" cy="258025"/>
            </a:xfrm>
            <a:custGeom>
              <a:avLst/>
              <a:gdLst/>
              <a:ahLst/>
              <a:cxnLst/>
              <a:rect l="l" t="t" r="r" b="b"/>
              <a:pathLst>
                <a:path w="12521" h="10321" extrusionOk="0">
                  <a:moveTo>
                    <a:pt x="5527" y="1"/>
                  </a:moveTo>
                  <a:cubicBezTo>
                    <a:pt x="5255" y="1"/>
                    <a:pt x="4990" y="64"/>
                    <a:pt x="4764" y="211"/>
                  </a:cubicBezTo>
                  <a:cubicBezTo>
                    <a:pt x="4245" y="549"/>
                    <a:pt x="4083" y="1206"/>
                    <a:pt x="3964" y="1799"/>
                  </a:cubicBezTo>
                  <a:cubicBezTo>
                    <a:pt x="3831" y="2452"/>
                    <a:pt x="3701" y="3106"/>
                    <a:pt x="3569" y="3759"/>
                  </a:cubicBezTo>
                  <a:cubicBezTo>
                    <a:pt x="3526" y="3973"/>
                    <a:pt x="3481" y="4191"/>
                    <a:pt x="3373" y="4383"/>
                  </a:cubicBezTo>
                  <a:cubicBezTo>
                    <a:pt x="3204" y="4682"/>
                    <a:pt x="2900" y="4882"/>
                    <a:pt x="2611" y="5075"/>
                  </a:cubicBezTo>
                  <a:cubicBezTo>
                    <a:pt x="2115" y="5404"/>
                    <a:pt x="1623" y="5747"/>
                    <a:pt x="1218" y="6176"/>
                  </a:cubicBezTo>
                  <a:cubicBezTo>
                    <a:pt x="1026" y="6379"/>
                    <a:pt x="855" y="6601"/>
                    <a:pt x="720" y="6843"/>
                  </a:cubicBezTo>
                  <a:cubicBezTo>
                    <a:pt x="650" y="6966"/>
                    <a:pt x="589" y="7094"/>
                    <a:pt x="540" y="7225"/>
                  </a:cubicBezTo>
                  <a:cubicBezTo>
                    <a:pt x="496" y="7341"/>
                    <a:pt x="434" y="7438"/>
                    <a:pt x="404" y="7558"/>
                  </a:cubicBezTo>
                  <a:cubicBezTo>
                    <a:pt x="250" y="8183"/>
                    <a:pt x="126" y="8813"/>
                    <a:pt x="28" y="9448"/>
                  </a:cubicBezTo>
                  <a:cubicBezTo>
                    <a:pt x="23" y="9480"/>
                    <a:pt x="19" y="9511"/>
                    <a:pt x="14" y="9543"/>
                  </a:cubicBezTo>
                  <a:cubicBezTo>
                    <a:pt x="7" y="9593"/>
                    <a:pt x="0" y="9644"/>
                    <a:pt x="18" y="9692"/>
                  </a:cubicBezTo>
                  <a:cubicBezTo>
                    <a:pt x="36" y="9737"/>
                    <a:pt x="74" y="9772"/>
                    <a:pt x="116" y="9799"/>
                  </a:cubicBezTo>
                  <a:cubicBezTo>
                    <a:pt x="290" y="9908"/>
                    <a:pt x="517" y="9896"/>
                    <a:pt x="705" y="9982"/>
                  </a:cubicBezTo>
                  <a:cubicBezTo>
                    <a:pt x="908" y="10072"/>
                    <a:pt x="1056" y="10270"/>
                    <a:pt x="1275" y="10313"/>
                  </a:cubicBezTo>
                  <a:cubicBezTo>
                    <a:pt x="1300" y="10318"/>
                    <a:pt x="1325" y="10321"/>
                    <a:pt x="1349" y="10321"/>
                  </a:cubicBezTo>
                  <a:cubicBezTo>
                    <a:pt x="1524" y="10321"/>
                    <a:pt x="1668" y="10201"/>
                    <a:pt x="1824" y="10126"/>
                  </a:cubicBezTo>
                  <a:cubicBezTo>
                    <a:pt x="2023" y="10031"/>
                    <a:pt x="2231" y="9950"/>
                    <a:pt x="2442" y="9881"/>
                  </a:cubicBezTo>
                  <a:cubicBezTo>
                    <a:pt x="2802" y="9763"/>
                    <a:pt x="3172" y="9675"/>
                    <a:pt x="3542" y="9593"/>
                  </a:cubicBezTo>
                  <a:cubicBezTo>
                    <a:pt x="3866" y="9521"/>
                    <a:pt x="4162" y="9373"/>
                    <a:pt x="4456" y="9223"/>
                  </a:cubicBezTo>
                  <a:cubicBezTo>
                    <a:pt x="5014" y="8938"/>
                    <a:pt x="5515" y="8561"/>
                    <a:pt x="6035" y="8215"/>
                  </a:cubicBezTo>
                  <a:cubicBezTo>
                    <a:pt x="7127" y="7485"/>
                    <a:pt x="8305" y="6875"/>
                    <a:pt x="9538" y="6402"/>
                  </a:cubicBezTo>
                  <a:cubicBezTo>
                    <a:pt x="9962" y="6239"/>
                    <a:pt x="10404" y="6092"/>
                    <a:pt x="10861" y="6090"/>
                  </a:cubicBezTo>
                  <a:cubicBezTo>
                    <a:pt x="11093" y="6090"/>
                    <a:pt x="11324" y="6127"/>
                    <a:pt x="11555" y="6127"/>
                  </a:cubicBezTo>
                  <a:cubicBezTo>
                    <a:pt x="11594" y="6127"/>
                    <a:pt x="11633" y="6126"/>
                    <a:pt x="11673" y="6124"/>
                  </a:cubicBezTo>
                  <a:cubicBezTo>
                    <a:pt x="11944" y="6104"/>
                    <a:pt x="12231" y="5997"/>
                    <a:pt x="12360" y="5768"/>
                  </a:cubicBezTo>
                  <a:cubicBezTo>
                    <a:pt x="12425" y="5653"/>
                    <a:pt x="12443" y="5522"/>
                    <a:pt x="12456" y="5393"/>
                  </a:cubicBezTo>
                  <a:cubicBezTo>
                    <a:pt x="12521" y="4660"/>
                    <a:pt x="12361" y="3910"/>
                    <a:pt x="12005" y="3260"/>
                  </a:cubicBezTo>
                  <a:cubicBezTo>
                    <a:pt x="11908" y="3084"/>
                    <a:pt x="11793" y="2911"/>
                    <a:pt x="11634" y="2784"/>
                  </a:cubicBezTo>
                  <a:cubicBezTo>
                    <a:pt x="11246" y="2475"/>
                    <a:pt x="10696" y="2492"/>
                    <a:pt x="10202" y="2414"/>
                  </a:cubicBezTo>
                  <a:cubicBezTo>
                    <a:pt x="9273" y="2266"/>
                    <a:pt x="8458" y="1739"/>
                    <a:pt x="7737" y="1155"/>
                  </a:cubicBezTo>
                  <a:cubicBezTo>
                    <a:pt x="7305" y="805"/>
                    <a:pt x="6888" y="424"/>
                    <a:pt x="6378" y="193"/>
                  </a:cubicBezTo>
                  <a:cubicBezTo>
                    <a:pt x="6115" y="73"/>
                    <a:pt x="5817" y="1"/>
                    <a:pt x="5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0"/>
            <p:cNvSpPr/>
            <p:nvPr/>
          </p:nvSpPr>
          <p:spPr>
            <a:xfrm>
              <a:off x="2650375" y="1683750"/>
              <a:ext cx="251475" cy="120175"/>
            </a:xfrm>
            <a:custGeom>
              <a:avLst/>
              <a:gdLst/>
              <a:ahLst/>
              <a:cxnLst/>
              <a:rect l="l" t="t" r="r" b="b"/>
              <a:pathLst>
                <a:path w="10059" h="4807" extrusionOk="0">
                  <a:moveTo>
                    <a:pt x="4417" y="0"/>
                  </a:moveTo>
                  <a:cubicBezTo>
                    <a:pt x="3725" y="0"/>
                    <a:pt x="3681" y="758"/>
                    <a:pt x="3392" y="1259"/>
                  </a:cubicBezTo>
                  <a:cubicBezTo>
                    <a:pt x="3039" y="1871"/>
                    <a:pt x="2520" y="2389"/>
                    <a:pt x="1909" y="2741"/>
                  </a:cubicBezTo>
                  <a:cubicBezTo>
                    <a:pt x="1558" y="2947"/>
                    <a:pt x="1177" y="3095"/>
                    <a:pt x="780" y="3173"/>
                  </a:cubicBezTo>
                  <a:cubicBezTo>
                    <a:pt x="621" y="3205"/>
                    <a:pt x="454" y="3228"/>
                    <a:pt x="310" y="3298"/>
                  </a:cubicBezTo>
                  <a:cubicBezTo>
                    <a:pt x="164" y="3370"/>
                    <a:pt x="35" y="3504"/>
                    <a:pt x="21" y="3666"/>
                  </a:cubicBezTo>
                  <a:cubicBezTo>
                    <a:pt x="0" y="3892"/>
                    <a:pt x="223" y="4133"/>
                    <a:pt x="343" y="4304"/>
                  </a:cubicBezTo>
                  <a:cubicBezTo>
                    <a:pt x="502" y="4533"/>
                    <a:pt x="710" y="4672"/>
                    <a:pt x="981" y="4744"/>
                  </a:cubicBezTo>
                  <a:cubicBezTo>
                    <a:pt x="1144" y="4787"/>
                    <a:pt x="1310" y="4806"/>
                    <a:pt x="1476" y="4806"/>
                  </a:cubicBezTo>
                  <a:cubicBezTo>
                    <a:pt x="1997" y="4806"/>
                    <a:pt x="2524" y="4621"/>
                    <a:pt x="3011" y="4411"/>
                  </a:cubicBezTo>
                  <a:cubicBezTo>
                    <a:pt x="3345" y="4267"/>
                    <a:pt x="3675" y="4112"/>
                    <a:pt x="3998" y="3945"/>
                  </a:cubicBezTo>
                  <a:cubicBezTo>
                    <a:pt x="4285" y="3796"/>
                    <a:pt x="4568" y="3639"/>
                    <a:pt x="4865" y="3511"/>
                  </a:cubicBezTo>
                  <a:cubicBezTo>
                    <a:pt x="5379" y="3291"/>
                    <a:pt x="5930" y="3165"/>
                    <a:pt x="6487" y="3123"/>
                  </a:cubicBezTo>
                  <a:cubicBezTo>
                    <a:pt x="6584" y="3116"/>
                    <a:pt x="6682" y="3112"/>
                    <a:pt x="6781" y="3112"/>
                  </a:cubicBezTo>
                  <a:cubicBezTo>
                    <a:pt x="7267" y="3112"/>
                    <a:pt x="7761" y="3211"/>
                    <a:pt x="8123" y="3524"/>
                  </a:cubicBezTo>
                  <a:cubicBezTo>
                    <a:pt x="8299" y="3677"/>
                    <a:pt x="8432" y="3872"/>
                    <a:pt x="8593" y="4041"/>
                  </a:cubicBezTo>
                  <a:cubicBezTo>
                    <a:pt x="8753" y="4211"/>
                    <a:pt x="8953" y="4360"/>
                    <a:pt x="9185" y="4380"/>
                  </a:cubicBezTo>
                  <a:cubicBezTo>
                    <a:pt x="9202" y="4382"/>
                    <a:pt x="9220" y="4383"/>
                    <a:pt x="9238" y="4383"/>
                  </a:cubicBezTo>
                  <a:cubicBezTo>
                    <a:pt x="9508" y="4383"/>
                    <a:pt x="9762" y="4201"/>
                    <a:pt x="9894" y="3964"/>
                  </a:cubicBezTo>
                  <a:cubicBezTo>
                    <a:pt x="10036" y="3711"/>
                    <a:pt x="10058" y="3406"/>
                    <a:pt x="10026" y="3118"/>
                  </a:cubicBezTo>
                  <a:cubicBezTo>
                    <a:pt x="9968" y="2595"/>
                    <a:pt x="9696" y="2059"/>
                    <a:pt x="9213" y="1849"/>
                  </a:cubicBezTo>
                  <a:cubicBezTo>
                    <a:pt x="9048" y="1777"/>
                    <a:pt x="8866" y="1747"/>
                    <a:pt x="8688" y="1720"/>
                  </a:cubicBezTo>
                  <a:cubicBezTo>
                    <a:pt x="7750" y="1570"/>
                    <a:pt x="6789" y="1583"/>
                    <a:pt x="5998" y="985"/>
                  </a:cubicBezTo>
                  <a:cubicBezTo>
                    <a:pt x="5761" y="806"/>
                    <a:pt x="5560" y="588"/>
                    <a:pt x="5333" y="398"/>
                  </a:cubicBezTo>
                  <a:cubicBezTo>
                    <a:pt x="5105" y="209"/>
                    <a:pt x="4842" y="44"/>
                    <a:pt x="4549" y="9"/>
                  </a:cubicBezTo>
                  <a:cubicBezTo>
                    <a:pt x="4502" y="3"/>
                    <a:pt x="4458" y="0"/>
                    <a:pt x="4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0"/>
            <p:cNvSpPr/>
            <p:nvPr/>
          </p:nvSpPr>
          <p:spPr>
            <a:xfrm>
              <a:off x="2713625" y="1575125"/>
              <a:ext cx="397600" cy="256325"/>
            </a:xfrm>
            <a:custGeom>
              <a:avLst/>
              <a:gdLst/>
              <a:ahLst/>
              <a:cxnLst/>
              <a:rect l="l" t="t" r="r" b="b"/>
              <a:pathLst>
                <a:path w="15904" h="10253" extrusionOk="0">
                  <a:moveTo>
                    <a:pt x="4709" y="1"/>
                  </a:moveTo>
                  <a:cubicBezTo>
                    <a:pt x="4439" y="1"/>
                    <a:pt x="4169" y="18"/>
                    <a:pt x="3900" y="59"/>
                  </a:cubicBezTo>
                  <a:cubicBezTo>
                    <a:pt x="3338" y="145"/>
                    <a:pt x="2744" y="310"/>
                    <a:pt x="2308" y="677"/>
                  </a:cubicBezTo>
                  <a:cubicBezTo>
                    <a:pt x="1994" y="942"/>
                    <a:pt x="1755" y="1305"/>
                    <a:pt x="1372" y="1465"/>
                  </a:cubicBezTo>
                  <a:cubicBezTo>
                    <a:pt x="1069" y="1590"/>
                    <a:pt x="714" y="1568"/>
                    <a:pt x="425" y="1723"/>
                  </a:cubicBezTo>
                  <a:cubicBezTo>
                    <a:pt x="243" y="1819"/>
                    <a:pt x="98" y="1985"/>
                    <a:pt x="50" y="2180"/>
                  </a:cubicBezTo>
                  <a:cubicBezTo>
                    <a:pt x="0" y="2375"/>
                    <a:pt x="55" y="2595"/>
                    <a:pt x="203" y="2735"/>
                  </a:cubicBezTo>
                  <a:cubicBezTo>
                    <a:pt x="312" y="2839"/>
                    <a:pt x="458" y="2893"/>
                    <a:pt x="600" y="2949"/>
                  </a:cubicBezTo>
                  <a:cubicBezTo>
                    <a:pt x="718" y="2997"/>
                    <a:pt x="843" y="3053"/>
                    <a:pt x="949" y="3129"/>
                  </a:cubicBezTo>
                  <a:cubicBezTo>
                    <a:pt x="1062" y="3207"/>
                    <a:pt x="1153" y="3305"/>
                    <a:pt x="1196" y="3433"/>
                  </a:cubicBezTo>
                  <a:cubicBezTo>
                    <a:pt x="1213" y="3486"/>
                    <a:pt x="1222" y="3545"/>
                    <a:pt x="1256" y="3591"/>
                  </a:cubicBezTo>
                  <a:cubicBezTo>
                    <a:pt x="1312" y="3669"/>
                    <a:pt x="1423" y="3690"/>
                    <a:pt x="1520" y="3700"/>
                  </a:cubicBezTo>
                  <a:cubicBezTo>
                    <a:pt x="1582" y="3706"/>
                    <a:pt x="1645" y="3709"/>
                    <a:pt x="1708" y="3709"/>
                  </a:cubicBezTo>
                  <a:cubicBezTo>
                    <a:pt x="1886" y="3709"/>
                    <a:pt x="2066" y="3690"/>
                    <a:pt x="2243" y="3690"/>
                  </a:cubicBezTo>
                  <a:cubicBezTo>
                    <a:pt x="2369" y="3690"/>
                    <a:pt x="2493" y="3699"/>
                    <a:pt x="2614" y="3732"/>
                  </a:cubicBezTo>
                  <a:cubicBezTo>
                    <a:pt x="2877" y="3804"/>
                    <a:pt x="3112" y="3946"/>
                    <a:pt x="3327" y="4105"/>
                  </a:cubicBezTo>
                  <a:cubicBezTo>
                    <a:pt x="3781" y="4444"/>
                    <a:pt x="4159" y="4881"/>
                    <a:pt x="4654" y="5170"/>
                  </a:cubicBezTo>
                  <a:cubicBezTo>
                    <a:pt x="4839" y="5277"/>
                    <a:pt x="5039" y="5362"/>
                    <a:pt x="5252" y="5401"/>
                  </a:cubicBezTo>
                  <a:cubicBezTo>
                    <a:pt x="5377" y="5423"/>
                    <a:pt x="5504" y="5430"/>
                    <a:pt x="5632" y="5430"/>
                  </a:cubicBezTo>
                  <a:cubicBezTo>
                    <a:pt x="5836" y="5430"/>
                    <a:pt x="6041" y="5413"/>
                    <a:pt x="6243" y="5413"/>
                  </a:cubicBezTo>
                  <a:cubicBezTo>
                    <a:pt x="6443" y="5413"/>
                    <a:pt x="6639" y="5430"/>
                    <a:pt x="6826" y="5498"/>
                  </a:cubicBezTo>
                  <a:cubicBezTo>
                    <a:pt x="7377" y="5699"/>
                    <a:pt x="7666" y="6268"/>
                    <a:pt x="7931" y="6778"/>
                  </a:cubicBezTo>
                  <a:cubicBezTo>
                    <a:pt x="8195" y="7288"/>
                    <a:pt x="8560" y="7837"/>
                    <a:pt x="9141" y="7931"/>
                  </a:cubicBezTo>
                  <a:cubicBezTo>
                    <a:pt x="9220" y="7944"/>
                    <a:pt x="9300" y="7947"/>
                    <a:pt x="9381" y="7947"/>
                  </a:cubicBezTo>
                  <a:cubicBezTo>
                    <a:pt x="9465" y="7947"/>
                    <a:pt x="9549" y="7944"/>
                    <a:pt x="9633" y="7944"/>
                  </a:cubicBezTo>
                  <a:cubicBezTo>
                    <a:pt x="9685" y="7944"/>
                    <a:pt x="9737" y="7945"/>
                    <a:pt x="9788" y="7949"/>
                  </a:cubicBezTo>
                  <a:cubicBezTo>
                    <a:pt x="10403" y="8001"/>
                    <a:pt x="10886" y="8450"/>
                    <a:pt x="11365" y="8825"/>
                  </a:cubicBezTo>
                  <a:cubicBezTo>
                    <a:pt x="12070" y="9378"/>
                    <a:pt x="12872" y="9815"/>
                    <a:pt x="13728" y="10110"/>
                  </a:cubicBezTo>
                  <a:cubicBezTo>
                    <a:pt x="13958" y="10189"/>
                    <a:pt x="14217" y="10253"/>
                    <a:pt x="14462" y="10253"/>
                  </a:cubicBezTo>
                  <a:cubicBezTo>
                    <a:pt x="14698" y="10253"/>
                    <a:pt x="14921" y="10193"/>
                    <a:pt x="15089" y="10032"/>
                  </a:cubicBezTo>
                  <a:cubicBezTo>
                    <a:pt x="15259" y="9868"/>
                    <a:pt x="15328" y="9634"/>
                    <a:pt x="15377" y="9407"/>
                  </a:cubicBezTo>
                  <a:cubicBezTo>
                    <a:pt x="15615" y="8269"/>
                    <a:pt x="15430" y="7092"/>
                    <a:pt x="15481" y="5931"/>
                  </a:cubicBezTo>
                  <a:cubicBezTo>
                    <a:pt x="15538" y="4602"/>
                    <a:pt x="15904" y="3284"/>
                    <a:pt x="15779" y="1959"/>
                  </a:cubicBezTo>
                  <a:cubicBezTo>
                    <a:pt x="15726" y="1409"/>
                    <a:pt x="15553" y="815"/>
                    <a:pt x="15081" y="507"/>
                  </a:cubicBezTo>
                  <a:cubicBezTo>
                    <a:pt x="14865" y="367"/>
                    <a:pt x="14607" y="300"/>
                    <a:pt x="14350" y="264"/>
                  </a:cubicBezTo>
                  <a:cubicBezTo>
                    <a:pt x="14163" y="238"/>
                    <a:pt x="13975" y="227"/>
                    <a:pt x="13788" y="227"/>
                  </a:cubicBezTo>
                  <a:cubicBezTo>
                    <a:pt x="12585" y="227"/>
                    <a:pt x="11390" y="699"/>
                    <a:pt x="10172" y="735"/>
                  </a:cubicBezTo>
                  <a:cubicBezTo>
                    <a:pt x="10122" y="736"/>
                    <a:pt x="10072" y="737"/>
                    <a:pt x="10022" y="737"/>
                  </a:cubicBezTo>
                  <a:cubicBezTo>
                    <a:pt x="9626" y="737"/>
                    <a:pt x="9231" y="695"/>
                    <a:pt x="8843" y="631"/>
                  </a:cubicBezTo>
                  <a:cubicBezTo>
                    <a:pt x="8029" y="498"/>
                    <a:pt x="7232" y="274"/>
                    <a:pt x="6415" y="156"/>
                  </a:cubicBezTo>
                  <a:cubicBezTo>
                    <a:pt x="5854" y="76"/>
                    <a:pt x="5280" y="1"/>
                    <a:pt x="4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0"/>
            <p:cNvSpPr/>
            <p:nvPr/>
          </p:nvSpPr>
          <p:spPr>
            <a:xfrm>
              <a:off x="2588025" y="1575175"/>
              <a:ext cx="157475" cy="66150"/>
            </a:xfrm>
            <a:custGeom>
              <a:avLst/>
              <a:gdLst/>
              <a:ahLst/>
              <a:cxnLst/>
              <a:rect l="l" t="t" r="r" b="b"/>
              <a:pathLst>
                <a:path w="6299" h="2646" extrusionOk="0">
                  <a:moveTo>
                    <a:pt x="4000" y="1"/>
                  </a:moveTo>
                  <a:cubicBezTo>
                    <a:pt x="3858" y="1"/>
                    <a:pt x="3715" y="1"/>
                    <a:pt x="3573" y="1"/>
                  </a:cubicBezTo>
                  <a:cubicBezTo>
                    <a:pt x="2793" y="1"/>
                    <a:pt x="2014" y="1"/>
                    <a:pt x="1235" y="3"/>
                  </a:cubicBezTo>
                  <a:cubicBezTo>
                    <a:pt x="996" y="3"/>
                    <a:pt x="755" y="3"/>
                    <a:pt x="517" y="22"/>
                  </a:cubicBezTo>
                  <a:cubicBezTo>
                    <a:pt x="313" y="39"/>
                    <a:pt x="70" y="106"/>
                    <a:pt x="21" y="302"/>
                  </a:cubicBezTo>
                  <a:cubicBezTo>
                    <a:pt x="0" y="389"/>
                    <a:pt x="24" y="478"/>
                    <a:pt x="60" y="559"/>
                  </a:cubicBezTo>
                  <a:cubicBezTo>
                    <a:pt x="187" y="848"/>
                    <a:pt x="450" y="1054"/>
                    <a:pt x="721" y="1214"/>
                  </a:cubicBezTo>
                  <a:cubicBezTo>
                    <a:pt x="992" y="1375"/>
                    <a:pt x="1284" y="1507"/>
                    <a:pt x="1525" y="1710"/>
                  </a:cubicBezTo>
                  <a:cubicBezTo>
                    <a:pt x="1593" y="1767"/>
                    <a:pt x="1658" y="1833"/>
                    <a:pt x="1690" y="1916"/>
                  </a:cubicBezTo>
                  <a:cubicBezTo>
                    <a:pt x="1737" y="2039"/>
                    <a:pt x="1703" y="2179"/>
                    <a:pt x="1724" y="2309"/>
                  </a:cubicBezTo>
                  <a:cubicBezTo>
                    <a:pt x="1754" y="2483"/>
                    <a:pt x="1867" y="2626"/>
                    <a:pt x="2025" y="2626"/>
                  </a:cubicBezTo>
                  <a:cubicBezTo>
                    <a:pt x="2056" y="2626"/>
                    <a:pt x="2088" y="2620"/>
                    <a:pt x="2122" y="2609"/>
                  </a:cubicBezTo>
                  <a:cubicBezTo>
                    <a:pt x="2356" y="2526"/>
                    <a:pt x="2573" y="2473"/>
                    <a:pt x="2819" y="2473"/>
                  </a:cubicBezTo>
                  <a:cubicBezTo>
                    <a:pt x="2846" y="2473"/>
                    <a:pt x="2873" y="2474"/>
                    <a:pt x="2901" y="2475"/>
                  </a:cubicBezTo>
                  <a:cubicBezTo>
                    <a:pt x="3226" y="2490"/>
                    <a:pt x="3544" y="2567"/>
                    <a:pt x="3863" y="2625"/>
                  </a:cubicBezTo>
                  <a:cubicBezTo>
                    <a:pt x="3931" y="2637"/>
                    <a:pt x="4005" y="2646"/>
                    <a:pt x="4078" y="2646"/>
                  </a:cubicBezTo>
                  <a:cubicBezTo>
                    <a:pt x="4230" y="2646"/>
                    <a:pt x="4376" y="2607"/>
                    <a:pt x="4450" y="2482"/>
                  </a:cubicBezTo>
                  <a:cubicBezTo>
                    <a:pt x="4505" y="2388"/>
                    <a:pt x="4500" y="2270"/>
                    <a:pt x="4505" y="2159"/>
                  </a:cubicBezTo>
                  <a:cubicBezTo>
                    <a:pt x="4526" y="1737"/>
                    <a:pt x="4773" y="1311"/>
                    <a:pt x="5166" y="1155"/>
                  </a:cubicBezTo>
                  <a:cubicBezTo>
                    <a:pt x="5380" y="1070"/>
                    <a:pt x="5619" y="1068"/>
                    <a:pt x="5841" y="1001"/>
                  </a:cubicBezTo>
                  <a:cubicBezTo>
                    <a:pt x="6062" y="934"/>
                    <a:pt x="6284" y="766"/>
                    <a:pt x="6293" y="535"/>
                  </a:cubicBezTo>
                  <a:cubicBezTo>
                    <a:pt x="6299" y="345"/>
                    <a:pt x="6152" y="176"/>
                    <a:pt x="5978" y="99"/>
                  </a:cubicBezTo>
                  <a:cubicBezTo>
                    <a:pt x="5804" y="22"/>
                    <a:pt x="5608" y="16"/>
                    <a:pt x="5418" y="12"/>
                  </a:cubicBezTo>
                  <a:cubicBezTo>
                    <a:pt x="4945" y="3"/>
                    <a:pt x="4472" y="1"/>
                    <a:pt x="4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0"/>
            <p:cNvSpPr/>
            <p:nvPr/>
          </p:nvSpPr>
          <p:spPr>
            <a:xfrm>
              <a:off x="2534850" y="1572725"/>
              <a:ext cx="93125" cy="140400"/>
            </a:xfrm>
            <a:custGeom>
              <a:avLst/>
              <a:gdLst/>
              <a:ahLst/>
              <a:cxnLst/>
              <a:rect l="l" t="t" r="r" b="b"/>
              <a:pathLst>
                <a:path w="3725" h="5616" extrusionOk="0">
                  <a:moveTo>
                    <a:pt x="698" y="1"/>
                  </a:moveTo>
                  <a:cubicBezTo>
                    <a:pt x="594" y="1"/>
                    <a:pt x="491" y="24"/>
                    <a:pt x="399" y="76"/>
                  </a:cubicBezTo>
                  <a:cubicBezTo>
                    <a:pt x="112" y="236"/>
                    <a:pt x="21" y="606"/>
                    <a:pt x="12" y="936"/>
                  </a:cubicBezTo>
                  <a:cubicBezTo>
                    <a:pt x="1" y="1328"/>
                    <a:pt x="63" y="1717"/>
                    <a:pt x="93" y="2107"/>
                  </a:cubicBezTo>
                  <a:cubicBezTo>
                    <a:pt x="122" y="2500"/>
                    <a:pt x="121" y="2892"/>
                    <a:pt x="119" y="3283"/>
                  </a:cubicBezTo>
                  <a:lnTo>
                    <a:pt x="111" y="4817"/>
                  </a:lnTo>
                  <a:cubicBezTo>
                    <a:pt x="111" y="4911"/>
                    <a:pt x="116" y="5018"/>
                    <a:pt x="188" y="5077"/>
                  </a:cubicBezTo>
                  <a:cubicBezTo>
                    <a:pt x="230" y="5114"/>
                    <a:pt x="285" y="5124"/>
                    <a:pt x="341" y="5124"/>
                  </a:cubicBezTo>
                  <a:cubicBezTo>
                    <a:pt x="378" y="5124"/>
                    <a:pt x="415" y="5119"/>
                    <a:pt x="451" y="5115"/>
                  </a:cubicBezTo>
                  <a:cubicBezTo>
                    <a:pt x="546" y="5105"/>
                    <a:pt x="642" y="5100"/>
                    <a:pt x="738" y="5100"/>
                  </a:cubicBezTo>
                  <a:cubicBezTo>
                    <a:pt x="1222" y="5100"/>
                    <a:pt x="1706" y="5233"/>
                    <a:pt x="2120" y="5483"/>
                  </a:cubicBezTo>
                  <a:cubicBezTo>
                    <a:pt x="2215" y="5542"/>
                    <a:pt x="2313" y="5607"/>
                    <a:pt x="2424" y="5615"/>
                  </a:cubicBezTo>
                  <a:cubicBezTo>
                    <a:pt x="2431" y="5615"/>
                    <a:pt x="2437" y="5616"/>
                    <a:pt x="2444" y="5616"/>
                  </a:cubicBezTo>
                  <a:cubicBezTo>
                    <a:pt x="2613" y="5616"/>
                    <a:pt x="2760" y="5475"/>
                    <a:pt x="2821" y="5314"/>
                  </a:cubicBezTo>
                  <a:cubicBezTo>
                    <a:pt x="2884" y="5148"/>
                    <a:pt x="2875" y="4964"/>
                    <a:pt x="2870" y="4787"/>
                  </a:cubicBezTo>
                  <a:cubicBezTo>
                    <a:pt x="2861" y="4490"/>
                    <a:pt x="2868" y="4187"/>
                    <a:pt x="2945" y="3900"/>
                  </a:cubicBezTo>
                  <a:cubicBezTo>
                    <a:pt x="3097" y="3330"/>
                    <a:pt x="3724" y="2813"/>
                    <a:pt x="3414" y="2153"/>
                  </a:cubicBezTo>
                  <a:cubicBezTo>
                    <a:pt x="3303" y="1920"/>
                    <a:pt x="3041" y="1803"/>
                    <a:pt x="2792" y="1735"/>
                  </a:cubicBezTo>
                  <a:cubicBezTo>
                    <a:pt x="2542" y="1668"/>
                    <a:pt x="2277" y="1624"/>
                    <a:pt x="2072" y="1469"/>
                  </a:cubicBezTo>
                  <a:cubicBezTo>
                    <a:pt x="1787" y="1253"/>
                    <a:pt x="1688" y="878"/>
                    <a:pt x="1512" y="568"/>
                  </a:cubicBezTo>
                  <a:cubicBezTo>
                    <a:pt x="1400" y="373"/>
                    <a:pt x="1249" y="193"/>
                    <a:pt x="1049" y="88"/>
                  </a:cubicBezTo>
                  <a:cubicBezTo>
                    <a:pt x="941" y="32"/>
                    <a:pt x="819"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0"/>
            <p:cNvSpPr/>
            <p:nvPr/>
          </p:nvSpPr>
          <p:spPr>
            <a:xfrm>
              <a:off x="2533700" y="1710800"/>
              <a:ext cx="103475" cy="121175"/>
            </a:xfrm>
            <a:custGeom>
              <a:avLst/>
              <a:gdLst/>
              <a:ahLst/>
              <a:cxnLst/>
              <a:rect l="l" t="t" r="r" b="b"/>
              <a:pathLst>
                <a:path w="4139" h="4847" extrusionOk="0">
                  <a:moveTo>
                    <a:pt x="588" y="0"/>
                  </a:moveTo>
                  <a:cubicBezTo>
                    <a:pt x="427" y="0"/>
                    <a:pt x="273" y="49"/>
                    <a:pt x="168" y="169"/>
                  </a:cubicBezTo>
                  <a:cubicBezTo>
                    <a:pt x="0" y="365"/>
                    <a:pt x="34" y="658"/>
                    <a:pt x="63" y="915"/>
                  </a:cubicBezTo>
                  <a:cubicBezTo>
                    <a:pt x="117" y="1392"/>
                    <a:pt x="116" y="1874"/>
                    <a:pt x="115" y="2353"/>
                  </a:cubicBezTo>
                  <a:cubicBezTo>
                    <a:pt x="114" y="2963"/>
                    <a:pt x="111" y="3572"/>
                    <a:pt x="110" y="4182"/>
                  </a:cubicBezTo>
                  <a:cubicBezTo>
                    <a:pt x="110" y="4306"/>
                    <a:pt x="110" y="4434"/>
                    <a:pt x="147" y="4553"/>
                  </a:cubicBezTo>
                  <a:cubicBezTo>
                    <a:pt x="184" y="4672"/>
                    <a:pt x="267" y="4784"/>
                    <a:pt x="384" y="4827"/>
                  </a:cubicBezTo>
                  <a:cubicBezTo>
                    <a:pt x="421" y="4840"/>
                    <a:pt x="460" y="4846"/>
                    <a:pt x="499" y="4846"/>
                  </a:cubicBezTo>
                  <a:cubicBezTo>
                    <a:pt x="587" y="4846"/>
                    <a:pt x="676" y="4816"/>
                    <a:pt x="755" y="4774"/>
                  </a:cubicBezTo>
                  <a:cubicBezTo>
                    <a:pt x="870" y="4713"/>
                    <a:pt x="970" y="4630"/>
                    <a:pt x="1086" y="4574"/>
                  </a:cubicBezTo>
                  <a:cubicBezTo>
                    <a:pt x="1223" y="4506"/>
                    <a:pt x="1373" y="4478"/>
                    <a:pt x="1526" y="4478"/>
                  </a:cubicBezTo>
                  <a:cubicBezTo>
                    <a:pt x="1705" y="4478"/>
                    <a:pt x="1888" y="4516"/>
                    <a:pt x="2058" y="4574"/>
                  </a:cubicBezTo>
                  <a:cubicBezTo>
                    <a:pt x="2167" y="4611"/>
                    <a:pt x="2276" y="4656"/>
                    <a:pt x="2392" y="4664"/>
                  </a:cubicBezTo>
                  <a:cubicBezTo>
                    <a:pt x="2401" y="4665"/>
                    <a:pt x="2411" y="4665"/>
                    <a:pt x="2420" y="4665"/>
                  </a:cubicBezTo>
                  <a:cubicBezTo>
                    <a:pt x="2528" y="4665"/>
                    <a:pt x="2640" y="4628"/>
                    <a:pt x="2700" y="4541"/>
                  </a:cubicBezTo>
                  <a:cubicBezTo>
                    <a:pt x="2752" y="4466"/>
                    <a:pt x="2758" y="4371"/>
                    <a:pt x="2764" y="4281"/>
                  </a:cubicBezTo>
                  <a:cubicBezTo>
                    <a:pt x="2779" y="4069"/>
                    <a:pt x="2807" y="3848"/>
                    <a:pt x="2918" y="3667"/>
                  </a:cubicBezTo>
                  <a:cubicBezTo>
                    <a:pt x="3122" y="3336"/>
                    <a:pt x="3542" y="3225"/>
                    <a:pt x="3856" y="2999"/>
                  </a:cubicBezTo>
                  <a:cubicBezTo>
                    <a:pt x="3945" y="2936"/>
                    <a:pt x="4026" y="2861"/>
                    <a:pt x="4076" y="2765"/>
                  </a:cubicBezTo>
                  <a:cubicBezTo>
                    <a:pt x="4124" y="2672"/>
                    <a:pt x="4139" y="2568"/>
                    <a:pt x="4135" y="2463"/>
                  </a:cubicBezTo>
                  <a:cubicBezTo>
                    <a:pt x="4128" y="2228"/>
                    <a:pt x="4025" y="1997"/>
                    <a:pt x="3854" y="1835"/>
                  </a:cubicBezTo>
                  <a:cubicBezTo>
                    <a:pt x="3656" y="1646"/>
                    <a:pt x="3383" y="1555"/>
                    <a:pt x="3186" y="1365"/>
                  </a:cubicBezTo>
                  <a:cubicBezTo>
                    <a:pt x="3053" y="1235"/>
                    <a:pt x="2960" y="1064"/>
                    <a:pt x="2898" y="890"/>
                  </a:cubicBezTo>
                  <a:cubicBezTo>
                    <a:pt x="2862" y="782"/>
                    <a:pt x="2865" y="595"/>
                    <a:pt x="2781" y="509"/>
                  </a:cubicBezTo>
                  <a:cubicBezTo>
                    <a:pt x="2735" y="461"/>
                    <a:pt x="2673" y="446"/>
                    <a:pt x="2607" y="446"/>
                  </a:cubicBezTo>
                  <a:cubicBezTo>
                    <a:pt x="2508" y="446"/>
                    <a:pt x="2399" y="481"/>
                    <a:pt x="2314" y="494"/>
                  </a:cubicBezTo>
                  <a:cubicBezTo>
                    <a:pt x="2231" y="507"/>
                    <a:pt x="2150" y="514"/>
                    <a:pt x="2069" y="514"/>
                  </a:cubicBezTo>
                  <a:cubicBezTo>
                    <a:pt x="1941" y="514"/>
                    <a:pt x="1814" y="496"/>
                    <a:pt x="1688" y="452"/>
                  </a:cubicBezTo>
                  <a:cubicBezTo>
                    <a:pt x="1425" y="359"/>
                    <a:pt x="1203" y="178"/>
                    <a:pt x="944" y="72"/>
                  </a:cubicBezTo>
                  <a:cubicBezTo>
                    <a:pt x="833" y="27"/>
                    <a:pt x="709" y="0"/>
                    <a:pt x="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40"/>
          <p:cNvGrpSpPr/>
          <p:nvPr/>
        </p:nvGrpSpPr>
        <p:grpSpPr>
          <a:xfrm>
            <a:off x="91509" y="2620462"/>
            <a:ext cx="1143007" cy="1143012"/>
            <a:chOff x="1894725" y="597750"/>
            <a:chExt cx="270125" cy="269750"/>
          </a:xfrm>
        </p:grpSpPr>
        <p:sp>
          <p:nvSpPr>
            <p:cNvPr id="2205" name="Google Shape;2205;p40"/>
            <p:cNvSpPr/>
            <p:nvPr/>
          </p:nvSpPr>
          <p:spPr>
            <a:xfrm>
              <a:off x="1935775" y="678550"/>
              <a:ext cx="41750" cy="65700"/>
            </a:xfrm>
            <a:custGeom>
              <a:avLst/>
              <a:gdLst/>
              <a:ahLst/>
              <a:cxnLst/>
              <a:rect l="l" t="t" r="r" b="b"/>
              <a:pathLst>
                <a:path w="1670" h="2628" extrusionOk="0">
                  <a:moveTo>
                    <a:pt x="820" y="0"/>
                  </a:moveTo>
                  <a:cubicBezTo>
                    <a:pt x="488" y="0"/>
                    <a:pt x="168" y="312"/>
                    <a:pt x="108" y="633"/>
                  </a:cubicBezTo>
                  <a:cubicBezTo>
                    <a:pt x="9" y="1169"/>
                    <a:pt x="0" y="1831"/>
                    <a:pt x="369" y="2270"/>
                  </a:cubicBezTo>
                  <a:cubicBezTo>
                    <a:pt x="532" y="2465"/>
                    <a:pt x="819" y="2627"/>
                    <a:pt x="1068" y="2627"/>
                  </a:cubicBezTo>
                  <a:cubicBezTo>
                    <a:pt x="1257" y="2627"/>
                    <a:pt x="1424" y="2534"/>
                    <a:pt x="1500" y="2290"/>
                  </a:cubicBezTo>
                  <a:cubicBezTo>
                    <a:pt x="1669" y="1756"/>
                    <a:pt x="1620" y="1174"/>
                    <a:pt x="1459" y="645"/>
                  </a:cubicBezTo>
                  <a:cubicBezTo>
                    <a:pt x="1392" y="421"/>
                    <a:pt x="1285" y="190"/>
                    <a:pt x="1083" y="73"/>
                  </a:cubicBezTo>
                  <a:cubicBezTo>
                    <a:pt x="998" y="22"/>
                    <a:pt x="908"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0"/>
            <p:cNvSpPr/>
            <p:nvPr/>
          </p:nvSpPr>
          <p:spPr>
            <a:xfrm>
              <a:off x="2085525" y="810300"/>
              <a:ext cx="43700" cy="31575"/>
            </a:xfrm>
            <a:custGeom>
              <a:avLst/>
              <a:gdLst/>
              <a:ahLst/>
              <a:cxnLst/>
              <a:rect l="l" t="t" r="r" b="b"/>
              <a:pathLst>
                <a:path w="1748" h="1263" extrusionOk="0">
                  <a:moveTo>
                    <a:pt x="1259" y="0"/>
                  </a:moveTo>
                  <a:cubicBezTo>
                    <a:pt x="696" y="0"/>
                    <a:pt x="1" y="348"/>
                    <a:pt x="109" y="987"/>
                  </a:cubicBezTo>
                  <a:cubicBezTo>
                    <a:pt x="120" y="1047"/>
                    <a:pt x="137" y="1108"/>
                    <a:pt x="176" y="1155"/>
                  </a:cubicBezTo>
                  <a:cubicBezTo>
                    <a:pt x="243" y="1238"/>
                    <a:pt x="352" y="1263"/>
                    <a:pt x="463" y="1263"/>
                  </a:cubicBezTo>
                  <a:cubicBezTo>
                    <a:pt x="505" y="1263"/>
                    <a:pt x="548" y="1259"/>
                    <a:pt x="589" y="1254"/>
                  </a:cubicBezTo>
                  <a:cubicBezTo>
                    <a:pt x="857" y="1219"/>
                    <a:pt x="1126" y="1147"/>
                    <a:pt x="1347" y="991"/>
                  </a:cubicBezTo>
                  <a:cubicBezTo>
                    <a:pt x="1568" y="837"/>
                    <a:pt x="1734" y="590"/>
                    <a:pt x="1744" y="321"/>
                  </a:cubicBezTo>
                  <a:cubicBezTo>
                    <a:pt x="1748" y="262"/>
                    <a:pt x="1740" y="201"/>
                    <a:pt x="1712" y="152"/>
                  </a:cubicBezTo>
                  <a:cubicBezTo>
                    <a:pt x="1662" y="68"/>
                    <a:pt x="1559" y="35"/>
                    <a:pt x="1465" y="17"/>
                  </a:cubicBezTo>
                  <a:cubicBezTo>
                    <a:pt x="1400" y="6"/>
                    <a:pt x="1330" y="0"/>
                    <a:pt x="1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0"/>
            <p:cNvSpPr/>
            <p:nvPr/>
          </p:nvSpPr>
          <p:spPr>
            <a:xfrm>
              <a:off x="1911975" y="739225"/>
              <a:ext cx="110775" cy="127375"/>
            </a:xfrm>
            <a:custGeom>
              <a:avLst/>
              <a:gdLst/>
              <a:ahLst/>
              <a:cxnLst/>
              <a:rect l="l" t="t" r="r" b="b"/>
              <a:pathLst>
                <a:path w="4431" h="5095" extrusionOk="0">
                  <a:moveTo>
                    <a:pt x="2769" y="0"/>
                  </a:moveTo>
                  <a:cubicBezTo>
                    <a:pt x="2574" y="0"/>
                    <a:pt x="2550" y="236"/>
                    <a:pt x="2423" y="350"/>
                  </a:cubicBezTo>
                  <a:cubicBezTo>
                    <a:pt x="2321" y="441"/>
                    <a:pt x="2189" y="470"/>
                    <a:pt x="2051" y="470"/>
                  </a:cubicBezTo>
                  <a:cubicBezTo>
                    <a:pt x="1950" y="470"/>
                    <a:pt x="1846" y="454"/>
                    <a:pt x="1749" y="437"/>
                  </a:cubicBezTo>
                  <a:cubicBezTo>
                    <a:pt x="1706" y="430"/>
                    <a:pt x="1664" y="422"/>
                    <a:pt x="1621" y="422"/>
                  </a:cubicBezTo>
                  <a:cubicBezTo>
                    <a:pt x="1598" y="422"/>
                    <a:pt x="1574" y="424"/>
                    <a:pt x="1551" y="431"/>
                  </a:cubicBezTo>
                  <a:cubicBezTo>
                    <a:pt x="1380" y="477"/>
                    <a:pt x="1318" y="690"/>
                    <a:pt x="1285" y="869"/>
                  </a:cubicBezTo>
                  <a:cubicBezTo>
                    <a:pt x="1189" y="1395"/>
                    <a:pt x="1094" y="1923"/>
                    <a:pt x="998" y="2449"/>
                  </a:cubicBezTo>
                  <a:cubicBezTo>
                    <a:pt x="910" y="2935"/>
                    <a:pt x="813" y="3441"/>
                    <a:pt x="520" y="3831"/>
                  </a:cubicBezTo>
                  <a:cubicBezTo>
                    <a:pt x="320" y="4099"/>
                    <a:pt x="21" y="4334"/>
                    <a:pt x="2" y="4672"/>
                  </a:cubicBezTo>
                  <a:cubicBezTo>
                    <a:pt x="0" y="4733"/>
                    <a:pt x="7" y="4794"/>
                    <a:pt x="36" y="4847"/>
                  </a:cubicBezTo>
                  <a:cubicBezTo>
                    <a:pt x="88" y="4935"/>
                    <a:pt x="191" y="4972"/>
                    <a:pt x="288" y="4995"/>
                  </a:cubicBezTo>
                  <a:cubicBezTo>
                    <a:pt x="481" y="5037"/>
                    <a:pt x="680" y="5041"/>
                    <a:pt x="878" y="5044"/>
                  </a:cubicBezTo>
                  <a:cubicBezTo>
                    <a:pt x="1764" y="5062"/>
                    <a:pt x="2649" y="5077"/>
                    <a:pt x="3536" y="5093"/>
                  </a:cubicBezTo>
                  <a:cubicBezTo>
                    <a:pt x="3559" y="5094"/>
                    <a:pt x="3584" y="5094"/>
                    <a:pt x="3608" y="5094"/>
                  </a:cubicBezTo>
                  <a:cubicBezTo>
                    <a:pt x="3722" y="5094"/>
                    <a:pt x="3838" y="5086"/>
                    <a:pt x="3939" y="5032"/>
                  </a:cubicBezTo>
                  <a:cubicBezTo>
                    <a:pt x="4169" y="4908"/>
                    <a:pt x="4236" y="4597"/>
                    <a:pt x="4218" y="4331"/>
                  </a:cubicBezTo>
                  <a:cubicBezTo>
                    <a:pt x="4199" y="4064"/>
                    <a:pt x="4120" y="3796"/>
                    <a:pt x="4165" y="3532"/>
                  </a:cubicBezTo>
                  <a:cubicBezTo>
                    <a:pt x="4215" y="3236"/>
                    <a:pt x="4417" y="2976"/>
                    <a:pt x="4426" y="2676"/>
                  </a:cubicBezTo>
                  <a:cubicBezTo>
                    <a:pt x="4431" y="2452"/>
                    <a:pt x="4327" y="2241"/>
                    <a:pt x="4192" y="2066"/>
                  </a:cubicBezTo>
                  <a:cubicBezTo>
                    <a:pt x="4057" y="1891"/>
                    <a:pt x="3891" y="1745"/>
                    <a:pt x="3745" y="1582"/>
                  </a:cubicBezTo>
                  <a:cubicBezTo>
                    <a:pt x="3470" y="1273"/>
                    <a:pt x="3264" y="899"/>
                    <a:pt x="3149" y="497"/>
                  </a:cubicBezTo>
                  <a:cubicBezTo>
                    <a:pt x="3095" y="305"/>
                    <a:pt x="3019" y="5"/>
                    <a:pt x="2774" y="0"/>
                  </a:cubicBezTo>
                  <a:cubicBezTo>
                    <a:pt x="2772" y="0"/>
                    <a:pt x="2771"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0"/>
            <p:cNvSpPr/>
            <p:nvPr/>
          </p:nvSpPr>
          <p:spPr>
            <a:xfrm>
              <a:off x="1894725" y="724600"/>
              <a:ext cx="44775" cy="120175"/>
            </a:xfrm>
            <a:custGeom>
              <a:avLst/>
              <a:gdLst/>
              <a:ahLst/>
              <a:cxnLst/>
              <a:rect l="l" t="t" r="r" b="b"/>
              <a:pathLst>
                <a:path w="1791" h="4807" extrusionOk="0">
                  <a:moveTo>
                    <a:pt x="1331" y="1"/>
                  </a:moveTo>
                  <a:cubicBezTo>
                    <a:pt x="1246" y="1"/>
                    <a:pt x="1116" y="106"/>
                    <a:pt x="1012" y="145"/>
                  </a:cubicBezTo>
                  <a:cubicBezTo>
                    <a:pt x="961" y="165"/>
                    <a:pt x="908" y="172"/>
                    <a:pt x="854" y="172"/>
                  </a:cubicBezTo>
                  <a:cubicBezTo>
                    <a:pt x="683" y="172"/>
                    <a:pt x="502" y="96"/>
                    <a:pt x="330" y="96"/>
                  </a:cubicBezTo>
                  <a:cubicBezTo>
                    <a:pt x="280" y="96"/>
                    <a:pt x="231" y="102"/>
                    <a:pt x="183" y="119"/>
                  </a:cubicBezTo>
                  <a:cubicBezTo>
                    <a:pt x="135" y="134"/>
                    <a:pt x="89" y="163"/>
                    <a:pt x="64" y="205"/>
                  </a:cubicBezTo>
                  <a:cubicBezTo>
                    <a:pt x="46" y="233"/>
                    <a:pt x="39" y="267"/>
                    <a:pt x="33" y="299"/>
                  </a:cubicBezTo>
                  <a:cubicBezTo>
                    <a:pt x="13" y="411"/>
                    <a:pt x="12" y="526"/>
                    <a:pt x="12" y="641"/>
                  </a:cubicBezTo>
                  <a:cubicBezTo>
                    <a:pt x="9" y="1305"/>
                    <a:pt x="5" y="1968"/>
                    <a:pt x="3" y="2632"/>
                  </a:cubicBezTo>
                  <a:cubicBezTo>
                    <a:pt x="2" y="2929"/>
                    <a:pt x="13" y="3220"/>
                    <a:pt x="7" y="3519"/>
                  </a:cubicBezTo>
                  <a:cubicBezTo>
                    <a:pt x="1" y="3852"/>
                    <a:pt x="6" y="4184"/>
                    <a:pt x="39" y="4516"/>
                  </a:cubicBezTo>
                  <a:cubicBezTo>
                    <a:pt x="50" y="4629"/>
                    <a:pt x="83" y="4764"/>
                    <a:pt x="191" y="4799"/>
                  </a:cubicBezTo>
                  <a:cubicBezTo>
                    <a:pt x="207" y="4804"/>
                    <a:pt x="223" y="4806"/>
                    <a:pt x="239" y="4806"/>
                  </a:cubicBezTo>
                  <a:cubicBezTo>
                    <a:pt x="320" y="4806"/>
                    <a:pt x="399" y="4746"/>
                    <a:pt x="459" y="4685"/>
                  </a:cubicBezTo>
                  <a:cubicBezTo>
                    <a:pt x="888" y="4250"/>
                    <a:pt x="1104" y="3654"/>
                    <a:pt x="1304" y="3077"/>
                  </a:cubicBezTo>
                  <a:cubicBezTo>
                    <a:pt x="1532" y="2421"/>
                    <a:pt x="1756" y="1753"/>
                    <a:pt x="1786" y="1059"/>
                  </a:cubicBezTo>
                  <a:cubicBezTo>
                    <a:pt x="1789" y="995"/>
                    <a:pt x="1790" y="929"/>
                    <a:pt x="1766" y="869"/>
                  </a:cubicBezTo>
                  <a:cubicBezTo>
                    <a:pt x="1743" y="806"/>
                    <a:pt x="1697" y="757"/>
                    <a:pt x="1653" y="705"/>
                  </a:cubicBezTo>
                  <a:cubicBezTo>
                    <a:pt x="1528" y="554"/>
                    <a:pt x="1425" y="359"/>
                    <a:pt x="1421" y="160"/>
                  </a:cubicBezTo>
                  <a:cubicBezTo>
                    <a:pt x="1419" y="40"/>
                    <a:pt x="1384" y="1"/>
                    <a:pt x="1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0"/>
            <p:cNvSpPr/>
            <p:nvPr/>
          </p:nvSpPr>
          <p:spPr>
            <a:xfrm>
              <a:off x="1895125" y="629200"/>
              <a:ext cx="38875" cy="95775"/>
            </a:xfrm>
            <a:custGeom>
              <a:avLst/>
              <a:gdLst/>
              <a:ahLst/>
              <a:cxnLst/>
              <a:rect l="l" t="t" r="r" b="b"/>
              <a:pathLst>
                <a:path w="1555" h="3831" extrusionOk="0">
                  <a:moveTo>
                    <a:pt x="235" y="0"/>
                  </a:moveTo>
                  <a:cubicBezTo>
                    <a:pt x="185" y="0"/>
                    <a:pt x="135" y="16"/>
                    <a:pt x="100" y="51"/>
                  </a:cubicBezTo>
                  <a:cubicBezTo>
                    <a:pt x="41" y="112"/>
                    <a:pt x="36" y="205"/>
                    <a:pt x="34" y="288"/>
                  </a:cubicBezTo>
                  <a:cubicBezTo>
                    <a:pt x="27" y="980"/>
                    <a:pt x="21" y="1670"/>
                    <a:pt x="13" y="2361"/>
                  </a:cubicBezTo>
                  <a:lnTo>
                    <a:pt x="1" y="3498"/>
                  </a:lnTo>
                  <a:cubicBezTo>
                    <a:pt x="0" y="3619"/>
                    <a:pt x="21" y="3684"/>
                    <a:pt x="135" y="3715"/>
                  </a:cubicBezTo>
                  <a:cubicBezTo>
                    <a:pt x="271" y="3751"/>
                    <a:pt x="397" y="3804"/>
                    <a:pt x="537" y="3823"/>
                  </a:cubicBezTo>
                  <a:cubicBezTo>
                    <a:pt x="569" y="3827"/>
                    <a:pt x="603" y="3831"/>
                    <a:pt x="636" y="3831"/>
                  </a:cubicBezTo>
                  <a:cubicBezTo>
                    <a:pt x="695" y="3831"/>
                    <a:pt x="752" y="3820"/>
                    <a:pt x="800" y="3789"/>
                  </a:cubicBezTo>
                  <a:cubicBezTo>
                    <a:pt x="882" y="3735"/>
                    <a:pt x="927" y="3628"/>
                    <a:pt x="1021" y="3603"/>
                  </a:cubicBezTo>
                  <a:cubicBezTo>
                    <a:pt x="1042" y="3597"/>
                    <a:pt x="1064" y="3596"/>
                    <a:pt x="1087" y="3596"/>
                  </a:cubicBezTo>
                  <a:cubicBezTo>
                    <a:pt x="1100" y="3596"/>
                    <a:pt x="1112" y="3596"/>
                    <a:pt x="1125" y="3596"/>
                  </a:cubicBezTo>
                  <a:cubicBezTo>
                    <a:pt x="1132" y="3596"/>
                    <a:pt x="1139" y="3596"/>
                    <a:pt x="1146" y="3595"/>
                  </a:cubicBezTo>
                  <a:cubicBezTo>
                    <a:pt x="1288" y="3586"/>
                    <a:pt x="1332" y="3414"/>
                    <a:pt x="1326" y="3294"/>
                  </a:cubicBezTo>
                  <a:cubicBezTo>
                    <a:pt x="1314" y="3107"/>
                    <a:pt x="1318" y="2910"/>
                    <a:pt x="1401" y="2735"/>
                  </a:cubicBezTo>
                  <a:cubicBezTo>
                    <a:pt x="1460" y="2614"/>
                    <a:pt x="1554" y="2483"/>
                    <a:pt x="1501" y="2361"/>
                  </a:cubicBezTo>
                  <a:cubicBezTo>
                    <a:pt x="1462" y="2276"/>
                    <a:pt x="1366" y="2238"/>
                    <a:pt x="1281" y="2202"/>
                  </a:cubicBezTo>
                  <a:cubicBezTo>
                    <a:pt x="1091" y="2121"/>
                    <a:pt x="907" y="2008"/>
                    <a:pt x="794" y="1834"/>
                  </a:cubicBezTo>
                  <a:cubicBezTo>
                    <a:pt x="634" y="1591"/>
                    <a:pt x="642" y="1281"/>
                    <a:pt x="651" y="990"/>
                  </a:cubicBezTo>
                  <a:cubicBezTo>
                    <a:pt x="660" y="700"/>
                    <a:pt x="658" y="387"/>
                    <a:pt x="485" y="153"/>
                  </a:cubicBezTo>
                  <a:cubicBezTo>
                    <a:pt x="440" y="92"/>
                    <a:pt x="383" y="37"/>
                    <a:pt x="312" y="13"/>
                  </a:cubicBezTo>
                  <a:cubicBezTo>
                    <a:pt x="287" y="4"/>
                    <a:pt x="261" y="0"/>
                    <a:pt x="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0"/>
            <p:cNvSpPr/>
            <p:nvPr/>
          </p:nvSpPr>
          <p:spPr>
            <a:xfrm>
              <a:off x="1897500" y="597750"/>
              <a:ext cx="87175" cy="82125"/>
            </a:xfrm>
            <a:custGeom>
              <a:avLst/>
              <a:gdLst/>
              <a:ahLst/>
              <a:cxnLst/>
              <a:rect l="l" t="t" r="r" b="b"/>
              <a:pathLst>
                <a:path w="3487" h="3285" extrusionOk="0">
                  <a:moveTo>
                    <a:pt x="3136" y="0"/>
                  </a:moveTo>
                  <a:cubicBezTo>
                    <a:pt x="3126" y="0"/>
                    <a:pt x="3116" y="0"/>
                    <a:pt x="3107" y="1"/>
                  </a:cubicBezTo>
                  <a:cubicBezTo>
                    <a:pt x="2590" y="9"/>
                    <a:pt x="2074" y="19"/>
                    <a:pt x="1557" y="29"/>
                  </a:cubicBezTo>
                  <a:cubicBezTo>
                    <a:pt x="1278" y="37"/>
                    <a:pt x="1001" y="42"/>
                    <a:pt x="722" y="47"/>
                  </a:cubicBezTo>
                  <a:cubicBezTo>
                    <a:pt x="553" y="50"/>
                    <a:pt x="383" y="53"/>
                    <a:pt x="214" y="57"/>
                  </a:cubicBezTo>
                  <a:cubicBezTo>
                    <a:pt x="162" y="58"/>
                    <a:pt x="108" y="60"/>
                    <a:pt x="67" y="90"/>
                  </a:cubicBezTo>
                  <a:cubicBezTo>
                    <a:pt x="3" y="137"/>
                    <a:pt x="1" y="232"/>
                    <a:pt x="10" y="310"/>
                  </a:cubicBezTo>
                  <a:cubicBezTo>
                    <a:pt x="29" y="474"/>
                    <a:pt x="60" y="637"/>
                    <a:pt x="108" y="797"/>
                  </a:cubicBezTo>
                  <a:cubicBezTo>
                    <a:pt x="123" y="852"/>
                    <a:pt x="143" y="907"/>
                    <a:pt x="175" y="953"/>
                  </a:cubicBezTo>
                  <a:cubicBezTo>
                    <a:pt x="252" y="1063"/>
                    <a:pt x="392" y="1111"/>
                    <a:pt x="504" y="1189"/>
                  </a:cubicBezTo>
                  <a:cubicBezTo>
                    <a:pt x="739" y="1353"/>
                    <a:pt x="831" y="1650"/>
                    <a:pt x="862" y="1930"/>
                  </a:cubicBezTo>
                  <a:cubicBezTo>
                    <a:pt x="893" y="2210"/>
                    <a:pt x="878" y="2499"/>
                    <a:pt x="963" y="2767"/>
                  </a:cubicBezTo>
                  <a:cubicBezTo>
                    <a:pt x="1029" y="2974"/>
                    <a:pt x="1200" y="3238"/>
                    <a:pt x="1434" y="3279"/>
                  </a:cubicBezTo>
                  <a:cubicBezTo>
                    <a:pt x="1453" y="3282"/>
                    <a:pt x="1469" y="3284"/>
                    <a:pt x="1485" y="3284"/>
                  </a:cubicBezTo>
                  <a:cubicBezTo>
                    <a:pt x="1693" y="3284"/>
                    <a:pt x="1656" y="2992"/>
                    <a:pt x="1817" y="2917"/>
                  </a:cubicBezTo>
                  <a:cubicBezTo>
                    <a:pt x="1838" y="2908"/>
                    <a:pt x="1860" y="2904"/>
                    <a:pt x="1883" y="2904"/>
                  </a:cubicBezTo>
                  <a:cubicBezTo>
                    <a:pt x="1924" y="2904"/>
                    <a:pt x="1966" y="2915"/>
                    <a:pt x="2007" y="2922"/>
                  </a:cubicBezTo>
                  <a:cubicBezTo>
                    <a:pt x="2033" y="2927"/>
                    <a:pt x="2060" y="2930"/>
                    <a:pt x="2087" y="2930"/>
                  </a:cubicBezTo>
                  <a:cubicBezTo>
                    <a:pt x="2151" y="2930"/>
                    <a:pt x="2214" y="2914"/>
                    <a:pt x="2259" y="2870"/>
                  </a:cubicBezTo>
                  <a:cubicBezTo>
                    <a:pt x="2338" y="2792"/>
                    <a:pt x="2321" y="2663"/>
                    <a:pt x="2307" y="2552"/>
                  </a:cubicBezTo>
                  <a:cubicBezTo>
                    <a:pt x="2256" y="2170"/>
                    <a:pt x="2293" y="1773"/>
                    <a:pt x="2439" y="1414"/>
                  </a:cubicBezTo>
                  <a:cubicBezTo>
                    <a:pt x="2583" y="1054"/>
                    <a:pt x="2837" y="735"/>
                    <a:pt x="3170" y="530"/>
                  </a:cubicBezTo>
                  <a:cubicBezTo>
                    <a:pt x="3247" y="482"/>
                    <a:pt x="3331" y="439"/>
                    <a:pt x="3391" y="373"/>
                  </a:cubicBezTo>
                  <a:cubicBezTo>
                    <a:pt x="3452" y="306"/>
                    <a:pt x="3487" y="206"/>
                    <a:pt x="3447" y="125"/>
                  </a:cubicBezTo>
                  <a:cubicBezTo>
                    <a:pt x="3395" y="20"/>
                    <a:pt x="3258" y="0"/>
                    <a:pt x="3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0"/>
            <p:cNvSpPr/>
            <p:nvPr/>
          </p:nvSpPr>
          <p:spPr>
            <a:xfrm>
              <a:off x="1960175" y="597825"/>
              <a:ext cx="203875" cy="100775"/>
            </a:xfrm>
            <a:custGeom>
              <a:avLst/>
              <a:gdLst/>
              <a:ahLst/>
              <a:cxnLst/>
              <a:rect l="l" t="t" r="r" b="b"/>
              <a:pathLst>
                <a:path w="8155" h="4031" extrusionOk="0">
                  <a:moveTo>
                    <a:pt x="5966" y="1"/>
                  </a:moveTo>
                  <a:cubicBezTo>
                    <a:pt x="5465" y="1"/>
                    <a:pt x="4964" y="12"/>
                    <a:pt x="4464" y="36"/>
                  </a:cubicBezTo>
                  <a:cubicBezTo>
                    <a:pt x="3883" y="63"/>
                    <a:pt x="3301" y="107"/>
                    <a:pt x="2721" y="107"/>
                  </a:cubicBezTo>
                  <a:cubicBezTo>
                    <a:pt x="2622" y="107"/>
                    <a:pt x="2523" y="105"/>
                    <a:pt x="2424" y="102"/>
                  </a:cubicBezTo>
                  <a:cubicBezTo>
                    <a:pt x="2378" y="101"/>
                    <a:pt x="2331" y="100"/>
                    <a:pt x="2284" y="100"/>
                  </a:cubicBezTo>
                  <a:cubicBezTo>
                    <a:pt x="2018" y="100"/>
                    <a:pt x="1738" y="135"/>
                    <a:pt x="1598" y="344"/>
                  </a:cubicBezTo>
                  <a:cubicBezTo>
                    <a:pt x="1506" y="484"/>
                    <a:pt x="1444" y="575"/>
                    <a:pt x="1295" y="672"/>
                  </a:cubicBezTo>
                  <a:cubicBezTo>
                    <a:pt x="1165" y="756"/>
                    <a:pt x="1023" y="823"/>
                    <a:pt x="893" y="909"/>
                  </a:cubicBezTo>
                  <a:cubicBezTo>
                    <a:pt x="576" y="1120"/>
                    <a:pt x="344" y="1443"/>
                    <a:pt x="231" y="1799"/>
                  </a:cubicBezTo>
                  <a:cubicBezTo>
                    <a:pt x="178" y="1964"/>
                    <a:pt x="166" y="2124"/>
                    <a:pt x="152" y="2294"/>
                  </a:cubicBezTo>
                  <a:cubicBezTo>
                    <a:pt x="140" y="2443"/>
                    <a:pt x="0" y="2720"/>
                    <a:pt x="109" y="2846"/>
                  </a:cubicBezTo>
                  <a:cubicBezTo>
                    <a:pt x="140" y="2882"/>
                    <a:pt x="243" y="2897"/>
                    <a:pt x="287" y="2939"/>
                  </a:cubicBezTo>
                  <a:cubicBezTo>
                    <a:pt x="338" y="2986"/>
                    <a:pt x="374" y="3052"/>
                    <a:pt x="395" y="3117"/>
                  </a:cubicBezTo>
                  <a:cubicBezTo>
                    <a:pt x="442" y="3262"/>
                    <a:pt x="447" y="3423"/>
                    <a:pt x="536" y="3547"/>
                  </a:cubicBezTo>
                  <a:cubicBezTo>
                    <a:pt x="630" y="3682"/>
                    <a:pt x="802" y="3744"/>
                    <a:pt x="971" y="3744"/>
                  </a:cubicBezTo>
                  <a:cubicBezTo>
                    <a:pt x="1005" y="3744"/>
                    <a:pt x="1040" y="3741"/>
                    <a:pt x="1073" y="3736"/>
                  </a:cubicBezTo>
                  <a:cubicBezTo>
                    <a:pt x="1271" y="3708"/>
                    <a:pt x="1450" y="3608"/>
                    <a:pt x="1627" y="3515"/>
                  </a:cubicBezTo>
                  <a:cubicBezTo>
                    <a:pt x="2174" y="3230"/>
                    <a:pt x="2753" y="2979"/>
                    <a:pt x="3367" y="2903"/>
                  </a:cubicBezTo>
                  <a:cubicBezTo>
                    <a:pt x="3485" y="2888"/>
                    <a:pt x="3604" y="2881"/>
                    <a:pt x="3723" y="2881"/>
                  </a:cubicBezTo>
                  <a:cubicBezTo>
                    <a:pt x="4229" y="2881"/>
                    <a:pt x="4736" y="3016"/>
                    <a:pt x="5126" y="3323"/>
                  </a:cubicBezTo>
                  <a:cubicBezTo>
                    <a:pt x="5297" y="3458"/>
                    <a:pt x="5443" y="3622"/>
                    <a:pt x="5625" y="3742"/>
                  </a:cubicBezTo>
                  <a:cubicBezTo>
                    <a:pt x="5810" y="3865"/>
                    <a:pt x="6026" y="3937"/>
                    <a:pt x="6245" y="3982"/>
                  </a:cubicBezTo>
                  <a:cubicBezTo>
                    <a:pt x="6391" y="4012"/>
                    <a:pt x="6541" y="4030"/>
                    <a:pt x="6691" y="4030"/>
                  </a:cubicBezTo>
                  <a:cubicBezTo>
                    <a:pt x="6828" y="4030"/>
                    <a:pt x="6965" y="4015"/>
                    <a:pt x="7098" y="3979"/>
                  </a:cubicBezTo>
                  <a:cubicBezTo>
                    <a:pt x="7374" y="3905"/>
                    <a:pt x="7631" y="3735"/>
                    <a:pt x="7769" y="3489"/>
                  </a:cubicBezTo>
                  <a:cubicBezTo>
                    <a:pt x="7858" y="3326"/>
                    <a:pt x="7893" y="3141"/>
                    <a:pt x="7924" y="2959"/>
                  </a:cubicBezTo>
                  <a:cubicBezTo>
                    <a:pt x="8056" y="2172"/>
                    <a:pt x="8132" y="1377"/>
                    <a:pt x="8150" y="579"/>
                  </a:cubicBezTo>
                  <a:cubicBezTo>
                    <a:pt x="8154" y="392"/>
                    <a:pt x="8132" y="168"/>
                    <a:pt x="7961" y="87"/>
                  </a:cubicBezTo>
                  <a:cubicBezTo>
                    <a:pt x="7902" y="58"/>
                    <a:pt x="7834" y="53"/>
                    <a:pt x="7768" y="51"/>
                  </a:cubicBezTo>
                  <a:cubicBezTo>
                    <a:pt x="7168" y="17"/>
                    <a:pt x="6567" y="1"/>
                    <a:pt x="5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0"/>
            <p:cNvSpPr/>
            <p:nvPr/>
          </p:nvSpPr>
          <p:spPr>
            <a:xfrm>
              <a:off x="1984200" y="677800"/>
              <a:ext cx="180100" cy="112025"/>
            </a:xfrm>
            <a:custGeom>
              <a:avLst/>
              <a:gdLst/>
              <a:ahLst/>
              <a:cxnLst/>
              <a:rect l="l" t="t" r="r" b="b"/>
              <a:pathLst>
                <a:path w="7204" h="4481" extrusionOk="0">
                  <a:moveTo>
                    <a:pt x="2626" y="0"/>
                  </a:moveTo>
                  <a:cubicBezTo>
                    <a:pt x="2453" y="0"/>
                    <a:pt x="2280" y="23"/>
                    <a:pt x="2113" y="70"/>
                  </a:cubicBezTo>
                  <a:cubicBezTo>
                    <a:pt x="1615" y="211"/>
                    <a:pt x="1167" y="551"/>
                    <a:pt x="649" y="561"/>
                  </a:cubicBezTo>
                  <a:cubicBezTo>
                    <a:pt x="640" y="561"/>
                    <a:pt x="630" y="561"/>
                    <a:pt x="621" y="561"/>
                  </a:cubicBezTo>
                  <a:cubicBezTo>
                    <a:pt x="581" y="561"/>
                    <a:pt x="540" y="560"/>
                    <a:pt x="500" y="560"/>
                  </a:cubicBezTo>
                  <a:cubicBezTo>
                    <a:pt x="440" y="560"/>
                    <a:pt x="380" y="563"/>
                    <a:pt x="323" y="578"/>
                  </a:cubicBezTo>
                  <a:cubicBezTo>
                    <a:pt x="217" y="604"/>
                    <a:pt x="114" y="685"/>
                    <a:pt x="105" y="794"/>
                  </a:cubicBezTo>
                  <a:cubicBezTo>
                    <a:pt x="97" y="925"/>
                    <a:pt x="215" y="1022"/>
                    <a:pt x="284" y="1132"/>
                  </a:cubicBezTo>
                  <a:cubicBezTo>
                    <a:pt x="390" y="1303"/>
                    <a:pt x="367" y="1541"/>
                    <a:pt x="234" y="1690"/>
                  </a:cubicBezTo>
                  <a:cubicBezTo>
                    <a:pt x="151" y="1781"/>
                    <a:pt x="26" y="1853"/>
                    <a:pt x="12" y="1975"/>
                  </a:cubicBezTo>
                  <a:cubicBezTo>
                    <a:pt x="0" y="2074"/>
                    <a:pt x="69" y="2164"/>
                    <a:pt x="149" y="2225"/>
                  </a:cubicBezTo>
                  <a:cubicBezTo>
                    <a:pt x="228" y="2283"/>
                    <a:pt x="321" y="2326"/>
                    <a:pt x="393" y="2394"/>
                  </a:cubicBezTo>
                  <a:cubicBezTo>
                    <a:pt x="614" y="2607"/>
                    <a:pt x="544" y="2975"/>
                    <a:pt x="650" y="3264"/>
                  </a:cubicBezTo>
                  <a:cubicBezTo>
                    <a:pt x="710" y="3428"/>
                    <a:pt x="829" y="3562"/>
                    <a:pt x="946" y="3692"/>
                  </a:cubicBezTo>
                  <a:cubicBezTo>
                    <a:pt x="1111" y="3879"/>
                    <a:pt x="1276" y="4065"/>
                    <a:pt x="1441" y="4253"/>
                  </a:cubicBezTo>
                  <a:cubicBezTo>
                    <a:pt x="1527" y="4350"/>
                    <a:pt x="1655" y="4480"/>
                    <a:pt x="1793" y="4480"/>
                  </a:cubicBezTo>
                  <a:cubicBezTo>
                    <a:pt x="1828" y="4480"/>
                    <a:pt x="1864" y="4472"/>
                    <a:pt x="1900" y="4452"/>
                  </a:cubicBezTo>
                  <a:cubicBezTo>
                    <a:pt x="2074" y="4355"/>
                    <a:pt x="2164" y="4051"/>
                    <a:pt x="2299" y="3905"/>
                  </a:cubicBezTo>
                  <a:cubicBezTo>
                    <a:pt x="2527" y="3664"/>
                    <a:pt x="2854" y="3547"/>
                    <a:pt x="3176" y="3465"/>
                  </a:cubicBezTo>
                  <a:cubicBezTo>
                    <a:pt x="3468" y="3393"/>
                    <a:pt x="3767" y="3343"/>
                    <a:pt x="4068" y="3343"/>
                  </a:cubicBezTo>
                  <a:cubicBezTo>
                    <a:pt x="4134" y="3343"/>
                    <a:pt x="4199" y="3345"/>
                    <a:pt x="4264" y="3350"/>
                  </a:cubicBezTo>
                  <a:cubicBezTo>
                    <a:pt x="4615" y="3376"/>
                    <a:pt x="4954" y="3475"/>
                    <a:pt x="5294" y="3558"/>
                  </a:cubicBezTo>
                  <a:cubicBezTo>
                    <a:pt x="5637" y="3641"/>
                    <a:pt x="5972" y="3707"/>
                    <a:pt x="6310" y="3813"/>
                  </a:cubicBezTo>
                  <a:cubicBezTo>
                    <a:pt x="6436" y="3852"/>
                    <a:pt x="6568" y="3891"/>
                    <a:pt x="6696" y="3891"/>
                  </a:cubicBezTo>
                  <a:cubicBezTo>
                    <a:pt x="6752" y="3891"/>
                    <a:pt x="6807" y="3883"/>
                    <a:pt x="6861" y="3866"/>
                  </a:cubicBezTo>
                  <a:cubicBezTo>
                    <a:pt x="6980" y="3828"/>
                    <a:pt x="7083" y="3738"/>
                    <a:pt x="7138" y="3624"/>
                  </a:cubicBezTo>
                  <a:cubicBezTo>
                    <a:pt x="7194" y="3502"/>
                    <a:pt x="7195" y="3366"/>
                    <a:pt x="7196" y="3232"/>
                  </a:cubicBezTo>
                  <a:cubicBezTo>
                    <a:pt x="7198" y="2780"/>
                    <a:pt x="7200" y="2329"/>
                    <a:pt x="7201" y="1877"/>
                  </a:cubicBezTo>
                  <a:cubicBezTo>
                    <a:pt x="7203" y="1590"/>
                    <a:pt x="7203" y="1298"/>
                    <a:pt x="7129" y="1020"/>
                  </a:cubicBezTo>
                  <a:cubicBezTo>
                    <a:pt x="7117" y="974"/>
                    <a:pt x="7101" y="926"/>
                    <a:pt x="7059" y="902"/>
                  </a:cubicBezTo>
                  <a:cubicBezTo>
                    <a:pt x="7036" y="889"/>
                    <a:pt x="7010" y="887"/>
                    <a:pt x="6985" y="887"/>
                  </a:cubicBezTo>
                  <a:cubicBezTo>
                    <a:pt x="6979" y="887"/>
                    <a:pt x="6974" y="887"/>
                    <a:pt x="6969" y="887"/>
                  </a:cubicBezTo>
                  <a:cubicBezTo>
                    <a:pt x="6732" y="897"/>
                    <a:pt x="6522" y="1040"/>
                    <a:pt x="6291" y="1095"/>
                  </a:cubicBezTo>
                  <a:cubicBezTo>
                    <a:pt x="6218" y="1113"/>
                    <a:pt x="6148" y="1118"/>
                    <a:pt x="6077" y="1118"/>
                  </a:cubicBezTo>
                  <a:cubicBezTo>
                    <a:pt x="5986" y="1118"/>
                    <a:pt x="5896" y="1110"/>
                    <a:pt x="5803" y="1110"/>
                  </a:cubicBezTo>
                  <a:cubicBezTo>
                    <a:pt x="5784" y="1110"/>
                    <a:pt x="5764" y="1110"/>
                    <a:pt x="5745" y="1111"/>
                  </a:cubicBezTo>
                  <a:cubicBezTo>
                    <a:pt x="5655" y="1115"/>
                    <a:pt x="5572" y="1121"/>
                    <a:pt x="5487" y="1121"/>
                  </a:cubicBezTo>
                  <a:cubicBezTo>
                    <a:pt x="5433" y="1121"/>
                    <a:pt x="5377" y="1118"/>
                    <a:pt x="5319" y="1111"/>
                  </a:cubicBezTo>
                  <a:cubicBezTo>
                    <a:pt x="4980" y="1067"/>
                    <a:pt x="4646" y="978"/>
                    <a:pt x="4354" y="802"/>
                  </a:cubicBezTo>
                  <a:cubicBezTo>
                    <a:pt x="4106" y="650"/>
                    <a:pt x="3897" y="444"/>
                    <a:pt x="3653" y="291"/>
                  </a:cubicBezTo>
                  <a:cubicBezTo>
                    <a:pt x="3347" y="100"/>
                    <a:pt x="2986" y="0"/>
                    <a:pt x="2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0"/>
            <p:cNvSpPr/>
            <p:nvPr/>
          </p:nvSpPr>
          <p:spPr>
            <a:xfrm>
              <a:off x="2028025" y="768100"/>
              <a:ext cx="77850" cy="55700"/>
            </a:xfrm>
            <a:custGeom>
              <a:avLst/>
              <a:gdLst/>
              <a:ahLst/>
              <a:cxnLst/>
              <a:rect l="l" t="t" r="r" b="b"/>
              <a:pathLst>
                <a:path w="3114" h="2228" extrusionOk="0">
                  <a:moveTo>
                    <a:pt x="1817" y="0"/>
                  </a:moveTo>
                  <a:cubicBezTo>
                    <a:pt x="1646" y="0"/>
                    <a:pt x="1476" y="31"/>
                    <a:pt x="1309" y="63"/>
                  </a:cubicBezTo>
                  <a:cubicBezTo>
                    <a:pt x="1196" y="85"/>
                    <a:pt x="1082" y="108"/>
                    <a:pt x="980" y="163"/>
                  </a:cubicBezTo>
                  <a:cubicBezTo>
                    <a:pt x="688" y="321"/>
                    <a:pt x="583" y="681"/>
                    <a:pt x="381" y="944"/>
                  </a:cubicBezTo>
                  <a:cubicBezTo>
                    <a:pt x="261" y="1103"/>
                    <a:pt x="96" y="1239"/>
                    <a:pt x="39" y="1429"/>
                  </a:cubicBezTo>
                  <a:cubicBezTo>
                    <a:pt x="14" y="1508"/>
                    <a:pt x="10" y="1593"/>
                    <a:pt x="6" y="1676"/>
                  </a:cubicBezTo>
                  <a:cubicBezTo>
                    <a:pt x="3" y="1758"/>
                    <a:pt x="1" y="1846"/>
                    <a:pt x="52" y="1909"/>
                  </a:cubicBezTo>
                  <a:cubicBezTo>
                    <a:pt x="97" y="1965"/>
                    <a:pt x="176" y="1986"/>
                    <a:pt x="249" y="1986"/>
                  </a:cubicBezTo>
                  <a:cubicBezTo>
                    <a:pt x="251" y="1986"/>
                    <a:pt x="253" y="1986"/>
                    <a:pt x="254" y="1986"/>
                  </a:cubicBezTo>
                  <a:cubicBezTo>
                    <a:pt x="447" y="1984"/>
                    <a:pt x="617" y="1866"/>
                    <a:pt x="806" y="1826"/>
                  </a:cubicBezTo>
                  <a:cubicBezTo>
                    <a:pt x="854" y="1817"/>
                    <a:pt x="902" y="1812"/>
                    <a:pt x="951" y="1812"/>
                  </a:cubicBezTo>
                  <a:cubicBezTo>
                    <a:pt x="1080" y="1812"/>
                    <a:pt x="1210" y="1844"/>
                    <a:pt x="1331" y="1891"/>
                  </a:cubicBezTo>
                  <a:cubicBezTo>
                    <a:pt x="1499" y="1955"/>
                    <a:pt x="1653" y="2048"/>
                    <a:pt x="1808" y="2136"/>
                  </a:cubicBezTo>
                  <a:cubicBezTo>
                    <a:pt x="1892" y="2183"/>
                    <a:pt x="1988" y="2228"/>
                    <a:pt x="2080" y="2228"/>
                  </a:cubicBezTo>
                  <a:cubicBezTo>
                    <a:pt x="2114" y="2228"/>
                    <a:pt x="2149" y="2221"/>
                    <a:pt x="2181" y="2206"/>
                  </a:cubicBezTo>
                  <a:cubicBezTo>
                    <a:pt x="2306" y="2146"/>
                    <a:pt x="2342" y="1990"/>
                    <a:pt x="2415" y="1872"/>
                  </a:cubicBezTo>
                  <a:cubicBezTo>
                    <a:pt x="2538" y="1673"/>
                    <a:pt x="3113" y="1516"/>
                    <a:pt x="2793" y="1237"/>
                  </a:cubicBezTo>
                  <a:cubicBezTo>
                    <a:pt x="2719" y="1174"/>
                    <a:pt x="2626" y="1139"/>
                    <a:pt x="2543" y="1091"/>
                  </a:cubicBezTo>
                  <a:cubicBezTo>
                    <a:pt x="2359" y="984"/>
                    <a:pt x="2219" y="793"/>
                    <a:pt x="2204" y="582"/>
                  </a:cubicBezTo>
                  <a:cubicBezTo>
                    <a:pt x="2197" y="494"/>
                    <a:pt x="2212" y="403"/>
                    <a:pt x="2209" y="315"/>
                  </a:cubicBezTo>
                  <a:cubicBezTo>
                    <a:pt x="2206" y="224"/>
                    <a:pt x="2183" y="130"/>
                    <a:pt x="2115" y="72"/>
                  </a:cubicBezTo>
                  <a:cubicBezTo>
                    <a:pt x="2055" y="19"/>
                    <a:pt x="1971" y="6"/>
                    <a:pt x="1889" y="2"/>
                  </a:cubicBezTo>
                  <a:cubicBezTo>
                    <a:pt x="1865" y="1"/>
                    <a:pt x="1841"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0"/>
            <p:cNvSpPr/>
            <p:nvPr/>
          </p:nvSpPr>
          <p:spPr>
            <a:xfrm>
              <a:off x="2019100" y="817200"/>
              <a:ext cx="66250" cy="50300"/>
            </a:xfrm>
            <a:custGeom>
              <a:avLst/>
              <a:gdLst/>
              <a:ahLst/>
              <a:cxnLst/>
              <a:rect l="l" t="t" r="r" b="b"/>
              <a:pathLst>
                <a:path w="2650" h="2012" extrusionOk="0">
                  <a:moveTo>
                    <a:pt x="1281" y="1"/>
                  </a:moveTo>
                  <a:cubicBezTo>
                    <a:pt x="1230" y="1"/>
                    <a:pt x="1179" y="7"/>
                    <a:pt x="1128" y="23"/>
                  </a:cubicBezTo>
                  <a:cubicBezTo>
                    <a:pt x="952" y="78"/>
                    <a:pt x="814" y="237"/>
                    <a:pt x="632" y="273"/>
                  </a:cubicBezTo>
                  <a:cubicBezTo>
                    <a:pt x="590" y="280"/>
                    <a:pt x="547" y="282"/>
                    <a:pt x="505" y="282"/>
                  </a:cubicBezTo>
                  <a:cubicBezTo>
                    <a:pt x="484" y="282"/>
                    <a:pt x="462" y="281"/>
                    <a:pt x="441" y="281"/>
                  </a:cubicBezTo>
                  <a:cubicBezTo>
                    <a:pt x="420" y="281"/>
                    <a:pt x="398" y="282"/>
                    <a:pt x="377" y="283"/>
                  </a:cubicBezTo>
                  <a:cubicBezTo>
                    <a:pt x="293" y="289"/>
                    <a:pt x="201" y="318"/>
                    <a:pt x="155" y="390"/>
                  </a:cubicBezTo>
                  <a:cubicBezTo>
                    <a:pt x="100" y="475"/>
                    <a:pt x="129" y="588"/>
                    <a:pt x="156" y="689"/>
                  </a:cubicBezTo>
                  <a:cubicBezTo>
                    <a:pt x="239" y="998"/>
                    <a:pt x="269" y="1354"/>
                    <a:pt x="88" y="1620"/>
                  </a:cubicBezTo>
                  <a:cubicBezTo>
                    <a:pt x="54" y="1667"/>
                    <a:pt x="15" y="1715"/>
                    <a:pt x="8" y="1773"/>
                  </a:cubicBezTo>
                  <a:cubicBezTo>
                    <a:pt x="1" y="1844"/>
                    <a:pt x="48" y="1913"/>
                    <a:pt x="109" y="1949"/>
                  </a:cubicBezTo>
                  <a:cubicBezTo>
                    <a:pt x="170" y="1985"/>
                    <a:pt x="243" y="1995"/>
                    <a:pt x="314" y="2001"/>
                  </a:cubicBezTo>
                  <a:cubicBezTo>
                    <a:pt x="411" y="2010"/>
                    <a:pt x="507" y="2012"/>
                    <a:pt x="603" y="2012"/>
                  </a:cubicBezTo>
                  <a:cubicBezTo>
                    <a:pt x="635" y="2012"/>
                    <a:pt x="668" y="2011"/>
                    <a:pt x="700" y="2011"/>
                  </a:cubicBezTo>
                  <a:cubicBezTo>
                    <a:pt x="1003" y="2011"/>
                    <a:pt x="1305" y="2010"/>
                    <a:pt x="1608" y="2010"/>
                  </a:cubicBezTo>
                  <a:cubicBezTo>
                    <a:pt x="1687" y="2010"/>
                    <a:pt x="1771" y="2009"/>
                    <a:pt x="1839" y="1968"/>
                  </a:cubicBezTo>
                  <a:cubicBezTo>
                    <a:pt x="1897" y="1933"/>
                    <a:pt x="1934" y="1873"/>
                    <a:pt x="1968" y="1814"/>
                  </a:cubicBezTo>
                  <a:cubicBezTo>
                    <a:pt x="2074" y="1624"/>
                    <a:pt x="2161" y="1409"/>
                    <a:pt x="2343" y="1287"/>
                  </a:cubicBezTo>
                  <a:cubicBezTo>
                    <a:pt x="2443" y="1219"/>
                    <a:pt x="2576" y="1174"/>
                    <a:pt x="2613" y="1060"/>
                  </a:cubicBezTo>
                  <a:cubicBezTo>
                    <a:pt x="2649" y="951"/>
                    <a:pt x="2581" y="844"/>
                    <a:pt x="2541" y="747"/>
                  </a:cubicBezTo>
                  <a:cubicBezTo>
                    <a:pt x="2511" y="673"/>
                    <a:pt x="2504" y="576"/>
                    <a:pt x="2456" y="511"/>
                  </a:cubicBezTo>
                  <a:cubicBezTo>
                    <a:pt x="2397" y="434"/>
                    <a:pt x="2277" y="398"/>
                    <a:pt x="2195" y="357"/>
                  </a:cubicBezTo>
                  <a:cubicBezTo>
                    <a:pt x="2067" y="293"/>
                    <a:pt x="1939" y="230"/>
                    <a:pt x="1812" y="167"/>
                  </a:cubicBezTo>
                  <a:cubicBezTo>
                    <a:pt x="1645" y="84"/>
                    <a:pt x="1462" y="1"/>
                    <a:pt x="1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0"/>
            <p:cNvSpPr/>
            <p:nvPr/>
          </p:nvSpPr>
          <p:spPr>
            <a:xfrm>
              <a:off x="2071000" y="843400"/>
              <a:ext cx="49625" cy="23375"/>
            </a:xfrm>
            <a:custGeom>
              <a:avLst/>
              <a:gdLst/>
              <a:ahLst/>
              <a:cxnLst/>
              <a:rect l="l" t="t" r="r" b="b"/>
              <a:pathLst>
                <a:path w="1985" h="935" extrusionOk="0">
                  <a:moveTo>
                    <a:pt x="1378" y="0"/>
                  </a:moveTo>
                  <a:cubicBezTo>
                    <a:pt x="1234" y="0"/>
                    <a:pt x="1115" y="94"/>
                    <a:pt x="978" y="138"/>
                  </a:cubicBezTo>
                  <a:cubicBezTo>
                    <a:pt x="873" y="171"/>
                    <a:pt x="762" y="144"/>
                    <a:pt x="658" y="171"/>
                  </a:cubicBezTo>
                  <a:cubicBezTo>
                    <a:pt x="552" y="198"/>
                    <a:pt x="548" y="278"/>
                    <a:pt x="494" y="359"/>
                  </a:cubicBezTo>
                  <a:cubicBezTo>
                    <a:pt x="418" y="472"/>
                    <a:pt x="265" y="508"/>
                    <a:pt x="157" y="582"/>
                  </a:cubicBezTo>
                  <a:cubicBezTo>
                    <a:pt x="73" y="642"/>
                    <a:pt x="1" y="740"/>
                    <a:pt x="21" y="842"/>
                  </a:cubicBezTo>
                  <a:cubicBezTo>
                    <a:pt x="27" y="861"/>
                    <a:pt x="34" y="881"/>
                    <a:pt x="49" y="895"/>
                  </a:cubicBezTo>
                  <a:cubicBezTo>
                    <a:pt x="72" y="914"/>
                    <a:pt x="104" y="915"/>
                    <a:pt x="131" y="915"/>
                  </a:cubicBezTo>
                  <a:lnTo>
                    <a:pt x="1908" y="935"/>
                  </a:lnTo>
                  <a:cubicBezTo>
                    <a:pt x="1910" y="935"/>
                    <a:pt x="1913" y="935"/>
                    <a:pt x="1915" y="935"/>
                  </a:cubicBezTo>
                  <a:cubicBezTo>
                    <a:pt x="1939" y="935"/>
                    <a:pt x="1967" y="929"/>
                    <a:pt x="1975" y="907"/>
                  </a:cubicBezTo>
                  <a:cubicBezTo>
                    <a:pt x="1984" y="885"/>
                    <a:pt x="1966" y="863"/>
                    <a:pt x="1948" y="845"/>
                  </a:cubicBezTo>
                  <a:cubicBezTo>
                    <a:pt x="1872" y="777"/>
                    <a:pt x="1779" y="731"/>
                    <a:pt x="1693" y="674"/>
                  </a:cubicBezTo>
                  <a:cubicBezTo>
                    <a:pt x="1609" y="616"/>
                    <a:pt x="1528" y="541"/>
                    <a:pt x="1498" y="443"/>
                  </a:cubicBezTo>
                  <a:cubicBezTo>
                    <a:pt x="1460" y="319"/>
                    <a:pt x="1511" y="177"/>
                    <a:pt x="1465" y="56"/>
                  </a:cubicBezTo>
                  <a:cubicBezTo>
                    <a:pt x="1460" y="41"/>
                    <a:pt x="1454" y="26"/>
                    <a:pt x="1441" y="16"/>
                  </a:cubicBezTo>
                  <a:cubicBezTo>
                    <a:pt x="1425" y="3"/>
                    <a:pt x="1405" y="0"/>
                    <a:pt x="1385" y="0"/>
                  </a:cubicBezTo>
                  <a:cubicBezTo>
                    <a:pt x="1383" y="0"/>
                    <a:pt x="1380" y="0"/>
                    <a:pt x="1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0"/>
            <p:cNvSpPr/>
            <p:nvPr/>
          </p:nvSpPr>
          <p:spPr>
            <a:xfrm>
              <a:off x="2112475" y="825425"/>
              <a:ext cx="52100" cy="40225"/>
            </a:xfrm>
            <a:custGeom>
              <a:avLst/>
              <a:gdLst/>
              <a:ahLst/>
              <a:cxnLst/>
              <a:rect l="l" t="t" r="r" b="b"/>
              <a:pathLst>
                <a:path w="2084" h="1609" extrusionOk="0">
                  <a:moveTo>
                    <a:pt x="1885" y="1"/>
                  </a:moveTo>
                  <a:cubicBezTo>
                    <a:pt x="1868" y="1"/>
                    <a:pt x="1851" y="2"/>
                    <a:pt x="1835" y="4"/>
                  </a:cubicBezTo>
                  <a:cubicBezTo>
                    <a:pt x="1740" y="15"/>
                    <a:pt x="1650" y="46"/>
                    <a:pt x="1569" y="94"/>
                  </a:cubicBezTo>
                  <a:cubicBezTo>
                    <a:pt x="1465" y="154"/>
                    <a:pt x="1379" y="241"/>
                    <a:pt x="1282" y="312"/>
                  </a:cubicBezTo>
                  <a:cubicBezTo>
                    <a:pt x="1192" y="380"/>
                    <a:pt x="1086" y="435"/>
                    <a:pt x="974" y="435"/>
                  </a:cubicBezTo>
                  <a:cubicBezTo>
                    <a:pt x="967" y="435"/>
                    <a:pt x="959" y="434"/>
                    <a:pt x="951" y="434"/>
                  </a:cubicBezTo>
                  <a:cubicBezTo>
                    <a:pt x="874" y="429"/>
                    <a:pt x="802" y="397"/>
                    <a:pt x="726" y="382"/>
                  </a:cubicBezTo>
                  <a:cubicBezTo>
                    <a:pt x="708" y="379"/>
                    <a:pt x="690" y="378"/>
                    <a:pt x="674" y="378"/>
                  </a:cubicBezTo>
                  <a:cubicBezTo>
                    <a:pt x="579" y="378"/>
                    <a:pt x="523" y="431"/>
                    <a:pt x="440" y="487"/>
                  </a:cubicBezTo>
                  <a:cubicBezTo>
                    <a:pt x="337" y="557"/>
                    <a:pt x="214" y="596"/>
                    <a:pt x="95" y="631"/>
                  </a:cubicBezTo>
                  <a:cubicBezTo>
                    <a:pt x="72" y="637"/>
                    <a:pt x="48" y="644"/>
                    <a:pt x="31" y="662"/>
                  </a:cubicBezTo>
                  <a:cubicBezTo>
                    <a:pt x="1" y="693"/>
                    <a:pt x="6" y="744"/>
                    <a:pt x="14" y="786"/>
                  </a:cubicBezTo>
                  <a:cubicBezTo>
                    <a:pt x="26" y="845"/>
                    <a:pt x="42" y="903"/>
                    <a:pt x="58" y="961"/>
                  </a:cubicBezTo>
                  <a:cubicBezTo>
                    <a:pt x="78" y="1022"/>
                    <a:pt x="100" y="1084"/>
                    <a:pt x="145" y="1130"/>
                  </a:cubicBezTo>
                  <a:cubicBezTo>
                    <a:pt x="242" y="1225"/>
                    <a:pt x="420" y="1228"/>
                    <a:pt x="480" y="1351"/>
                  </a:cubicBezTo>
                  <a:cubicBezTo>
                    <a:pt x="507" y="1405"/>
                    <a:pt x="504" y="1472"/>
                    <a:pt x="536" y="1522"/>
                  </a:cubicBezTo>
                  <a:cubicBezTo>
                    <a:pt x="584" y="1599"/>
                    <a:pt x="692" y="1608"/>
                    <a:pt x="785" y="1608"/>
                  </a:cubicBezTo>
                  <a:lnTo>
                    <a:pt x="1922" y="1608"/>
                  </a:lnTo>
                  <a:cubicBezTo>
                    <a:pt x="1940" y="1608"/>
                    <a:pt x="1959" y="1608"/>
                    <a:pt x="1977" y="1602"/>
                  </a:cubicBezTo>
                  <a:cubicBezTo>
                    <a:pt x="2005" y="1592"/>
                    <a:pt x="2025" y="1568"/>
                    <a:pt x="2038" y="1543"/>
                  </a:cubicBezTo>
                  <a:cubicBezTo>
                    <a:pt x="2084" y="1465"/>
                    <a:pt x="2083" y="1368"/>
                    <a:pt x="2082" y="1279"/>
                  </a:cubicBezTo>
                  <a:cubicBezTo>
                    <a:pt x="2073" y="915"/>
                    <a:pt x="2066" y="550"/>
                    <a:pt x="2057" y="186"/>
                  </a:cubicBezTo>
                  <a:cubicBezTo>
                    <a:pt x="2056" y="144"/>
                    <a:pt x="2054" y="99"/>
                    <a:pt x="2031" y="63"/>
                  </a:cubicBezTo>
                  <a:cubicBezTo>
                    <a:pt x="2000" y="16"/>
                    <a:pt x="1943" y="1"/>
                    <a:pt x="1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0"/>
            <p:cNvSpPr/>
            <p:nvPr/>
          </p:nvSpPr>
          <p:spPr>
            <a:xfrm>
              <a:off x="2130300" y="780175"/>
              <a:ext cx="34550" cy="50925"/>
            </a:xfrm>
            <a:custGeom>
              <a:avLst/>
              <a:gdLst/>
              <a:ahLst/>
              <a:cxnLst/>
              <a:rect l="l" t="t" r="r" b="b"/>
              <a:pathLst>
                <a:path w="1382" h="2037" extrusionOk="0">
                  <a:moveTo>
                    <a:pt x="1247" y="1"/>
                  </a:moveTo>
                  <a:cubicBezTo>
                    <a:pt x="1199" y="1"/>
                    <a:pt x="1150" y="27"/>
                    <a:pt x="1108" y="54"/>
                  </a:cubicBezTo>
                  <a:cubicBezTo>
                    <a:pt x="950" y="158"/>
                    <a:pt x="799" y="294"/>
                    <a:pt x="611" y="311"/>
                  </a:cubicBezTo>
                  <a:cubicBezTo>
                    <a:pt x="594" y="312"/>
                    <a:pt x="576" y="313"/>
                    <a:pt x="558" y="313"/>
                  </a:cubicBezTo>
                  <a:cubicBezTo>
                    <a:pt x="500" y="313"/>
                    <a:pt x="441" y="306"/>
                    <a:pt x="384" y="306"/>
                  </a:cubicBezTo>
                  <a:cubicBezTo>
                    <a:pt x="315" y="306"/>
                    <a:pt x="250" y="316"/>
                    <a:pt x="196" y="357"/>
                  </a:cubicBezTo>
                  <a:cubicBezTo>
                    <a:pt x="138" y="402"/>
                    <a:pt x="96" y="493"/>
                    <a:pt x="101" y="567"/>
                  </a:cubicBezTo>
                  <a:cubicBezTo>
                    <a:pt x="104" y="599"/>
                    <a:pt x="116" y="630"/>
                    <a:pt x="117" y="665"/>
                  </a:cubicBezTo>
                  <a:cubicBezTo>
                    <a:pt x="118" y="718"/>
                    <a:pt x="117" y="769"/>
                    <a:pt x="117" y="822"/>
                  </a:cubicBezTo>
                  <a:cubicBezTo>
                    <a:pt x="117" y="872"/>
                    <a:pt x="117" y="923"/>
                    <a:pt x="98" y="969"/>
                  </a:cubicBezTo>
                  <a:cubicBezTo>
                    <a:pt x="76" y="1030"/>
                    <a:pt x="24" y="1080"/>
                    <a:pt x="14" y="1144"/>
                  </a:cubicBezTo>
                  <a:cubicBezTo>
                    <a:pt x="1" y="1228"/>
                    <a:pt x="62" y="1302"/>
                    <a:pt x="97" y="1380"/>
                  </a:cubicBezTo>
                  <a:cubicBezTo>
                    <a:pt x="162" y="1523"/>
                    <a:pt x="163" y="1711"/>
                    <a:pt x="97" y="1846"/>
                  </a:cubicBezTo>
                  <a:cubicBezTo>
                    <a:pt x="84" y="1876"/>
                    <a:pt x="65" y="1905"/>
                    <a:pt x="61" y="1939"/>
                  </a:cubicBezTo>
                  <a:cubicBezTo>
                    <a:pt x="56" y="1971"/>
                    <a:pt x="67" y="2009"/>
                    <a:pt x="95" y="2026"/>
                  </a:cubicBezTo>
                  <a:cubicBezTo>
                    <a:pt x="111" y="2035"/>
                    <a:pt x="128" y="2036"/>
                    <a:pt x="145" y="2036"/>
                  </a:cubicBezTo>
                  <a:cubicBezTo>
                    <a:pt x="255" y="2035"/>
                    <a:pt x="345" y="1958"/>
                    <a:pt x="425" y="1883"/>
                  </a:cubicBezTo>
                  <a:cubicBezTo>
                    <a:pt x="556" y="1762"/>
                    <a:pt x="698" y="1633"/>
                    <a:pt x="873" y="1605"/>
                  </a:cubicBezTo>
                  <a:cubicBezTo>
                    <a:pt x="991" y="1584"/>
                    <a:pt x="1123" y="1610"/>
                    <a:pt x="1226" y="1546"/>
                  </a:cubicBezTo>
                  <a:cubicBezTo>
                    <a:pt x="1295" y="1505"/>
                    <a:pt x="1339" y="1430"/>
                    <a:pt x="1359" y="1353"/>
                  </a:cubicBezTo>
                  <a:cubicBezTo>
                    <a:pt x="1380" y="1275"/>
                    <a:pt x="1380" y="1193"/>
                    <a:pt x="1380" y="1112"/>
                  </a:cubicBezTo>
                  <a:cubicBezTo>
                    <a:pt x="1381" y="818"/>
                    <a:pt x="1381" y="524"/>
                    <a:pt x="1382" y="228"/>
                  </a:cubicBezTo>
                  <a:cubicBezTo>
                    <a:pt x="1382" y="145"/>
                    <a:pt x="1372" y="43"/>
                    <a:pt x="1295" y="11"/>
                  </a:cubicBezTo>
                  <a:cubicBezTo>
                    <a:pt x="1279" y="4"/>
                    <a:pt x="1263" y="1"/>
                    <a:pt x="1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0"/>
            <p:cNvSpPr/>
            <p:nvPr/>
          </p:nvSpPr>
          <p:spPr>
            <a:xfrm>
              <a:off x="2087700" y="766350"/>
              <a:ext cx="47850" cy="40050"/>
            </a:xfrm>
            <a:custGeom>
              <a:avLst/>
              <a:gdLst/>
              <a:ahLst/>
              <a:cxnLst/>
              <a:rect l="l" t="t" r="r" b="b"/>
              <a:pathLst>
                <a:path w="1914" h="1602" extrusionOk="0">
                  <a:moveTo>
                    <a:pt x="204" y="0"/>
                  </a:moveTo>
                  <a:cubicBezTo>
                    <a:pt x="146" y="0"/>
                    <a:pt x="91" y="13"/>
                    <a:pt x="52" y="55"/>
                  </a:cubicBezTo>
                  <a:cubicBezTo>
                    <a:pt x="1" y="109"/>
                    <a:pt x="1" y="194"/>
                    <a:pt x="3" y="268"/>
                  </a:cubicBezTo>
                  <a:cubicBezTo>
                    <a:pt x="8" y="391"/>
                    <a:pt x="12" y="514"/>
                    <a:pt x="17" y="638"/>
                  </a:cubicBezTo>
                  <a:cubicBezTo>
                    <a:pt x="18" y="673"/>
                    <a:pt x="19" y="708"/>
                    <a:pt x="31" y="741"/>
                  </a:cubicBezTo>
                  <a:cubicBezTo>
                    <a:pt x="65" y="860"/>
                    <a:pt x="191" y="921"/>
                    <a:pt x="306" y="962"/>
                  </a:cubicBezTo>
                  <a:cubicBezTo>
                    <a:pt x="422" y="1003"/>
                    <a:pt x="551" y="1048"/>
                    <a:pt x="610" y="1155"/>
                  </a:cubicBezTo>
                  <a:cubicBezTo>
                    <a:pt x="672" y="1262"/>
                    <a:pt x="609" y="1550"/>
                    <a:pt x="768" y="1550"/>
                  </a:cubicBezTo>
                  <a:cubicBezTo>
                    <a:pt x="787" y="1550"/>
                    <a:pt x="809" y="1546"/>
                    <a:pt x="835" y="1537"/>
                  </a:cubicBezTo>
                  <a:cubicBezTo>
                    <a:pt x="907" y="1512"/>
                    <a:pt x="952" y="1479"/>
                    <a:pt x="1029" y="1479"/>
                  </a:cubicBezTo>
                  <a:cubicBezTo>
                    <a:pt x="1035" y="1479"/>
                    <a:pt x="1040" y="1479"/>
                    <a:pt x="1046" y="1479"/>
                  </a:cubicBezTo>
                  <a:cubicBezTo>
                    <a:pt x="1158" y="1486"/>
                    <a:pt x="1269" y="1525"/>
                    <a:pt x="1369" y="1573"/>
                  </a:cubicBezTo>
                  <a:cubicBezTo>
                    <a:pt x="1397" y="1587"/>
                    <a:pt x="1428" y="1601"/>
                    <a:pt x="1459" y="1601"/>
                  </a:cubicBezTo>
                  <a:cubicBezTo>
                    <a:pt x="1468" y="1601"/>
                    <a:pt x="1477" y="1600"/>
                    <a:pt x="1486" y="1597"/>
                  </a:cubicBezTo>
                  <a:cubicBezTo>
                    <a:pt x="1542" y="1579"/>
                    <a:pt x="1559" y="1509"/>
                    <a:pt x="1562" y="1449"/>
                  </a:cubicBezTo>
                  <a:cubicBezTo>
                    <a:pt x="1564" y="1370"/>
                    <a:pt x="1559" y="1290"/>
                    <a:pt x="1543" y="1213"/>
                  </a:cubicBezTo>
                  <a:cubicBezTo>
                    <a:pt x="1514" y="1064"/>
                    <a:pt x="1454" y="899"/>
                    <a:pt x="1537" y="770"/>
                  </a:cubicBezTo>
                  <a:cubicBezTo>
                    <a:pt x="1604" y="667"/>
                    <a:pt x="1738" y="636"/>
                    <a:pt x="1836" y="564"/>
                  </a:cubicBezTo>
                  <a:cubicBezTo>
                    <a:pt x="1876" y="534"/>
                    <a:pt x="1913" y="493"/>
                    <a:pt x="1912" y="442"/>
                  </a:cubicBezTo>
                  <a:cubicBezTo>
                    <a:pt x="1911" y="358"/>
                    <a:pt x="1806" y="318"/>
                    <a:pt x="1723" y="302"/>
                  </a:cubicBezTo>
                  <a:lnTo>
                    <a:pt x="332" y="16"/>
                  </a:lnTo>
                  <a:cubicBezTo>
                    <a:pt x="291" y="8"/>
                    <a:pt x="247" y="0"/>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9" name="Google Shape;2219;p40"/>
          <p:cNvGrpSpPr/>
          <p:nvPr/>
        </p:nvGrpSpPr>
        <p:grpSpPr>
          <a:xfrm>
            <a:off x="91509" y="150008"/>
            <a:ext cx="2377410" cy="2377427"/>
            <a:chOff x="1902450" y="1572750"/>
            <a:chExt cx="600250" cy="602475"/>
          </a:xfrm>
        </p:grpSpPr>
        <p:sp>
          <p:nvSpPr>
            <p:cNvPr id="2220" name="Google Shape;2220;p40"/>
            <p:cNvSpPr/>
            <p:nvPr/>
          </p:nvSpPr>
          <p:spPr>
            <a:xfrm>
              <a:off x="1902450" y="1828800"/>
              <a:ext cx="586700" cy="346425"/>
            </a:xfrm>
            <a:custGeom>
              <a:avLst/>
              <a:gdLst/>
              <a:ahLst/>
              <a:cxnLst/>
              <a:rect l="l" t="t" r="r" b="b"/>
              <a:pathLst>
                <a:path w="23468" h="13857" extrusionOk="0">
                  <a:moveTo>
                    <a:pt x="3095" y="0"/>
                  </a:moveTo>
                  <a:cubicBezTo>
                    <a:pt x="3087" y="0"/>
                    <a:pt x="3079" y="0"/>
                    <a:pt x="3071" y="1"/>
                  </a:cubicBezTo>
                  <a:cubicBezTo>
                    <a:pt x="2636" y="8"/>
                    <a:pt x="2227" y="242"/>
                    <a:pt x="1939" y="558"/>
                  </a:cubicBezTo>
                  <a:cubicBezTo>
                    <a:pt x="1631" y="897"/>
                    <a:pt x="1451" y="1326"/>
                    <a:pt x="1311" y="1755"/>
                  </a:cubicBezTo>
                  <a:cubicBezTo>
                    <a:pt x="1152" y="2241"/>
                    <a:pt x="1019" y="2735"/>
                    <a:pt x="894" y="3231"/>
                  </a:cubicBezTo>
                  <a:cubicBezTo>
                    <a:pt x="638" y="4245"/>
                    <a:pt x="444" y="5274"/>
                    <a:pt x="308" y="6309"/>
                  </a:cubicBezTo>
                  <a:cubicBezTo>
                    <a:pt x="34" y="8376"/>
                    <a:pt x="0" y="10473"/>
                    <a:pt x="208" y="12547"/>
                  </a:cubicBezTo>
                  <a:cubicBezTo>
                    <a:pt x="234" y="12812"/>
                    <a:pt x="265" y="13075"/>
                    <a:pt x="299" y="13338"/>
                  </a:cubicBezTo>
                  <a:cubicBezTo>
                    <a:pt x="312" y="13431"/>
                    <a:pt x="392" y="13478"/>
                    <a:pt x="466" y="13478"/>
                  </a:cubicBezTo>
                  <a:cubicBezTo>
                    <a:pt x="539" y="13478"/>
                    <a:pt x="605" y="13432"/>
                    <a:pt x="593" y="13338"/>
                  </a:cubicBezTo>
                  <a:cubicBezTo>
                    <a:pt x="330" y="11301"/>
                    <a:pt x="298" y="9237"/>
                    <a:pt x="501" y="7191"/>
                  </a:cubicBezTo>
                  <a:cubicBezTo>
                    <a:pt x="602" y="6168"/>
                    <a:pt x="764" y="5150"/>
                    <a:pt x="983" y="4144"/>
                  </a:cubicBezTo>
                  <a:cubicBezTo>
                    <a:pt x="1093" y="3636"/>
                    <a:pt x="1219" y="3130"/>
                    <a:pt x="1360" y="2627"/>
                  </a:cubicBezTo>
                  <a:cubicBezTo>
                    <a:pt x="1490" y="2165"/>
                    <a:pt x="1611" y="1683"/>
                    <a:pt x="1827" y="1252"/>
                  </a:cubicBezTo>
                  <a:cubicBezTo>
                    <a:pt x="2030" y="851"/>
                    <a:pt x="2343" y="476"/>
                    <a:pt x="2788" y="341"/>
                  </a:cubicBezTo>
                  <a:cubicBezTo>
                    <a:pt x="2887" y="311"/>
                    <a:pt x="2985" y="297"/>
                    <a:pt x="3081" y="297"/>
                  </a:cubicBezTo>
                  <a:cubicBezTo>
                    <a:pt x="3399" y="297"/>
                    <a:pt x="3696" y="452"/>
                    <a:pt x="3921" y="696"/>
                  </a:cubicBezTo>
                  <a:cubicBezTo>
                    <a:pt x="4246" y="1049"/>
                    <a:pt x="4373" y="1525"/>
                    <a:pt x="4455" y="1985"/>
                  </a:cubicBezTo>
                  <a:cubicBezTo>
                    <a:pt x="4546" y="2500"/>
                    <a:pt x="4610" y="3022"/>
                    <a:pt x="4686" y="3539"/>
                  </a:cubicBezTo>
                  <a:cubicBezTo>
                    <a:pt x="4771" y="4123"/>
                    <a:pt x="4857" y="4705"/>
                    <a:pt x="4941" y="5289"/>
                  </a:cubicBezTo>
                  <a:cubicBezTo>
                    <a:pt x="4898" y="5321"/>
                    <a:pt x="4856" y="5358"/>
                    <a:pt x="4812" y="5381"/>
                  </a:cubicBezTo>
                  <a:cubicBezTo>
                    <a:pt x="4702" y="5436"/>
                    <a:pt x="4575" y="5461"/>
                    <a:pt x="4452" y="5461"/>
                  </a:cubicBezTo>
                  <a:cubicBezTo>
                    <a:pt x="4443" y="5461"/>
                    <a:pt x="4434" y="5461"/>
                    <a:pt x="4424" y="5461"/>
                  </a:cubicBezTo>
                  <a:cubicBezTo>
                    <a:pt x="4280" y="5458"/>
                    <a:pt x="4131" y="5423"/>
                    <a:pt x="4018" y="5334"/>
                  </a:cubicBezTo>
                  <a:cubicBezTo>
                    <a:pt x="3824" y="5180"/>
                    <a:pt x="3782" y="4909"/>
                    <a:pt x="3743" y="4664"/>
                  </a:cubicBezTo>
                  <a:cubicBezTo>
                    <a:pt x="3680" y="4268"/>
                    <a:pt x="3590" y="3875"/>
                    <a:pt x="3475" y="3490"/>
                  </a:cubicBezTo>
                  <a:cubicBezTo>
                    <a:pt x="3388" y="3204"/>
                    <a:pt x="3266" y="2897"/>
                    <a:pt x="3001" y="2760"/>
                  </a:cubicBezTo>
                  <a:cubicBezTo>
                    <a:pt x="2908" y="2712"/>
                    <a:pt x="2806" y="2691"/>
                    <a:pt x="2703" y="2691"/>
                  </a:cubicBezTo>
                  <a:cubicBezTo>
                    <a:pt x="2533" y="2691"/>
                    <a:pt x="2358" y="2748"/>
                    <a:pt x="2213" y="2838"/>
                  </a:cubicBezTo>
                  <a:cubicBezTo>
                    <a:pt x="2012" y="2961"/>
                    <a:pt x="1850" y="3143"/>
                    <a:pt x="1749" y="3357"/>
                  </a:cubicBezTo>
                  <a:cubicBezTo>
                    <a:pt x="1627" y="3616"/>
                    <a:pt x="1600" y="3909"/>
                    <a:pt x="1603" y="4196"/>
                  </a:cubicBezTo>
                  <a:cubicBezTo>
                    <a:pt x="1604" y="4320"/>
                    <a:pt x="1612" y="4447"/>
                    <a:pt x="1660" y="4564"/>
                  </a:cubicBezTo>
                  <a:cubicBezTo>
                    <a:pt x="1707" y="4679"/>
                    <a:pt x="1804" y="4780"/>
                    <a:pt x="1927" y="4805"/>
                  </a:cubicBezTo>
                  <a:cubicBezTo>
                    <a:pt x="1947" y="4809"/>
                    <a:pt x="1967" y="4811"/>
                    <a:pt x="1987" y="4811"/>
                  </a:cubicBezTo>
                  <a:cubicBezTo>
                    <a:pt x="2191" y="4811"/>
                    <a:pt x="2376" y="4623"/>
                    <a:pt x="2590" y="4616"/>
                  </a:cubicBezTo>
                  <a:cubicBezTo>
                    <a:pt x="2594" y="4616"/>
                    <a:pt x="2597" y="4616"/>
                    <a:pt x="2601" y="4616"/>
                  </a:cubicBezTo>
                  <a:cubicBezTo>
                    <a:pt x="2763" y="4616"/>
                    <a:pt x="2913" y="4724"/>
                    <a:pt x="3001" y="4862"/>
                  </a:cubicBezTo>
                  <a:cubicBezTo>
                    <a:pt x="3090" y="5001"/>
                    <a:pt x="3131" y="5167"/>
                    <a:pt x="3167" y="5329"/>
                  </a:cubicBezTo>
                  <a:cubicBezTo>
                    <a:pt x="3207" y="5492"/>
                    <a:pt x="3244" y="5655"/>
                    <a:pt x="3282" y="5818"/>
                  </a:cubicBezTo>
                  <a:cubicBezTo>
                    <a:pt x="3317" y="5970"/>
                    <a:pt x="3359" y="6132"/>
                    <a:pt x="3479" y="6231"/>
                  </a:cubicBezTo>
                  <a:cubicBezTo>
                    <a:pt x="3575" y="6310"/>
                    <a:pt x="3705" y="6335"/>
                    <a:pt x="3830" y="6335"/>
                  </a:cubicBezTo>
                  <a:cubicBezTo>
                    <a:pt x="3841" y="6335"/>
                    <a:pt x="3851" y="6335"/>
                    <a:pt x="3861" y="6334"/>
                  </a:cubicBezTo>
                  <a:cubicBezTo>
                    <a:pt x="4196" y="6327"/>
                    <a:pt x="4525" y="6183"/>
                    <a:pt x="4758" y="5943"/>
                  </a:cubicBezTo>
                  <a:cubicBezTo>
                    <a:pt x="4837" y="5861"/>
                    <a:pt x="4925" y="5748"/>
                    <a:pt x="4992" y="5624"/>
                  </a:cubicBezTo>
                  <a:cubicBezTo>
                    <a:pt x="5038" y="5939"/>
                    <a:pt x="5084" y="6255"/>
                    <a:pt x="5129" y="6570"/>
                  </a:cubicBezTo>
                  <a:cubicBezTo>
                    <a:pt x="4692" y="7013"/>
                    <a:pt x="3922" y="7049"/>
                    <a:pt x="3333" y="7160"/>
                  </a:cubicBezTo>
                  <a:cubicBezTo>
                    <a:pt x="2870" y="7247"/>
                    <a:pt x="2405" y="7362"/>
                    <a:pt x="2006" y="7612"/>
                  </a:cubicBezTo>
                  <a:cubicBezTo>
                    <a:pt x="1608" y="7863"/>
                    <a:pt x="1286" y="8268"/>
                    <a:pt x="1242" y="8734"/>
                  </a:cubicBezTo>
                  <a:cubicBezTo>
                    <a:pt x="1205" y="9132"/>
                    <a:pt x="1370" y="9520"/>
                    <a:pt x="1575" y="9863"/>
                  </a:cubicBezTo>
                  <a:cubicBezTo>
                    <a:pt x="1779" y="10207"/>
                    <a:pt x="2027" y="10526"/>
                    <a:pt x="2184" y="10894"/>
                  </a:cubicBezTo>
                  <a:cubicBezTo>
                    <a:pt x="2395" y="11388"/>
                    <a:pt x="2417" y="11989"/>
                    <a:pt x="2117" y="12433"/>
                  </a:cubicBezTo>
                  <a:cubicBezTo>
                    <a:pt x="1964" y="12660"/>
                    <a:pt x="1725" y="12859"/>
                    <a:pt x="1714" y="13133"/>
                  </a:cubicBezTo>
                  <a:cubicBezTo>
                    <a:pt x="1707" y="13320"/>
                    <a:pt x="1816" y="13496"/>
                    <a:pt x="1965" y="13608"/>
                  </a:cubicBezTo>
                  <a:cubicBezTo>
                    <a:pt x="2115" y="13720"/>
                    <a:pt x="2302" y="13773"/>
                    <a:pt x="2487" y="13797"/>
                  </a:cubicBezTo>
                  <a:cubicBezTo>
                    <a:pt x="2580" y="13810"/>
                    <a:pt x="2674" y="13817"/>
                    <a:pt x="2768" y="13817"/>
                  </a:cubicBezTo>
                  <a:cubicBezTo>
                    <a:pt x="2945" y="13817"/>
                    <a:pt x="3123" y="13794"/>
                    <a:pt x="3295" y="13748"/>
                  </a:cubicBezTo>
                  <a:cubicBezTo>
                    <a:pt x="3430" y="13713"/>
                    <a:pt x="3562" y="13664"/>
                    <a:pt x="3675" y="13584"/>
                  </a:cubicBezTo>
                  <a:cubicBezTo>
                    <a:pt x="3804" y="13492"/>
                    <a:pt x="3903" y="13367"/>
                    <a:pt x="3990" y="13235"/>
                  </a:cubicBezTo>
                  <a:cubicBezTo>
                    <a:pt x="4385" y="12633"/>
                    <a:pt x="4539" y="11877"/>
                    <a:pt x="4409" y="11168"/>
                  </a:cubicBezTo>
                  <a:cubicBezTo>
                    <a:pt x="4334" y="10762"/>
                    <a:pt x="4171" y="10377"/>
                    <a:pt x="4042" y="9986"/>
                  </a:cubicBezTo>
                  <a:cubicBezTo>
                    <a:pt x="3922" y="9617"/>
                    <a:pt x="3829" y="9240"/>
                    <a:pt x="3767" y="8856"/>
                  </a:cubicBezTo>
                  <a:cubicBezTo>
                    <a:pt x="3728" y="8620"/>
                    <a:pt x="3702" y="8368"/>
                    <a:pt x="3800" y="8150"/>
                  </a:cubicBezTo>
                  <a:cubicBezTo>
                    <a:pt x="3917" y="7888"/>
                    <a:pt x="4183" y="7731"/>
                    <a:pt x="4409" y="7555"/>
                  </a:cubicBezTo>
                  <a:cubicBezTo>
                    <a:pt x="4612" y="7397"/>
                    <a:pt x="5008" y="7063"/>
                    <a:pt x="5156" y="6745"/>
                  </a:cubicBezTo>
                  <a:cubicBezTo>
                    <a:pt x="5157" y="6751"/>
                    <a:pt x="5157" y="6755"/>
                    <a:pt x="5159" y="6760"/>
                  </a:cubicBezTo>
                  <a:cubicBezTo>
                    <a:pt x="5304" y="7755"/>
                    <a:pt x="5412" y="8764"/>
                    <a:pt x="5648" y="9741"/>
                  </a:cubicBezTo>
                  <a:cubicBezTo>
                    <a:pt x="5786" y="10310"/>
                    <a:pt x="5984" y="10879"/>
                    <a:pt x="6281" y="11385"/>
                  </a:cubicBezTo>
                  <a:cubicBezTo>
                    <a:pt x="6243" y="11477"/>
                    <a:pt x="6200" y="11565"/>
                    <a:pt x="6127" y="11641"/>
                  </a:cubicBezTo>
                  <a:cubicBezTo>
                    <a:pt x="5981" y="11793"/>
                    <a:pt x="5784" y="11884"/>
                    <a:pt x="5603" y="11995"/>
                  </a:cubicBezTo>
                  <a:cubicBezTo>
                    <a:pt x="5368" y="12138"/>
                    <a:pt x="5151" y="12321"/>
                    <a:pt x="5024" y="12564"/>
                  </a:cubicBezTo>
                  <a:cubicBezTo>
                    <a:pt x="4897" y="12807"/>
                    <a:pt x="4877" y="13116"/>
                    <a:pt x="5021" y="13348"/>
                  </a:cubicBezTo>
                  <a:cubicBezTo>
                    <a:pt x="5217" y="13661"/>
                    <a:pt x="5629" y="13747"/>
                    <a:pt x="5997" y="13787"/>
                  </a:cubicBezTo>
                  <a:cubicBezTo>
                    <a:pt x="6423" y="13833"/>
                    <a:pt x="6852" y="13856"/>
                    <a:pt x="7281" y="13856"/>
                  </a:cubicBezTo>
                  <a:cubicBezTo>
                    <a:pt x="7400" y="13856"/>
                    <a:pt x="7519" y="13854"/>
                    <a:pt x="7638" y="13851"/>
                  </a:cubicBezTo>
                  <a:cubicBezTo>
                    <a:pt x="7740" y="13849"/>
                    <a:pt x="7854" y="13839"/>
                    <a:pt x="7921" y="13763"/>
                  </a:cubicBezTo>
                  <a:cubicBezTo>
                    <a:pt x="7952" y="13726"/>
                    <a:pt x="7970" y="13676"/>
                    <a:pt x="7976" y="13629"/>
                  </a:cubicBezTo>
                  <a:cubicBezTo>
                    <a:pt x="8004" y="13423"/>
                    <a:pt x="7863" y="13228"/>
                    <a:pt x="7692" y="13110"/>
                  </a:cubicBezTo>
                  <a:cubicBezTo>
                    <a:pt x="7521" y="12992"/>
                    <a:pt x="7318" y="12926"/>
                    <a:pt x="7135" y="12826"/>
                  </a:cubicBezTo>
                  <a:cubicBezTo>
                    <a:pt x="6873" y="12680"/>
                    <a:pt x="6661" y="12454"/>
                    <a:pt x="6521" y="12192"/>
                  </a:cubicBezTo>
                  <a:cubicBezTo>
                    <a:pt x="6395" y="11961"/>
                    <a:pt x="6392" y="11727"/>
                    <a:pt x="6347" y="11495"/>
                  </a:cubicBezTo>
                  <a:lnTo>
                    <a:pt x="6347" y="11495"/>
                  </a:lnTo>
                  <a:cubicBezTo>
                    <a:pt x="6483" y="11713"/>
                    <a:pt x="6636" y="11920"/>
                    <a:pt x="6816" y="12109"/>
                  </a:cubicBezTo>
                  <a:cubicBezTo>
                    <a:pt x="7343" y="12663"/>
                    <a:pt x="8064" y="13080"/>
                    <a:pt x="8838" y="13135"/>
                  </a:cubicBezTo>
                  <a:cubicBezTo>
                    <a:pt x="8833" y="13137"/>
                    <a:pt x="8826" y="13138"/>
                    <a:pt x="8821" y="13142"/>
                  </a:cubicBezTo>
                  <a:cubicBezTo>
                    <a:pt x="8828" y="13140"/>
                    <a:pt x="8834" y="13137"/>
                    <a:pt x="8841" y="13136"/>
                  </a:cubicBezTo>
                  <a:cubicBezTo>
                    <a:pt x="8882" y="13138"/>
                    <a:pt x="8924" y="13141"/>
                    <a:pt x="8965" y="13142"/>
                  </a:cubicBezTo>
                  <a:cubicBezTo>
                    <a:pt x="8974" y="13142"/>
                    <a:pt x="8983" y="13142"/>
                    <a:pt x="8992" y="13142"/>
                  </a:cubicBezTo>
                  <a:cubicBezTo>
                    <a:pt x="9054" y="13142"/>
                    <a:pt x="9116" y="13139"/>
                    <a:pt x="9177" y="13135"/>
                  </a:cubicBezTo>
                  <a:cubicBezTo>
                    <a:pt x="9493" y="13284"/>
                    <a:pt x="9818" y="13449"/>
                    <a:pt x="10143" y="13542"/>
                  </a:cubicBezTo>
                  <a:cubicBezTo>
                    <a:pt x="10342" y="13621"/>
                    <a:pt x="10546" y="13686"/>
                    <a:pt x="10756" y="13731"/>
                  </a:cubicBezTo>
                  <a:cubicBezTo>
                    <a:pt x="11151" y="13814"/>
                    <a:pt x="11559" y="13816"/>
                    <a:pt x="11963" y="13816"/>
                  </a:cubicBezTo>
                  <a:cubicBezTo>
                    <a:pt x="11982" y="13816"/>
                    <a:pt x="12001" y="13816"/>
                    <a:pt x="12020" y="13816"/>
                  </a:cubicBezTo>
                  <a:cubicBezTo>
                    <a:pt x="14966" y="13811"/>
                    <a:pt x="17914" y="13806"/>
                    <a:pt x="20862" y="13801"/>
                  </a:cubicBezTo>
                  <a:cubicBezTo>
                    <a:pt x="21300" y="13800"/>
                    <a:pt x="21748" y="13797"/>
                    <a:pt x="22162" y="13652"/>
                  </a:cubicBezTo>
                  <a:cubicBezTo>
                    <a:pt x="22910" y="13389"/>
                    <a:pt x="23455" y="12633"/>
                    <a:pt x="23464" y="11843"/>
                  </a:cubicBezTo>
                  <a:cubicBezTo>
                    <a:pt x="23467" y="11596"/>
                    <a:pt x="23417" y="11336"/>
                    <a:pt x="23255" y="11148"/>
                  </a:cubicBezTo>
                  <a:cubicBezTo>
                    <a:pt x="23067" y="10932"/>
                    <a:pt x="22779" y="10848"/>
                    <a:pt x="22499" y="10848"/>
                  </a:cubicBezTo>
                  <a:cubicBezTo>
                    <a:pt x="22454" y="10848"/>
                    <a:pt x="22409" y="10850"/>
                    <a:pt x="22365" y="10854"/>
                  </a:cubicBezTo>
                  <a:cubicBezTo>
                    <a:pt x="21518" y="10932"/>
                    <a:pt x="20860" y="11588"/>
                    <a:pt x="20122" y="12008"/>
                  </a:cubicBezTo>
                  <a:cubicBezTo>
                    <a:pt x="19261" y="12500"/>
                    <a:pt x="18275" y="12673"/>
                    <a:pt x="17273" y="12673"/>
                  </a:cubicBezTo>
                  <a:cubicBezTo>
                    <a:pt x="16668" y="12673"/>
                    <a:pt x="16057" y="12610"/>
                    <a:pt x="15464" y="12516"/>
                  </a:cubicBezTo>
                  <a:cubicBezTo>
                    <a:pt x="14616" y="12382"/>
                    <a:pt x="13748" y="12195"/>
                    <a:pt x="12898" y="12195"/>
                  </a:cubicBezTo>
                  <a:cubicBezTo>
                    <a:pt x="12465" y="12195"/>
                    <a:pt x="12037" y="12244"/>
                    <a:pt x="11619" y="12373"/>
                  </a:cubicBezTo>
                  <a:cubicBezTo>
                    <a:pt x="11220" y="12496"/>
                    <a:pt x="10849" y="12689"/>
                    <a:pt x="10454" y="12817"/>
                  </a:cubicBezTo>
                  <a:cubicBezTo>
                    <a:pt x="10418" y="12828"/>
                    <a:pt x="10381" y="12840"/>
                    <a:pt x="10345" y="12850"/>
                  </a:cubicBezTo>
                  <a:cubicBezTo>
                    <a:pt x="10232" y="12882"/>
                    <a:pt x="10119" y="12911"/>
                    <a:pt x="10003" y="12933"/>
                  </a:cubicBezTo>
                  <a:cubicBezTo>
                    <a:pt x="10731" y="12740"/>
                    <a:pt x="11398" y="12350"/>
                    <a:pt x="12120" y="12125"/>
                  </a:cubicBezTo>
                  <a:cubicBezTo>
                    <a:pt x="12936" y="11870"/>
                    <a:pt x="13788" y="11835"/>
                    <a:pt x="14647" y="11835"/>
                  </a:cubicBezTo>
                  <a:cubicBezTo>
                    <a:pt x="14971" y="11835"/>
                    <a:pt x="15296" y="11840"/>
                    <a:pt x="15621" y="11840"/>
                  </a:cubicBezTo>
                  <a:cubicBezTo>
                    <a:pt x="16237" y="11840"/>
                    <a:pt x="16851" y="11822"/>
                    <a:pt x="17453" y="11718"/>
                  </a:cubicBezTo>
                  <a:cubicBezTo>
                    <a:pt x="18849" y="11478"/>
                    <a:pt x="20158" y="10764"/>
                    <a:pt x="21111" y="9723"/>
                  </a:cubicBezTo>
                  <a:cubicBezTo>
                    <a:pt x="22065" y="8681"/>
                    <a:pt x="22658" y="7318"/>
                    <a:pt x="22770" y="5913"/>
                  </a:cubicBezTo>
                  <a:cubicBezTo>
                    <a:pt x="22803" y="5484"/>
                    <a:pt x="22792" y="5044"/>
                    <a:pt x="22647" y="4639"/>
                  </a:cubicBezTo>
                  <a:cubicBezTo>
                    <a:pt x="22563" y="4402"/>
                    <a:pt x="22422" y="4173"/>
                    <a:pt x="22203" y="4051"/>
                  </a:cubicBezTo>
                  <a:cubicBezTo>
                    <a:pt x="22079" y="3982"/>
                    <a:pt x="21936" y="3951"/>
                    <a:pt x="21793" y="3951"/>
                  </a:cubicBezTo>
                  <a:cubicBezTo>
                    <a:pt x="21755" y="3951"/>
                    <a:pt x="21718" y="3953"/>
                    <a:pt x="21680" y="3957"/>
                  </a:cubicBezTo>
                  <a:cubicBezTo>
                    <a:pt x="21250" y="4001"/>
                    <a:pt x="20880" y="4283"/>
                    <a:pt x="20580" y="4594"/>
                  </a:cubicBezTo>
                  <a:cubicBezTo>
                    <a:pt x="20279" y="4905"/>
                    <a:pt x="20016" y="5258"/>
                    <a:pt x="19668" y="5515"/>
                  </a:cubicBezTo>
                  <a:cubicBezTo>
                    <a:pt x="18876" y="6101"/>
                    <a:pt x="17807" y="6083"/>
                    <a:pt x="16827" y="6210"/>
                  </a:cubicBezTo>
                  <a:cubicBezTo>
                    <a:pt x="15570" y="6372"/>
                    <a:pt x="14331" y="6826"/>
                    <a:pt x="13350" y="7624"/>
                  </a:cubicBezTo>
                  <a:cubicBezTo>
                    <a:pt x="11966" y="8751"/>
                    <a:pt x="11207" y="10443"/>
                    <a:pt x="10196" y="11910"/>
                  </a:cubicBezTo>
                  <a:cubicBezTo>
                    <a:pt x="9985" y="12216"/>
                    <a:pt x="9732" y="12546"/>
                    <a:pt x="9426" y="12795"/>
                  </a:cubicBezTo>
                  <a:cubicBezTo>
                    <a:pt x="9285" y="12825"/>
                    <a:pt x="9143" y="12839"/>
                    <a:pt x="9002" y="12839"/>
                  </a:cubicBezTo>
                  <a:cubicBezTo>
                    <a:pt x="8445" y="12839"/>
                    <a:pt x="7904" y="12619"/>
                    <a:pt x="7453" y="12284"/>
                  </a:cubicBezTo>
                  <a:cubicBezTo>
                    <a:pt x="7456" y="12284"/>
                    <a:pt x="7457" y="12285"/>
                    <a:pt x="7459" y="12285"/>
                  </a:cubicBezTo>
                  <a:cubicBezTo>
                    <a:pt x="7519" y="12296"/>
                    <a:pt x="7578" y="12300"/>
                    <a:pt x="7636" y="12300"/>
                  </a:cubicBezTo>
                  <a:cubicBezTo>
                    <a:pt x="7728" y="12300"/>
                    <a:pt x="7818" y="12289"/>
                    <a:pt x="7910" y="12277"/>
                  </a:cubicBezTo>
                  <a:cubicBezTo>
                    <a:pt x="8204" y="12240"/>
                    <a:pt x="8510" y="12117"/>
                    <a:pt x="8706" y="11886"/>
                  </a:cubicBezTo>
                  <a:cubicBezTo>
                    <a:pt x="8856" y="11708"/>
                    <a:pt x="8947" y="11490"/>
                    <a:pt x="9034" y="11274"/>
                  </a:cubicBezTo>
                  <a:cubicBezTo>
                    <a:pt x="9535" y="10013"/>
                    <a:pt x="9995" y="8649"/>
                    <a:pt x="11056" y="7799"/>
                  </a:cubicBezTo>
                  <a:cubicBezTo>
                    <a:pt x="11377" y="7544"/>
                    <a:pt x="11739" y="7346"/>
                    <a:pt x="12062" y="7093"/>
                  </a:cubicBezTo>
                  <a:cubicBezTo>
                    <a:pt x="12385" y="6841"/>
                    <a:pt x="12675" y="6516"/>
                    <a:pt x="12769" y="6117"/>
                  </a:cubicBezTo>
                  <a:cubicBezTo>
                    <a:pt x="12863" y="5720"/>
                    <a:pt x="12705" y="5244"/>
                    <a:pt x="12334" y="5070"/>
                  </a:cubicBezTo>
                  <a:cubicBezTo>
                    <a:pt x="12227" y="5020"/>
                    <a:pt x="12113" y="4998"/>
                    <a:pt x="11997" y="4998"/>
                  </a:cubicBezTo>
                  <a:cubicBezTo>
                    <a:pt x="11725" y="4998"/>
                    <a:pt x="11443" y="5119"/>
                    <a:pt x="11209" y="5273"/>
                  </a:cubicBezTo>
                  <a:cubicBezTo>
                    <a:pt x="10875" y="5490"/>
                    <a:pt x="10576" y="5773"/>
                    <a:pt x="10198" y="5901"/>
                  </a:cubicBezTo>
                  <a:cubicBezTo>
                    <a:pt x="9791" y="6036"/>
                    <a:pt x="9338" y="5973"/>
                    <a:pt x="8926" y="6093"/>
                  </a:cubicBezTo>
                  <a:cubicBezTo>
                    <a:pt x="8173" y="6314"/>
                    <a:pt x="7721" y="7112"/>
                    <a:pt x="7638" y="7886"/>
                  </a:cubicBezTo>
                  <a:cubicBezTo>
                    <a:pt x="7554" y="8661"/>
                    <a:pt x="7756" y="9435"/>
                    <a:pt x="7901" y="10201"/>
                  </a:cubicBezTo>
                  <a:cubicBezTo>
                    <a:pt x="7982" y="10627"/>
                    <a:pt x="8074" y="11189"/>
                    <a:pt x="7899" y="11604"/>
                  </a:cubicBezTo>
                  <a:cubicBezTo>
                    <a:pt x="7828" y="11773"/>
                    <a:pt x="7704" y="11920"/>
                    <a:pt x="7541" y="12004"/>
                  </a:cubicBezTo>
                  <a:cubicBezTo>
                    <a:pt x="7443" y="12056"/>
                    <a:pt x="7335" y="12079"/>
                    <a:pt x="7226" y="12098"/>
                  </a:cubicBezTo>
                  <a:cubicBezTo>
                    <a:pt x="7202" y="12077"/>
                    <a:pt x="7181" y="12058"/>
                    <a:pt x="7158" y="12037"/>
                  </a:cubicBezTo>
                  <a:cubicBezTo>
                    <a:pt x="6467" y="11388"/>
                    <a:pt x="6117" y="10484"/>
                    <a:pt x="5906" y="9580"/>
                  </a:cubicBezTo>
                  <a:cubicBezTo>
                    <a:pt x="5822" y="9216"/>
                    <a:pt x="5753" y="8850"/>
                    <a:pt x="5695" y="8481"/>
                  </a:cubicBezTo>
                  <a:lnTo>
                    <a:pt x="5695" y="8481"/>
                  </a:lnTo>
                  <a:cubicBezTo>
                    <a:pt x="5720" y="8534"/>
                    <a:pt x="5743" y="8582"/>
                    <a:pt x="5761" y="8620"/>
                  </a:cubicBezTo>
                  <a:cubicBezTo>
                    <a:pt x="5824" y="8759"/>
                    <a:pt x="5900" y="8903"/>
                    <a:pt x="6034" y="8978"/>
                  </a:cubicBezTo>
                  <a:cubicBezTo>
                    <a:pt x="6093" y="9010"/>
                    <a:pt x="6157" y="9025"/>
                    <a:pt x="6222" y="9025"/>
                  </a:cubicBezTo>
                  <a:cubicBezTo>
                    <a:pt x="6410" y="9025"/>
                    <a:pt x="6605" y="8901"/>
                    <a:pt x="6711" y="8734"/>
                  </a:cubicBezTo>
                  <a:cubicBezTo>
                    <a:pt x="6852" y="8511"/>
                    <a:pt x="6873" y="8238"/>
                    <a:pt x="6908" y="7976"/>
                  </a:cubicBezTo>
                  <a:cubicBezTo>
                    <a:pt x="6995" y="7335"/>
                    <a:pt x="7175" y="6707"/>
                    <a:pt x="7446" y="6121"/>
                  </a:cubicBezTo>
                  <a:cubicBezTo>
                    <a:pt x="7536" y="5922"/>
                    <a:pt x="7643" y="5721"/>
                    <a:pt x="7821" y="5592"/>
                  </a:cubicBezTo>
                  <a:cubicBezTo>
                    <a:pt x="8023" y="5443"/>
                    <a:pt x="8288" y="5414"/>
                    <a:pt x="8536" y="5371"/>
                  </a:cubicBezTo>
                  <a:cubicBezTo>
                    <a:pt x="9010" y="5291"/>
                    <a:pt x="9481" y="5151"/>
                    <a:pt x="9883" y="4889"/>
                  </a:cubicBezTo>
                  <a:cubicBezTo>
                    <a:pt x="10285" y="4628"/>
                    <a:pt x="10617" y="4237"/>
                    <a:pt x="10736" y="3773"/>
                  </a:cubicBezTo>
                  <a:cubicBezTo>
                    <a:pt x="10784" y="3587"/>
                    <a:pt x="10796" y="3383"/>
                    <a:pt x="10710" y="3210"/>
                  </a:cubicBezTo>
                  <a:cubicBezTo>
                    <a:pt x="10568" y="2933"/>
                    <a:pt x="10226" y="2834"/>
                    <a:pt x="9917" y="2786"/>
                  </a:cubicBezTo>
                  <a:cubicBezTo>
                    <a:pt x="9667" y="2747"/>
                    <a:pt x="9409" y="2725"/>
                    <a:pt x="9153" y="2725"/>
                  </a:cubicBezTo>
                  <a:cubicBezTo>
                    <a:pt x="8467" y="2725"/>
                    <a:pt x="7786" y="2882"/>
                    <a:pt x="7246" y="3291"/>
                  </a:cubicBezTo>
                  <a:cubicBezTo>
                    <a:pt x="6646" y="3747"/>
                    <a:pt x="6293" y="4459"/>
                    <a:pt x="6110" y="5186"/>
                  </a:cubicBezTo>
                  <a:cubicBezTo>
                    <a:pt x="5945" y="5839"/>
                    <a:pt x="5902" y="6513"/>
                    <a:pt x="5839" y="7181"/>
                  </a:cubicBezTo>
                  <a:cubicBezTo>
                    <a:pt x="5827" y="7313"/>
                    <a:pt x="5837" y="7490"/>
                    <a:pt x="5779" y="7613"/>
                  </a:cubicBezTo>
                  <a:cubicBezTo>
                    <a:pt x="5733" y="7709"/>
                    <a:pt x="5650" y="7726"/>
                    <a:pt x="5589" y="7758"/>
                  </a:cubicBezTo>
                  <a:cubicBezTo>
                    <a:pt x="5532" y="7355"/>
                    <a:pt x="5480" y="6953"/>
                    <a:pt x="5421" y="6552"/>
                  </a:cubicBezTo>
                  <a:cubicBezTo>
                    <a:pt x="5331" y="5933"/>
                    <a:pt x="5239" y="5312"/>
                    <a:pt x="5150" y="4693"/>
                  </a:cubicBezTo>
                  <a:cubicBezTo>
                    <a:pt x="5201" y="4617"/>
                    <a:pt x="5260" y="4543"/>
                    <a:pt x="5304" y="4466"/>
                  </a:cubicBezTo>
                  <a:cubicBezTo>
                    <a:pt x="5378" y="4334"/>
                    <a:pt x="5444" y="4199"/>
                    <a:pt x="5499" y="4058"/>
                  </a:cubicBezTo>
                  <a:cubicBezTo>
                    <a:pt x="5608" y="3785"/>
                    <a:pt x="5671" y="3506"/>
                    <a:pt x="5807" y="3244"/>
                  </a:cubicBezTo>
                  <a:cubicBezTo>
                    <a:pt x="5910" y="3044"/>
                    <a:pt x="6040" y="2854"/>
                    <a:pt x="6205" y="2699"/>
                  </a:cubicBezTo>
                  <a:cubicBezTo>
                    <a:pt x="6297" y="2614"/>
                    <a:pt x="6401" y="2540"/>
                    <a:pt x="6521" y="2500"/>
                  </a:cubicBezTo>
                  <a:cubicBezTo>
                    <a:pt x="6623" y="2467"/>
                    <a:pt x="6730" y="2463"/>
                    <a:pt x="6838" y="2463"/>
                  </a:cubicBezTo>
                  <a:cubicBezTo>
                    <a:pt x="6861" y="2463"/>
                    <a:pt x="6885" y="2463"/>
                    <a:pt x="6908" y="2463"/>
                  </a:cubicBezTo>
                  <a:cubicBezTo>
                    <a:pt x="7254" y="2467"/>
                    <a:pt x="7600" y="2472"/>
                    <a:pt x="7945" y="2475"/>
                  </a:cubicBezTo>
                  <a:cubicBezTo>
                    <a:pt x="7991" y="2476"/>
                    <a:pt x="8036" y="2477"/>
                    <a:pt x="8082" y="2477"/>
                  </a:cubicBezTo>
                  <a:cubicBezTo>
                    <a:pt x="8291" y="2477"/>
                    <a:pt x="8502" y="2463"/>
                    <a:pt x="8694" y="2385"/>
                  </a:cubicBezTo>
                  <a:cubicBezTo>
                    <a:pt x="8928" y="2288"/>
                    <a:pt x="9129" y="2067"/>
                    <a:pt x="9121" y="1815"/>
                  </a:cubicBezTo>
                  <a:cubicBezTo>
                    <a:pt x="9118" y="1737"/>
                    <a:pt x="9093" y="1658"/>
                    <a:pt x="9039" y="1605"/>
                  </a:cubicBezTo>
                  <a:cubicBezTo>
                    <a:pt x="8988" y="1556"/>
                    <a:pt x="8918" y="1534"/>
                    <a:pt x="8851" y="1517"/>
                  </a:cubicBezTo>
                  <a:cubicBezTo>
                    <a:pt x="8300" y="1370"/>
                    <a:pt x="7675" y="1367"/>
                    <a:pt x="7237" y="1004"/>
                  </a:cubicBezTo>
                  <a:cubicBezTo>
                    <a:pt x="7123" y="910"/>
                    <a:pt x="7028" y="794"/>
                    <a:pt x="6906" y="710"/>
                  </a:cubicBezTo>
                  <a:cubicBezTo>
                    <a:pt x="6776" y="618"/>
                    <a:pt x="6619" y="567"/>
                    <a:pt x="6461" y="567"/>
                  </a:cubicBezTo>
                  <a:cubicBezTo>
                    <a:pt x="6453" y="567"/>
                    <a:pt x="6446" y="567"/>
                    <a:pt x="6439" y="567"/>
                  </a:cubicBezTo>
                  <a:cubicBezTo>
                    <a:pt x="6238" y="573"/>
                    <a:pt x="6046" y="666"/>
                    <a:pt x="5895" y="797"/>
                  </a:cubicBezTo>
                  <a:cubicBezTo>
                    <a:pt x="5743" y="928"/>
                    <a:pt x="5629" y="1096"/>
                    <a:pt x="5534" y="1272"/>
                  </a:cubicBezTo>
                  <a:cubicBezTo>
                    <a:pt x="5350" y="1612"/>
                    <a:pt x="5233" y="1989"/>
                    <a:pt x="5192" y="2373"/>
                  </a:cubicBezTo>
                  <a:cubicBezTo>
                    <a:pt x="5147" y="2801"/>
                    <a:pt x="5183" y="3220"/>
                    <a:pt x="5224" y="3646"/>
                  </a:cubicBezTo>
                  <a:cubicBezTo>
                    <a:pt x="5257" y="3981"/>
                    <a:pt x="5253" y="4330"/>
                    <a:pt x="5141" y="4651"/>
                  </a:cubicBezTo>
                  <a:cubicBezTo>
                    <a:pt x="5072" y="4179"/>
                    <a:pt x="5003" y="3708"/>
                    <a:pt x="4934" y="3236"/>
                  </a:cubicBezTo>
                  <a:cubicBezTo>
                    <a:pt x="4858" y="2719"/>
                    <a:pt x="4803" y="2192"/>
                    <a:pt x="4692" y="1681"/>
                  </a:cubicBezTo>
                  <a:cubicBezTo>
                    <a:pt x="4596" y="1246"/>
                    <a:pt x="4432" y="821"/>
                    <a:pt x="4126" y="490"/>
                  </a:cubicBezTo>
                  <a:cubicBezTo>
                    <a:pt x="3861" y="203"/>
                    <a:pt x="3492" y="0"/>
                    <a:pt x="3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0"/>
            <p:cNvSpPr/>
            <p:nvPr/>
          </p:nvSpPr>
          <p:spPr>
            <a:xfrm>
              <a:off x="1919075" y="1574075"/>
              <a:ext cx="583625" cy="374275"/>
            </a:xfrm>
            <a:custGeom>
              <a:avLst/>
              <a:gdLst/>
              <a:ahLst/>
              <a:cxnLst/>
              <a:rect l="l" t="t" r="r" b="b"/>
              <a:pathLst>
                <a:path w="23345" h="14971" extrusionOk="0">
                  <a:moveTo>
                    <a:pt x="20931" y="1"/>
                  </a:moveTo>
                  <a:cubicBezTo>
                    <a:pt x="20451" y="1"/>
                    <a:pt x="20031" y="267"/>
                    <a:pt x="19763" y="662"/>
                  </a:cubicBezTo>
                  <a:cubicBezTo>
                    <a:pt x="19465" y="1102"/>
                    <a:pt x="19343" y="1640"/>
                    <a:pt x="19225" y="2149"/>
                  </a:cubicBezTo>
                  <a:cubicBezTo>
                    <a:pt x="19166" y="2402"/>
                    <a:pt x="19104" y="2655"/>
                    <a:pt x="19037" y="2906"/>
                  </a:cubicBezTo>
                  <a:cubicBezTo>
                    <a:pt x="19038" y="2928"/>
                    <a:pt x="19037" y="2949"/>
                    <a:pt x="19030" y="2971"/>
                  </a:cubicBezTo>
                  <a:cubicBezTo>
                    <a:pt x="18947" y="3239"/>
                    <a:pt x="18914" y="3518"/>
                    <a:pt x="18812" y="3783"/>
                  </a:cubicBezTo>
                  <a:cubicBezTo>
                    <a:pt x="18776" y="3878"/>
                    <a:pt x="18737" y="3971"/>
                    <a:pt x="18699" y="4067"/>
                  </a:cubicBezTo>
                  <a:cubicBezTo>
                    <a:pt x="18708" y="4047"/>
                    <a:pt x="18716" y="4030"/>
                    <a:pt x="18725" y="4011"/>
                  </a:cubicBezTo>
                  <a:lnTo>
                    <a:pt x="18725" y="4011"/>
                  </a:lnTo>
                  <a:cubicBezTo>
                    <a:pt x="18500" y="4746"/>
                    <a:pt x="18244" y="5474"/>
                    <a:pt x="17958" y="6186"/>
                  </a:cubicBezTo>
                  <a:cubicBezTo>
                    <a:pt x="17688" y="6858"/>
                    <a:pt x="17391" y="7519"/>
                    <a:pt x="17067" y="8166"/>
                  </a:cubicBezTo>
                  <a:cubicBezTo>
                    <a:pt x="17023" y="8255"/>
                    <a:pt x="16978" y="8344"/>
                    <a:pt x="16931" y="8433"/>
                  </a:cubicBezTo>
                  <a:cubicBezTo>
                    <a:pt x="16920" y="8466"/>
                    <a:pt x="16910" y="8500"/>
                    <a:pt x="16894" y="8533"/>
                  </a:cubicBezTo>
                  <a:cubicBezTo>
                    <a:pt x="16872" y="8582"/>
                    <a:pt x="16844" y="8623"/>
                    <a:pt x="16810" y="8660"/>
                  </a:cubicBezTo>
                  <a:cubicBezTo>
                    <a:pt x="16588" y="9082"/>
                    <a:pt x="16348" y="9494"/>
                    <a:pt x="16067" y="9878"/>
                  </a:cubicBezTo>
                  <a:cubicBezTo>
                    <a:pt x="15787" y="10257"/>
                    <a:pt x="15443" y="10617"/>
                    <a:pt x="15053" y="10908"/>
                  </a:cubicBezTo>
                  <a:cubicBezTo>
                    <a:pt x="15042" y="10900"/>
                    <a:pt x="15035" y="10887"/>
                    <a:pt x="15025" y="10879"/>
                  </a:cubicBezTo>
                  <a:cubicBezTo>
                    <a:pt x="14984" y="10903"/>
                    <a:pt x="14943" y="10928"/>
                    <a:pt x="14898" y="10949"/>
                  </a:cubicBezTo>
                  <a:cubicBezTo>
                    <a:pt x="14919" y="10949"/>
                    <a:pt x="14941" y="10949"/>
                    <a:pt x="14964" y="10949"/>
                  </a:cubicBezTo>
                  <a:cubicBezTo>
                    <a:pt x="14975" y="10949"/>
                    <a:pt x="14986" y="10949"/>
                    <a:pt x="14996" y="10949"/>
                  </a:cubicBezTo>
                  <a:cubicBezTo>
                    <a:pt x="14458" y="11336"/>
                    <a:pt x="13837" y="11592"/>
                    <a:pt x="13185" y="11592"/>
                  </a:cubicBezTo>
                  <a:cubicBezTo>
                    <a:pt x="13050" y="11592"/>
                    <a:pt x="12913" y="11581"/>
                    <a:pt x="12775" y="11558"/>
                  </a:cubicBezTo>
                  <a:cubicBezTo>
                    <a:pt x="12678" y="11569"/>
                    <a:pt x="12581" y="11574"/>
                    <a:pt x="12484" y="11574"/>
                  </a:cubicBezTo>
                  <a:cubicBezTo>
                    <a:pt x="12256" y="11574"/>
                    <a:pt x="12029" y="11544"/>
                    <a:pt x="11808" y="11489"/>
                  </a:cubicBezTo>
                  <a:lnTo>
                    <a:pt x="11808" y="11489"/>
                  </a:lnTo>
                  <a:cubicBezTo>
                    <a:pt x="11869" y="11516"/>
                    <a:pt x="11931" y="11542"/>
                    <a:pt x="11994" y="11565"/>
                  </a:cubicBezTo>
                  <a:cubicBezTo>
                    <a:pt x="12086" y="11599"/>
                    <a:pt x="12177" y="11629"/>
                    <a:pt x="12270" y="11658"/>
                  </a:cubicBezTo>
                  <a:cubicBezTo>
                    <a:pt x="12273" y="11673"/>
                    <a:pt x="12278" y="11687"/>
                    <a:pt x="12286" y="11699"/>
                  </a:cubicBezTo>
                  <a:cubicBezTo>
                    <a:pt x="12132" y="11679"/>
                    <a:pt x="11973" y="11638"/>
                    <a:pt x="11828" y="11599"/>
                  </a:cubicBezTo>
                  <a:cubicBezTo>
                    <a:pt x="11415" y="11486"/>
                    <a:pt x="11026" y="11307"/>
                    <a:pt x="10639" y="11128"/>
                  </a:cubicBezTo>
                  <a:cubicBezTo>
                    <a:pt x="10397" y="11016"/>
                    <a:pt x="10156" y="10906"/>
                    <a:pt x="9924" y="10774"/>
                  </a:cubicBezTo>
                  <a:cubicBezTo>
                    <a:pt x="9788" y="10696"/>
                    <a:pt x="9654" y="10612"/>
                    <a:pt x="9521" y="10527"/>
                  </a:cubicBezTo>
                  <a:cubicBezTo>
                    <a:pt x="9383" y="10439"/>
                    <a:pt x="9303" y="10335"/>
                    <a:pt x="9199" y="10214"/>
                  </a:cubicBezTo>
                  <a:cubicBezTo>
                    <a:pt x="9092" y="10093"/>
                    <a:pt x="8992" y="9965"/>
                    <a:pt x="8897" y="9834"/>
                  </a:cubicBezTo>
                  <a:cubicBezTo>
                    <a:pt x="8707" y="9575"/>
                    <a:pt x="8536" y="9302"/>
                    <a:pt x="8371" y="9026"/>
                  </a:cubicBezTo>
                  <a:cubicBezTo>
                    <a:pt x="7974" y="8363"/>
                    <a:pt x="7609" y="7675"/>
                    <a:pt x="7101" y="7085"/>
                  </a:cubicBezTo>
                  <a:cubicBezTo>
                    <a:pt x="6415" y="6289"/>
                    <a:pt x="5480" y="5708"/>
                    <a:pt x="4460" y="5445"/>
                  </a:cubicBezTo>
                  <a:cubicBezTo>
                    <a:pt x="4037" y="5336"/>
                    <a:pt x="3601" y="5282"/>
                    <a:pt x="3164" y="5282"/>
                  </a:cubicBezTo>
                  <a:cubicBezTo>
                    <a:pt x="2547" y="5282"/>
                    <a:pt x="1930" y="5390"/>
                    <a:pt x="1351" y="5604"/>
                  </a:cubicBezTo>
                  <a:cubicBezTo>
                    <a:pt x="984" y="5741"/>
                    <a:pt x="622" y="5926"/>
                    <a:pt x="370" y="6225"/>
                  </a:cubicBezTo>
                  <a:cubicBezTo>
                    <a:pt x="118" y="6524"/>
                    <a:pt x="0" y="6959"/>
                    <a:pt x="155" y="7315"/>
                  </a:cubicBezTo>
                  <a:cubicBezTo>
                    <a:pt x="352" y="7766"/>
                    <a:pt x="898" y="7955"/>
                    <a:pt x="1392" y="7977"/>
                  </a:cubicBezTo>
                  <a:cubicBezTo>
                    <a:pt x="1447" y="7979"/>
                    <a:pt x="1502" y="7980"/>
                    <a:pt x="1557" y="7980"/>
                  </a:cubicBezTo>
                  <a:cubicBezTo>
                    <a:pt x="1807" y="7980"/>
                    <a:pt x="2057" y="7960"/>
                    <a:pt x="2306" y="7960"/>
                  </a:cubicBezTo>
                  <a:cubicBezTo>
                    <a:pt x="2495" y="7960"/>
                    <a:pt x="2683" y="7972"/>
                    <a:pt x="2868" y="8013"/>
                  </a:cubicBezTo>
                  <a:cubicBezTo>
                    <a:pt x="3077" y="8059"/>
                    <a:pt x="3289" y="8152"/>
                    <a:pt x="3408" y="8327"/>
                  </a:cubicBezTo>
                  <a:cubicBezTo>
                    <a:pt x="3509" y="8476"/>
                    <a:pt x="3529" y="8665"/>
                    <a:pt x="3548" y="8844"/>
                  </a:cubicBezTo>
                  <a:cubicBezTo>
                    <a:pt x="3601" y="9335"/>
                    <a:pt x="3702" y="9874"/>
                    <a:pt x="4097" y="10171"/>
                  </a:cubicBezTo>
                  <a:cubicBezTo>
                    <a:pt x="4324" y="10342"/>
                    <a:pt x="4613" y="10401"/>
                    <a:pt x="4900" y="10401"/>
                  </a:cubicBezTo>
                  <a:cubicBezTo>
                    <a:pt x="4970" y="10401"/>
                    <a:pt x="5039" y="10397"/>
                    <a:pt x="5108" y="10391"/>
                  </a:cubicBezTo>
                  <a:cubicBezTo>
                    <a:pt x="5459" y="10360"/>
                    <a:pt x="5802" y="10266"/>
                    <a:pt x="6155" y="10240"/>
                  </a:cubicBezTo>
                  <a:cubicBezTo>
                    <a:pt x="6229" y="10235"/>
                    <a:pt x="6302" y="10232"/>
                    <a:pt x="6374" y="10232"/>
                  </a:cubicBezTo>
                  <a:cubicBezTo>
                    <a:pt x="7968" y="10232"/>
                    <a:pt x="9231" y="11465"/>
                    <a:pt x="10721" y="11862"/>
                  </a:cubicBezTo>
                  <a:cubicBezTo>
                    <a:pt x="10801" y="11883"/>
                    <a:pt x="10882" y="11903"/>
                    <a:pt x="10962" y="11919"/>
                  </a:cubicBezTo>
                  <a:cubicBezTo>
                    <a:pt x="11272" y="11986"/>
                    <a:pt x="11591" y="12022"/>
                    <a:pt x="11908" y="12022"/>
                  </a:cubicBezTo>
                  <a:cubicBezTo>
                    <a:pt x="12274" y="12022"/>
                    <a:pt x="12638" y="11975"/>
                    <a:pt x="12986" y="11873"/>
                  </a:cubicBezTo>
                  <a:cubicBezTo>
                    <a:pt x="13047" y="11877"/>
                    <a:pt x="13107" y="11879"/>
                    <a:pt x="13168" y="11879"/>
                  </a:cubicBezTo>
                  <a:cubicBezTo>
                    <a:pt x="13954" y="11879"/>
                    <a:pt x="14728" y="11551"/>
                    <a:pt x="15349" y="11060"/>
                  </a:cubicBezTo>
                  <a:lnTo>
                    <a:pt x="15349" y="11060"/>
                  </a:lnTo>
                  <a:cubicBezTo>
                    <a:pt x="15302" y="11138"/>
                    <a:pt x="15257" y="11216"/>
                    <a:pt x="15222" y="11301"/>
                  </a:cubicBezTo>
                  <a:cubicBezTo>
                    <a:pt x="15102" y="11590"/>
                    <a:pt x="15101" y="11909"/>
                    <a:pt x="15107" y="12217"/>
                  </a:cubicBezTo>
                  <a:cubicBezTo>
                    <a:pt x="15113" y="12509"/>
                    <a:pt x="15086" y="12803"/>
                    <a:pt x="15153" y="13087"/>
                  </a:cubicBezTo>
                  <a:cubicBezTo>
                    <a:pt x="15338" y="13868"/>
                    <a:pt x="15928" y="14545"/>
                    <a:pt x="16684" y="14827"/>
                  </a:cubicBezTo>
                  <a:cubicBezTo>
                    <a:pt x="16945" y="14924"/>
                    <a:pt x="17224" y="14971"/>
                    <a:pt x="17504" y="14971"/>
                  </a:cubicBezTo>
                  <a:cubicBezTo>
                    <a:pt x="18030" y="14971"/>
                    <a:pt x="18557" y="14802"/>
                    <a:pt x="18970" y="14477"/>
                  </a:cubicBezTo>
                  <a:cubicBezTo>
                    <a:pt x="19174" y="14317"/>
                    <a:pt x="19348" y="14123"/>
                    <a:pt x="19549" y="13957"/>
                  </a:cubicBezTo>
                  <a:cubicBezTo>
                    <a:pt x="19885" y="13677"/>
                    <a:pt x="20288" y="13476"/>
                    <a:pt x="20715" y="13379"/>
                  </a:cubicBezTo>
                  <a:cubicBezTo>
                    <a:pt x="21029" y="13307"/>
                    <a:pt x="21381" y="13276"/>
                    <a:pt x="21601" y="13044"/>
                  </a:cubicBezTo>
                  <a:cubicBezTo>
                    <a:pt x="21803" y="12830"/>
                    <a:pt x="21828" y="12506"/>
                    <a:pt x="21798" y="12215"/>
                  </a:cubicBezTo>
                  <a:cubicBezTo>
                    <a:pt x="21774" y="11976"/>
                    <a:pt x="21717" y="11735"/>
                    <a:pt x="21597" y="11528"/>
                  </a:cubicBezTo>
                  <a:cubicBezTo>
                    <a:pt x="21328" y="11071"/>
                    <a:pt x="20771" y="10840"/>
                    <a:pt x="20237" y="10840"/>
                  </a:cubicBezTo>
                  <a:cubicBezTo>
                    <a:pt x="20218" y="10840"/>
                    <a:pt x="20198" y="10841"/>
                    <a:pt x="20179" y="10841"/>
                  </a:cubicBezTo>
                  <a:cubicBezTo>
                    <a:pt x="19626" y="10860"/>
                    <a:pt x="19104" y="11086"/>
                    <a:pt x="18617" y="11344"/>
                  </a:cubicBezTo>
                  <a:cubicBezTo>
                    <a:pt x="18129" y="11602"/>
                    <a:pt x="17657" y="11898"/>
                    <a:pt x="17134" y="12074"/>
                  </a:cubicBezTo>
                  <a:cubicBezTo>
                    <a:pt x="16972" y="12130"/>
                    <a:pt x="16798" y="12172"/>
                    <a:pt x="16628" y="12172"/>
                  </a:cubicBezTo>
                  <a:cubicBezTo>
                    <a:pt x="16517" y="12172"/>
                    <a:pt x="16408" y="12154"/>
                    <a:pt x="16305" y="12109"/>
                  </a:cubicBezTo>
                  <a:cubicBezTo>
                    <a:pt x="16029" y="11990"/>
                    <a:pt x="15954" y="11759"/>
                    <a:pt x="15821" y="11522"/>
                  </a:cubicBezTo>
                  <a:cubicBezTo>
                    <a:pt x="15744" y="11383"/>
                    <a:pt x="15658" y="11265"/>
                    <a:pt x="15611" y="11108"/>
                  </a:cubicBezTo>
                  <a:cubicBezTo>
                    <a:pt x="15595" y="11059"/>
                    <a:pt x="15566" y="10974"/>
                    <a:pt x="15550" y="10892"/>
                  </a:cubicBezTo>
                  <a:cubicBezTo>
                    <a:pt x="15570" y="10874"/>
                    <a:pt x="15590" y="10857"/>
                    <a:pt x="15610" y="10839"/>
                  </a:cubicBezTo>
                  <a:cubicBezTo>
                    <a:pt x="15692" y="10763"/>
                    <a:pt x="15770" y="10682"/>
                    <a:pt x="15846" y="10602"/>
                  </a:cubicBezTo>
                  <a:cubicBezTo>
                    <a:pt x="15851" y="10607"/>
                    <a:pt x="15857" y="10612"/>
                    <a:pt x="15862" y="10617"/>
                  </a:cubicBezTo>
                  <a:cubicBezTo>
                    <a:pt x="16057" y="10769"/>
                    <a:pt x="16290" y="10855"/>
                    <a:pt x="16530" y="10876"/>
                  </a:cubicBezTo>
                  <a:cubicBezTo>
                    <a:pt x="16570" y="10879"/>
                    <a:pt x="16610" y="10881"/>
                    <a:pt x="16649" y="10881"/>
                  </a:cubicBezTo>
                  <a:cubicBezTo>
                    <a:pt x="16865" y="10881"/>
                    <a:pt x="17082" y="10831"/>
                    <a:pt x="17276" y="10733"/>
                  </a:cubicBezTo>
                  <a:cubicBezTo>
                    <a:pt x="17505" y="10617"/>
                    <a:pt x="17706" y="10456"/>
                    <a:pt x="17913" y="10304"/>
                  </a:cubicBezTo>
                  <a:cubicBezTo>
                    <a:pt x="18312" y="10007"/>
                    <a:pt x="18741" y="9736"/>
                    <a:pt x="19219" y="9595"/>
                  </a:cubicBezTo>
                  <a:cubicBezTo>
                    <a:pt x="19435" y="9530"/>
                    <a:pt x="19662" y="9494"/>
                    <a:pt x="19887" y="9494"/>
                  </a:cubicBezTo>
                  <a:cubicBezTo>
                    <a:pt x="20161" y="9494"/>
                    <a:pt x="20433" y="9547"/>
                    <a:pt x="20677" y="9669"/>
                  </a:cubicBezTo>
                  <a:cubicBezTo>
                    <a:pt x="20987" y="9823"/>
                    <a:pt x="21236" y="10074"/>
                    <a:pt x="21523" y="10266"/>
                  </a:cubicBezTo>
                  <a:cubicBezTo>
                    <a:pt x="21736" y="10409"/>
                    <a:pt x="21991" y="10520"/>
                    <a:pt x="22241" y="10520"/>
                  </a:cubicBezTo>
                  <a:cubicBezTo>
                    <a:pt x="22329" y="10520"/>
                    <a:pt x="22416" y="10506"/>
                    <a:pt x="22500" y="10475"/>
                  </a:cubicBezTo>
                  <a:cubicBezTo>
                    <a:pt x="22902" y="10330"/>
                    <a:pt x="23082" y="9867"/>
                    <a:pt x="23144" y="9446"/>
                  </a:cubicBezTo>
                  <a:cubicBezTo>
                    <a:pt x="23187" y="9144"/>
                    <a:pt x="23195" y="8840"/>
                    <a:pt x="23167" y="8538"/>
                  </a:cubicBezTo>
                  <a:cubicBezTo>
                    <a:pt x="23137" y="8233"/>
                    <a:pt x="23071" y="7927"/>
                    <a:pt x="22933" y="7652"/>
                  </a:cubicBezTo>
                  <a:cubicBezTo>
                    <a:pt x="22716" y="7216"/>
                    <a:pt x="22326" y="6872"/>
                    <a:pt x="21873" y="6683"/>
                  </a:cubicBezTo>
                  <a:cubicBezTo>
                    <a:pt x="21578" y="6561"/>
                    <a:pt x="21257" y="6502"/>
                    <a:pt x="20936" y="6502"/>
                  </a:cubicBezTo>
                  <a:cubicBezTo>
                    <a:pt x="20767" y="6502"/>
                    <a:pt x="20597" y="6519"/>
                    <a:pt x="20431" y="6551"/>
                  </a:cubicBezTo>
                  <a:cubicBezTo>
                    <a:pt x="20071" y="6620"/>
                    <a:pt x="19726" y="6760"/>
                    <a:pt x="19426" y="6970"/>
                  </a:cubicBezTo>
                  <a:cubicBezTo>
                    <a:pt x="18631" y="7525"/>
                    <a:pt x="18246" y="8478"/>
                    <a:pt x="17724" y="9292"/>
                  </a:cubicBezTo>
                  <a:cubicBezTo>
                    <a:pt x="17520" y="9611"/>
                    <a:pt x="17284" y="9932"/>
                    <a:pt x="16956" y="10129"/>
                  </a:cubicBezTo>
                  <a:cubicBezTo>
                    <a:pt x="16653" y="10310"/>
                    <a:pt x="16313" y="10429"/>
                    <a:pt x="15961" y="10476"/>
                  </a:cubicBezTo>
                  <a:cubicBezTo>
                    <a:pt x="16661" y="9689"/>
                    <a:pt x="17146" y="8713"/>
                    <a:pt x="17586" y="7765"/>
                  </a:cubicBezTo>
                  <a:cubicBezTo>
                    <a:pt x="17747" y="7714"/>
                    <a:pt x="17901" y="7647"/>
                    <a:pt x="18045" y="7565"/>
                  </a:cubicBezTo>
                  <a:cubicBezTo>
                    <a:pt x="18256" y="7444"/>
                    <a:pt x="18406" y="7261"/>
                    <a:pt x="18602" y="7130"/>
                  </a:cubicBezTo>
                  <a:cubicBezTo>
                    <a:pt x="19016" y="6856"/>
                    <a:pt x="19388" y="6517"/>
                    <a:pt x="19838" y="6291"/>
                  </a:cubicBezTo>
                  <a:cubicBezTo>
                    <a:pt x="20154" y="6130"/>
                    <a:pt x="20508" y="6024"/>
                    <a:pt x="20860" y="6024"/>
                  </a:cubicBezTo>
                  <a:cubicBezTo>
                    <a:pt x="20990" y="6024"/>
                    <a:pt x="21120" y="6038"/>
                    <a:pt x="21248" y="6070"/>
                  </a:cubicBezTo>
                  <a:cubicBezTo>
                    <a:pt x="21703" y="6183"/>
                    <a:pt x="22079" y="6497"/>
                    <a:pt x="22518" y="6657"/>
                  </a:cubicBezTo>
                  <a:cubicBezTo>
                    <a:pt x="22617" y="6694"/>
                    <a:pt x="22725" y="6722"/>
                    <a:pt x="22830" y="6722"/>
                  </a:cubicBezTo>
                  <a:cubicBezTo>
                    <a:pt x="22895" y="6722"/>
                    <a:pt x="22959" y="6712"/>
                    <a:pt x="23019" y="6685"/>
                  </a:cubicBezTo>
                  <a:cubicBezTo>
                    <a:pt x="23164" y="6622"/>
                    <a:pt x="23261" y="6477"/>
                    <a:pt x="23303" y="6323"/>
                  </a:cubicBezTo>
                  <a:cubicBezTo>
                    <a:pt x="23344" y="6171"/>
                    <a:pt x="23338" y="6010"/>
                    <a:pt x="23328" y="5853"/>
                  </a:cubicBezTo>
                  <a:cubicBezTo>
                    <a:pt x="23306" y="5531"/>
                    <a:pt x="23267" y="5205"/>
                    <a:pt x="23143" y="4908"/>
                  </a:cubicBezTo>
                  <a:cubicBezTo>
                    <a:pt x="23019" y="4610"/>
                    <a:pt x="22799" y="4340"/>
                    <a:pt x="22502" y="4215"/>
                  </a:cubicBezTo>
                  <a:cubicBezTo>
                    <a:pt x="22408" y="4175"/>
                    <a:pt x="22306" y="4149"/>
                    <a:pt x="22219" y="4092"/>
                  </a:cubicBezTo>
                  <a:cubicBezTo>
                    <a:pt x="22129" y="4034"/>
                    <a:pt x="22063" y="3946"/>
                    <a:pt x="21997" y="3861"/>
                  </a:cubicBezTo>
                  <a:cubicBezTo>
                    <a:pt x="21711" y="3494"/>
                    <a:pt x="21354" y="3115"/>
                    <a:pt x="20889" y="3083"/>
                  </a:cubicBezTo>
                  <a:cubicBezTo>
                    <a:pt x="20868" y="3082"/>
                    <a:pt x="20847" y="3081"/>
                    <a:pt x="20826" y="3081"/>
                  </a:cubicBezTo>
                  <a:cubicBezTo>
                    <a:pt x="20447" y="3081"/>
                    <a:pt x="20093" y="3324"/>
                    <a:pt x="19868" y="3634"/>
                  </a:cubicBezTo>
                  <a:cubicBezTo>
                    <a:pt x="19630" y="3959"/>
                    <a:pt x="19506" y="4350"/>
                    <a:pt x="19376" y="4731"/>
                  </a:cubicBezTo>
                  <a:cubicBezTo>
                    <a:pt x="19294" y="4968"/>
                    <a:pt x="19208" y="5204"/>
                    <a:pt x="19114" y="5438"/>
                  </a:cubicBezTo>
                  <a:cubicBezTo>
                    <a:pt x="18966" y="5808"/>
                    <a:pt x="18801" y="6171"/>
                    <a:pt x="18606" y="6520"/>
                  </a:cubicBezTo>
                  <a:cubicBezTo>
                    <a:pt x="18522" y="6673"/>
                    <a:pt x="18476" y="6839"/>
                    <a:pt x="18373" y="6981"/>
                  </a:cubicBezTo>
                  <a:cubicBezTo>
                    <a:pt x="18277" y="7114"/>
                    <a:pt x="18154" y="7227"/>
                    <a:pt x="18029" y="7331"/>
                  </a:cubicBezTo>
                  <a:cubicBezTo>
                    <a:pt x="17908" y="7431"/>
                    <a:pt x="17783" y="7526"/>
                    <a:pt x="17656" y="7618"/>
                  </a:cubicBezTo>
                  <a:lnTo>
                    <a:pt x="17675" y="7576"/>
                  </a:lnTo>
                  <a:cubicBezTo>
                    <a:pt x="18252" y="6329"/>
                    <a:pt x="18735" y="5039"/>
                    <a:pt x="19119" y="3719"/>
                  </a:cubicBezTo>
                  <a:cubicBezTo>
                    <a:pt x="19303" y="3090"/>
                    <a:pt x="19442" y="2450"/>
                    <a:pt x="19607" y="1817"/>
                  </a:cubicBezTo>
                  <a:cubicBezTo>
                    <a:pt x="19732" y="1339"/>
                    <a:pt x="19904" y="784"/>
                    <a:pt x="20329" y="485"/>
                  </a:cubicBezTo>
                  <a:cubicBezTo>
                    <a:pt x="20515" y="354"/>
                    <a:pt x="20719" y="298"/>
                    <a:pt x="20924" y="298"/>
                  </a:cubicBezTo>
                  <a:cubicBezTo>
                    <a:pt x="21315" y="298"/>
                    <a:pt x="21709" y="503"/>
                    <a:pt x="21986" y="789"/>
                  </a:cubicBezTo>
                  <a:cubicBezTo>
                    <a:pt x="22491" y="1311"/>
                    <a:pt x="22633" y="2083"/>
                    <a:pt x="22770" y="2767"/>
                  </a:cubicBezTo>
                  <a:cubicBezTo>
                    <a:pt x="22785" y="2840"/>
                    <a:pt x="22839" y="2872"/>
                    <a:pt x="22896" y="2872"/>
                  </a:cubicBezTo>
                  <a:cubicBezTo>
                    <a:pt x="22983" y="2872"/>
                    <a:pt x="23076" y="2800"/>
                    <a:pt x="23053" y="2689"/>
                  </a:cubicBezTo>
                  <a:cubicBezTo>
                    <a:pt x="22927" y="2059"/>
                    <a:pt x="22790" y="1401"/>
                    <a:pt x="22420" y="861"/>
                  </a:cubicBezTo>
                  <a:cubicBezTo>
                    <a:pt x="22111" y="412"/>
                    <a:pt x="21625" y="69"/>
                    <a:pt x="21073" y="8"/>
                  </a:cubicBezTo>
                  <a:cubicBezTo>
                    <a:pt x="21025" y="3"/>
                    <a:pt x="20977" y="1"/>
                    <a:pt x="20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0"/>
            <p:cNvSpPr/>
            <p:nvPr/>
          </p:nvSpPr>
          <p:spPr>
            <a:xfrm>
              <a:off x="1924400" y="1572750"/>
              <a:ext cx="314275" cy="295675"/>
            </a:xfrm>
            <a:custGeom>
              <a:avLst/>
              <a:gdLst/>
              <a:ahLst/>
              <a:cxnLst/>
              <a:rect l="l" t="t" r="r" b="b"/>
              <a:pathLst>
                <a:path w="12571" h="11827" extrusionOk="0">
                  <a:moveTo>
                    <a:pt x="757" y="1"/>
                  </a:moveTo>
                  <a:cubicBezTo>
                    <a:pt x="572" y="1"/>
                    <a:pt x="400" y="45"/>
                    <a:pt x="271" y="176"/>
                  </a:cubicBezTo>
                  <a:cubicBezTo>
                    <a:pt x="1" y="455"/>
                    <a:pt x="129" y="913"/>
                    <a:pt x="274" y="1274"/>
                  </a:cubicBezTo>
                  <a:cubicBezTo>
                    <a:pt x="523" y="1894"/>
                    <a:pt x="795" y="2543"/>
                    <a:pt x="1324" y="2949"/>
                  </a:cubicBezTo>
                  <a:cubicBezTo>
                    <a:pt x="1601" y="3162"/>
                    <a:pt x="1929" y="3291"/>
                    <a:pt x="2257" y="3406"/>
                  </a:cubicBezTo>
                  <a:cubicBezTo>
                    <a:pt x="3352" y="3792"/>
                    <a:pt x="4495" y="4043"/>
                    <a:pt x="5651" y="4148"/>
                  </a:cubicBezTo>
                  <a:cubicBezTo>
                    <a:pt x="6088" y="4187"/>
                    <a:pt x="6535" y="4208"/>
                    <a:pt x="6948" y="4359"/>
                  </a:cubicBezTo>
                  <a:cubicBezTo>
                    <a:pt x="7747" y="4648"/>
                    <a:pt x="8311" y="5385"/>
                    <a:pt x="8631" y="6171"/>
                  </a:cubicBezTo>
                  <a:cubicBezTo>
                    <a:pt x="8954" y="6957"/>
                    <a:pt x="9076" y="7808"/>
                    <a:pt x="9273" y="8635"/>
                  </a:cubicBezTo>
                  <a:cubicBezTo>
                    <a:pt x="9469" y="9462"/>
                    <a:pt x="9759" y="10299"/>
                    <a:pt x="10340" y="10917"/>
                  </a:cubicBezTo>
                  <a:cubicBezTo>
                    <a:pt x="10815" y="11421"/>
                    <a:pt x="11475" y="11749"/>
                    <a:pt x="12164" y="11826"/>
                  </a:cubicBezTo>
                  <a:lnTo>
                    <a:pt x="12571" y="11695"/>
                  </a:lnTo>
                  <a:cubicBezTo>
                    <a:pt x="12272" y="11432"/>
                    <a:pt x="12192" y="11004"/>
                    <a:pt x="12155" y="10609"/>
                  </a:cubicBezTo>
                  <a:cubicBezTo>
                    <a:pt x="11959" y="8535"/>
                    <a:pt x="12421" y="6384"/>
                    <a:pt x="11812" y="4391"/>
                  </a:cubicBezTo>
                  <a:cubicBezTo>
                    <a:pt x="11136" y="2173"/>
                    <a:pt x="9065" y="451"/>
                    <a:pt x="6763" y="188"/>
                  </a:cubicBezTo>
                  <a:cubicBezTo>
                    <a:pt x="6485" y="156"/>
                    <a:pt x="6207" y="144"/>
                    <a:pt x="5928" y="144"/>
                  </a:cubicBezTo>
                  <a:cubicBezTo>
                    <a:pt x="4974" y="144"/>
                    <a:pt x="4014" y="288"/>
                    <a:pt x="3058" y="288"/>
                  </a:cubicBezTo>
                  <a:cubicBezTo>
                    <a:pt x="2906" y="288"/>
                    <a:pt x="2754" y="284"/>
                    <a:pt x="2603" y="276"/>
                  </a:cubicBezTo>
                  <a:cubicBezTo>
                    <a:pt x="2176" y="251"/>
                    <a:pt x="1751" y="190"/>
                    <a:pt x="1335" y="91"/>
                  </a:cubicBezTo>
                  <a:cubicBezTo>
                    <a:pt x="1151" y="47"/>
                    <a:pt x="94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0"/>
            <p:cNvSpPr/>
            <p:nvPr/>
          </p:nvSpPr>
          <p:spPr>
            <a:xfrm>
              <a:off x="2301600" y="1582475"/>
              <a:ext cx="79675" cy="178225"/>
            </a:xfrm>
            <a:custGeom>
              <a:avLst/>
              <a:gdLst/>
              <a:ahLst/>
              <a:cxnLst/>
              <a:rect l="l" t="t" r="r" b="b"/>
              <a:pathLst>
                <a:path w="3187" h="7129" extrusionOk="0">
                  <a:moveTo>
                    <a:pt x="1020" y="1"/>
                  </a:moveTo>
                  <a:cubicBezTo>
                    <a:pt x="678" y="1"/>
                    <a:pt x="337" y="29"/>
                    <a:pt x="0" y="85"/>
                  </a:cubicBezTo>
                  <a:cubicBezTo>
                    <a:pt x="393" y="512"/>
                    <a:pt x="792" y="947"/>
                    <a:pt x="1037" y="1471"/>
                  </a:cubicBezTo>
                  <a:cubicBezTo>
                    <a:pt x="1424" y="2301"/>
                    <a:pt x="1384" y="3257"/>
                    <a:pt x="1386" y="4173"/>
                  </a:cubicBezTo>
                  <a:cubicBezTo>
                    <a:pt x="1388" y="4516"/>
                    <a:pt x="1394" y="4869"/>
                    <a:pt x="1436" y="5215"/>
                  </a:cubicBezTo>
                  <a:cubicBezTo>
                    <a:pt x="1455" y="5775"/>
                    <a:pt x="1566" y="6331"/>
                    <a:pt x="1852" y="6808"/>
                  </a:cubicBezTo>
                  <a:cubicBezTo>
                    <a:pt x="1943" y="6958"/>
                    <a:pt x="2070" y="7111"/>
                    <a:pt x="2245" y="7128"/>
                  </a:cubicBezTo>
                  <a:cubicBezTo>
                    <a:pt x="2216" y="6474"/>
                    <a:pt x="2206" y="5817"/>
                    <a:pt x="2216" y="5160"/>
                  </a:cubicBezTo>
                  <a:cubicBezTo>
                    <a:pt x="2488" y="4257"/>
                    <a:pt x="2805" y="3371"/>
                    <a:pt x="3017" y="2445"/>
                  </a:cubicBezTo>
                  <a:cubicBezTo>
                    <a:pt x="3106" y="2053"/>
                    <a:pt x="3186" y="1653"/>
                    <a:pt x="3140" y="1254"/>
                  </a:cubicBezTo>
                  <a:cubicBezTo>
                    <a:pt x="3094" y="856"/>
                    <a:pt x="2899" y="455"/>
                    <a:pt x="2551" y="253"/>
                  </a:cubicBezTo>
                  <a:cubicBezTo>
                    <a:pt x="2370" y="148"/>
                    <a:pt x="2160" y="104"/>
                    <a:pt x="1953" y="72"/>
                  </a:cubicBezTo>
                  <a:cubicBezTo>
                    <a:pt x="1644" y="24"/>
                    <a:pt x="1332" y="1"/>
                    <a:pt x="1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0"/>
            <p:cNvSpPr/>
            <p:nvPr/>
          </p:nvSpPr>
          <p:spPr>
            <a:xfrm>
              <a:off x="2187825" y="1585050"/>
              <a:ext cx="128025" cy="265525"/>
            </a:xfrm>
            <a:custGeom>
              <a:avLst/>
              <a:gdLst/>
              <a:ahLst/>
              <a:cxnLst/>
              <a:rect l="l" t="t" r="r" b="b"/>
              <a:pathLst>
                <a:path w="5121" h="10621" extrusionOk="0">
                  <a:moveTo>
                    <a:pt x="1" y="1"/>
                  </a:moveTo>
                  <a:lnTo>
                    <a:pt x="1" y="1"/>
                  </a:lnTo>
                  <a:cubicBezTo>
                    <a:pt x="170" y="404"/>
                    <a:pt x="536" y="679"/>
                    <a:pt x="856" y="977"/>
                  </a:cubicBezTo>
                  <a:cubicBezTo>
                    <a:pt x="1767" y="1832"/>
                    <a:pt x="2375" y="3004"/>
                    <a:pt x="2548" y="4240"/>
                  </a:cubicBezTo>
                  <a:cubicBezTo>
                    <a:pt x="2626" y="4800"/>
                    <a:pt x="2619" y="5370"/>
                    <a:pt x="2610" y="5936"/>
                  </a:cubicBezTo>
                  <a:cubicBezTo>
                    <a:pt x="2604" y="6412"/>
                    <a:pt x="2596" y="6885"/>
                    <a:pt x="2589" y="7361"/>
                  </a:cubicBezTo>
                  <a:cubicBezTo>
                    <a:pt x="2580" y="8017"/>
                    <a:pt x="2574" y="8698"/>
                    <a:pt x="2835" y="9301"/>
                  </a:cubicBezTo>
                  <a:cubicBezTo>
                    <a:pt x="2917" y="9491"/>
                    <a:pt x="3360" y="10003"/>
                    <a:pt x="3723" y="10223"/>
                  </a:cubicBezTo>
                  <a:lnTo>
                    <a:pt x="3831" y="10327"/>
                  </a:lnTo>
                  <a:cubicBezTo>
                    <a:pt x="3916" y="10408"/>
                    <a:pt x="4006" y="10491"/>
                    <a:pt x="4111" y="10543"/>
                  </a:cubicBezTo>
                  <a:cubicBezTo>
                    <a:pt x="4240" y="10606"/>
                    <a:pt x="4384" y="10620"/>
                    <a:pt x="4529" y="10620"/>
                  </a:cubicBezTo>
                  <a:cubicBezTo>
                    <a:pt x="4583" y="10620"/>
                    <a:pt x="4637" y="10618"/>
                    <a:pt x="4690" y="10616"/>
                  </a:cubicBezTo>
                  <a:cubicBezTo>
                    <a:pt x="4684" y="10483"/>
                    <a:pt x="4630" y="10359"/>
                    <a:pt x="4581" y="10237"/>
                  </a:cubicBezTo>
                  <a:cubicBezTo>
                    <a:pt x="4417" y="9831"/>
                    <a:pt x="4278" y="9417"/>
                    <a:pt x="4160" y="8995"/>
                  </a:cubicBezTo>
                  <a:cubicBezTo>
                    <a:pt x="4160" y="8918"/>
                    <a:pt x="4162" y="8841"/>
                    <a:pt x="4170" y="8764"/>
                  </a:cubicBezTo>
                  <a:cubicBezTo>
                    <a:pt x="4216" y="8338"/>
                    <a:pt x="4310" y="7917"/>
                    <a:pt x="4423" y="7505"/>
                  </a:cubicBezTo>
                  <a:cubicBezTo>
                    <a:pt x="4687" y="6536"/>
                    <a:pt x="5047" y="5580"/>
                    <a:pt x="5100" y="4577"/>
                  </a:cubicBezTo>
                  <a:cubicBezTo>
                    <a:pt x="5121" y="4187"/>
                    <a:pt x="5093" y="3795"/>
                    <a:pt x="5056" y="3406"/>
                  </a:cubicBezTo>
                  <a:cubicBezTo>
                    <a:pt x="4995" y="2776"/>
                    <a:pt x="4897" y="2122"/>
                    <a:pt x="4536" y="1604"/>
                  </a:cubicBezTo>
                  <a:cubicBezTo>
                    <a:pt x="4232" y="1167"/>
                    <a:pt x="3762" y="866"/>
                    <a:pt x="3265" y="673"/>
                  </a:cubicBezTo>
                  <a:cubicBezTo>
                    <a:pt x="2768" y="481"/>
                    <a:pt x="2239" y="389"/>
                    <a:pt x="1715" y="298"/>
                  </a:cubicBezTo>
                  <a:cubicBezTo>
                    <a:pt x="1144" y="199"/>
                    <a:pt x="573" y="10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0"/>
            <p:cNvSpPr/>
            <p:nvPr/>
          </p:nvSpPr>
          <p:spPr>
            <a:xfrm>
              <a:off x="2190600" y="1863025"/>
              <a:ext cx="110900" cy="125875"/>
            </a:xfrm>
            <a:custGeom>
              <a:avLst/>
              <a:gdLst/>
              <a:ahLst/>
              <a:cxnLst/>
              <a:rect l="l" t="t" r="r" b="b"/>
              <a:pathLst>
                <a:path w="4436" h="5035" extrusionOk="0">
                  <a:moveTo>
                    <a:pt x="3698" y="1"/>
                  </a:moveTo>
                  <a:cubicBezTo>
                    <a:pt x="3675" y="1"/>
                    <a:pt x="3636" y="31"/>
                    <a:pt x="3574" y="95"/>
                  </a:cubicBezTo>
                  <a:cubicBezTo>
                    <a:pt x="3374" y="304"/>
                    <a:pt x="3130" y="472"/>
                    <a:pt x="2864" y="587"/>
                  </a:cubicBezTo>
                  <a:cubicBezTo>
                    <a:pt x="2625" y="690"/>
                    <a:pt x="2371" y="751"/>
                    <a:pt x="2120" y="819"/>
                  </a:cubicBezTo>
                  <a:cubicBezTo>
                    <a:pt x="1600" y="961"/>
                    <a:pt x="1088" y="1142"/>
                    <a:pt x="603" y="1380"/>
                  </a:cubicBezTo>
                  <a:cubicBezTo>
                    <a:pt x="454" y="1452"/>
                    <a:pt x="306" y="1532"/>
                    <a:pt x="192" y="1651"/>
                  </a:cubicBezTo>
                  <a:cubicBezTo>
                    <a:pt x="78" y="1769"/>
                    <a:pt x="1" y="1936"/>
                    <a:pt x="25" y="2098"/>
                  </a:cubicBezTo>
                  <a:cubicBezTo>
                    <a:pt x="58" y="2325"/>
                    <a:pt x="270" y="2482"/>
                    <a:pt x="480" y="2580"/>
                  </a:cubicBezTo>
                  <a:cubicBezTo>
                    <a:pt x="774" y="2719"/>
                    <a:pt x="1095" y="2794"/>
                    <a:pt x="1389" y="2932"/>
                  </a:cubicBezTo>
                  <a:cubicBezTo>
                    <a:pt x="1683" y="3071"/>
                    <a:pt x="1961" y="3296"/>
                    <a:pt x="2046" y="3609"/>
                  </a:cubicBezTo>
                  <a:cubicBezTo>
                    <a:pt x="2110" y="3844"/>
                    <a:pt x="2056" y="4093"/>
                    <a:pt x="2052" y="4337"/>
                  </a:cubicBezTo>
                  <a:cubicBezTo>
                    <a:pt x="2048" y="4579"/>
                    <a:pt x="2118" y="4856"/>
                    <a:pt x="2334" y="4970"/>
                  </a:cubicBezTo>
                  <a:cubicBezTo>
                    <a:pt x="2428" y="5021"/>
                    <a:pt x="2538" y="5032"/>
                    <a:pt x="2646" y="5034"/>
                  </a:cubicBezTo>
                  <a:cubicBezTo>
                    <a:pt x="2652" y="5034"/>
                    <a:pt x="2659" y="5034"/>
                    <a:pt x="2665" y="5034"/>
                  </a:cubicBezTo>
                  <a:cubicBezTo>
                    <a:pt x="2874" y="5034"/>
                    <a:pt x="3082" y="5002"/>
                    <a:pt x="3284" y="4944"/>
                  </a:cubicBezTo>
                  <a:cubicBezTo>
                    <a:pt x="3497" y="4883"/>
                    <a:pt x="3707" y="4794"/>
                    <a:pt x="3881" y="4657"/>
                  </a:cubicBezTo>
                  <a:cubicBezTo>
                    <a:pt x="4246" y="4373"/>
                    <a:pt x="4435" y="3900"/>
                    <a:pt x="4424" y="3438"/>
                  </a:cubicBezTo>
                  <a:cubicBezTo>
                    <a:pt x="4412" y="2977"/>
                    <a:pt x="4215" y="2534"/>
                    <a:pt x="3929" y="2171"/>
                  </a:cubicBezTo>
                  <a:cubicBezTo>
                    <a:pt x="3713" y="1899"/>
                    <a:pt x="3429" y="1628"/>
                    <a:pt x="3428" y="1281"/>
                  </a:cubicBezTo>
                  <a:cubicBezTo>
                    <a:pt x="3427" y="1070"/>
                    <a:pt x="3533" y="878"/>
                    <a:pt x="3607" y="680"/>
                  </a:cubicBezTo>
                  <a:cubicBezTo>
                    <a:pt x="3664" y="522"/>
                    <a:pt x="3702" y="357"/>
                    <a:pt x="3718" y="191"/>
                  </a:cubicBezTo>
                  <a:cubicBezTo>
                    <a:pt x="3730" y="66"/>
                    <a:pt x="3731" y="1"/>
                    <a:pt x="3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0"/>
            <p:cNvSpPr/>
            <p:nvPr/>
          </p:nvSpPr>
          <p:spPr>
            <a:xfrm>
              <a:off x="2264750" y="1602750"/>
              <a:ext cx="1550" cy="2450"/>
            </a:xfrm>
            <a:custGeom>
              <a:avLst/>
              <a:gdLst/>
              <a:ahLst/>
              <a:cxnLst/>
              <a:rect l="l" t="t" r="r" b="b"/>
              <a:pathLst>
                <a:path w="62" h="98" extrusionOk="0">
                  <a:moveTo>
                    <a:pt x="1" y="1"/>
                  </a:moveTo>
                  <a:cubicBezTo>
                    <a:pt x="21" y="33"/>
                    <a:pt x="41" y="66"/>
                    <a:pt x="61" y="98"/>
                  </a:cubicBezTo>
                  <a:lnTo>
                    <a:pt x="38" y="28"/>
                  </a:lnTo>
                  <a:cubicBezTo>
                    <a:pt x="26" y="19"/>
                    <a:pt x="14" y="10"/>
                    <a:pt x="1" y="1"/>
                  </a:cubicBezTo>
                  <a:close/>
                </a:path>
              </a:pathLst>
            </a:custGeom>
            <a:solidFill>
              <a:srgbClr val="3D3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0"/>
            <p:cNvSpPr/>
            <p:nvPr/>
          </p:nvSpPr>
          <p:spPr>
            <a:xfrm>
              <a:off x="2152875" y="1982850"/>
              <a:ext cx="268650" cy="163425"/>
            </a:xfrm>
            <a:custGeom>
              <a:avLst/>
              <a:gdLst/>
              <a:ahLst/>
              <a:cxnLst/>
              <a:rect l="l" t="t" r="r" b="b"/>
              <a:pathLst>
                <a:path w="10746" h="6537" fill="none" extrusionOk="0">
                  <a:moveTo>
                    <a:pt x="0" y="6537"/>
                  </a:moveTo>
                  <a:cubicBezTo>
                    <a:pt x="1080" y="5231"/>
                    <a:pt x="2301" y="3983"/>
                    <a:pt x="3833" y="3259"/>
                  </a:cubicBezTo>
                  <a:cubicBezTo>
                    <a:pt x="5707" y="2375"/>
                    <a:pt x="7955" y="2313"/>
                    <a:pt x="9619" y="1081"/>
                  </a:cubicBezTo>
                  <a:cubicBezTo>
                    <a:pt x="10039" y="771"/>
                    <a:pt x="10405" y="395"/>
                    <a:pt x="107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0"/>
            <p:cNvSpPr/>
            <p:nvPr/>
          </p:nvSpPr>
          <p:spPr>
            <a:xfrm>
              <a:off x="2160850" y="2144875"/>
              <a:ext cx="304100" cy="22150"/>
            </a:xfrm>
            <a:custGeom>
              <a:avLst/>
              <a:gdLst/>
              <a:ahLst/>
              <a:cxnLst/>
              <a:rect l="l" t="t" r="r" b="b"/>
              <a:pathLst>
                <a:path w="12164" h="886" fill="none" extrusionOk="0">
                  <a:moveTo>
                    <a:pt x="1" y="558"/>
                  </a:moveTo>
                  <a:cubicBezTo>
                    <a:pt x="2044" y="440"/>
                    <a:pt x="4086" y="703"/>
                    <a:pt x="6130" y="795"/>
                  </a:cubicBezTo>
                  <a:cubicBezTo>
                    <a:pt x="8174" y="885"/>
                    <a:pt x="10278" y="792"/>
                    <a:pt x="1216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0"/>
            <p:cNvSpPr/>
            <p:nvPr/>
          </p:nvSpPr>
          <p:spPr>
            <a:xfrm>
              <a:off x="2058000" y="2120825"/>
              <a:ext cx="31800" cy="43950"/>
            </a:xfrm>
            <a:custGeom>
              <a:avLst/>
              <a:gdLst/>
              <a:ahLst/>
              <a:cxnLst/>
              <a:rect l="l" t="t" r="r" b="b"/>
              <a:pathLst>
                <a:path w="1272" h="1758" fill="none" extrusionOk="0">
                  <a:moveTo>
                    <a:pt x="21" y="0"/>
                  </a:moveTo>
                  <a:cubicBezTo>
                    <a:pt x="1" y="207"/>
                    <a:pt x="14" y="417"/>
                    <a:pt x="52" y="622"/>
                  </a:cubicBezTo>
                  <a:cubicBezTo>
                    <a:pt x="89" y="828"/>
                    <a:pt x="151" y="1032"/>
                    <a:pt x="269" y="1204"/>
                  </a:cubicBezTo>
                  <a:cubicBezTo>
                    <a:pt x="379" y="1366"/>
                    <a:pt x="537" y="1492"/>
                    <a:pt x="712" y="1582"/>
                  </a:cubicBezTo>
                  <a:cubicBezTo>
                    <a:pt x="887" y="1671"/>
                    <a:pt x="1077" y="1726"/>
                    <a:pt x="1271" y="175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0"/>
            <p:cNvSpPr/>
            <p:nvPr/>
          </p:nvSpPr>
          <p:spPr>
            <a:xfrm>
              <a:off x="2094225" y="1986225"/>
              <a:ext cx="107300" cy="146475"/>
            </a:xfrm>
            <a:custGeom>
              <a:avLst/>
              <a:gdLst/>
              <a:ahLst/>
              <a:cxnLst/>
              <a:rect l="l" t="t" r="r" b="b"/>
              <a:pathLst>
                <a:path w="4292" h="5859" fill="none" extrusionOk="0">
                  <a:moveTo>
                    <a:pt x="1" y="5858"/>
                  </a:moveTo>
                  <a:cubicBezTo>
                    <a:pt x="461" y="5740"/>
                    <a:pt x="806" y="5342"/>
                    <a:pt x="1006" y="4911"/>
                  </a:cubicBezTo>
                  <a:cubicBezTo>
                    <a:pt x="1206" y="4477"/>
                    <a:pt x="1291" y="4003"/>
                    <a:pt x="1424" y="3545"/>
                  </a:cubicBezTo>
                  <a:cubicBezTo>
                    <a:pt x="1596" y="2949"/>
                    <a:pt x="1853" y="2378"/>
                    <a:pt x="2183" y="1853"/>
                  </a:cubicBezTo>
                  <a:cubicBezTo>
                    <a:pt x="2357" y="1575"/>
                    <a:pt x="2556" y="1307"/>
                    <a:pt x="2807" y="1096"/>
                  </a:cubicBezTo>
                  <a:cubicBezTo>
                    <a:pt x="3281" y="698"/>
                    <a:pt x="3933" y="505"/>
                    <a:pt x="429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0"/>
            <p:cNvSpPr/>
            <p:nvPr/>
          </p:nvSpPr>
          <p:spPr>
            <a:xfrm>
              <a:off x="2044675" y="1923375"/>
              <a:ext cx="115350" cy="119500"/>
            </a:xfrm>
            <a:custGeom>
              <a:avLst/>
              <a:gdLst/>
              <a:ahLst/>
              <a:cxnLst/>
              <a:rect l="l" t="t" r="r" b="b"/>
              <a:pathLst>
                <a:path w="4614" h="4780" fill="none" extrusionOk="0">
                  <a:moveTo>
                    <a:pt x="0" y="4410"/>
                  </a:moveTo>
                  <a:cubicBezTo>
                    <a:pt x="38" y="4504"/>
                    <a:pt x="79" y="4601"/>
                    <a:pt x="152" y="4671"/>
                  </a:cubicBezTo>
                  <a:cubicBezTo>
                    <a:pt x="226" y="4742"/>
                    <a:pt x="340" y="4779"/>
                    <a:pt x="429" y="4733"/>
                  </a:cubicBezTo>
                  <a:cubicBezTo>
                    <a:pt x="501" y="4696"/>
                    <a:pt x="541" y="4617"/>
                    <a:pt x="572" y="4543"/>
                  </a:cubicBezTo>
                  <a:cubicBezTo>
                    <a:pt x="761" y="4100"/>
                    <a:pt x="859" y="3623"/>
                    <a:pt x="974" y="3156"/>
                  </a:cubicBezTo>
                  <a:cubicBezTo>
                    <a:pt x="1090" y="2688"/>
                    <a:pt x="1224" y="2216"/>
                    <a:pt x="1477" y="1806"/>
                  </a:cubicBezTo>
                  <a:cubicBezTo>
                    <a:pt x="1731" y="1397"/>
                    <a:pt x="2117" y="1048"/>
                    <a:pt x="2586" y="936"/>
                  </a:cubicBezTo>
                  <a:cubicBezTo>
                    <a:pt x="2769" y="892"/>
                    <a:pt x="2957" y="885"/>
                    <a:pt x="3145" y="865"/>
                  </a:cubicBezTo>
                  <a:cubicBezTo>
                    <a:pt x="3447" y="832"/>
                    <a:pt x="3743" y="762"/>
                    <a:pt x="4029" y="659"/>
                  </a:cubicBezTo>
                  <a:cubicBezTo>
                    <a:pt x="4136" y="621"/>
                    <a:pt x="4242" y="577"/>
                    <a:pt x="4328" y="504"/>
                  </a:cubicBezTo>
                  <a:cubicBezTo>
                    <a:pt x="4477" y="378"/>
                    <a:pt x="4549" y="186"/>
                    <a:pt x="4614"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0"/>
            <p:cNvSpPr/>
            <p:nvPr/>
          </p:nvSpPr>
          <p:spPr>
            <a:xfrm>
              <a:off x="1973225" y="2006625"/>
              <a:ext cx="41050" cy="159350"/>
            </a:xfrm>
            <a:custGeom>
              <a:avLst/>
              <a:gdLst/>
              <a:ahLst/>
              <a:cxnLst/>
              <a:rect l="l" t="t" r="r" b="b"/>
              <a:pathLst>
                <a:path w="1642" h="6374" fill="none" extrusionOk="0">
                  <a:moveTo>
                    <a:pt x="1642" y="0"/>
                  </a:moveTo>
                  <a:cubicBezTo>
                    <a:pt x="1323" y="294"/>
                    <a:pt x="925" y="483"/>
                    <a:pt x="569" y="731"/>
                  </a:cubicBezTo>
                  <a:cubicBezTo>
                    <a:pt x="414" y="839"/>
                    <a:pt x="264" y="961"/>
                    <a:pt x="170" y="1126"/>
                  </a:cubicBezTo>
                  <a:cubicBezTo>
                    <a:pt x="63" y="1311"/>
                    <a:pt x="38" y="1533"/>
                    <a:pt x="38" y="1746"/>
                  </a:cubicBezTo>
                  <a:cubicBezTo>
                    <a:pt x="38" y="2046"/>
                    <a:pt x="80" y="2346"/>
                    <a:pt x="163" y="2634"/>
                  </a:cubicBezTo>
                  <a:cubicBezTo>
                    <a:pt x="310" y="3144"/>
                    <a:pt x="582" y="3610"/>
                    <a:pt x="718" y="4121"/>
                  </a:cubicBezTo>
                  <a:cubicBezTo>
                    <a:pt x="805" y="4451"/>
                    <a:pt x="835" y="4797"/>
                    <a:pt x="803" y="5138"/>
                  </a:cubicBezTo>
                  <a:cubicBezTo>
                    <a:pt x="778" y="5397"/>
                    <a:pt x="718" y="5658"/>
                    <a:pt x="587" y="5884"/>
                  </a:cubicBezTo>
                  <a:cubicBezTo>
                    <a:pt x="456" y="6110"/>
                    <a:pt x="250" y="6299"/>
                    <a:pt x="0" y="637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0"/>
            <p:cNvSpPr/>
            <p:nvPr/>
          </p:nvSpPr>
          <p:spPr>
            <a:xfrm>
              <a:off x="1954550" y="1930300"/>
              <a:ext cx="67425" cy="49350"/>
            </a:xfrm>
            <a:custGeom>
              <a:avLst/>
              <a:gdLst/>
              <a:ahLst/>
              <a:cxnLst/>
              <a:rect l="l" t="t" r="r" b="b"/>
              <a:pathLst>
                <a:path w="2697" h="1974" fill="none" extrusionOk="0">
                  <a:moveTo>
                    <a:pt x="2697" y="1617"/>
                  </a:moveTo>
                  <a:cubicBezTo>
                    <a:pt x="2580" y="1709"/>
                    <a:pt x="2461" y="1804"/>
                    <a:pt x="2326" y="1870"/>
                  </a:cubicBezTo>
                  <a:cubicBezTo>
                    <a:pt x="2191" y="1935"/>
                    <a:pt x="2038" y="1973"/>
                    <a:pt x="1890" y="1944"/>
                  </a:cubicBezTo>
                  <a:cubicBezTo>
                    <a:pt x="1700" y="1908"/>
                    <a:pt x="1541" y="1769"/>
                    <a:pt x="1443" y="1600"/>
                  </a:cubicBezTo>
                  <a:cubicBezTo>
                    <a:pt x="1346" y="1434"/>
                    <a:pt x="1300" y="1240"/>
                    <a:pt x="1267" y="1049"/>
                  </a:cubicBezTo>
                  <a:cubicBezTo>
                    <a:pt x="1234" y="858"/>
                    <a:pt x="1211" y="664"/>
                    <a:pt x="1151" y="480"/>
                  </a:cubicBezTo>
                  <a:cubicBezTo>
                    <a:pt x="1112" y="356"/>
                    <a:pt x="1053" y="233"/>
                    <a:pt x="956" y="144"/>
                  </a:cubicBezTo>
                  <a:cubicBezTo>
                    <a:pt x="862" y="53"/>
                    <a:pt x="724" y="0"/>
                    <a:pt x="596" y="28"/>
                  </a:cubicBezTo>
                  <a:cubicBezTo>
                    <a:pt x="523" y="44"/>
                    <a:pt x="460" y="84"/>
                    <a:pt x="395" y="121"/>
                  </a:cubicBezTo>
                  <a:cubicBezTo>
                    <a:pt x="331" y="159"/>
                    <a:pt x="261" y="195"/>
                    <a:pt x="187" y="200"/>
                  </a:cubicBezTo>
                  <a:cubicBezTo>
                    <a:pt x="112" y="206"/>
                    <a:pt x="30" y="172"/>
                    <a:pt x="0" y="1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0"/>
            <p:cNvSpPr/>
            <p:nvPr/>
          </p:nvSpPr>
          <p:spPr>
            <a:xfrm>
              <a:off x="2036375" y="1875875"/>
              <a:ext cx="84125" cy="52450"/>
            </a:xfrm>
            <a:custGeom>
              <a:avLst/>
              <a:gdLst/>
              <a:ahLst/>
              <a:cxnLst/>
              <a:rect l="l" t="t" r="r" b="b"/>
              <a:pathLst>
                <a:path w="3365" h="2098" fill="none" extrusionOk="0">
                  <a:moveTo>
                    <a:pt x="3364" y="125"/>
                  </a:moveTo>
                  <a:cubicBezTo>
                    <a:pt x="3012" y="304"/>
                    <a:pt x="2589" y="242"/>
                    <a:pt x="2202" y="165"/>
                  </a:cubicBezTo>
                  <a:cubicBezTo>
                    <a:pt x="1813" y="88"/>
                    <a:pt x="1402" y="0"/>
                    <a:pt x="1031" y="138"/>
                  </a:cubicBezTo>
                  <a:cubicBezTo>
                    <a:pt x="823" y="215"/>
                    <a:pt x="641" y="363"/>
                    <a:pt x="522" y="550"/>
                  </a:cubicBezTo>
                  <a:cubicBezTo>
                    <a:pt x="331" y="848"/>
                    <a:pt x="309" y="1219"/>
                    <a:pt x="210" y="1560"/>
                  </a:cubicBezTo>
                  <a:cubicBezTo>
                    <a:pt x="157" y="1745"/>
                    <a:pt x="78" y="1921"/>
                    <a:pt x="1" y="209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0"/>
            <p:cNvSpPr/>
            <p:nvPr/>
          </p:nvSpPr>
          <p:spPr>
            <a:xfrm>
              <a:off x="2261825" y="1871225"/>
              <a:ext cx="22225" cy="103350"/>
            </a:xfrm>
            <a:custGeom>
              <a:avLst/>
              <a:gdLst/>
              <a:ahLst/>
              <a:cxnLst/>
              <a:rect l="l" t="t" r="r" b="b"/>
              <a:pathLst>
                <a:path w="889" h="4134" fill="none" extrusionOk="0">
                  <a:moveTo>
                    <a:pt x="714" y="0"/>
                  </a:moveTo>
                  <a:cubicBezTo>
                    <a:pt x="643" y="371"/>
                    <a:pt x="201" y="568"/>
                    <a:pt x="86" y="929"/>
                  </a:cubicBezTo>
                  <a:cubicBezTo>
                    <a:pt x="0" y="1193"/>
                    <a:pt x="111" y="1479"/>
                    <a:pt x="265" y="1708"/>
                  </a:cubicBezTo>
                  <a:cubicBezTo>
                    <a:pt x="417" y="1939"/>
                    <a:pt x="613" y="2142"/>
                    <a:pt x="732" y="2391"/>
                  </a:cubicBezTo>
                  <a:cubicBezTo>
                    <a:pt x="871" y="2685"/>
                    <a:pt x="888" y="3031"/>
                    <a:pt x="796" y="3342"/>
                  </a:cubicBezTo>
                  <a:cubicBezTo>
                    <a:pt x="703" y="3655"/>
                    <a:pt x="506" y="3931"/>
                    <a:pt x="251" y="4134"/>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0"/>
            <p:cNvSpPr/>
            <p:nvPr/>
          </p:nvSpPr>
          <p:spPr>
            <a:xfrm>
              <a:off x="2301700" y="1860425"/>
              <a:ext cx="139075" cy="71775"/>
            </a:xfrm>
            <a:custGeom>
              <a:avLst/>
              <a:gdLst/>
              <a:ahLst/>
              <a:cxnLst/>
              <a:rect l="l" t="t" r="r" b="b"/>
              <a:pathLst>
                <a:path w="5563" h="2871" fill="none" extrusionOk="0">
                  <a:moveTo>
                    <a:pt x="28" y="1"/>
                  </a:moveTo>
                  <a:cubicBezTo>
                    <a:pt x="0" y="392"/>
                    <a:pt x="80" y="782"/>
                    <a:pt x="158" y="1167"/>
                  </a:cubicBezTo>
                  <a:cubicBezTo>
                    <a:pt x="229" y="1516"/>
                    <a:pt x="305" y="1872"/>
                    <a:pt x="502" y="2168"/>
                  </a:cubicBezTo>
                  <a:cubicBezTo>
                    <a:pt x="789" y="2596"/>
                    <a:pt x="1308" y="2832"/>
                    <a:pt x="1822" y="2852"/>
                  </a:cubicBezTo>
                  <a:cubicBezTo>
                    <a:pt x="2335" y="2870"/>
                    <a:pt x="2842" y="2693"/>
                    <a:pt x="3284" y="2429"/>
                  </a:cubicBezTo>
                  <a:cubicBezTo>
                    <a:pt x="3651" y="2210"/>
                    <a:pt x="3981" y="1933"/>
                    <a:pt x="4349" y="1712"/>
                  </a:cubicBezTo>
                  <a:cubicBezTo>
                    <a:pt x="4715" y="1491"/>
                    <a:pt x="5137" y="1326"/>
                    <a:pt x="5562" y="1368"/>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0"/>
            <p:cNvSpPr/>
            <p:nvPr/>
          </p:nvSpPr>
          <p:spPr>
            <a:xfrm>
              <a:off x="2323175" y="1787100"/>
              <a:ext cx="155250" cy="53400"/>
            </a:xfrm>
            <a:custGeom>
              <a:avLst/>
              <a:gdLst/>
              <a:ahLst/>
              <a:cxnLst/>
              <a:rect l="l" t="t" r="r" b="b"/>
              <a:pathLst>
                <a:path w="6210" h="2136" fill="none" extrusionOk="0">
                  <a:moveTo>
                    <a:pt x="1" y="2135"/>
                  </a:moveTo>
                  <a:cubicBezTo>
                    <a:pt x="391" y="2133"/>
                    <a:pt x="803" y="2101"/>
                    <a:pt x="1123" y="1876"/>
                  </a:cubicBezTo>
                  <a:cubicBezTo>
                    <a:pt x="1290" y="1759"/>
                    <a:pt x="1419" y="1596"/>
                    <a:pt x="1554" y="1444"/>
                  </a:cubicBezTo>
                  <a:cubicBezTo>
                    <a:pt x="1913" y="1038"/>
                    <a:pt x="2329" y="683"/>
                    <a:pt x="2787" y="394"/>
                  </a:cubicBezTo>
                  <a:cubicBezTo>
                    <a:pt x="3122" y="182"/>
                    <a:pt x="3497" y="1"/>
                    <a:pt x="3895" y="7"/>
                  </a:cubicBezTo>
                  <a:cubicBezTo>
                    <a:pt x="4340" y="15"/>
                    <a:pt x="4756" y="266"/>
                    <a:pt x="5048" y="602"/>
                  </a:cubicBezTo>
                  <a:cubicBezTo>
                    <a:pt x="5208" y="788"/>
                    <a:pt x="5339" y="1003"/>
                    <a:pt x="5529" y="1161"/>
                  </a:cubicBezTo>
                  <a:cubicBezTo>
                    <a:pt x="5717" y="1319"/>
                    <a:pt x="5989" y="1413"/>
                    <a:pt x="6210" y="1305"/>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0"/>
            <p:cNvSpPr/>
            <p:nvPr/>
          </p:nvSpPr>
          <p:spPr>
            <a:xfrm>
              <a:off x="2386225" y="1704575"/>
              <a:ext cx="109150" cy="42800"/>
            </a:xfrm>
            <a:custGeom>
              <a:avLst/>
              <a:gdLst/>
              <a:ahLst/>
              <a:cxnLst/>
              <a:rect l="l" t="t" r="r" b="b"/>
              <a:pathLst>
                <a:path w="4366" h="1712" fill="none" extrusionOk="0">
                  <a:moveTo>
                    <a:pt x="4365" y="1017"/>
                  </a:moveTo>
                  <a:cubicBezTo>
                    <a:pt x="4041" y="1112"/>
                    <a:pt x="3696" y="952"/>
                    <a:pt x="3426" y="749"/>
                  </a:cubicBezTo>
                  <a:cubicBezTo>
                    <a:pt x="3157" y="546"/>
                    <a:pt x="2919" y="294"/>
                    <a:pt x="2612" y="153"/>
                  </a:cubicBezTo>
                  <a:cubicBezTo>
                    <a:pt x="2306" y="13"/>
                    <a:pt x="1944" y="1"/>
                    <a:pt x="1629" y="117"/>
                  </a:cubicBezTo>
                  <a:cubicBezTo>
                    <a:pt x="1270" y="250"/>
                    <a:pt x="988" y="537"/>
                    <a:pt x="748" y="836"/>
                  </a:cubicBezTo>
                  <a:cubicBezTo>
                    <a:pt x="507" y="1136"/>
                    <a:pt x="290" y="1460"/>
                    <a:pt x="1" y="1712"/>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0"/>
            <p:cNvSpPr/>
            <p:nvPr/>
          </p:nvSpPr>
          <p:spPr>
            <a:xfrm>
              <a:off x="1976475" y="1727650"/>
              <a:ext cx="236800" cy="143100"/>
            </a:xfrm>
            <a:custGeom>
              <a:avLst/>
              <a:gdLst/>
              <a:ahLst/>
              <a:cxnLst/>
              <a:rect l="l" t="t" r="r" b="b"/>
              <a:pathLst>
                <a:path w="9472" h="5724" fill="none" extrusionOk="0">
                  <a:moveTo>
                    <a:pt x="1" y="35"/>
                  </a:moveTo>
                  <a:cubicBezTo>
                    <a:pt x="676" y="1"/>
                    <a:pt x="1356" y="66"/>
                    <a:pt x="2012" y="229"/>
                  </a:cubicBezTo>
                  <a:cubicBezTo>
                    <a:pt x="2358" y="313"/>
                    <a:pt x="2701" y="427"/>
                    <a:pt x="3002" y="617"/>
                  </a:cubicBezTo>
                  <a:cubicBezTo>
                    <a:pt x="3367" y="848"/>
                    <a:pt x="3653" y="1182"/>
                    <a:pt x="3922" y="1520"/>
                  </a:cubicBezTo>
                  <a:cubicBezTo>
                    <a:pt x="4219" y="1892"/>
                    <a:pt x="4502" y="2275"/>
                    <a:pt x="4771" y="2667"/>
                  </a:cubicBezTo>
                  <a:cubicBezTo>
                    <a:pt x="5068" y="3100"/>
                    <a:pt x="5352" y="3551"/>
                    <a:pt x="5742" y="3904"/>
                  </a:cubicBezTo>
                  <a:cubicBezTo>
                    <a:pt x="6045" y="4178"/>
                    <a:pt x="6402" y="4384"/>
                    <a:pt x="6757" y="4588"/>
                  </a:cubicBezTo>
                  <a:cubicBezTo>
                    <a:pt x="7612" y="5081"/>
                    <a:pt x="8495" y="5580"/>
                    <a:pt x="9471" y="5724"/>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0"/>
            <p:cNvSpPr/>
            <p:nvPr/>
          </p:nvSpPr>
          <p:spPr>
            <a:xfrm>
              <a:off x="1995100" y="1620325"/>
              <a:ext cx="218550" cy="229900"/>
            </a:xfrm>
            <a:custGeom>
              <a:avLst/>
              <a:gdLst/>
              <a:ahLst/>
              <a:cxnLst/>
              <a:rect l="l" t="t" r="r" b="b"/>
              <a:pathLst>
                <a:path w="8742" h="9196" fill="none" extrusionOk="0">
                  <a:moveTo>
                    <a:pt x="8742" y="9196"/>
                  </a:moveTo>
                  <a:cubicBezTo>
                    <a:pt x="8364" y="9071"/>
                    <a:pt x="8054" y="8787"/>
                    <a:pt x="7842" y="8450"/>
                  </a:cubicBezTo>
                  <a:cubicBezTo>
                    <a:pt x="7631" y="8113"/>
                    <a:pt x="7508" y="7727"/>
                    <a:pt x="7422" y="7340"/>
                  </a:cubicBezTo>
                  <a:cubicBezTo>
                    <a:pt x="7213" y="6390"/>
                    <a:pt x="7209" y="5408"/>
                    <a:pt x="7055" y="4447"/>
                  </a:cubicBezTo>
                  <a:cubicBezTo>
                    <a:pt x="6900" y="3487"/>
                    <a:pt x="6563" y="2504"/>
                    <a:pt x="5834" y="1861"/>
                  </a:cubicBezTo>
                  <a:cubicBezTo>
                    <a:pt x="5060" y="1176"/>
                    <a:pt x="3977" y="983"/>
                    <a:pt x="2952" y="849"/>
                  </a:cubicBezTo>
                  <a:cubicBezTo>
                    <a:pt x="1927" y="713"/>
                    <a:pt x="849" y="590"/>
                    <a:pt x="0" y="1"/>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0"/>
            <p:cNvSpPr/>
            <p:nvPr/>
          </p:nvSpPr>
          <p:spPr>
            <a:xfrm>
              <a:off x="1986325" y="1614925"/>
              <a:ext cx="575" cy="1100"/>
            </a:xfrm>
            <a:custGeom>
              <a:avLst/>
              <a:gdLst/>
              <a:ahLst/>
              <a:cxnLst/>
              <a:rect l="l" t="t" r="r" b="b"/>
              <a:pathLst>
                <a:path w="23" h="44" fill="none" extrusionOk="0">
                  <a:moveTo>
                    <a:pt x="22" y="43"/>
                  </a:moveTo>
                  <a:cubicBezTo>
                    <a:pt x="14" y="29"/>
                    <a:pt x="7" y="13"/>
                    <a:pt x="1" y="0"/>
                  </a:cubicBezTo>
                </a:path>
              </a:pathLst>
            </a:custGeom>
            <a:noFill/>
            <a:ln w="17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0"/>
            <p:cNvSpPr/>
            <p:nvPr/>
          </p:nvSpPr>
          <p:spPr>
            <a:xfrm>
              <a:off x="2230050" y="1613250"/>
              <a:ext cx="52225" cy="219300"/>
            </a:xfrm>
            <a:custGeom>
              <a:avLst/>
              <a:gdLst/>
              <a:ahLst/>
              <a:cxnLst/>
              <a:rect l="l" t="t" r="r" b="b"/>
              <a:pathLst>
                <a:path w="2089" h="8772" fill="none" extrusionOk="0">
                  <a:moveTo>
                    <a:pt x="0" y="0"/>
                  </a:moveTo>
                  <a:cubicBezTo>
                    <a:pt x="833" y="656"/>
                    <a:pt x="1258" y="1718"/>
                    <a:pt x="1398" y="2768"/>
                  </a:cubicBezTo>
                  <a:cubicBezTo>
                    <a:pt x="1538" y="3819"/>
                    <a:pt x="1430" y="4884"/>
                    <a:pt x="1390" y="5943"/>
                  </a:cubicBezTo>
                  <a:cubicBezTo>
                    <a:pt x="1372" y="6442"/>
                    <a:pt x="1368" y="6944"/>
                    <a:pt x="1462" y="7434"/>
                  </a:cubicBezTo>
                  <a:cubicBezTo>
                    <a:pt x="1556" y="7924"/>
                    <a:pt x="1751" y="8404"/>
                    <a:pt x="2088" y="8772"/>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0"/>
            <p:cNvSpPr/>
            <p:nvPr/>
          </p:nvSpPr>
          <p:spPr>
            <a:xfrm>
              <a:off x="2340550" y="1605600"/>
              <a:ext cx="11875" cy="132100"/>
            </a:xfrm>
            <a:custGeom>
              <a:avLst/>
              <a:gdLst/>
              <a:ahLst/>
              <a:cxnLst/>
              <a:rect l="l" t="t" r="r" b="b"/>
              <a:pathLst>
                <a:path w="475" h="5284" fill="none" extrusionOk="0">
                  <a:moveTo>
                    <a:pt x="400" y="5283"/>
                  </a:moveTo>
                  <a:cubicBezTo>
                    <a:pt x="179" y="4629"/>
                    <a:pt x="102" y="3925"/>
                    <a:pt x="176" y="3237"/>
                  </a:cubicBezTo>
                  <a:cubicBezTo>
                    <a:pt x="237" y="2680"/>
                    <a:pt x="395" y="2136"/>
                    <a:pt x="435" y="1577"/>
                  </a:cubicBezTo>
                  <a:cubicBezTo>
                    <a:pt x="474" y="1017"/>
                    <a:pt x="379" y="414"/>
                    <a:pt x="0" y="0"/>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4" name="Google Shape;2244;p40"/>
          <p:cNvGrpSpPr/>
          <p:nvPr/>
        </p:nvGrpSpPr>
        <p:grpSpPr>
          <a:xfrm>
            <a:off x="2541927" y="144011"/>
            <a:ext cx="1142974" cy="1143021"/>
            <a:chOff x="1244600" y="4183975"/>
            <a:chExt cx="593075" cy="602700"/>
          </a:xfrm>
        </p:grpSpPr>
        <p:sp>
          <p:nvSpPr>
            <p:cNvPr id="2245" name="Google Shape;2245;p40"/>
            <p:cNvSpPr/>
            <p:nvPr/>
          </p:nvSpPr>
          <p:spPr>
            <a:xfrm>
              <a:off x="1303400" y="4186225"/>
              <a:ext cx="148475" cy="309400"/>
            </a:xfrm>
            <a:custGeom>
              <a:avLst/>
              <a:gdLst/>
              <a:ahLst/>
              <a:cxnLst/>
              <a:rect l="l" t="t" r="r" b="b"/>
              <a:pathLst>
                <a:path w="5939" h="12376" extrusionOk="0">
                  <a:moveTo>
                    <a:pt x="2797" y="1"/>
                  </a:moveTo>
                  <a:cubicBezTo>
                    <a:pt x="2565" y="1"/>
                    <a:pt x="2333" y="37"/>
                    <a:pt x="2117" y="121"/>
                  </a:cubicBezTo>
                  <a:cubicBezTo>
                    <a:pt x="2078" y="136"/>
                    <a:pt x="2038" y="156"/>
                    <a:pt x="2000" y="173"/>
                  </a:cubicBezTo>
                  <a:cubicBezTo>
                    <a:pt x="1704" y="216"/>
                    <a:pt x="1406" y="248"/>
                    <a:pt x="1111" y="248"/>
                  </a:cubicBezTo>
                  <a:cubicBezTo>
                    <a:pt x="1053" y="248"/>
                    <a:pt x="995" y="247"/>
                    <a:pt x="938" y="244"/>
                  </a:cubicBezTo>
                  <a:cubicBezTo>
                    <a:pt x="864" y="241"/>
                    <a:pt x="788" y="235"/>
                    <a:pt x="713" y="235"/>
                  </a:cubicBezTo>
                  <a:cubicBezTo>
                    <a:pt x="599" y="235"/>
                    <a:pt x="488" y="248"/>
                    <a:pt x="388" y="300"/>
                  </a:cubicBezTo>
                  <a:cubicBezTo>
                    <a:pt x="188" y="403"/>
                    <a:pt x="89" y="640"/>
                    <a:pt x="80" y="866"/>
                  </a:cubicBezTo>
                  <a:cubicBezTo>
                    <a:pt x="70" y="1091"/>
                    <a:pt x="135" y="1312"/>
                    <a:pt x="181" y="1532"/>
                  </a:cubicBezTo>
                  <a:cubicBezTo>
                    <a:pt x="327" y="2221"/>
                    <a:pt x="303" y="2945"/>
                    <a:pt x="112" y="3621"/>
                  </a:cubicBezTo>
                  <a:cubicBezTo>
                    <a:pt x="66" y="3779"/>
                    <a:pt x="13" y="3937"/>
                    <a:pt x="9" y="4099"/>
                  </a:cubicBezTo>
                  <a:cubicBezTo>
                    <a:pt x="1" y="4375"/>
                    <a:pt x="132" y="4636"/>
                    <a:pt x="286" y="4863"/>
                  </a:cubicBezTo>
                  <a:cubicBezTo>
                    <a:pt x="452" y="5106"/>
                    <a:pt x="647" y="5330"/>
                    <a:pt x="868" y="5526"/>
                  </a:cubicBezTo>
                  <a:cubicBezTo>
                    <a:pt x="1163" y="5787"/>
                    <a:pt x="1497" y="5997"/>
                    <a:pt x="1793" y="6255"/>
                  </a:cubicBezTo>
                  <a:cubicBezTo>
                    <a:pt x="2711" y="7054"/>
                    <a:pt x="3204" y="8315"/>
                    <a:pt x="3072" y="9523"/>
                  </a:cubicBezTo>
                  <a:cubicBezTo>
                    <a:pt x="3056" y="9673"/>
                    <a:pt x="3030" y="9824"/>
                    <a:pt x="3002" y="9975"/>
                  </a:cubicBezTo>
                  <a:cubicBezTo>
                    <a:pt x="2909" y="10348"/>
                    <a:pt x="2779" y="10712"/>
                    <a:pt x="2740" y="11096"/>
                  </a:cubicBezTo>
                  <a:cubicBezTo>
                    <a:pt x="2706" y="11429"/>
                    <a:pt x="2664" y="11937"/>
                    <a:pt x="2939" y="12186"/>
                  </a:cubicBezTo>
                  <a:cubicBezTo>
                    <a:pt x="3079" y="12313"/>
                    <a:pt x="3287" y="12375"/>
                    <a:pt x="3498" y="12375"/>
                  </a:cubicBezTo>
                  <a:cubicBezTo>
                    <a:pt x="3746" y="12375"/>
                    <a:pt x="3996" y="12289"/>
                    <a:pt x="4138" y="12119"/>
                  </a:cubicBezTo>
                  <a:cubicBezTo>
                    <a:pt x="4305" y="11919"/>
                    <a:pt x="4244" y="11673"/>
                    <a:pt x="4257" y="11429"/>
                  </a:cubicBezTo>
                  <a:cubicBezTo>
                    <a:pt x="4298" y="10647"/>
                    <a:pt x="4758" y="9960"/>
                    <a:pt x="5162" y="9291"/>
                  </a:cubicBezTo>
                  <a:cubicBezTo>
                    <a:pt x="5564" y="8622"/>
                    <a:pt x="5939" y="7854"/>
                    <a:pt x="5788" y="7088"/>
                  </a:cubicBezTo>
                  <a:cubicBezTo>
                    <a:pt x="5703" y="6657"/>
                    <a:pt x="5461" y="6276"/>
                    <a:pt x="5327" y="5859"/>
                  </a:cubicBezTo>
                  <a:cubicBezTo>
                    <a:pt x="5051" y="4994"/>
                    <a:pt x="5259" y="4078"/>
                    <a:pt x="5317" y="3198"/>
                  </a:cubicBezTo>
                  <a:cubicBezTo>
                    <a:pt x="5343" y="2802"/>
                    <a:pt x="5379" y="2334"/>
                    <a:pt x="5218" y="1963"/>
                  </a:cubicBezTo>
                  <a:lnTo>
                    <a:pt x="5234" y="1901"/>
                  </a:lnTo>
                  <a:cubicBezTo>
                    <a:pt x="5224" y="1868"/>
                    <a:pt x="5215" y="1836"/>
                    <a:pt x="5207" y="1803"/>
                  </a:cubicBezTo>
                  <a:cubicBezTo>
                    <a:pt x="5162" y="1654"/>
                    <a:pt x="5101" y="1513"/>
                    <a:pt x="5028" y="1376"/>
                  </a:cubicBezTo>
                  <a:cubicBezTo>
                    <a:pt x="4973" y="1136"/>
                    <a:pt x="4930" y="890"/>
                    <a:pt x="4865" y="654"/>
                  </a:cubicBezTo>
                  <a:cubicBezTo>
                    <a:pt x="4829" y="523"/>
                    <a:pt x="4786" y="386"/>
                    <a:pt x="4691" y="290"/>
                  </a:cubicBezTo>
                  <a:cubicBezTo>
                    <a:pt x="4612" y="208"/>
                    <a:pt x="4504" y="164"/>
                    <a:pt x="4396" y="129"/>
                  </a:cubicBezTo>
                  <a:cubicBezTo>
                    <a:pt x="4113" y="37"/>
                    <a:pt x="3823" y="4"/>
                    <a:pt x="3530" y="4"/>
                  </a:cubicBezTo>
                  <a:cubicBezTo>
                    <a:pt x="3391" y="4"/>
                    <a:pt x="3251" y="11"/>
                    <a:pt x="3111" y="23"/>
                  </a:cubicBezTo>
                  <a:cubicBezTo>
                    <a:pt x="3087" y="19"/>
                    <a:pt x="3062" y="16"/>
                    <a:pt x="3036" y="13"/>
                  </a:cubicBezTo>
                  <a:cubicBezTo>
                    <a:pt x="2957" y="5"/>
                    <a:pt x="2877" y="1"/>
                    <a:pt x="2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0"/>
            <p:cNvSpPr/>
            <p:nvPr/>
          </p:nvSpPr>
          <p:spPr>
            <a:xfrm>
              <a:off x="1422075" y="4183975"/>
              <a:ext cx="260525" cy="329725"/>
            </a:xfrm>
            <a:custGeom>
              <a:avLst/>
              <a:gdLst/>
              <a:ahLst/>
              <a:cxnLst/>
              <a:rect l="l" t="t" r="r" b="b"/>
              <a:pathLst>
                <a:path w="10421" h="13189" extrusionOk="0">
                  <a:moveTo>
                    <a:pt x="1897" y="1"/>
                  </a:moveTo>
                  <a:cubicBezTo>
                    <a:pt x="1863" y="1"/>
                    <a:pt x="1829" y="2"/>
                    <a:pt x="1795" y="4"/>
                  </a:cubicBezTo>
                  <a:cubicBezTo>
                    <a:pt x="1489" y="25"/>
                    <a:pt x="1169" y="173"/>
                    <a:pt x="1033" y="450"/>
                  </a:cubicBezTo>
                  <a:cubicBezTo>
                    <a:pt x="847" y="832"/>
                    <a:pt x="1064" y="1273"/>
                    <a:pt x="1192" y="1678"/>
                  </a:cubicBezTo>
                  <a:cubicBezTo>
                    <a:pt x="1346" y="2168"/>
                    <a:pt x="1362" y="2702"/>
                    <a:pt x="1239" y="3202"/>
                  </a:cubicBezTo>
                  <a:cubicBezTo>
                    <a:pt x="1148" y="3574"/>
                    <a:pt x="981" y="3930"/>
                    <a:pt x="953" y="4312"/>
                  </a:cubicBezTo>
                  <a:cubicBezTo>
                    <a:pt x="914" y="4855"/>
                    <a:pt x="1159" y="5373"/>
                    <a:pt x="1370" y="5874"/>
                  </a:cubicBezTo>
                  <a:cubicBezTo>
                    <a:pt x="1684" y="6616"/>
                    <a:pt x="1938" y="7420"/>
                    <a:pt x="1804" y="8214"/>
                  </a:cubicBezTo>
                  <a:cubicBezTo>
                    <a:pt x="1660" y="9065"/>
                    <a:pt x="1098" y="9772"/>
                    <a:pt x="643" y="10505"/>
                  </a:cubicBezTo>
                  <a:cubicBezTo>
                    <a:pt x="435" y="10842"/>
                    <a:pt x="241" y="11213"/>
                    <a:pt x="124" y="11602"/>
                  </a:cubicBezTo>
                  <a:cubicBezTo>
                    <a:pt x="44" y="11870"/>
                    <a:pt x="0" y="12147"/>
                    <a:pt x="14" y="12425"/>
                  </a:cubicBezTo>
                  <a:cubicBezTo>
                    <a:pt x="25" y="12633"/>
                    <a:pt x="39" y="13075"/>
                    <a:pt x="263" y="13165"/>
                  </a:cubicBezTo>
                  <a:cubicBezTo>
                    <a:pt x="302" y="13181"/>
                    <a:pt x="343" y="13189"/>
                    <a:pt x="386" y="13189"/>
                  </a:cubicBezTo>
                  <a:cubicBezTo>
                    <a:pt x="571" y="13189"/>
                    <a:pt x="776" y="13051"/>
                    <a:pt x="890" y="12934"/>
                  </a:cubicBezTo>
                  <a:cubicBezTo>
                    <a:pt x="1160" y="12662"/>
                    <a:pt x="1288" y="12296"/>
                    <a:pt x="1571" y="12033"/>
                  </a:cubicBezTo>
                  <a:cubicBezTo>
                    <a:pt x="1839" y="11783"/>
                    <a:pt x="2180" y="11612"/>
                    <a:pt x="2543" y="11554"/>
                  </a:cubicBezTo>
                  <a:cubicBezTo>
                    <a:pt x="2930" y="11490"/>
                    <a:pt x="3349" y="11545"/>
                    <a:pt x="3700" y="11372"/>
                  </a:cubicBezTo>
                  <a:cubicBezTo>
                    <a:pt x="4152" y="11150"/>
                    <a:pt x="4358" y="10620"/>
                    <a:pt x="4448" y="10123"/>
                  </a:cubicBezTo>
                  <a:cubicBezTo>
                    <a:pt x="4538" y="9629"/>
                    <a:pt x="4560" y="9104"/>
                    <a:pt x="4808" y="8666"/>
                  </a:cubicBezTo>
                  <a:cubicBezTo>
                    <a:pt x="5240" y="7905"/>
                    <a:pt x="6209" y="7645"/>
                    <a:pt x="7081" y="7604"/>
                  </a:cubicBezTo>
                  <a:cubicBezTo>
                    <a:pt x="7819" y="7568"/>
                    <a:pt x="8617" y="7621"/>
                    <a:pt x="9226" y="7203"/>
                  </a:cubicBezTo>
                  <a:cubicBezTo>
                    <a:pt x="9856" y="6772"/>
                    <a:pt x="10091" y="5960"/>
                    <a:pt x="10214" y="5206"/>
                  </a:cubicBezTo>
                  <a:cubicBezTo>
                    <a:pt x="10382" y="4161"/>
                    <a:pt x="10420" y="3097"/>
                    <a:pt x="10326" y="2043"/>
                  </a:cubicBezTo>
                  <a:cubicBezTo>
                    <a:pt x="10266" y="1390"/>
                    <a:pt x="10116" y="670"/>
                    <a:pt x="9584" y="285"/>
                  </a:cubicBezTo>
                  <a:cubicBezTo>
                    <a:pt x="9296" y="75"/>
                    <a:pt x="8958" y="5"/>
                    <a:pt x="8604" y="5"/>
                  </a:cubicBezTo>
                  <a:cubicBezTo>
                    <a:pt x="8173" y="5"/>
                    <a:pt x="7716" y="109"/>
                    <a:pt x="7292" y="194"/>
                  </a:cubicBezTo>
                  <a:cubicBezTo>
                    <a:pt x="6585" y="335"/>
                    <a:pt x="5864" y="406"/>
                    <a:pt x="5142" y="406"/>
                  </a:cubicBezTo>
                  <a:cubicBezTo>
                    <a:pt x="4324" y="406"/>
                    <a:pt x="3505" y="315"/>
                    <a:pt x="2707" y="133"/>
                  </a:cubicBezTo>
                  <a:cubicBezTo>
                    <a:pt x="2441" y="73"/>
                    <a:pt x="2171"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0"/>
            <p:cNvSpPr/>
            <p:nvPr/>
          </p:nvSpPr>
          <p:spPr>
            <a:xfrm>
              <a:off x="1450875" y="4279850"/>
              <a:ext cx="386800" cy="262225"/>
            </a:xfrm>
            <a:custGeom>
              <a:avLst/>
              <a:gdLst/>
              <a:ahLst/>
              <a:cxnLst/>
              <a:rect l="l" t="t" r="r" b="b"/>
              <a:pathLst>
                <a:path w="15472" h="10489" extrusionOk="0">
                  <a:moveTo>
                    <a:pt x="13808" y="1"/>
                  </a:moveTo>
                  <a:cubicBezTo>
                    <a:pt x="13520" y="1"/>
                    <a:pt x="13223" y="75"/>
                    <a:pt x="12952" y="176"/>
                  </a:cubicBezTo>
                  <a:cubicBezTo>
                    <a:pt x="12188" y="464"/>
                    <a:pt x="11502" y="962"/>
                    <a:pt x="10991" y="1600"/>
                  </a:cubicBezTo>
                  <a:cubicBezTo>
                    <a:pt x="10756" y="1893"/>
                    <a:pt x="10558" y="2213"/>
                    <a:pt x="10330" y="2511"/>
                  </a:cubicBezTo>
                  <a:cubicBezTo>
                    <a:pt x="10120" y="2783"/>
                    <a:pt x="9886" y="3034"/>
                    <a:pt x="9630" y="3262"/>
                  </a:cubicBezTo>
                  <a:cubicBezTo>
                    <a:pt x="9216" y="3631"/>
                    <a:pt x="8731" y="3940"/>
                    <a:pt x="8188" y="4053"/>
                  </a:cubicBezTo>
                  <a:cubicBezTo>
                    <a:pt x="7990" y="4094"/>
                    <a:pt x="7788" y="4108"/>
                    <a:pt x="7585" y="4108"/>
                  </a:cubicBezTo>
                  <a:cubicBezTo>
                    <a:pt x="7142" y="4108"/>
                    <a:pt x="6692" y="4041"/>
                    <a:pt x="6252" y="4041"/>
                  </a:cubicBezTo>
                  <a:cubicBezTo>
                    <a:pt x="5977" y="4041"/>
                    <a:pt x="5705" y="4067"/>
                    <a:pt x="5442" y="4154"/>
                  </a:cubicBezTo>
                  <a:cubicBezTo>
                    <a:pt x="4926" y="4322"/>
                    <a:pt x="4502" y="4709"/>
                    <a:pt x="4190" y="5155"/>
                  </a:cubicBezTo>
                  <a:cubicBezTo>
                    <a:pt x="3925" y="5532"/>
                    <a:pt x="3550" y="6102"/>
                    <a:pt x="3534" y="6574"/>
                  </a:cubicBezTo>
                  <a:cubicBezTo>
                    <a:pt x="3515" y="7094"/>
                    <a:pt x="3286" y="7439"/>
                    <a:pt x="2960" y="7839"/>
                  </a:cubicBezTo>
                  <a:cubicBezTo>
                    <a:pt x="2758" y="8087"/>
                    <a:pt x="2542" y="8347"/>
                    <a:pt x="2244" y="8462"/>
                  </a:cubicBezTo>
                  <a:cubicBezTo>
                    <a:pt x="2068" y="8531"/>
                    <a:pt x="1875" y="8544"/>
                    <a:pt x="1688" y="8567"/>
                  </a:cubicBezTo>
                  <a:cubicBezTo>
                    <a:pt x="1413" y="8598"/>
                    <a:pt x="1134" y="8656"/>
                    <a:pt x="891" y="8790"/>
                  </a:cubicBezTo>
                  <a:cubicBezTo>
                    <a:pt x="877" y="8798"/>
                    <a:pt x="865" y="8805"/>
                    <a:pt x="852" y="8814"/>
                  </a:cubicBezTo>
                  <a:cubicBezTo>
                    <a:pt x="497" y="9027"/>
                    <a:pt x="0" y="9615"/>
                    <a:pt x="419" y="9986"/>
                  </a:cubicBezTo>
                  <a:cubicBezTo>
                    <a:pt x="508" y="10066"/>
                    <a:pt x="605" y="10096"/>
                    <a:pt x="705" y="10096"/>
                  </a:cubicBezTo>
                  <a:cubicBezTo>
                    <a:pt x="977" y="10096"/>
                    <a:pt x="1276" y="9872"/>
                    <a:pt x="1532" y="9827"/>
                  </a:cubicBezTo>
                  <a:cubicBezTo>
                    <a:pt x="1580" y="9818"/>
                    <a:pt x="1627" y="9814"/>
                    <a:pt x="1675" y="9814"/>
                  </a:cubicBezTo>
                  <a:cubicBezTo>
                    <a:pt x="1987" y="9814"/>
                    <a:pt x="2291" y="9980"/>
                    <a:pt x="2604" y="10050"/>
                  </a:cubicBezTo>
                  <a:cubicBezTo>
                    <a:pt x="2718" y="10076"/>
                    <a:pt x="2836" y="10089"/>
                    <a:pt x="2954" y="10089"/>
                  </a:cubicBezTo>
                  <a:cubicBezTo>
                    <a:pt x="3098" y="10089"/>
                    <a:pt x="3241" y="10070"/>
                    <a:pt x="3380" y="10032"/>
                  </a:cubicBezTo>
                  <a:cubicBezTo>
                    <a:pt x="3602" y="9971"/>
                    <a:pt x="3812" y="9859"/>
                    <a:pt x="3967" y="9690"/>
                  </a:cubicBezTo>
                  <a:cubicBezTo>
                    <a:pt x="4267" y="9364"/>
                    <a:pt x="4321" y="8885"/>
                    <a:pt x="4537" y="8498"/>
                  </a:cubicBezTo>
                  <a:cubicBezTo>
                    <a:pt x="4823" y="7986"/>
                    <a:pt x="5369" y="7679"/>
                    <a:pt x="5910" y="7449"/>
                  </a:cubicBezTo>
                  <a:cubicBezTo>
                    <a:pt x="6556" y="7177"/>
                    <a:pt x="7277" y="6964"/>
                    <a:pt x="7990" y="6964"/>
                  </a:cubicBezTo>
                  <a:cubicBezTo>
                    <a:pt x="8143" y="6964"/>
                    <a:pt x="8296" y="6974"/>
                    <a:pt x="8447" y="6995"/>
                  </a:cubicBezTo>
                  <a:cubicBezTo>
                    <a:pt x="8765" y="7038"/>
                    <a:pt x="9144" y="7225"/>
                    <a:pt x="9417" y="7392"/>
                  </a:cubicBezTo>
                  <a:cubicBezTo>
                    <a:pt x="9741" y="7590"/>
                    <a:pt x="10018" y="7863"/>
                    <a:pt x="10215" y="8186"/>
                  </a:cubicBezTo>
                  <a:cubicBezTo>
                    <a:pt x="10445" y="8563"/>
                    <a:pt x="10613" y="9045"/>
                    <a:pt x="11030" y="9194"/>
                  </a:cubicBezTo>
                  <a:cubicBezTo>
                    <a:pt x="11185" y="9250"/>
                    <a:pt x="11354" y="9248"/>
                    <a:pt x="11518" y="9272"/>
                  </a:cubicBezTo>
                  <a:cubicBezTo>
                    <a:pt x="11776" y="9308"/>
                    <a:pt x="12023" y="9409"/>
                    <a:pt x="12234" y="9564"/>
                  </a:cubicBezTo>
                  <a:cubicBezTo>
                    <a:pt x="12624" y="9849"/>
                    <a:pt x="12895" y="10320"/>
                    <a:pt x="13358" y="10453"/>
                  </a:cubicBezTo>
                  <a:cubicBezTo>
                    <a:pt x="13442" y="10477"/>
                    <a:pt x="13527" y="10488"/>
                    <a:pt x="13613" y="10488"/>
                  </a:cubicBezTo>
                  <a:cubicBezTo>
                    <a:pt x="13843" y="10488"/>
                    <a:pt x="14074" y="10409"/>
                    <a:pt x="14267" y="10280"/>
                  </a:cubicBezTo>
                  <a:cubicBezTo>
                    <a:pt x="14530" y="10104"/>
                    <a:pt x="14729" y="9842"/>
                    <a:pt x="14883" y="9564"/>
                  </a:cubicBezTo>
                  <a:cubicBezTo>
                    <a:pt x="15470" y="8511"/>
                    <a:pt x="15471" y="7242"/>
                    <a:pt x="15457" y="6036"/>
                  </a:cubicBezTo>
                  <a:cubicBezTo>
                    <a:pt x="15446" y="5074"/>
                    <a:pt x="15435" y="4113"/>
                    <a:pt x="15424" y="3151"/>
                  </a:cubicBezTo>
                  <a:cubicBezTo>
                    <a:pt x="15415" y="2356"/>
                    <a:pt x="15398" y="1529"/>
                    <a:pt x="15036" y="823"/>
                  </a:cubicBezTo>
                  <a:cubicBezTo>
                    <a:pt x="14897" y="552"/>
                    <a:pt x="14704" y="300"/>
                    <a:pt x="14437" y="152"/>
                  </a:cubicBezTo>
                  <a:cubicBezTo>
                    <a:pt x="14243" y="44"/>
                    <a:pt x="14028" y="1"/>
                    <a:pt x="13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0"/>
            <p:cNvSpPr/>
            <p:nvPr/>
          </p:nvSpPr>
          <p:spPr>
            <a:xfrm>
              <a:off x="1473575" y="4591550"/>
              <a:ext cx="45625" cy="39625"/>
            </a:xfrm>
            <a:custGeom>
              <a:avLst/>
              <a:gdLst/>
              <a:ahLst/>
              <a:cxnLst/>
              <a:rect l="l" t="t" r="r" b="b"/>
              <a:pathLst>
                <a:path w="1825" h="1585" extrusionOk="0">
                  <a:moveTo>
                    <a:pt x="342" y="0"/>
                  </a:moveTo>
                  <a:cubicBezTo>
                    <a:pt x="229" y="0"/>
                    <a:pt x="116" y="69"/>
                    <a:pt x="49" y="209"/>
                  </a:cubicBezTo>
                  <a:cubicBezTo>
                    <a:pt x="1" y="305"/>
                    <a:pt x="8" y="427"/>
                    <a:pt x="73" y="513"/>
                  </a:cubicBezTo>
                  <a:cubicBezTo>
                    <a:pt x="107" y="556"/>
                    <a:pt x="154" y="588"/>
                    <a:pt x="189" y="631"/>
                  </a:cubicBezTo>
                  <a:cubicBezTo>
                    <a:pt x="365" y="847"/>
                    <a:pt x="164" y="1207"/>
                    <a:pt x="327" y="1433"/>
                  </a:cubicBezTo>
                  <a:cubicBezTo>
                    <a:pt x="408" y="1547"/>
                    <a:pt x="556" y="1584"/>
                    <a:pt x="699" y="1584"/>
                  </a:cubicBezTo>
                  <a:cubicBezTo>
                    <a:pt x="723" y="1584"/>
                    <a:pt x="746" y="1583"/>
                    <a:pt x="770" y="1581"/>
                  </a:cubicBezTo>
                  <a:cubicBezTo>
                    <a:pt x="1038" y="1558"/>
                    <a:pt x="1290" y="1448"/>
                    <a:pt x="1531" y="1330"/>
                  </a:cubicBezTo>
                  <a:cubicBezTo>
                    <a:pt x="1593" y="1300"/>
                    <a:pt x="1655" y="1269"/>
                    <a:pt x="1704" y="1222"/>
                  </a:cubicBezTo>
                  <a:cubicBezTo>
                    <a:pt x="1786" y="1142"/>
                    <a:pt x="1824" y="1021"/>
                    <a:pt x="1801" y="909"/>
                  </a:cubicBezTo>
                  <a:cubicBezTo>
                    <a:pt x="1778" y="797"/>
                    <a:pt x="1696" y="700"/>
                    <a:pt x="1589" y="659"/>
                  </a:cubicBezTo>
                  <a:cubicBezTo>
                    <a:pt x="1496" y="626"/>
                    <a:pt x="1393" y="632"/>
                    <a:pt x="1295" y="629"/>
                  </a:cubicBezTo>
                  <a:cubicBezTo>
                    <a:pt x="1197" y="627"/>
                    <a:pt x="1099" y="613"/>
                    <a:pt x="1003" y="591"/>
                  </a:cubicBezTo>
                  <a:cubicBezTo>
                    <a:pt x="951" y="577"/>
                    <a:pt x="898" y="561"/>
                    <a:pt x="853" y="531"/>
                  </a:cubicBezTo>
                  <a:cubicBezTo>
                    <a:pt x="743" y="458"/>
                    <a:pt x="700" y="319"/>
                    <a:pt x="638" y="201"/>
                  </a:cubicBezTo>
                  <a:cubicBezTo>
                    <a:pt x="569" y="68"/>
                    <a:pt x="455" y="0"/>
                    <a:pt x="342" y="0"/>
                  </a:cubicBezTo>
                  <a:close/>
                </a:path>
              </a:pathLst>
            </a:custGeom>
            <a:solidFill>
              <a:srgbClr val="DB9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0"/>
            <p:cNvSpPr/>
            <p:nvPr/>
          </p:nvSpPr>
          <p:spPr>
            <a:xfrm>
              <a:off x="1691025" y="4194400"/>
              <a:ext cx="139000" cy="116500"/>
            </a:xfrm>
            <a:custGeom>
              <a:avLst/>
              <a:gdLst/>
              <a:ahLst/>
              <a:cxnLst/>
              <a:rect l="l" t="t" r="r" b="b"/>
              <a:pathLst>
                <a:path w="5560" h="4660" extrusionOk="0">
                  <a:moveTo>
                    <a:pt x="4608" y="1"/>
                  </a:moveTo>
                  <a:cubicBezTo>
                    <a:pt x="4466" y="1"/>
                    <a:pt x="4323" y="24"/>
                    <a:pt x="4187" y="60"/>
                  </a:cubicBezTo>
                  <a:cubicBezTo>
                    <a:pt x="3880" y="140"/>
                    <a:pt x="3589" y="277"/>
                    <a:pt x="3278" y="333"/>
                  </a:cubicBezTo>
                  <a:cubicBezTo>
                    <a:pt x="3149" y="356"/>
                    <a:pt x="3020" y="365"/>
                    <a:pt x="2890" y="365"/>
                  </a:cubicBezTo>
                  <a:cubicBezTo>
                    <a:pt x="2540" y="365"/>
                    <a:pt x="2187" y="299"/>
                    <a:pt x="1836" y="269"/>
                  </a:cubicBezTo>
                  <a:cubicBezTo>
                    <a:pt x="1768" y="263"/>
                    <a:pt x="1698" y="258"/>
                    <a:pt x="1629" y="258"/>
                  </a:cubicBezTo>
                  <a:cubicBezTo>
                    <a:pt x="1541" y="258"/>
                    <a:pt x="1453" y="265"/>
                    <a:pt x="1368" y="287"/>
                  </a:cubicBezTo>
                  <a:cubicBezTo>
                    <a:pt x="1065" y="366"/>
                    <a:pt x="838" y="614"/>
                    <a:pt x="645" y="861"/>
                  </a:cubicBezTo>
                  <a:cubicBezTo>
                    <a:pt x="491" y="1058"/>
                    <a:pt x="347" y="1267"/>
                    <a:pt x="259" y="1502"/>
                  </a:cubicBezTo>
                  <a:cubicBezTo>
                    <a:pt x="93" y="1952"/>
                    <a:pt x="155" y="2451"/>
                    <a:pt x="200" y="2931"/>
                  </a:cubicBezTo>
                  <a:cubicBezTo>
                    <a:pt x="233" y="3295"/>
                    <a:pt x="253" y="3678"/>
                    <a:pt x="144" y="4033"/>
                  </a:cubicBezTo>
                  <a:cubicBezTo>
                    <a:pt x="99" y="4183"/>
                    <a:pt x="0" y="4312"/>
                    <a:pt x="73" y="4466"/>
                  </a:cubicBezTo>
                  <a:cubicBezTo>
                    <a:pt x="142" y="4608"/>
                    <a:pt x="277" y="4659"/>
                    <a:pt x="421" y="4659"/>
                  </a:cubicBezTo>
                  <a:cubicBezTo>
                    <a:pt x="446" y="4659"/>
                    <a:pt x="470" y="4658"/>
                    <a:pt x="495" y="4655"/>
                  </a:cubicBezTo>
                  <a:cubicBezTo>
                    <a:pt x="714" y="4632"/>
                    <a:pt x="922" y="4534"/>
                    <a:pt x="1078" y="4380"/>
                  </a:cubicBezTo>
                  <a:cubicBezTo>
                    <a:pt x="1225" y="4234"/>
                    <a:pt x="1322" y="4047"/>
                    <a:pt x="1435" y="3873"/>
                  </a:cubicBezTo>
                  <a:cubicBezTo>
                    <a:pt x="1791" y="3328"/>
                    <a:pt x="2353" y="2897"/>
                    <a:pt x="2996" y="2804"/>
                  </a:cubicBezTo>
                  <a:cubicBezTo>
                    <a:pt x="3326" y="2758"/>
                    <a:pt x="3664" y="2799"/>
                    <a:pt x="3994" y="2749"/>
                  </a:cubicBezTo>
                  <a:cubicBezTo>
                    <a:pt x="4763" y="2633"/>
                    <a:pt x="5412" y="1965"/>
                    <a:pt x="5510" y="1194"/>
                  </a:cubicBezTo>
                  <a:cubicBezTo>
                    <a:pt x="5559" y="796"/>
                    <a:pt x="5446" y="344"/>
                    <a:pt x="5107" y="131"/>
                  </a:cubicBezTo>
                  <a:cubicBezTo>
                    <a:pt x="4958" y="37"/>
                    <a:pt x="4785" y="1"/>
                    <a:pt x="4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0"/>
            <p:cNvSpPr/>
            <p:nvPr/>
          </p:nvSpPr>
          <p:spPr>
            <a:xfrm>
              <a:off x="1245475" y="4204375"/>
              <a:ext cx="63100" cy="118600"/>
            </a:xfrm>
            <a:custGeom>
              <a:avLst/>
              <a:gdLst/>
              <a:ahLst/>
              <a:cxnLst/>
              <a:rect l="l" t="t" r="r" b="b"/>
              <a:pathLst>
                <a:path w="2524" h="4744" extrusionOk="0">
                  <a:moveTo>
                    <a:pt x="1425" y="0"/>
                  </a:moveTo>
                  <a:cubicBezTo>
                    <a:pt x="1248" y="0"/>
                    <a:pt x="1076" y="49"/>
                    <a:pt x="913" y="113"/>
                  </a:cubicBezTo>
                  <a:cubicBezTo>
                    <a:pt x="761" y="172"/>
                    <a:pt x="614" y="248"/>
                    <a:pt x="495" y="360"/>
                  </a:cubicBezTo>
                  <a:cubicBezTo>
                    <a:pt x="363" y="485"/>
                    <a:pt x="276" y="650"/>
                    <a:pt x="206" y="819"/>
                  </a:cubicBezTo>
                  <a:cubicBezTo>
                    <a:pt x="70" y="1155"/>
                    <a:pt x="0" y="1531"/>
                    <a:pt x="93" y="1881"/>
                  </a:cubicBezTo>
                  <a:cubicBezTo>
                    <a:pt x="141" y="2060"/>
                    <a:pt x="226" y="2224"/>
                    <a:pt x="287" y="2399"/>
                  </a:cubicBezTo>
                  <a:cubicBezTo>
                    <a:pt x="365" y="2627"/>
                    <a:pt x="395" y="2877"/>
                    <a:pt x="338" y="3110"/>
                  </a:cubicBezTo>
                  <a:cubicBezTo>
                    <a:pt x="302" y="3257"/>
                    <a:pt x="234" y="3392"/>
                    <a:pt x="187" y="3536"/>
                  </a:cubicBezTo>
                  <a:cubicBezTo>
                    <a:pt x="139" y="3678"/>
                    <a:pt x="116" y="3838"/>
                    <a:pt x="170" y="3978"/>
                  </a:cubicBezTo>
                  <a:cubicBezTo>
                    <a:pt x="246" y="4174"/>
                    <a:pt x="457" y="4287"/>
                    <a:pt x="666" y="4321"/>
                  </a:cubicBezTo>
                  <a:cubicBezTo>
                    <a:pt x="741" y="4333"/>
                    <a:pt x="817" y="4336"/>
                    <a:pt x="893" y="4336"/>
                  </a:cubicBezTo>
                  <a:cubicBezTo>
                    <a:pt x="1017" y="4336"/>
                    <a:pt x="1141" y="4327"/>
                    <a:pt x="1265" y="4327"/>
                  </a:cubicBezTo>
                  <a:cubicBezTo>
                    <a:pt x="1276" y="4327"/>
                    <a:pt x="1286" y="4327"/>
                    <a:pt x="1297" y="4327"/>
                  </a:cubicBezTo>
                  <a:cubicBezTo>
                    <a:pt x="1508" y="4329"/>
                    <a:pt x="1731" y="4369"/>
                    <a:pt x="1885" y="4514"/>
                  </a:cubicBezTo>
                  <a:cubicBezTo>
                    <a:pt x="2000" y="4624"/>
                    <a:pt x="2113" y="4744"/>
                    <a:pt x="2279" y="4744"/>
                  </a:cubicBezTo>
                  <a:cubicBezTo>
                    <a:pt x="2299" y="4744"/>
                    <a:pt x="2321" y="4742"/>
                    <a:pt x="2343" y="4738"/>
                  </a:cubicBezTo>
                  <a:cubicBezTo>
                    <a:pt x="2461" y="4717"/>
                    <a:pt x="2523" y="4626"/>
                    <a:pt x="2523" y="4508"/>
                  </a:cubicBezTo>
                  <a:cubicBezTo>
                    <a:pt x="2521" y="4207"/>
                    <a:pt x="2092" y="4040"/>
                    <a:pt x="1936" y="3816"/>
                  </a:cubicBezTo>
                  <a:cubicBezTo>
                    <a:pt x="1859" y="3704"/>
                    <a:pt x="1810" y="3575"/>
                    <a:pt x="1770" y="3444"/>
                  </a:cubicBezTo>
                  <a:cubicBezTo>
                    <a:pt x="1681" y="3146"/>
                    <a:pt x="1647" y="2825"/>
                    <a:pt x="1724" y="2523"/>
                  </a:cubicBezTo>
                  <a:cubicBezTo>
                    <a:pt x="1770" y="2338"/>
                    <a:pt x="1855" y="2165"/>
                    <a:pt x="1927" y="1988"/>
                  </a:cubicBezTo>
                  <a:cubicBezTo>
                    <a:pt x="2044" y="1696"/>
                    <a:pt x="2122" y="1389"/>
                    <a:pt x="2158" y="1078"/>
                  </a:cubicBezTo>
                  <a:cubicBezTo>
                    <a:pt x="2196" y="761"/>
                    <a:pt x="2173" y="400"/>
                    <a:pt x="1939" y="183"/>
                  </a:cubicBezTo>
                  <a:cubicBezTo>
                    <a:pt x="1807" y="59"/>
                    <a:pt x="1622" y="3"/>
                    <a:pt x="1441" y="0"/>
                  </a:cubicBezTo>
                  <a:cubicBezTo>
                    <a:pt x="1436" y="0"/>
                    <a:pt x="1430" y="0"/>
                    <a:pt x="1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0"/>
            <p:cNvSpPr/>
            <p:nvPr/>
          </p:nvSpPr>
          <p:spPr>
            <a:xfrm>
              <a:off x="1265825" y="4519550"/>
              <a:ext cx="548425" cy="267125"/>
            </a:xfrm>
            <a:custGeom>
              <a:avLst/>
              <a:gdLst/>
              <a:ahLst/>
              <a:cxnLst/>
              <a:rect l="l" t="t" r="r" b="b"/>
              <a:pathLst>
                <a:path w="21937" h="10685" extrusionOk="0">
                  <a:moveTo>
                    <a:pt x="4700" y="0"/>
                  </a:moveTo>
                  <a:cubicBezTo>
                    <a:pt x="4552" y="0"/>
                    <a:pt x="4406" y="16"/>
                    <a:pt x="4265" y="59"/>
                  </a:cubicBezTo>
                  <a:cubicBezTo>
                    <a:pt x="3976" y="146"/>
                    <a:pt x="3710" y="368"/>
                    <a:pt x="3647" y="664"/>
                  </a:cubicBezTo>
                  <a:cubicBezTo>
                    <a:pt x="3527" y="1219"/>
                    <a:pt x="4125" y="1694"/>
                    <a:pt x="4148" y="2260"/>
                  </a:cubicBezTo>
                  <a:cubicBezTo>
                    <a:pt x="4169" y="2787"/>
                    <a:pt x="3707" y="3189"/>
                    <a:pt x="3303" y="3527"/>
                  </a:cubicBezTo>
                  <a:cubicBezTo>
                    <a:pt x="1743" y="4828"/>
                    <a:pt x="377" y="6525"/>
                    <a:pt x="72" y="8533"/>
                  </a:cubicBezTo>
                  <a:cubicBezTo>
                    <a:pt x="12" y="8924"/>
                    <a:pt x="0" y="9346"/>
                    <a:pt x="202" y="9685"/>
                  </a:cubicBezTo>
                  <a:cubicBezTo>
                    <a:pt x="453" y="10104"/>
                    <a:pt x="961" y="10285"/>
                    <a:pt x="1435" y="10399"/>
                  </a:cubicBezTo>
                  <a:cubicBezTo>
                    <a:pt x="2218" y="10589"/>
                    <a:pt x="3023" y="10685"/>
                    <a:pt x="3829" y="10685"/>
                  </a:cubicBezTo>
                  <a:cubicBezTo>
                    <a:pt x="4415" y="10685"/>
                    <a:pt x="5001" y="10634"/>
                    <a:pt x="5579" y="10533"/>
                  </a:cubicBezTo>
                  <a:cubicBezTo>
                    <a:pt x="8017" y="10106"/>
                    <a:pt x="10202" y="8815"/>
                    <a:pt x="12494" y="7880"/>
                  </a:cubicBezTo>
                  <a:cubicBezTo>
                    <a:pt x="13463" y="7486"/>
                    <a:pt x="14471" y="7150"/>
                    <a:pt x="15515" y="7094"/>
                  </a:cubicBezTo>
                  <a:cubicBezTo>
                    <a:pt x="15609" y="7089"/>
                    <a:pt x="15702" y="7087"/>
                    <a:pt x="15796" y="7087"/>
                  </a:cubicBezTo>
                  <a:cubicBezTo>
                    <a:pt x="16753" y="7087"/>
                    <a:pt x="17724" y="7348"/>
                    <a:pt x="18457" y="7955"/>
                  </a:cubicBezTo>
                  <a:cubicBezTo>
                    <a:pt x="18958" y="8370"/>
                    <a:pt x="19323" y="8921"/>
                    <a:pt x="19746" y="9416"/>
                  </a:cubicBezTo>
                  <a:cubicBezTo>
                    <a:pt x="20167" y="9910"/>
                    <a:pt x="20684" y="10372"/>
                    <a:pt x="21322" y="10502"/>
                  </a:cubicBezTo>
                  <a:cubicBezTo>
                    <a:pt x="21365" y="10511"/>
                    <a:pt x="21410" y="10518"/>
                    <a:pt x="21454" y="10518"/>
                  </a:cubicBezTo>
                  <a:cubicBezTo>
                    <a:pt x="21501" y="10518"/>
                    <a:pt x="21547" y="10510"/>
                    <a:pt x="21589" y="10487"/>
                  </a:cubicBezTo>
                  <a:cubicBezTo>
                    <a:pt x="21663" y="10446"/>
                    <a:pt x="21706" y="10366"/>
                    <a:pt x="21737" y="10288"/>
                  </a:cubicBezTo>
                  <a:cubicBezTo>
                    <a:pt x="21936" y="9787"/>
                    <a:pt x="21802" y="9207"/>
                    <a:pt x="21546" y="8733"/>
                  </a:cubicBezTo>
                  <a:cubicBezTo>
                    <a:pt x="20868" y="7478"/>
                    <a:pt x="19450" y="6794"/>
                    <a:pt x="18056" y="6501"/>
                  </a:cubicBezTo>
                  <a:cubicBezTo>
                    <a:pt x="17337" y="6351"/>
                    <a:pt x="16612" y="6283"/>
                    <a:pt x="15885" y="6283"/>
                  </a:cubicBezTo>
                  <a:cubicBezTo>
                    <a:pt x="13637" y="6283"/>
                    <a:pt x="11376" y="6934"/>
                    <a:pt x="9281" y="7806"/>
                  </a:cubicBezTo>
                  <a:cubicBezTo>
                    <a:pt x="7248" y="8653"/>
                    <a:pt x="5212" y="9730"/>
                    <a:pt x="3012" y="9730"/>
                  </a:cubicBezTo>
                  <a:cubicBezTo>
                    <a:pt x="2991" y="9730"/>
                    <a:pt x="2970" y="9729"/>
                    <a:pt x="2949" y="9729"/>
                  </a:cubicBezTo>
                  <a:cubicBezTo>
                    <a:pt x="2390" y="9724"/>
                    <a:pt x="1780" y="9621"/>
                    <a:pt x="1409" y="9202"/>
                  </a:cubicBezTo>
                  <a:cubicBezTo>
                    <a:pt x="1177" y="8940"/>
                    <a:pt x="1071" y="8583"/>
                    <a:pt x="1053" y="8234"/>
                  </a:cubicBezTo>
                  <a:cubicBezTo>
                    <a:pt x="999" y="7171"/>
                    <a:pt x="1669" y="6221"/>
                    <a:pt x="2343" y="5398"/>
                  </a:cubicBezTo>
                  <a:cubicBezTo>
                    <a:pt x="3136" y="4428"/>
                    <a:pt x="4074" y="3445"/>
                    <a:pt x="5307" y="3226"/>
                  </a:cubicBezTo>
                  <a:cubicBezTo>
                    <a:pt x="5797" y="3139"/>
                    <a:pt x="6341" y="3169"/>
                    <a:pt x="6744" y="2879"/>
                  </a:cubicBezTo>
                  <a:cubicBezTo>
                    <a:pt x="7388" y="2413"/>
                    <a:pt x="7098" y="1734"/>
                    <a:pt x="6807" y="1190"/>
                  </a:cubicBezTo>
                  <a:cubicBezTo>
                    <a:pt x="6429" y="486"/>
                    <a:pt x="5991" y="166"/>
                    <a:pt x="5164" y="40"/>
                  </a:cubicBezTo>
                  <a:cubicBezTo>
                    <a:pt x="5011" y="18"/>
                    <a:pt x="4855" y="0"/>
                    <a:pt x="4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0"/>
            <p:cNvSpPr/>
            <p:nvPr/>
          </p:nvSpPr>
          <p:spPr>
            <a:xfrm>
              <a:off x="1244600" y="4353200"/>
              <a:ext cx="104650" cy="254475"/>
            </a:xfrm>
            <a:custGeom>
              <a:avLst/>
              <a:gdLst/>
              <a:ahLst/>
              <a:cxnLst/>
              <a:rect l="l" t="t" r="r" b="b"/>
              <a:pathLst>
                <a:path w="4186" h="10179" extrusionOk="0">
                  <a:moveTo>
                    <a:pt x="527" y="1"/>
                  </a:moveTo>
                  <a:cubicBezTo>
                    <a:pt x="331" y="362"/>
                    <a:pt x="196" y="756"/>
                    <a:pt x="130" y="1162"/>
                  </a:cubicBezTo>
                  <a:cubicBezTo>
                    <a:pt x="72" y="1518"/>
                    <a:pt x="68" y="1878"/>
                    <a:pt x="63" y="2238"/>
                  </a:cubicBezTo>
                  <a:cubicBezTo>
                    <a:pt x="43" y="3763"/>
                    <a:pt x="26" y="5289"/>
                    <a:pt x="6" y="6814"/>
                  </a:cubicBezTo>
                  <a:cubicBezTo>
                    <a:pt x="2" y="7132"/>
                    <a:pt x="0" y="7459"/>
                    <a:pt x="108" y="7758"/>
                  </a:cubicBezTo>
                  <a:cubicBezTo>
                    <a:pt x="244" y="8136"/>
                    <a:pt x="550" y="8436"/>
                    <a:pt x="902" y="8626"/>
                  </a:cubicBezTo>
                  <a:cubicBezTo>
                    <a:pt x="1215" y="8794"/>
                    <a:pt x="1567" y="8882"/>
                    <a:pt x="1863" y="9073"/>
                  </a:cubicBezTo>
                  <a:cubicBezTo>
                    <a:pt x="2157" y="9262"/>
                    <a:pt x="2876" y="10178"/>
                    <a:pt x="3388" y="10178"/>
                  </a:cubicBezTo>
                  <a:cubicBezTo>
                    <a:pt x="3528" y="10178"/>
                    <a:pt x="3653" y="10109"/>
                    <a:pt x="3749" y="9937"/>
                  </a:cubicBezTo>
                  <a:cubicBezTo>
                    <a:pt x="3900" y="9666"/>
                    <a:pt x="3787" y="9232"/>
                    <a:pt x="3741" y="8949"/>
                  </a:cubicBezTo>
                  <a:cubicBezTo>
                    <a:pt x="3659" y="8446"/>
                    <a:pt x="3530" y="7942"/>
                    <a:pt x="3537" y="7431"/>
                  </a:cubicBezTo>
                  <a:cubicBezTo>
                    <a:pt x="3546" y="6967"/>
                    <a:pt x="3672" y="6513"/>
                    <a:pt x="3779" y="6062"/>
                  </a:cubicBezTo>
                  <a:cubicBezTo>
                    <a:pt x="4051" y="4909"/>
                    <a:pt x="4186" y="3654"/>
                    <a:pt x="3696" y="2575"/>
                  </a:cubicBezTo>
                  <a:cubicBezTo>
                    <a:pt x="3119" y="1307"/>
                    <a:pt x="1807" y="553"/>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0"/>
            <p:cNvSpPr/>
            <p:nvPr/>
          </p:nvSpPr>
          <p:spPr>
            <a:xfrm>
              <a:off x="1317300" y="4547100"/>
              <a:ext cx="243000" cy="148900"/>
            </a:xfrm>
            <a:custGeom>
              <a:avLst/>
              <a:gdLst/>
              <a:ahLst/>
              <a:cxnLst/>
              <a:rect l="l" t="t" r="r" b="b"/>
              <a:pathLst>
                <a:path w="9720" h="5956" extrusionOk="0">
                  <a:moveTo>
                    <a:pt x="9577" y="1"/>
                  </a:moveTo>
                  <a:cubicBezTo>
                    <a:pt x="9190" y="16"/>
                    <a:pt x="8866" y="280"/>
                    <a:pt x="8511" y="432"/>
                  </a:cubicBezTo>
                  <a:cubicBezTo>
                    <a:pt x="7775" y="745"/>
                    <a:pt x="6848" y="588"/>
                    <a:pt x="6230" y="1094"/>
                  </a:cubicBezTo>
                  <a:cubicBezTo>
                    <a:pt x="5872" y="1388"/>
                    <a:pt x="5697" y="1849"/>
                    <a:pt x="5408" y="2211"/>
                  </a:cubicBezTo>
                  <a:cubicBezTo>
                    <a:pt x="5088" y="2613"/>
                    <a:pt x="4616" y="2893"/>
                    <a:pt x="4109" y="2980"/>
                  </a:cubicBezTo>
                  <a:cubicBezTo>
                    <a:pt x="3498" y="3087"/>
                    <a:pt x="2926" y="3017"/>
                    <a:pt x="2336" y="3254"/>
                  </a:cubicBezTo>
                  <a:cubicBezTo>
                    <a:pt x="1782" y="3479"/>
                    <a:pt x="1241" y="3811"/>
                    <a:pt x="803" y="4224"/>
                  </a:cubicBezTo>
                  <a:cubicBezTo>
                    <a:pt x="383" y="4619"/>
                    <a:pt x="55" y="5142"/>
                    <a:pt x="7" y="5716"/>
                  </a:cubicBezTo>
                  <a:cubicBezTo>
                    <a:pt x="3" y="5769"/>
                    <a:pt x="1" y="5824"/>
                    <a:pt x="26" y="5869"/>
                  </a:cubicBezTo>
                  <a:cubicBezTo>
                    <a:pt x="61" y="5934"/>
                    <a:pt x="128" y="5956"/>
                    <a:pt x="203" y="5956"/>
                  </a:cubicBezTo>
                  <a:cubicBezTo>
                    <a:pt x="268" y="5956"/>
                    <a:pt x="339" y="5939"/>
                    <a:pt x="399" y="5920"/>
                  </a:cubicBezTo>
                  <a:cubicBezTo>
                    <a:pt x="1845" y="5474"/>
                    <a:pt x="3416" y="5678"/>
                    <a:pt x="4892" y="5346"/>
                  </a:cubicBezTo>
                  <a:cubicBezTo>
                    <a:pt x="7086" y="4853"/>
                    <a:pt x="8949" y="3097"/>
                    <a:pt x="9570" y="935"/>
                  </a:cubicBezTo>
                  <a:cubicBezTo>
                    <a:pt x="9659" y="628"/>
                    <a:pt x="9719" y="286"/>
                    <a:pt x="9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0"/>
            <p:cNvSpPr/>
            <p:nvPr/>
          </p:nvSpPr>
          <p:spPr>
            <a:xfrm>
              <a:off x="1534150" y="4470950"/>
              <a:ext cx="137075" cy="213375"/>
            </a:xfrm>
            <a:custGeom>
              <a:avLst/>
              <a:gdLst/>
              <a:ahLst/>
              <a:cxnLst/>
              <a:rect l="l" t="t" r="r" b="b"/>
              <a:pathLst>
                <a:path w="5483" h="8535" extrusionOk="0">
                  <a:moveTo>
                    <a:pt x="3668" y="1"/>
                  </a:moveTo>
                  <a:cubicBezTo>
                    <a:pt x="3625" y="1"/>
                    <a:pt x="3581" y="11"/>
                    <a:pt x="3540" y="23"/>
                  </a:cubicBezTo>
                  <a:cubicBezTo>
                    <a:pt x="3264" y="102"/>
                    <a:pt x="3021" y="271"/>
                    <a:pt x="2810" y="466"/>
                  </a:cubicBezTo>
                  <a:cubicBezTo>
                    <a:pt x="2330" y="909"/>
                    <a:pt x="1991" y="1503"/>
                    <a:pt x="1854" y="2142"/>
                  </a:cubicBezTo>
                  <a:cubicBezTo>
                    <a:pt x="1719" y="2783"/>
                    <a:pt x="1781" y="3443"/>
                    <a:pt x="1793" y="4098"/>
                  </a:cubicBezTo>
                  <a:cubicBezTo>
                    <a:pt x="1803" y="4752"/>
                    <a:pt x="1753" y="5435"/>
                    <a:pt x="1419" y="5996"/>
                  </a:cubicBezTo>
                  <a:cubicBezTo>
                    <a:pt x="1278" y="6231"/>
                    <a:pt x="1092" y="6436"/>
                    <a:pt x="934" y="6663"/>
                  </a:cubicBezTo>
                  <a:cubicBezTo>
                    <a:pt x="743" y="6942"/>
                    <a:pt x="0" y="8385"/>
                    <a:pt x="614" y="8529"/>
                  </a:cubicBezTo>
                  <a:cubicBezTo>
                    <a:pt x="632" y="8533"/>
                    <a:pt x="653" y="8535"/>
                    <a:pt x="674" y="8535"/>
                  </a:cubicBezTo>
                  <a:cubicBezTo>
                    <a:pt x="969" y="8535"/>
                    <a:pt x="1540" y="8165"/>
                    <a:pt x="1771" y="8060"/>
                  </a:cubicBezTo>
                  <a:cubicBezTo>
                    <a:pt x="2139" y="7892"/>
                    <a:pt x="2502" y="7717"/>
                    <a:pt x="2860" y="7532"/>
                  </a:cubicBezTo>
                  <a:cubicBezTo>
                    <a:pt x="3164" y="7374"/>
                    <a:pt x="3467" y="7209"/>
                    <a:pt x="3733" y="6994"/>
                  </a:cubicBezTo>
                  <a:cubicBezTo>
                    <a:pt x="4012" y="6767"/>
                    <a:pt x="4247" y="6489"/>
                    <a:pt x="4455" y="6195"/>
                  </a:cubicBezTo>
                  <a:cubicBezTo>
                    <a:pt x="5069" y="5327"/>
                    <a:pt x="5483" y="4271"/>
                    <a:pt x="5374" y="3214"/>
                  </a:cubicBezTo>
                  <a:cubicBezTo>
                    <a:pt x="5258" y="2072"/>
                    <a:pt x="4564" y="1084"/>
                    <a:pt x="3892" y="153"/>
                  </a:cubicBezTo>
                  <a:cubicBezTo>
                    <a:pt x="3853" y="98"/>
                    <a:pt x="3811" y="42"/>
                    <a:pt x="3750" y="16"/>
                  </a:cubicBezTo>
                  <a:cubicBezTo>
                    <a:pt x="3724" y="5"/>
                    <a:pt x="3696" y="1"/>
                    <a:pt x="3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0"/>
            <p:cNvSpPr/>
            <p:nvPr/>
          </p:nvSpPr>
          <p:spPr>
            <a:xfrm>
              <a:off x="1639625" y="4489525"/>
              <a:ext cx="140475" cy="175575"/>
            </a:xfrm>
            <a:custGeom>
              <a:avLst/>
              <a:gdLst/>
              <a:ahLst/>
              <a:cxnLst/>
              <a:rect l="l" t="t" r="r" b="b"/>
              <a:pathLst>
                <a:path w="5619" h="7023" extrusionOk="0">
                  <a:moveTo>
                    <a:pt x="1845" y="0"/>
                  </a:moveTo>
                  <a:cubicBezTo>
                    <a:pt x="1753" y="0"/>
                    <a:pt x="1656" y="48"/>
                    <a:pt x="1599" y="123"/>
                  </a:cubicBezTo>
                  <a:cubicBezTo>
                    <a:pt x="1506" y="246"/>
                    <a:pt x="1497" y="412"/>
                    <a:pt x="1512" y="565"/>
                  </a:cubicBezTo>
                  <a:cubicBezTo>
                    <a:pt x="1550" y="988"/>
                    <a:pt x="1637" y="1349"/>
                    <a:pt x="1748" y="1763"/>
                  </a:cubicBezTo>
                  <a:cubicBezTo>
                    <a:pt x="2009" y="2736"/>
                    <a:pt x="2031" y="3774"/>
                    <a:pt x="1809" y="4759"/>
                  </a:cubicBezTo>
                  <a:cubicBezTo>
                    <a:pt x="1698" y="5237"/>
                    <a:pt x="1528" y="5714"/>
                    <a:pt x="1226" y="6101"/>
                  </a:cubicBezTo>
                  <a:cubicBezTo>
                    <a:pt x="997" y="6397"/>
                    <a:pt x="721" y="6553"/>
                    <a:pt x="398" y="6722"/>
                  </a:cubicBezTo>
                  <a:cubicBezTo>
                    <a:pt x="1" y="6927"/>
                    <a:pt x="98" y="7008"/>
                    <a:pt x="530" y="7015"/>
                  </a:cubicBezTo>
                  <a:cubicBezTo>
                    <a:pt x="827" y="7019"/>
                    <a:pt x="1124" y="7023"/>
                    <a:pt x="1421" y="7023"/>
                  </a:cubicBezTo>
                  <a:cubicBezTo>
                    <a:pt x="2029" y="7023"/>
                    <a:pt x="2637" y="7008"/>
                    <a:pt x="3243" y="6956"/>
                  </a:cubicBezTo>
                  <a:cubicBezTo>
                    <a:pt x="3731" y="6915"/>
                    <a:pt x="4239" y="6842"/>
                    <a:pt x="4645" y="6568"/>
                  </a:cubicBezTo>
                  <a:cubicBezTo>
                    <a:pt x="5193" y="6195"/>
                    <a:pt x="5457" y="5517"/>
                    <a:pt x="5550" y="4862"/>
                  </a:cubicBezTo>
                  <a:cubicBezTo>
                    <a:pt x="5618" y="4389"/>
                    <a:pt x="5611" y="3886"/>
                    <a:pt x="5398" y="3458"/>
                  </a:cubicBezTo>
                  <a:cubicBezTo>
                    <a:pt x="5398" y="3288"/>
                    <a:pt x="5093" y="3017"/>
                    <a:pt x="4979" y="2911"/>
                  </a:cubicBezTo>
                  <a:cubicBezTo>
                    <a:pt x="4805" y="2752"/>
                    <a:pt x="4607" y="2621"/>
                    <a:pt x="4404" y="2507"/>
                  </a:cubicBezTo>
                  <a:cubicBezTo>
                    <a:pt x="3937" y="2245"/>
                    <a:pt x="3500" y="1945"/>
                    <a:pt x="3053" y="1647"/>
                  </a:cubicBezTo>
                  <a:cubicBezTo>
                    <a:pt x="2709" y="1419"/>
                    <a:pt x="2377" y="1102"/>
                    <a:pt x="2241" y="696"/>
                  </a:cubicBezTo>
                  <a:cubicBezTo>
                    <a:pt x="2182" y="521"/>
                    <a:pt x="2148" y="344"/>
                    <a:pt x="2068" y="170"/>
                  </a:cubicBezTo>
                  <a:cubicBezTo>
                    <a:pt x="2050" y="131"/>
                    <a:pt x="2031" y="93"/>
                    <a:pt x="2001" y="62"/>
                  </a:cubicBezTo>
                  <a:cubicBezTo>
                    <a:pt x="1959" y="19"/>
                    <a:pt x="1903" y="0"/>
                    <a:pt x="1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0"/>
            <p:cNvSpPr/>
            <p:nvPr/>
          </p:nvSpPr>
          <p:spPr>
            <a:xfrm>
              <a:off x="1773000" y="4628000"/>
              <a:ext cx="44675" cy="66550"/>
            </a:xfrm>
            <a:custGeom>
              <a:avLst/>
              <a:gdLst/>
              <a:ahLst/>
              <a:cxnLst/>
              <a:rect l="l" t="t" r="r" b="b"/>
              <a:pathLst>
                <a:path w="1787" h="2662" extrusionOk="0">
                  <a:moveTo>
                    <a:pt x="1649" y="0"/>
                  </a:moveTo>
                  <a:cubicBezTo>
                    <a:pt x="1638" y="0"/>
                    <a:pt x="1627" y="3"/>
                    <a:pt x="1615" y="7"/>
                  </a:cubicBezTo>
                  <a:cubicBezTo>
                    <a:pt x="1481" y="58"/>
                    <a:pt x="1404" y="196"/>
                    <a:pt x="1343" y="325"/>
                  </a:cubicBezTo>
                  <a:cubicBezTo>
                    <a:pt x="1168" y="684"/>
                    <a:pt x="1007" y="1051"/>
                    <a:pt x="788" y="1385"/>
                  </a:cubicBezTo>
                  <a:cubicBezTo>
                    <a:pt x="622" y="1639"/>
                    <a:pt x="334" y="1817"/>
                    <a:pt x="179" y="2056"/>
                  </a:cubicBezTo>
                  <a:cubicBezTo>
                    <a:pt x="1" y="2334"/>
                    <a:pt x="270" y="2483"/>
                    <a:pt x="539" y="2602"/>
                  </a:cubicBezTo>
                  <a:cubicBezTo>
                    <a:pt x="642" y="2647"/>
                    <a:pt x="753" y="2661"/>
                    <a:pt x="866" y="2661"/>
                  </a:cubicBezTo>
                  <a:cubicBezTo>
                    <a:pt x="947" y="2661"/>
                    <a:pt x="1030" y="2654"/>
                    <a:pt x="1111" y="2646"/>
                  </a:cubicBezTo>
                  <a:cubicBezTo>
                    <a:pt x="1230" y="2634"/>
                    <a:pt x="1358" y="2615"/>
                    <a:pt x="1441" y="2530"/>
                  </a:cubicBezTo>
                  <a:cubicBezTo>
                    <a:pt x="1496" y="2475"/>
                    <a:pt x="1523" y="2400"/>
                    <a:pt x="1546" y="2326"/>
                  </a:cubicBezTo>
                  <a:cubicBezTo>
                    <a:pt x="1774" y="1604"/>
                    <a:pt x="1787" y="828"/>
                    <a:pt x="1701" y="75"/>
                  </a:cubicBezTo>
                  <a:cubicBezTo>
                    <a:pt x="1699" y="47"/>
                    <a:pt x="1691" y="13"/>
                    <a:pt x="1666" y="3"/>
                  </a:cubicBezTo>
                  <a:cubicBezTo>
                    <a:pt x="1660" y="1"/>
                    <a:pt x="1655" y="0"/>
                    <a:pt x="1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0"/>
            <p:cNvSpPr/>
            <p:nvPr/>
          </p:nvSpPr>
          <p:spPr>
            <a:xfrm>
              <a:off x="1310100" y="4692800"/>
              <a:ext cx="161950" cy="55025"/>
            </a:xfrm>
            <a:custGeom>
              <a:avLst/>
              <a:gdLst/>
              <a:ahLst/>
              <a:cxnLst/>
              <a:rect l="l" t="t" r="r" b="b"/>
              <a:pathLst>
                <a:path w="6478" h="2201" extrusionOk="0">
                  <a:moveTo>
                    <a:pt x="6477" y="1"/>
                  </a:moveTo>
                  <a:lnTo>
                    <a:pt x="6477" y="1"/>
                  </a:lnTo>
                  <a:cubicBezTo>
                    <a:pt x="5800" y="221"/>
                    <a:pt x="5093" y="318"/>
                    <a:pt x="4389" y="397"/>
                  </a:cubicBezTo>
                  <a:cubicBezTo>
                    <a:pt x="3218" y="527"/>
                    <a:pt x="1811" y="546"/>
                    <a:pt x="774" y="1172"/>
                  </a:cubicBezTo>
                  <a:cubicBezTo>
                    <a:pt x="1" y="1640"/>
                    <a:pt x="945" y="1972"/>
                    <a:pt x="1410" y="2085"/>
                  </a:cubicBezTo>
                  <a:cubicBezTo>
                    <a:pt x="1730" y="2163"/>
                    <a:pt x="2060" y="2201"/>
                    <a:pt x="2391" y="2201"/>
                  </a:cubicBezTo>
                  <a:cubicBezTo>
                    <a:pt x="2688" y="2201"/>
                    <a:pt x="2985" y="2170"/>
                    <a:pt x="3276" y="2111"/>
                  </a:cubicBezTo>
                  <a:cubicBezTo>
                    <a:pt x="4231" y="1914"/>
                    <a:pt x="5110" y="1417"/>
                    <a:pt x="5829" y="756"/>
                  </a:cubicBezTo>
                  <a:cubicBezTo>
                    <a:pt x="6074" y="532"/>
                    <a:pt x="6303" y="286"/>
                    <a:pt x="6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0"/>
            <p:cNvSpPr/>
            <p:nvPr/>
          </p:nvSpPr>
          <p:spPr>
            <a:xfrm>
              <a:off x="1244625" y="4596450"/>
              <a:ext cx="57800" cy="73225"/>
            </a:xfrm>
            <a:custGeom>
              <a:avLst/>
              <a:gdLst/>
              <a:ahLst/>
              <a:cxnLst/>
              <a:rect l="l" t="t" r="r" b="b"/>
              <a:pathLst>
                <a:path w="2312" h="2929" extrusionOk="0">
                  <a:moveTo>
                    <a:pt x="100" y="1"/>
                  </a:moveTo>
                  <a:cubicBezTo>
                    <a:pt x="0" y="375"/>
                    <a:pt x="22" y="770"/>
                    <a:pt x="43" y="1156"/>
                  </a:cubicBezTo>
                  <a:cubicBezTo>
                    <a:pt x="73" y="1673"/>
                    <a:pt x="103" y="2188"/>
                    <a:pt x="132" y="2704"/>
                  </a:cubicBezTo>
                  <a:cubicBezTo>
                    <a:pt x="135" y="2759"/>
                    <a:pt x="140" y="2819"/>
                    <a:pt x="175" y="2862"/>
                  </a:cubicBezTo>
                  <a:cubicBezTo>
                    <a:pt x="216" y="2916"/>
                    <a:pt x="290" y="2929"/>
                    <a:pt x="359" y="2929"/>
                  </a:cubicBezTo>
                  <a:cubicBezTo>
                    <a:pt x="362" y="2929"/>
                    <a:pt x="364" y="2929"/>
                    <a:pt x="367" y="2929"/>
                  </a:cubicBezTo>
                  <a:cubicBezTo>
                    <a:pt x="757" y="2924"/>
                    <a:pt x="1080" y="2646"/>
                    <a:pt x="1367" y="2384"/>
                  </a:cubicBezTo>
                  <a:cubicBezTo>
                    <a:pt x="1646" y="2128"/>
                    <a:pt x="2311" y="1715"/>
                    <a:pt x="2262" y="1272"/>
                  </a:cubicBezTo>
                  <a:cubicBezTo>
                    <a:pt x="2215" y="849"/>
                    <a:pt x="1518" y="627"/>
                    <a:pt x="1189" y="483"/>
                  </a:cubicBezTo>
                  <a:cubicBezTo>
                    <a:pt x="825" y="323"/>
                    <a:pt x="463" y="162"/>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0"/>
            <p:cNvSpPr/>
            <p:nvPr/>
          </p:nvSpPr>
          <p:spPr>
            <a:xfrm>
              <a:off x="1510200" y="4702925"/>
              <a:ext cx="191625" cy="75950"/>
            </a:xfrm>
            <a:custGeom>
              <a:avLst/>
              <a:gdLst/>
              <a:ahLst/>
              <a:cxnLst/>
              <a:rect l="l" t="t" r="r" b="b"/>
              <a:pathLst>
                <a:path w="7665" h="3038" extrusionOk="0">
                  <a:moveTo>
                    <a:pt x="6012" y="1"/>
                  </a:moveTo>
                  <a:cubicBezTo>
                    <a:pt x="5993" y="1"/>
                    <a:pt x="5974" y="1"/>
                    <a:pt x="5956" y="3"/>
                  </a:cubicBezTo>
                  <a:cubicBezTo>
                    <a:pt x="5646" y="29"/>
                    <a:pt x="5252" y="298"/>
                    <a:pt x="4964" y="423"/>
                  </a:cubicBezTo>
                  <a:cubicBezTo>
                    <a:pt x="4728" y="528"/>
                    <a:pt x="4491" y="632"/>
                    <a:pt x="4250" y="725"/>
                  </a:cubicBezTo>
                  <a:cubicBezTo>
                    <a:pt x="3425" y="1047"/>
                    <a:pt x="2553" y="1243"/>
                    <a:pt x="1740" y="1596"/>
                  </a:cubicBezTo>
                  <a:cubicBezTo>
                    <a:pt x="1112" y="1870"/>
                    <a:pt x="524" y="2236"/>
                    <a:pt x="0" y="2678"/>
                  </a:cubicBezTo>
                  <a:cubicBezTo>
                    <a:pt x="103" y="2671"/>
                    <a:pt x="206" y="2668"/>
                    <a:pt x="309" y="2668"/>
                  </a:cubicBezTo>
                  <a:cubicBezTo>
                    <a:pt x="861" y="2668"/>
                    <a:pt x="1411" y="2759"/>
                    <a:pt x="1958" y="2832"/>
                  </a:cubicBezTo>
                  <a:cubicBezTo>
                    <a:pt x="2994" y="2968"/>
                    <a:pt x="4039" y="3037"/>
                    <a:pt x="5085" y="3037"/>
                  </a:cubicBezTo>
                  <a:cubicBezTo>
                    <a:pt x="5335" y="3037"/>
                    <a:pt x="5585" y="3033"/>
                    <a:pt x="5835" y="3025"/>
                  </a:cubicBezTo>
                  <a:cubicBezTo>
                    <a:pt x="6139" y="3016"/>
                    <a:pt x="6446" y="3000"/>
                    <a:pt x="6737" y="2910"/>
                  </a:cubicBezTo>
                  <a:cubicBezTo>
                    <a:pt x="7029" y="2822"/>
                    <a:pt x="7305" y="2652"/>
                    <a:pt x="7466" y="2394"/>
                  </a:cubicBezTo>
                  <a:cubicBezTo>
                    <a:pt x="7608" y="2165"/>
                    <a:pt x="7650" y="1890"/>
                    <a:pt x="7659" y="1619"/>
                  </a:cubicBezTo>
                  <a:cubicBezTo>
                    <a:pt x="7665" y="1463"/>
                    <a:pt x="7661" y="1304"/>
                    <a:pt x="7624" y="1152"/>
                  </a:cubicBezTo>
                  <a:cubicBezTo>
                    <a:pt x="7539" y="801"/>
                    <a:pt x="7276" y="511"/>
                    <a:pt x="6966" y="328"/>
                  </a:cubicBezTo>
                  <a:cubicBezTo>
                    <a:pt x="6724" y="185"/>
                    <a:pt x="6316" y="1"/>
                    <a:pt x="60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0"/>
            <p:cNvSpPr/>
            <p:nvPr/>
          </p:nvSpPr>
          <p:spPr>
            <a:xfrm>
              <a:off x="1330325" y="4585225"/>
              <a:ext cx="179725" cy="98300"/>
            </a:xfrm>
            <a:custGeom>
              <a:avLst/>
              <a:gdLst/>
              <a:ahLst/>
              <a:cxnLst/>
              <a:rect l="l" t="t" r="r" b="b"/>
              <a:pathLst>
                <a:path w="7189" h="3932" fill="none" extrusionOk="0">
                  <a:moveTo>
                    <a:pt x="1" y="3932"/>
                  </a:moveTo>
                  <a:cubicBezTo>
                    <a:pt x="166" y="3307"/>
                    <a:pt x="786" y="2900"/>
                    <a:pt x="1410" y="2731"/>
                  </a:cubicBezTo>
                  <a:cubicBezTo>
                    <a:pt x="2034" y="2564"/>
                    <a:pt x="2692" y="2574"/>
                    <a:pt x="3328" y="2458"/>
                  </a:cubicBezTo>
                  <a:cubicBezTo>
                    <a:pt x="3612" y="2407"/>
                    <a:pt x="3891" y="2330"/>
                    <a:pt x="4163" y="2228"/>
                  </a:cubicBezTo>
                  <a:cubicBezTo>
                    <a:pt x="4456" y="2119"/>
                    <a:pt x="4742" y="1979"/>
                    <a:pt x="4978" y="1771"/>
                  </a:cubicBezTo>
                  <a:cubicBezTo>
                    <a:pt x="5252" y="1528"/>
                    <a:pt x="5443" y="1208"/>
                    <a:pt x="5674" y="925"/>
                  </a:cubicBezTo>
                  <a:cubicBezTo>
                    <a:pt x="6058" y="454"/>
                    <a:pt x="6586" y="70"/>
                    <a:pt x="7188" y="1"/>
                  </a:cubicBezTo>
                </a:path>
              </a:pathLst>
            </a:custGeom>
            <a:solidFill>
              <a:schemeClr val="lt1"/>
            </a:solidFill>
            <a:ln w="9525" cap="flat" cmpd="sng">
              <a:solidFill>
                <a:schemeClr val="lt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0"/>
            <p:cNvSpPr/>
            <p:nvPr/>
          </p:nvSpPr>
          <p:spPr>
            <a:xfrm>
              <a:off x="1559075" y="4536600"/>
              <a:ext cx="49475" cy="135250"/>
            </a:xfrm>
            <a:custGeom>
              <a:avLst/>
              <a:gdLst/>
              <a:ahLst/>
              <a:cxnLst/>
              <a:rect l="l" t="t" r="r" b="b"/>
              <a:pathLst>
                <a:path w="1979" h="5410" fill="none" extrusionOk="0">
                  <a:moveTo>
                    <a:pt x="0" y="5409"/>
                  </a:moveTo>
                  <a:cubicBezTo>
                    <a:pt x="216" y="4767"/>
                    <a:pt x="542" y="4162"/>
                    <a:pt x="959" y="3628"/>
                  </a:cubicBezTo>
                  <a:cubicBezTo>
                    <a:pt x="1175" y="3354"/>
                    <a:pt x="1416" y="3093"/>
                    <a:pt x="1569" y="2778"/>
                  </a:cubicBezTo>
                  <a:cubicBezTo>
                    <a:pt x="1978" y="1936"/>
                    <a:pt x="1656" y="930"/>
                    <a:pt x="1776" y="0"/>
                  </a:cubicBezTo>
                </a:path>
              </a:pathLst>
            </a:custGeom>
            <a:solidFill>
              <a:schemeClr val="lt1"/>
            </a:solidFill>
            <a:ln w="9525" cap="flat" cmpd="sng">
              <a:solidFill>
                <a:schemeClr val="lt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0"/>
            <p:cNvSpPr/>
            <p:nvPr/>
          </p:nvSpPr>
          <p:spPr>
            <a:xfrm>
              <a:off x="1604950" y="4514600"/>
              <a:ext cx="3875" cy="6600"/>
            </a:xfrm>
            <a:custGeom>
              <a:avLst/>
              <a:gdLst/>
              <a:ahLst/>
              <a:cxnLst/>
              <a:rect l="l" t="t" r="r" b="b"/>
              <a:pathLst>
                <a:path w="155" h="264" fill="none" extrusionOk="0">
                  <a:moveTo>
                    <a:pt x="1" y="264"/>
                  </a:moveTo>
                  <a:cubicBezTo>
                    <a:pt x="23" y="164"/>
                    <a:pt x="78" y="71"/>
                    <a:pt x="155" y="1"/>
                  </a:cubicBezTo>
                </a:path>
              </a:pathLst>
            </a:custGeom>
            <a:solidFill>
              <a:schemeClr val="lt1"/>
            </a:solidFill>
            <a:ln w="9525" cap="flat" cmpd="sng">
              <a:solidFill>
                <a:schemeClr val="lt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0"/>
            <p:cNvSpPr/>
            <p:nvPr/>
          </p:nvSpPr>
          <p:spPr>
            <a:xfrm>
              <a:off x="1302475" y="4403075"/>
              <a:ext cx="27825" cy="186775"/>
            </a:xfrm>
            <a:custGeom>
              <a:avLst/>
              <a:gdLst/>
              <a:ahLst/>
              <a:cxnLst/>
              <a:rect l="l" t="t" r="r" b="b"/>
              <a:pathLst>
                <a:path w="1113" h="7471" fill="none" extrusionOk="0">
                  <a:moveTo>
                    <a:pt x="1113" y="7471"/>
                  </a:moveTo>
                  <a:cubicBezTo>
                    <a:pt x="1082" y="7220"/>
                    <a:pt x="961" y="6990"/>
                    <a:pt x="850" y="6763"/>
                  </a:cubicBezTo>
                  <a:cubicBezTo>
                    <a:pt x="471" y="5992"/>
                    <a:pt x="152" y="5139"/>
                    <a:pt x="292" y="4291"/>
                  </a:cubicBezTo>
                  <a:cubicBezTo>
                    <a:pt x="359" y="3887"/>
                    <a:pt x="529" y="3507"/>
                    <a:pt x="631" y="3111"/>
                  </a:cubicBezTo>
                  <a:cubicBezTo>
                    <a:pt x="903" y="2052"/>
                    <a:pt x="663" y="871"/>
                    <a:pt x="1" y="1"/>
                  </a:cubicBezTo>
                </a:path>
              </a:pathLst>
            </a:custGeom>
            <a:solidFill>
              <a:schemeClr val="lt1"/>
            </a:solidFill>
            <a:ln w="9525" cap="flat" cmpd="sng">
              <a:solidFill>
                <a:schemeClr val="lt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0"/>
            <p:cNvSpPr/>
            <p:nvPr/>
          </p:nvSpPr>
          <p:spPr>
            <a:xfrm>
              <a:off x="1681525" y="4547625"/>
              <a:ext cx="35000" cy="104625"/>
            </a:xfrm>
            <a:custGeom>
              <a:avLst/>
              <a:gdLst/>
              <a:ahLst/>
              <a:cxnLst/>
              <a:rect l="l" t="t" r="r" b="b"/>
              <a:pathLst>
                <a:path w="1400" h="4185" fill="none" extrusionOk="0">
                  <a:moveTo>
                    <a:pt x="0" y="4184"/>
                  </a:moveTo>
                  <a:cubicBezTo>
                    <a:pt x="278" y="4092"/>
                    <a:pt x="509" y="3889"/>
                    <a:pt x="678" y="3650"/>
                  </a:cubicBezTo>
                  <a:cubicBezTo>
                    <a:pt x="848" y="3411"/>
                    <a:pt x="961" y="3138"/>
                    <a:pt x="1060" y="2861"/>
                  </a:cubicBezTo>
                  <a:cubicBezTo>
                    <a:pt x="1168" y="2563"/>
                    <a:pt x="1261" y="2259"/>
                    <a:pt x="1305" y="1946"/>
                  </a:cubicBezTo>
                  <a:cubicBezTo>
                    <a:pt x="1400" y="1279"/>
                    <a:pt x="1263" y="581"/>
                    <a:pt x="924" y="0"/>
                  </a:cubicBezTo>
                </a:path>
              </a:pathLst>
            </a:custGeom>
            <a:solidFill>
              <a:schemeClr val="lt1"/>
            </a:solidFill>
            <a:ln w="9525" cap="flat" cmpd="sng">
              <a:solidFill>
                <a:schemeClr val="lt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5" name="Google Shape;2265;p40"/>
          <p:cNvGrpSpPr/>
          <p:nvPr/>
        </p:nvGrpSpPr>
        <p:grpSpPr>
          <a:xfrm>
            <a:off x="2541933" y="1384424"/>
            <a:ext cx="1142991" cy="1143008"/>
            <a:chOff x="1566825" y="270725"/>
            <a:chExt cx="276325" cy="271750"/>
          </a:xfrm>
        </p:grpSpPr>
        <p:sp>
          <p:nvSpPr>
            <p:cNvPr id="2266" name="Google Shape;2266;p40"/>
            <p:cNvSpPr/>
            <p:nvPr/>
          </p:nvSpPr>
          <p:spPr>
            <a:xfrm>
              <a:off x="1566825" y="270725"/>
              <a:ext cx="276325" cy="271750"/>
            </a:xfrm>
            <a:custGeom>
              <a:avLst/>
              <a:gdLst/>
              <a:ahLst/>
              <a:cxnLst/>
              <a:rect l="l" t="t" r="r" b="b"/>
              <a:pathLst>
                <a:path w="11053" h="10870" extrusionOk="0">
                  <a:moveTo>
                    <a:pt x="10964" y="0"/>
                  </a:moveTo>
                  <a:lnTo>
                    <a:pt x="10964" y="0"/>
                  </a:lnTo>
                  <a:cubicBezTo>
                    <a:pt x="10810" y="495"/>
                    <a:pt x="10287" y="794"/>
                    <a:pt x="9782" y="967"/>
                  </a:cubicBezTo>
                  <a:cubicBezTo>
                    <a:pt x="9196" y="1169"/>
                    <a:pt x="8572" y="1273"/>
                    <a:pt x="7951" y="1273"/>
                  </a:cubicBezTo>
                  <a:cubicBezTo>
                    <a:pt x="7789" y="1273"/>
                    <a:pt x="7625" y="1267"/>
                    <a:pt x="7462" y="1267"/>
                  </a:cubicBezTo>
                  <a:cubicBezTo>
                    <a:pt x="7204" y="1267"/>
                    <a:pt x="6949" y="1284"/>
                    <a:pt x="6710" y="1371"/>
                  </a:cubicBezTo>
                  <a:cubicBezTo>
                    <a:pt x="6180" y="1563"/>
                    <a:pt x="5833" y="2066"/>
                    <a:pt x="5638" y="2580"/>
                  </a:cubicBezTo>
                  <a:cubicBezTo>
                    <a:pt x="5445" y="3094"/>
                    <a:pt x="5368" y="3643"/>
                    <a:pt x="5175" y="4158"/>
                  </a:cubicBezTo>
                  <a:cubicBezTo>
                    <a:pt x="5082" y="4406"/>
                    <a:pt x="4959" y="4650"/>
                    <a:pt x="4759" y="4829"/>
                  </a:cubicBezTo>
                  <a:cubicBezTo>
                    <a:pt x="4615" y="4958"/>
                    <a:pt x="4426" y="5046"/>
                    <a:pt x="4234" y="5058"/>
                  </a:cubicBezTo>
                  <a:cubicBezTo>
                    <a:pt x="4028" y="5042"/>
                    <a:pt x="3838" y="4944"/>
                    <a:pt x="3675" y="4807"/>
                  </a:cubicBezTo>
                  <a:lnTo>
                    <a:pt x="3675" y="4807"/>
                  </a:lnTo>
                  <a:cubicBezTo>
                    <a:pt x="3735" y="4829"/>
                    <a:pt x="3798" y="4839"/>
                    <a:pt x="3862" y="4839"/>
                  </a:cubicBezTo>
                  <a:cubicBezTo>
                    <a:pt x="4040" y="4839"/>
                    <a:pt x="4227" y="4761"/>
                    <a:pt x="4373" y="4651"/>
                  </a:cubicBezTo>
                  <a:cubicBezTo>
                    <a:pt x="4872" y="4276"/>
                    <a:pt x="5055" y="3606"/>
                    <a:pt x="5053" y="2985"/>
                  </a:cubicBezTo>
                  <a:cubicBezTo>
                    <a:pt x="5052" y="2638"/>
                    <a:pt x="5006" y="2286"/>
                    <a:pt x="5101" y="1953"/>
                  </a:cubicBezTo>
                  <a:cubicBezTo>
                    <a:pt x="5196" y="1613"/>
                    <a:pt x="5443" y="1318"/>
                    <a:pt x="5762" y="1162"/>
                  </a:cubicBezTo>
                  <a:cubicBezTo>
                    <a:pt x="5993" y="1050"/>
                    <a:pt x="6252" y="1011"/>
                    <a:pt x="6504" y="965"/>
                  </a:cubicBezTo>
                  <a:cubicBezTo>
                    <a:pt x="6798" y="911"/>
                    <a:pt x="7096" y="844"/>
                    <a:pt x="7358" y="700"/>
                  </a:cubicBezTo>
                  <a:cubicBezTo>
                    <a:pt x="7621" y="556"/>
                    <a:pt x="7848" y="326"/>
                    <a:pt x="7927" y="37"/>
                  </a:cubicBezTo>
                  <a:lnTo>
                    <a:pt x="7927" y="37"/>
                  </a:lnTo>
                  <a:cubicBezTo>
                    <a:pt x="7753" y="154"/>
                    <a:pt x="7540" y="182"/>
                    <a:pt x="7331" y="194"/>
                  </a:cubicBezTo>
                  <a:cubicBezTo>
                    <a:pt x="7263" y="198"/>
                    <a:pt x="7196" y="200"/>
                    <a:pt x="7128" y="200"/>
                  </a:cubicBezTo>
                  <a:cubicBezTo>
                    <a:pt x="6978" y="200"/>
                    <a:pt x="6828" y="191"/>
                    <a:pt x="6679" y="171"/>
                  </a:cubicBezTo>
                  <a:cubicBezTo>
                    <a:pt x="6475" y="144"/>
                    <a:pt x="6274" y="99"/>
                    <a:pt x="6070" y="69"/>
                  </a:cubicBezTo>
                  <a:cubicBezTo>
                    <a:pt x="5854" y="38"/>
                    <a:pt x="5637" y="27"/>
                    <a:pt x="5420" y="23"/>
                  </a:cubicBezTo>
                  <a:cubicBezTo>
                    <a:pt x="5379" y="22"/>
                    <a:pt x="5337" y="22"/>
                    <a:pt x="5296" y="22"/>
                  </a:cubicBezTo>
                  <a:cubicBezTo>
                    <a:pt x="5060" y="22"/>
                    <a:pt x="4824" y="37"/>
                    <a:pt x="4597" y="97"/>
                  </a:cubicBezTo>
                  <a:cubicBezTo>
                    <a:pt x="4330" y="167"/>
                    <a:pt x="4074" y="305"/>
                    <a:pt x="3905" y="523"/>
                  </a:cubicBezTo>
                  <a:cubicBezTo>
                    <a:pt x="3736" y="737"/>
                    <a:pt x="3665" y="1011"/>
                    <a:pt x="3614" y="1280"/>
                  </a:cubicBezTo>
                  <a:cubicBezTo>
                    <a:pt x="3549" y="1625"/>
                    <a:pt x="3510" y="1986"/>
                    <a:pt x="3609" y="2324"/>
                  </a:cubicBezTo>
                  <a:cubicBezTo>
                    <a:pt x="3704" y="2647"/>
                    <a:pt x="3917" y="2924"/>
                    <a:pt x="4034" y="3241"/>
                  </a:cubicBezTo>
                  <a:cubicBezTo>
                    <a:pt x="4092" y="3398"/>
                    <a:pt x="4126" y="3562"/>
                    <a:pt x="4140" y="3730"/>
                  </a:cubicBezTo>
                  <a:cubicBezTo>
                    <a:pt x="4152" y="3885"/>
                    <a:pt x="4147" y="4046"/>
                    <a:pt x="4087" y="4192"/>
                  </a:cubicBezTo>
                  <a:cubicBezTo>
                    <a:pt x="3992" y="4418"/>
                    <a:pt x="3818" y="4616"/>
                    <a:pt x="3614" y="4754"/>
                  </a:cubicBezTo>
                  <a:cubicBezTo>
                    <a:pt x="3506" y="4650"/>
                    <a:pt x="3412" y="4531"/>
                    <a:pt x="3338" y="4409"/>
                  </a:cubicBezTo>
                  <a:cubicBezTo>
                    <a:pt x="3279" y="4311"/>
                    <a:pt x="3227" y="4210"/>
                    <a:pt x="3180" y="4107"/>
                  </a:cubicBezTo>
                  <a:cubicBezTo>
                    <a:pt x="3218" y="4067"/>
                    <a:pt x="3236" y="4005"/>
                    <a:pt x="3247" y="3948"/>
                  </a:cubicBezTo>
                  <a:cubicBezTo>
                    <a:pt x="3283" y="3757"/>
                    <a:pt x="3308" y="3565"/>
                    <a:pt x="3292" y="3373"/>
                  </a:cubicBezTo>
                  <a:cubicBezTo>
                    <a:pt x="3241" y="2745"/>
                    <a:pt x="2766" y="2200"/>
                    <a:pt x="2764" y="1569"/>
                  </a:cubicBezTo>
                  <a:cubicBezTo>
                    <a:pt x="2763" y="1198"/>
                    <a:pt x="2939" y="832"/>
                    <a:pt x="3230" y="598"/>
                  </a:cubicBezTo>
                  <a:cubicBezTo>
                    <a:pt x="3334" y="515"/>
                    <a:pt x="3452" y="449"/>
                    <a:pt x="3556" y="366"/>
                  </a:cubicBezTo>
                  <a:cubicBezTo>
                    <a:pt x="3660" y="283"/>
                    <a:pt x="3755" y="176"/>
                    <a:pt x="3786" y="46"/>
                  </a:cubicBezTo>
                  <a:lnTo>
                    <a:pt x="3786" y="46"/>
                  </a:lnTo>
                  <a:cubicBezTo>
                    <a:pt x="3628" y="80"/>
                    <a:pt x="3468" y="89"/>
                    <a:pt x="3306" y="89"/>
                  </a:cubicBezTo>
                  <a:cubicBezTo>
                    <a:pt x="3113" y="89"/>
                    <a:pt x="2919" y="76"/>
                    <a:pt x="2726" y="76"/>
                  </a:cubicBezTo>
                  <a:cubicBezTo>
                    <a:pt x="2585" y="76"/>
                    <a:pt x="2444" y="83"/>
                    <a:pt x="2306" y="107"/>
                  </a:cubicBezTo>
                  <a:cubicBezTo>
                    <a:pt x="2054" y="149"/>
                    <a:pt x="1813" y="243"/>
                    <a:pt x="1591" y="369"/>
                  </a:cubicBezTo>
                  <a:cubicBezTo>
                    <a:pt x="1433" y="458"/>
                    <a:pt x="1280" y="572"/>
                    <a:pt x="1198" y="732"/>
                  </a:cubicBezTo>
                  <a:cubicBezTo>
                    <a:pt x="1094" y="934"/>
                    <a:pt x="1120" y="1183"/>
                    <a:pt x="1219" y="1387"/>
                  </a:cubicBezTo>
                  <a:cubicBezTo>
                    <a:pt x="1320" y="1589"/>
                    <a:pt x="1485" y="1752"/>
                    <a:pt x="1661" y="1895"/>
                  </a:cubicBezTo>
                  <a:cubicBezTo>
                    <a:pt x="1838" y="2037"/>
                    <a:pt x="2028" y="2163"/>
                    <a:pt x="2195" y="2317"/>
                  </a:cubicBezTo>
                  <a:cubicBezTo>
                    <a:pt x="2656" y="2739"/>
                    <a:pt x="2918" y="3294"/>
                    <a:pt x="3087" y="3891"/>
                  </a:cubicBezTo>
                  <a:cubicBezTo>
                    <a:pt x="2976" y="3633"/>
                    <a:pt x="2873" y="3371"/>
                    <a:pt x="2724" y="3134"/>
                  </a:cubicBezTo>
                  <a:cubicBezTo>
                    <a:pt x="2507" y="2786"/>
                    <a:pt x="2193" y="2497"/>
                    <a:pt x="1782" y="2441"/>
                  </a:cubicBezTo>
                  <a:cubicBezTo>
                    <a:pt x="1746" y="2253"/>
                    <a:pt x="1618" y="2096"/>
                    <a:pt x="1476" y="1965"/>
                  </a:cubicBezTo>
                  <a:cubicBezTo>
                    <a:pt x="1329" y="1829"/>
                    <a:pt x="1162" y="1710"/>
                    <a:pt x="1039" y="1551"/>
                  </a:cubicBezTo>
                  <a:cubicBezTo>
                    <a:pt x="888" y="1353"/>
                    <a:pt x="813" y="1097"/>
                    <a:pt x="836" y="849"/>
                  </a:cubicBezTo>
                  <a:cubicBezTo>
                    <a:pt x="848" y="704"/>
                    <a:pt x="894" y="560"/>
                    <a:pt x="981" y="443"/>
                  </a:cubicBezTo>
                  <a:cubicBezTo>
                    <a:pt x="1039" y="362"/>
                    <a:pt x="1119" y="297"/>
                    <a:pt x="1199" y="239"/>
                  </a:cubicBezTo>
                  <a:cubicBezTo>
                    <a:pt x="1337" y="141"/>
                    <a:pt x="1491" y="63"/>
                    <a:pt x="1651" y="7"/>
                  </a:cubicBezTo>
                  <a:lnTo>
                    <a:pt x="1651" y="7"/>
                  </a:lnTo>
                  <a:cubicBezTo>
                    <a:pt x="1404" y="78"/>
                    <a:pt x="1136" y="134"/>
                    <a:pt x="887" y="194"/>
                  </a:cubicBezTo>
                  <a:cubicBezTo>
                    <a:pt x="638" y="254"/>
                    <a:pt x="387" y="366"/>
                    <a:pt x="240" y="575"/>
                  </a:cubicBezTo>
                  <a:cubicBezTo>
                    <a:pt x="102" y="768"/>
                    <a:pt x="72" y="1018"/>
                    <a:pt x="73" y="1255"/>
                  </a:cubicBezTo>
                  <a:cubicBezTo>
                    <a:pt x="75" y="1384"/>
                    <a:pt x="84" y="1517"/>
                    <a:pt x="127" y="1640"/>
                  </a:cubicBezTo>
                  <a:cubicBezTo>
                    <a:pt x="194" y="1839"/>
                    <a:pt x="341" y="2003"/>
                    <a:pt x="517" y="2114"/>
                  </a:cubicBezTo>
                  <a:cubicBezTo>
                    <a:pt x="590" y="2160"/>
                    <a:pt x="668" y="2199"/>
                    <a:pt x="754" y="2215"/>
                  </a:cubicBezTo>
                  <a:cubicBezTo>
                    <a:pt x="790" y="2221"/>
                    <a:pt x="826" y="2224"/>
                    <a:pt x="863" y="2224"/>
                  </a:cubicBezTo>
                  <a:cubicBezTo>
                    <a:pt x="913" y="2224"/>
                    <a:pt x="963" y="2219"/>
                    <a:pt x="1014" y="2216"/>
                  </a:cubicBezTo>
                  <a:cubicBezTo>
                    <a:pt x="1073" y="2212"/>
                    <a:pt x="1133" y="2208"/>
                    <a:pt x="1193" y="2208"/>
                  </a:cubicBezTo>
                  <a:cubicBezTo>
                    <a:pt x="1276" y="2208"/>
                    <a:pt x="1358" y="2215"/>
                    <a:pt x="1438" y="2234"/>
                  </a:cubicBezTo>
                  <a:cubicBezTo>
                    <a:pt x="1566" y="2265"/>
                    <a:pt x="1695" y="2330"/>
                    <a:pt x="1771" y="2436"/>
                  </a:cubicBezTo>
                  <a:lnTo>
                    <a:pt x="1740" y="2432"/>
                  </a:lnTo>
                  <a:cubicBezTo>
                    <a:pt x="1704" y="2428"/>
                    <a:pt x="1668" y="2427"/>
                    <a:pt x="1632" y="2427"/>
                  </a:cubicBezTo>
                  <a:cubicBezTo>
                    <a:pt x="1240" y="2427"/>
                    <a:pt x="862" y="2627"/>
                    <a:pt x="603" y="2920"/>
                  </a:cubicBezTo>
                  <a:cubicBezTo>
                    <a:pt x="325" y="3234"/>
                    <a:pt x="174" y="3643"/>
                    <a:pt x="129" y="4060"/>
                  </a:cubicBezTo>
                  <a:cubicBezTo>
                    <a:pt x="76" y="4544"/>
                    <a:pt x="180" y="5035"/>
                    <a:pt x="345" y="5487"/>
                  </a:cubicBezTo>
                  <a:cubicBezTo>
                    <a:pt x="697" y="6458"/>
                    <a:pt x="1347" y="7307"/>
                    <a:pt x="1563" y="8331"/>
                  </a:cubicBezTo>
                  <a:cubicBezTo>
                    <a:pt x="1572" y="8373"/>
                    <a:pt x="1579" y="8416"/>
                    <a:pt x="1587" y="8458"/>
                  </a:cubicBezTo>
                  <a:cubicBezTo>
                    <a:pt x="1520" y="8306"/>
                    <a:pt x="1432" y="8164"/>
                    <a:pt x="1334" y="8031"/>
                  </a:cubicBezTo>
                  <a:cubicBezTo>
                    <a:pt x="1160" y="7791"/>
                    <a:pt x="955" y="7575"/>
                    <a:pt x="781" y="7338"/>
                  </a:cubicBezTo>
                  <a:cubicBezTo>
                    <a:pt x="417" y="6838"/>
                    <a:pt x="185" y="6242"/>
                    <a:pt x="120" y="5628"/>
                  </a:cubicBezTo>
                  <a:cubicBezTo>
                    <a:pt x="101" y="6363"/>
                    <a:pt x="103" y="7092"/>
                    <a:pt x="108" y="7827"/>
                  </a:cubicBezTo>
                  <a:cubicBezTo>
                    <a:pt x="109" y="8010"/>
                    <a:pt x="113" y="8197"/>
                    <a:pt x="175" y="8370"/>
                  </a:cubicBezTo>
                  <a:cubicBezTo>
                    <a:pt x="237" y="8541"/>
                    <a:pt x="368" y="8700"/>
                    <a:pt x="545" y="8745"/>
                  </a:cubicBezTo>
                  <a:cubicBezTo>
                    <a:pt x="586" y="8755"/>
                    <a:pt x="628" y="8760"/>
                    <a:pt x="669" y="8760"/>
                  </a:cubicBezTo>
                  <a:cubicBezTo>
                    <a:pt x="828" y="8760"/>
                    <a:pt x="989" y="8697"/>
                    <a:pt x="1151" y="8689"/>
                  </a:cubicBezTo>
                  <a:cubicBezTo>
                    <a:pt x="1174" y="8688"/>
                    <a:pt x="1197" y="8688"/>
                    <a:pt x="1220" y="8688"/>
                  </a:cubicBezTo>
                  <a:cubicBezTo>
                    <a:pt x="1360" y="8688"/>
                    <a:pt x="1506" y="8711"/>
                    <a:pt x="1623" y="8779"/>
                  </a:cubicBezTo>
                  <a:cubicBezTo>
                    <a:pt x="1641" y="9075"/>
                    <a:pt x="1612" y="9374"/>
                    <a:pt x="1511" y="9650"/>
                  </a:cubicBezTo>
                  <a:cubicBezTo>
                    <a:pt x="1502" y="9490"/>
                    <a:pt x="1411" y="9332"/>
                    <a:pt x="1273" y="9245"/>
                  </a:cubicBezTo>
                  <a:cubicBezTo>
                    <a:pt x="1182" y="9189"/>
                    <a:pt x="1076" y="9163"/>
                    <a:pt x="970" y="9163"/>
                  </a:cubicBezTo>
                  <a:cubicBezTo>
                    <a:pt x="848" y="9163"/>
                    <a:pt x="724" y="9197"/>
                    <a:pt x="620" y="9261"/>
                  </a:cubicBezTo>
                  <a:cubicBezTo>
                    <a:pt x="540" y="9310"/>
                    <a:pt x="471" y="9373"/>
                    <a:pt x="392" y="9423"/>
                  </a:cubicBezTo>
                  <a:cubicBezTo>
                    <a:pt x="327" y="9464"/>
                    <a:pt x="251" y="9496"/>
                    <a:pt x="174" y="9496"/>
                  </a:cubicBezTo>
                  <a:cubicBezTo>
                    <a:pt x="159" y="9496"/>
                    <a:pt x="143" y="9495"/>
                    <a:pt x="128" y="9492"/>
                  </a:cubicBezTo>
                  <a:lnTo>
                    <a:pt x="128" y="9492"/>
                  </a:lnTo>
                  <a:cubicBezTo>
                    <a:pt x="122" y="9703"/>
                    <a:pt x="127" y="9904"/>
                    <a:pt x="138" y="10115"/>
                  </a:cubicBezTo>
                  <a:cubicBezTo>
                    <a:pt x="140" y="10160"/>
                    <a:pt x="144" y="10209"/>
                    <a:pt x="174" y="10243"/>
                  </a:cubicBezTo>
                  <a:cubicBezTo>
                    <a:pt x="197" y="10272"/>
                    <a:pt x="235" y="10287"/>
                    <a:pt x="271" y="10294"/>
                  </a:cubicBezTo>
                  <a:cubicBezTo>
                    <a:pt x="291" y="10297"/>
                    <a:pt x="310" y="10299"/>
                    <a:pt x="330" y="10299"/>
                  </a:cubicBezTo>
                  <a:cubicBezTo>
                    <a:pt x="460" y="10299"/>
                    <a:pt x="586" y="10219"/>
                    <a:pt x="683" y="10128"/>
                  </a:cubicBezTo>
                  <a:cubicBezTo>
                    <a:pt x="796" y="10022"/>
                    <a:pt x="892" y="9897"/>
                    <a:pt x="1028" y="9825"/>
                  </a:cubicBezTo>
                  <a:cubicBezTo>
                    <a:pt x="1101" y="9786"/>
                    <a:pt x="1200" y="9757"/>
                    <a:pt x="1289" y="9757"/>
                  </a:cubicBezTo>
                  <a:cubicBezTo>
                    <a:pt x="1349" y="9757"/>
                    <a:pt x="1405" y="9770"/>
                    <a:pt x="1445" y="9803"/>
                  </a:cubicBezTo>
                  <a:cubicBezTo>
                    <a:pt x="1276" y="10160"/>
                    <a:pt x="983" y="10472"/>
                    <a:pt x="613" y="10612"/>
                  </a:cubicBezTo>
                  <a:cubicBezTo>
                    <a:pt x="519" y="10648"/>
                    <a:pt x="421" y="10673"/>
                    <a:pt x="322" y="10684"/>
                  </a:cubicBezTo>
                  <a:cubicBezTo>
                    <a:pt x="243" y="10693"/>
                    <a:pt x="240" y="10816"/>
                    <a:pt x="313" y="10816"/>
                  </a:cubicBezTo>
                  <a:cubicBezTo>
                    <a:pt x="316" y="10816"/>
                    <a:pt x="319" y="10816"/>
                    <a:pt x="322" y="10816"/>
                  </a:cubicBezTo>
                  <a:cubicBezTo>
                    <a:pt x="719" y="10770"/>
                    <a:pt x="1072" y="10551"/>
                    <a:pt x="1324" y="10240"/>
                  </a:cubicBezTo>
                  <a:cubicBezTo>
                    <a:pt x="1553" y="9954"/>
                    <a:pt x="1686" y="9614"/>
                    <a:pt x="1733" y="9255"/>
                  </a:cubicBezTo>
                  <a:cubicBezTo>
                    <a:pt x="1774" y="9317"/>
                    <a:pt x="1810" y="9380"/>
                    <a:pt x="1809" y="9456"/>
                  </a:cubicBezTo>
                  <a:cubicBezTo>
                    <a:pt x="1808" y="9588"/>
                    <a:pt x="1790" y="9718"/>
                    <a:pt x="1757" y="9845"/>
                  </a:cubicBezTo>
                  <a:cubicBezTo>
                    <a:pt x="1713" y="10014"/>
                    <a:pt x="1640" y="10175"/>
                    <a:pt x="1624" y="10349"/>
                  </a:cubicBezTo>
                  <a:cubicBezTo>
                    <a:pt x="1609" y="10523"/>
                    <a:pt x="1666" y="10718"/>
                    <a:pt x="1818" y="10801"/>
                  </a:cubicBezTo>
                  <a:cubicBezTo>
                    <a:pt x="1867" y="10828"/>
                    <a:pt x="1922" y="10841"/>
                    <a:pt x="1978" y="10850"/>
                  </a:cubicBezTo>
                  <a:cubicBezTo>
                    <a:pt x="2092" y="10869"/>
                    <a:pt x="2208" y="10869"/>
                    <a:pt x="2324" y="10869"/>
                  </a:cubicBezTo>
                  <a:cubicBezTo>
                    <a:pt x="2651" y="10867"/>
                    <a:pt x="2976" y="10858"/>
                    <a:pt x="3299" y="10826"/>
                  </a:cubicBezTo>
                  <a:cubicBezTo>
                    <a:pt x="2986" y="10689"/>
                    <a:pt x="2766" y="10394"/>
                    <a:pt x="2646" y="10076"/>
                  </a:cubicBezTo>
                  <a:cubicBezTo>
                    <a:pt x="2524" y="9757"/>
                    <a:pt x="2491" y="9414"/>
                    <a:pt x="2456" y="9075"/>
                  </a:cubicBezTo>
                  <a:cubicBezTo>
                    <a:pt x="2447" y="8992"/>
                    <a:pt x="2435" y="8904"/>
                    <a:pt x="2374" y="8848"/>
                  </a:cubicBezTo>
                  <a:cubicBezTo>
                    <a:pt x="2338" y="8813"/>
                    <a:pt x="2288" y="8797"/>
                    <a:pt x="2238" y="8797"/>
                  </a:cubicBezTo>
                  <a:cubicBezTo>
                    <a:pt x="2194" y="8797"/>
                    <a:pt x="2150" y="8809"/>
                    <a:pt x="2111" y="8828"/>
                  </a:cubicBezTo>
                  <a:cubicBezTo>
                    <a:pt x="2028" y="8870"/>
                    <a:pt x="1964" y="8943"/>
                    <a:pt x="1905" y="9015"/>
                  </a:cubicBezTo>
                  <a:cubicBezTo>
                    <a:pt x="1855" y="9074"/>
                    <a:pt x="1804" y="9131"/>
                    <a:pt x="1741" y="9173"/>
                  </a:cubicBezTo>
                  <a:cubicBezTo>
                    <a:pt x="1746" y="9122"/>
                    <a:pt x="1751" y="9070"/>
                    <a:pt x="1752" y="9018"/>
                  </a:cubicBezTo>
                  <a:cubicBezTo>
                    <a:pt x="1787" y="7964"/>
                    <a:pt x="1206" y="7044"/>
                    <a:pt x="761" y="6135"/>
                  </a:cubicBezTo>
                  <a:cubicBezTo>
                    <a:pt x="348" y="5290"/>
                    <a:pt x="0" y="4260"/>
                    <a:pt x="459" y="3357"/>
                  </a:cubicBezTo>
                  <a:cubicBezTo>
                    <a:pt x="659" y="2964"/>
                    <a:pt x="1009" y="2652"/>
                    <a:pt x="1445" y="2575"/>
                  </a:cubicBezTo>
                  <a:cubicBezTo>
                    <a:pt x="1506" y="2563"/>
                    <a:pt x="1568" y="2558"/>
                    <a:pt x="1630" y="2558"/>
                  </a:cubicBezTo>
                  <a:cubicBezTo>
                    <a:pt x="1791" y="2558"/>
                    <a:pt x="1951" y="2596"/>
                    <a:pt x="2093" y="2674"/>
                  </a:cubicBezTo>
                  <a:cubicBezTo>
                    <a:pt x="2193" y="2729"/>
                    <a:pt x="2280" y="2798"/>
                    <a:pt x="2359" y="2878"/>
                  </a:cubicBezTo>
                  <a:cubicBezTo>
                    <a:pt x="2196" y="2986"/>
                    <a:pt x="2031" y="3069"/>
                    <a:pt x="1839" y="3104"/>
                  </a:cubicBezTo>
                  <a:cubicBezTo>
                    <a:pt x="1790" y="3112"/>
                    <a:pt x="1740" y="3116"/>
                    <a:pt x="1690" y="3116"/>
                  </a:cubicBezTo>
                  <a:cubicBezTo>
                    <a:pt x="1592" y="3116"/>
                    <a:pt x="1494" y="3103"/>
                    <a:pt x="1397" y="3088"/>
                  </a:cubicBezTo>
                  <a:cubicBezTo>
                    <a:pt x="1282" y="3071"/>
                    <a:pt x="1167" y="3053"/>
                    <a:pt x="1052" y="3053"/>
                  </a:cubicBezTo>
                  <a:cubicBezTo>
                    <a:pt x="1020" y="3053"/>
                    <a:pt x="987" y="3054"/>
                    <a:pt x="955" y="3058"/>
                  </a:cubicBezTo>
                  <a:cubicBezTo>
                    <a:pt x="807" y="3073"/>
                    <a:pt x="658" y="3134"/>
                    <a:pt x="570" y="3250"/>
                  </a:cubicBezTo>
                  <a:cubicBezTo>
                    <a:pt x="479" y="3368"/>
                    <a:pt x="463" y="3527"/>
                    <a:pt x="478" y="3675"/>
                  </a:cubicBezTo>
                  <a:cubicBezTo>
                    <a:pt x="493" y="3823"/>
                    <a:pt x="539" y="3958"/>
                    <a:pt x="554" y="4105"/>
                  </a:cubicBezTo>
                  <a:cubicBezTo>
                    <a:pt x="666" y="3964"/>
                    <a:pt x="822" y="3863"/>
                    <a:pt x="992" y="3807"/>
                  </a:cubicBezTo>
                  <a:cubicBezTo>
                    <a:pt x="1109" y="3768"/>
                    <a:pt x="1233" y="3750"/>
                    <a:pt x="1356" y="3750"/>
                  </a:cubicBezTo>
                  <a:cubicBezTo>
                    <a:pt x="1412" y="3750"/>
                    <a:pt x="1468" y="3753"/>
                    <a:pt x="1522" y="3760"/>
                  </a:cubicBezTo>
                  <a:cubicBezTo>
                    <a:pt x="1626" y="3773"/>
                    <a:pt x="1729" y="3798"/>
                    <a:pt x="1833" y="3798"/>
                  </a:cubicBezTo>
                  <a:cubicBezTo>
                    <a:pt x="1854" y="3798"/>
                    <a:pt x="1876" y="3797"/>
                    <a:pt x="1898" y="3794"/>
                  </a:cubicBezTo>
                  <a:cubicBezTo>
                    <a:pt x="2056" y="3778"/>
                    <a:pt x="2205" y="3684"/>
                    <a:pt x="2287" y="3548"/>
                  </a:cubicBezTo>
                  <a:cubicBezTo>
                    <a:pt x="2403" y="3357"/>
                    <a:pt x="2383" y="3120"/>
                    <a:pt x="2383" y="2895"/>
                  </a:cubicBezTo>
                  <a:lnTo>
                    <a:pt x="2383" y="2895"/>
                  </a:lnTo>
                  <a:cubicBezTo>
                    <a:pt x="2444" y="2959"/>
                    <a:pt x="2499" y="3028"/>
                    <a:pt x="2550" y="3100"/>
                  </a:cubicBezTo>
                  <a:cubicBezTo>
                    <a:pt x="2656" y="3250"/>
                    <a:pt x="2738" y="3412"/>
                    <a:pt x="2812" y="3578"/>
                  </a:cubicBezTo>
                  <a:cubicBezTo>
                    <a:pt x="2673" y="3803"/>
                    <a:pt x="2377" y="3889"/>
                    <a:pt x="2107" y="3904"/>
                  </a:cubicBezTo>
                  <a:cubicBezTo>
                    <a:pt x="1824" y="3920"/>
                    <a:pt x="1528" y="3882"/>
                    <a:pt x="1259" y="3977"/>
                  </a:cubicBezTo>
                  <a:cubicBezTo>
                    <a:pt x="1110" y="4030"/>
                    <a:pt x="978" y="4122"/>
                    <a:pt x="862" y="4229"/>
                  </a:cubicBezTo>
                  <a:cubicBezTo>
                    <a:pt x="762" y="4321"/>
                    <a:pt x="672" y="4424"/>
                    <a:pt x="617" y="4548"/>
                  </a:cubicBezTo>
                  <a:cubicBezTo>
                    <a:pt x="528" y="4750"/>
                    <a:pt x="543" y="4984"/>
                    <a:pt x="585" y="5201"/>
                  </a:cubicBezTo>
                  <a:cubicBezTo>
                    <a:pt x="620" y="5375"/>
                    <a:pt x="672" y="5547"/>
                    <a:pt x="767" y="5696"/>
                  </a:cubicBezTo>
                  <a:cubicBezTo>
                    <a:pt x="911" y="5919"/>
                    <a:pt x="1140" y="6069"/>
                    <a:pt x="1330" y="6251"/>
                  </a:cubicBezTo>
                  <a:cubicBezTo>
                    <a:pt x="1600" y="6510"/>
                    <a:pt x="1797" y="6835"/>
                    <a:pt x="1943" y="7179"/>
                  </a:cubicBezTo>
                  <a:cubicBezTo>
                    <a:pt x="2083" y="7504"/>
                    <a:pt x="2182" y="7864"/>
                    <a:pt x="2117" y="8213"/>
                  </a:cubicBezTo>
                  <a:cubicBezTo>
                    <a:pt x="2552" y="7612"/>
                    <a:pt x="2748" y="6844"/>
                    <a:pt x="2637" y="6111"/>
                  </a:cubicBezTo>
                  <a:cubicBezTo>
                    <a:pt x="2583" y="5741"/>
                    <a:pt x="2456" y="5385"/>
                    <a:pt x="2398" y="5015"/>
                  </a:cubicBezTo>
                  <a:cubicBezTo>
                    <a:pt x="2363" y="4793"/>
                    <a:pt x="2357" y="4554"/>
                    <a:pt x="2462" y="4357"/>
                  </a:cubicBezTo>
                  <a:cubicBezTo>
                    <a:pt x="2538" y="4215"/>
                    <a:pt x="2665" y="4107"/>
                    <a:pt x="2747" y="3968"/>
                  </a:cubicBezTo>
                  <a:cubicBezTo>
                    <a:pt x="2806" y="3868"/>
                    <a:pt x="2833" y="3750"/>
                    <a:pt x="2836" y="3633"/>
                  </a:cubicBezTo>
                  <a:cubicBezTo>
                    <a:pt x="2944" y="3879"/>
                    <a:pt x="3040" y="4131"/>
                    <a:pt x="3169" y="4367"/>
                  </a:cubicBezTo>
                  <a:cubicBezTo>
                    <a:pt x="3201" y="4424"/>
                    <a:pt x="3236" y="4482"/>
                    <a:pt x="3273" y="4537"/>
                  </a:cubicBezTo>
                  <a:cubicBezTo>
                    <a:pt x="3112" y="4917"/>
                    <a:pt x="3109" y="5340"/>
                    <a:pt x="3169" y="5749"/>
                  </a:cubicBezTo>
                  <a:cubicBezTo>
                    <a:pt x="3228" y="6166"/>
                    <a:pt x="3323" y="6585"/>
                    <a:pt x="3283" y="7005"/>
                  </a:cubicBezTo>
                  <a:cubicBezTo>
                    <a:pt x="3243" y="7421"/>
                    <a:pt x="3072" y="7813"/>
                    <a:pt x="2933" y="8207"/>
                  </a:cubicBezTo>
                  <a:cubicBezTo>
                    <a:pt x="2795" y="8603"/>
                    <a:pt x="2687" y="9028"/>
                    <a:pt x="2778" y="9436"/>
                  </a:cubicBezTo>
                  <a:cubicBezTo>
                    <a:pt x="2915" y="10061"/>
                    <a:pt x="3498" y="10509"/>
                    <a:pt x="4114" y="10688"/>
                  </a:cubicBezTo>
                  <a:cubicBezTo>
                    <a:pt x="4486" y="10796"/>
                    <a:pt x="4873" y="10824"/>
                    <a:pt x="5262" y="10824"/>
                  </a:cubicBezTo>
                  <a:cubicBezTo>
                    <a:pt x="5517" y="10824"/>
                    <a:pt x="5772" y="10812"/>
                    <a:pt x="6026" y="10803"/>
                  </a:cubicBezTo>
                  <a:cubicBezTo>
                    <a:pt x="6611" y="10783"/>
                    <a:pt x="7203" y="10759"/>
                    <a:pt x="7792" y="10759"/>
                  </a:cubicBezTo>
                  <a:cubicBezTo>
                    <a:pt x="7871" y="10759"/>
                    <a:pt x="7951" y="10759"/>
                    <a:pt x="8031" y="10760"/>
                  </a:cubicBezTo>
                  <a:cubicBezTo>
                    <a:pt x="7724" y="10749"/>
                    <a:pt x="7418" y="10684"/>
                    <a:pt x="7132" y="10574"/>
                  </a:cubicBezTo>
                  <a:cubicBezTo>
                    <a:pt x="6994" y="10530"/>
                    <a:pt x="6860" y="10467"/>
                    <a:pt x="6750" y="10374"/>
                  </a:cubicBezTo>
                  <a:cubicBezTo>
                    <a:pt x="6607" y="10252"/>
                    <a:pt x="6507" y="10088"/>
                    <a:pt x="6429" y="9919"/>
                  </a:cubicBezTo>
                  <a:cubicBezTo>
                    <a:pt x="6028" y="9069"/>
                    <a:pt x="6073" y="8028"/>
                    <a:pt x="5538" y="7255"/>
                  </a:cubicBezTo>
                  <a:cubicBezTo>
                    <a:pt x="5447" y="7124"/>
                    <a:pt x="5340" y="7003"/>
                    <a:pt x="5211" y="6912"/>
                  </a:cubicBezTo>
                  <a:cubicBezTo>
                    <a:pt x="4963" y="6742"/>
                    <a:pt x="4649" y="6697"/>
                    <a:pt x="4378" y="6562"/>
                  </a:cubicBezTo>
                  <a:cubicBezTo>
                    <a:pt x="4020" y="6382"/>
                    <a:pt x="3757" y="6047"/>
                    <a:pt x="3592" y="5682"/>
                  </a:cubicBezTo>
                  <a:cubicBezTo>
                    <a:pt x="3434" y="5333"/>
                    <a:pt x="3358" y="4954"/>
                    <a:pt x="3293" y="4575"/>
                  </a:cubicBezTo>
                  <a:lnTo>
                    <a:pt x="3293" y="4575"/>
                  </a:lnTo>
                  <a:cubicBezTo>
                    <a:pt x="3453" y="4807"/>
                    <a:pt x="3663" y="5010"/>
                    <a:pt x="3917" y="5117"/>
                  </a:cubicBezTo>
                  <a:cubicBezTo>
                    <a:pt x="4030" y="5457"/>
                    <a:pt x="4216" y="5844"/>
                    <a:pt x="4462" y="6101"/>
                  </a:cubicBezTo>
                  <a:cubicBezTo>
                    <a:pt x="4722" y="6373"/>
                    <a:pt x="5089" y="6510"/>
                    <a:pt x="5417" y="6692"/>
                  </a:cubicBezTo>
                  <a:cubicBezTo>
                    <a:pt x="5954" y="6993"/>
                    <a:pt x="6409" y="7434"/>
                    <a:pt x="6722" y="7961"/>
                  </a:cubicBezTo>
                  <a:cubicBezTo>
                    <a:pt x="6994" y="8419"/>
                    <a:pt x="7192" y="8972"/>
                    <a:pt x="7660" y="9229"/>
                  </a:cubicBezTo>
                  <a:cubicBezTo>
                    <a:pt x="7831" y="9323"/>
                    <a:pt x="8023" y="9365"/>
                    <a:pt x="8218" y="9365"/>
                  </a:cubicBezTo>
                  <a:cubicBezTo>
                    <a:pt x="8466" y="9365"/>
                    <a:pt x="8719" y="9298"/>
                    <a:pt x="8940" y="9184"/>
                  </a:cubicBezTo>
                  <a:cubicBezTo>
                    <a:pt x="9640" y="8825"/>
                    <a:pt x="10052" y="8084"/>
                    <a:pt x="10333" y="7350"/>
                  </a:cubicBezTo>
                  <a:cubicBezTo>
                    <a:pt x="10749" y="6260"/>
                    <a:pt x="10956" y="5081"/>
                    <a:pt x="10952" y="3915"/>
                  </a:cubicBezTo>
                  <a:lnTo>
                    <a:pt x="10952" y="3915"/>
                  </a:lnTo>
                  <a:cubicBezTo>
                    <a:pt x="10601" y="4853"/>
                    <a:pt x="9751" y="5520"/>
                    <a:pt x="8855" y="5975"/>
                  </a:cubicBezTo>
                  <a:cubicBezTo>
                    <a:pt x="8578" y="6116"/>
                    <a:pt x="8292" y="6242"/>
                    <a:pt x="7991" y="6321"/>
                  </a:cubicBezTo>
                  <a:cubicBezTo>
                    <a:pt x="7703" y="6398"/>
                    <a:pt x="7407" y="6430"/>
                    <a:pt x="7109" y="6430"/>
                  </a:cubicBezTo>
                  <a:cubicBezTo>
                    <a:pt x="6720" y="6430"/>
                    <a:pt x="6329" y="6375"/>
                    <a:pt x="5949" y="6291"/>
                  </a:cubicBezTo>
                  <a:cubicBezTo>
                    <a:pt x="5171" y="6117"/>
                    <a:pt x="4372" y="5782"/>
                    <a:pt x="3932" y="5122"/>
                  </a:cubicBezTo>
                  <a:lnTo>
                    <a:pt x="3932" y="5122"/>
                  </a:lnTo>
                  <a:cubicBezTo>
                    <a:pt x="4006" y="5151"/>
                    <a:pt x="4083" y="5174"/>
                    <a:pt x="4164" y="5185"/>
                  </a:cubicBezTo>
                  <a:cubicBezTo>
                    <a:pt x="4210" y="5191"/>
                    <a:pt x="4257" y="5194"/>
                    <a:pt x="4303" y="5194"/>
                  </a:cubicBezTo>
                  <a:cubicBezTo>
                    <a:pt x="4310" y="5194"/>
                    <a:pt x="4316" y="5194"/>
                    <a:pt x="4323" y="5194"/>
                  </a:cubicBezTo>
                  <a:cubicBezTo>
                    <a:pt x="4687" y="5353"/>
                    <a:pt x="5077" y="5464"/>
                    <a:pt x="5464" y="5546"/>
                  </a:cubicBezTo>
                  <a:cubicBezTo>
                    <a:pt x="5901" y="5637"/>
                    <a:pt x="6354" y="5698"/>
                    <a:pt x="6801" y="5698"/>
                  </a:cubicBezTo>
                  <a:cubicBezTo>
                    <a:pt x="7311" y="5698"/>
                    <a:pt x="7814" y="5620"/>
                    <a:pt x="8280" y="5422"/>
                  </a:cubicBezTo>
                  <a:cubicBezTo>
                    <a:pt x="8597" y="5288"/>
                    <a:pt x="8886" y="5102"/>
                    <a:pt x="9168" y="4908"/>
                  </a:cubicBezTo>
                  <a:cubicBezTo>
                    <a:pt x="9517" y="4671"/>
                    <a:pt x="9861" y="4416"/>
                    <a:pt x="10103" y="4077"/>
                  </a:cubicBezTo>
                  <a:cubicBezTo>
                    <a:pt x="10253" y="3866"/>
                    <a:pt x="10359" y="3629"/>
                    <a:pt x="10451" y="3388"/>
                  </a:cubicBezTo>
                  <a:cubicBezTo>
                    <a:pt x="10866" y="2312"/>
                    <a:pt x="11052" y="1145"/>
                    <a:pt x="10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0"/>
            <p:cNvSpPr/>
            <p:nvPr/>
          </p:nvSpPr>
          <p:spPr>
            <a:xfrm>
              <a:off x="1742825" y="435700"/>
              <a:ext cx="98800" cy="106775"/>
            </a:xfrm>
            <a:custGeom>
              <a:avLst/>
              <a:gdLst/>
              <a:ahLst/>
              <a:cxnLst/>
              <a:rect l="l" t="t" r="r" b="b"/>
              <a:pathLst>
                <a:path w="3952" h="4271" extrusionOk="0">
                  <a:moveTo>
                    <a:pt x="3951" y="1"/>
                  </a:moveTo>
                  <a:lnTo>
                    <a:pt x="3951" y="1"/>
                  </a:lnTo>
                  <a:cubicBezTo>
                    <a:pt x="3818" y="383"/>
                    <a:pt x="3678" y="760"/>
                    <a:pt x="3529" y="1135"/>
                  </a:cubicBezTo>
                  <a:cubicBezTo>
                    <a:pt x="3390" y="1484"/>
                    <a:pt x="3242" y="1832"/>
                    <a:pt x="3030" y="2142"/>
                  </a:cubicBezTo>
                  <a:cubicBezTo>
                    <a:pt x="2755" y="2538"/>
                    <a:pt x="2375" y="2860"/>
                    <a:pt x="1938" y="3066"/>
                  </a:cubicBezTo>
                  <a:cubicBezTo>
                    <a:pt x="1811" y="3124"/>
                    <a:pt x="1679" y="3175"/>
                    <a:pt x="1541" y="3199"/>
                  </a:cubicBezTo>
                  <a:cubicBezTo>
                    <a:pt x="1465" y="3211"/>
                    <a:pt x="1389" y="3216"/>
                    <a:pt x="1312" y="3216"/>
                  </a:cubicBezTo>
                  <a:cubicBezTo>
                    <a:pt x="1272" y="3216"/>
                    <a:pt x="1232" y="3215"/>
                    <a:pt x="1192" y="3213"/>
                  </a:cubicBezTo>
                  <a:cubicBezTo>
                    <a:pt x="746" y="3189"/>
                    <a:pt x="288" y="3033"/>
                    <a:pt x="0" y="2693"/>
                  </a:cubicBezTo>
                  <a:lnTo>
                    <a:pt x="0" y="2693"/>
                  </a:lnTo>
                  <a:cubicBezTo>
                    <a:pt x="76" y="2901"/>
                    <a:pt x="201" y="3133"/>
                    <a:pt x="327" y="3317"/>
                  </a:cubicBezTo>
                  <a:cubicBezTo>
                    <a:pt x="586" y="3698"/>
                    <a:pt x="1017" y="3915"/>
                    <a:pt x="1429" y="4119"/>
                  </a:cubicBezTo>
                  <a:cubicBezTo>
                    <a:pt x="1521" y="4165"/>
                    <a:pt x="1615" y="4211"/>
                    <a:pt x="1716" y="4231"/>
                  </a:cubicBezTo>
                  <a:cubicBezTo>
                    <a:pt x="1775" y="4244"/>
                    <a:pt x="1835" y="4248"/>
                    <a:pt x="1894" y="4248"/>
                  </a:cubicBezTo>
                  <a:cubicBezTo>
                    <a:pt x="1934" y="4248"/>
                    <a:pt x="1974" y="4246"/>
                    <a:pt x="2013" y="4244"/>
                  </a:cubicBezTo>
                  <a:cubicBezTo>
                    <a:pt x="2208" y="4238"/>
                    <a:pt x="2402" y="4235"/>
                    <a:pt x="2596" y="4235"/>
                  </a:cubicBezTo>
                  <a:cubicBezTo>
                    <a:pt x="2977" y="4235"/>
                    <a:pt x="3358" y="4247"/>
                    <a:pt x="3739" y="4270"/>
                  </a:cubicBezTo>
                  <a:cubicBezTo>
                    <a:pt x="3748" y="4270"/>
                    <a:pt x="3757" y="4271"/>
                    <a:pt x="3766" y="4271"/>
                  </a:cubicBezTo>
                  <a:cubicBezTo>
                    <a:pt x="3786" y="4271"/>
                    <a:pt x="3806" y="4269"/>
                    <a:pt x="3823" y="4260"/>
                  </a:cubicBezTo>
                  <a:cubicBezTo>
                    <a:pt x="3858" y="4240"/>
                    <a:pt x="3871" y="4198"/>
                    <a:pt x="3881" y="4160"/>
                  </a:cubicBezTo>
                  <a:cubicBezTo>
                    <a:pt x="3936" y="3932"/>
                    <a:pt x="3936" y="3696"/>
                    <a:pt x="3936" y="3461"/>
                  </a:cubicBezTo>
                  <a:cubicBezTo>
                    <a:pt x="3935" y="2306"/>
                    <a:pt x="3952" y="1156"/>
                    <a:pt x="3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0"/>
            <p:cNvSpPr/>
            <p:nvPr/>
          </p:nvSpPr>
          <p:spPr>
            <a:xfrm>
              <a:off x="1757350" y="270800"/>
              <a:ext cx="77475" cy="25325"/>
            </a:xfrm>
            <a:custGeom>
              <a:avLst/>
              <a:gdLst/>
              <a:ahLst/>
              <a:cxnLst/>
              <a:rect l="l" t="t" r="r" b="b"/>
              <a:pathLst>
                <a:path w="3099" h="1013" extrusionOk="0">
                  <a:moveTo>
                    <a:pt x="2653" y="1"/>
                  </a:moveTo>
                  <a:cubicBezTo>
                    <a:pt x="2233" y="1"/>
                    <a:pt x="1814" y="13"/>
                    <a:pt x="1393" y="13"/>
                  </a:cubicBezTo>
                  <a:cubicBezTo>
                    <a:pt x="1245" y="13"/>
                    <a:pt x="1097" y="11"/>
                    <a:pt x="948" y="7"/>
                  </a:cubicBezTo>
                  <a:cubicBezTo>
                    <a:pt x="926" y="7"/>
                    <a:pt x="904" y="6"/>
                    <a:pt x="881" y="6"/>
                  </a:cubicBezTo>
                  <a:cubicBezTo>
                    <a:pt x="789" y="6"/>
                    <a:pt x="696" y="15"/>
                    <a:pt x="617" y="64"/>
                  </a:cubicBezTo>
                  <a:cubicBezTo>
                    <a:pt x="492" y="143"/>
                    <a:pt x="439" y="302"/>
                    <a:pt x="384" y="445"/>
                  </a:cubicBezTo>
                  <a:cubicBezTo>
                    <a:pt x="308" y="642"/>
                    <a:pt x="195" y="852"/>
                    <a:pt x="1" y="914"/>
                  </a:cubicBezTo>
                  <a:cubicBezTo>
                    <a:pt x="283" y="979"/>
                    <a:pt x="574" y="1003"/>
                    <a:pt x="863" y="1010"/>
                  </a:cubicBezTo>
                  <a:cubicBezTo>
                    <a:pt x="917" y="1012"/>
                    <a:pt x="972" y="1013"/>
                    <a:pt x="1026" y="1013"/>
                  </a:cubicBezTo>
                  <a:cubicBezTo>
                    <a:pt x="1290" y="1013"/>
                    <a:pt x="1554" y="991"/>
                    <a:pt x="1807" y="918"/>
                  </a:cubicBezTo>
                  <a:cubicBezTo>
                    <a:pt x="2004" y="860"/>
                    <a:pt x="2192" y="772"/>
                    <a:pt x="2373" y="671"/>
                  </a:cubicBezTo>
                  <a:cubicBezTo>
                    <a:pt x="2661" y="512"/>
                    <a:pt x="2949" y="312"/>
                    <a:pt x="3098" y="6"/>
                  </a:cubicBezTo>
                  <a:cubicBezTo>
                    <a:pt x="2950" y="2"/>
                    <a:pt x="2801" y="1"/>
                    <a:pt x="2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0"/>
            <p:cNvSpPr/>
            <p:nvPr/>
          </p:nvSpPr>
          <p:spPr>
            <a:xfrm>
              <a:off x="1719425" y="423300"/>
              <a:ext cx="108925" cy="71225"/>
            </a:xfrm>
            <a:custGeom>
              <a:avLst/>
              <a:gdLst/>
              <a:ahLst/>
              <a:cxnLst/>
              <a:rect l="l" t="t" r="r" b="b"/>
              <a:pathLst>
                <a:path w="4357" h="2849" fill="none" extrusionOk="0">
                  <a:moveTo>
                    <a:pt x="4356" y="1"/>
                  </a:moveTo>
                  <a:cubicBezTo>
                    <a:pt x="4185" y="794"/>
                    <a:pt x="3838" y="1548"/>
                    <a:pt x="3346" y="2195"/>
                  </a:cubicBezTo>
                  <a:cubicBezTo>
                    <a:pt x="3236" y="2340"/>
                    <a:pt x="3118" y="2479"/>
                    <a:pt x="2972" y="2590"/>
                  </a:cubicBezTo>
                  <a:cubicBezTo>
                    <a:pt x="2756" y="2756"/>
                    <a:pt x="2483" y="2848"/>
                    <a:pt x="2210" y="2835"/>
                  </a:cubicBezTo>
                  <a:cubicBezTo>
                    <a:pt x="1938" y="2823"/>
                    <a:pt x="1671" y="2703"/>
                    <a:pt x="1489" y="2500"/>
                  </a:cubicBezTo>
                  <a:cubicBezTo>
                    <a:pt x="1255" y="2239"/>
                    <a:pt x="1178" y="1873"/>
                    <a:pt x="981" y="1583"/>
                  </a:cubicBezTo>
                  <a:cubicBezTo>
                    <a:pt x="747" y="1237"/>
                    <a:pt x="367" y="1025"/>
                    <a:pt x="1" y="826"/>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0"/>
            <p:cNvSpPr/>
            <p:nvPr/>
          </p:nvSpPr>
          <p:spPr>
            <a:xfrm>
              <a:off x="1690650" y="333275"/>
              <a:ext cx="132675" cy="72200"/>
            </a:xfrm>
            <a:custGeom>
              <a:avLst/>
              <a:gdLst/>
              <a:ahLst/>
              <a:cxnLst/>
              <a:rect l="l" t="t" r="r" b="b"/>
              <a:pathLst>
                <a:path w="5307" h="2888" fill="none" extrusionOk="0">
                  <a:moveTo>
                    <a:pt x="1" y="2677"/>
                  </a:moveTo>
                  <a:cubicBezTo>
                    <a:pt x="651" y="2826"/>
                    <a:pt x="1323" y="2887"/>
                    <a:pt x="1985" y="2817"/>
                  </a:cubicBezTo>
                  <a:cubicBezTo>
                    <a:pt x="2648" y="2749"/>
                    <a:pt x="3301" y="2544"/>
                    <a:pt x="3864" y="2186"/>
                  </a:cubicBezTo>
                  <a:cubicBezTo>
                    <a:pt x="4024" y="2086"/>
                    <a:pt x="4178" y="1970"/>
                    <a:pt x="4311" y="1834"/>
                  </a:cubicBezTo>
                  <a:cubicBezTo>
                    <a:pt x="4467" y="1673"/>
                    <a:pt x="4593" y="1486"/>
                    <a:pt x="4708" y="1292"/>
                  </a:cubicBezTo>
                  <a:cubicBezTo>
                    <a:pt x="4952" y="884"/>
                    <a:pt x="5154" y="452"/>
                    <a:pt x="5307"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0"/>
            <p:cNvSpPr/>
            <p:nvPr/>
          </p:nvSpPr>
          <p:spPr>
            <a:xfrm>
              <a:off x="1672950" y="289725"/>
              <a:ext cx="51475" cy="95025"/>
            </a:xfrm>
            <a:custGeom>
              <a:avLst/>
              <a:gdLst/>
              <a:ahLst/>
              <a:cxnLst/>
              <a:rect l="l" t="t" r="r" b="b"/>
              <a:pathLst>
                <a:path w="2059" h="3801" fill="none" extrusionOk="0">
                  <a:moveTo>
                    <a:pt x="1" y="3800"/>
                  </a:moveTo>
                  <a:cubicBezTo>
                    <a:pt x="293" y="3527"/>
                    <a:pt x="404" y="3108"/>
                    <a:pt x="427" y="2708"/>
                  </a:cubicBezTo>
                  <a:cubicBezTo>
                    <a:pt x="452" y="2308"/>
                    <a:pt x="404" y="1904"/>
                    <a:pt x="441" y="1506"/>
                  </a:cubicBezTo>
                  <a:cubicBezTo>
                    <a:pt x="458" y="1315"/>
                    <a:pt x="496" y="1125"/>
                    <a:pt x="553" y="941"/>
                  </a:cubicBezTo>
                  <a:cubicBezTo>
                    <a:pt x="590" y="820"/>
                    <a:pt x="636" y="700"/>
                    <a:pt x="704" y="595"/>
                  </a:cubicBezTo>
                  <a:cubicBezTo>
                    <a:pt x="844" y="382"/>
                    <a:pt x="1070" y="238"/>
                    <a:pt x="1310" y="152"/>
                  </a:cubicBezTo>
                  <a:cubicBezTo>
                    <a:pt x="1551" y="66"/>
                    <a:pt x="1804" y="32"/>
                    <a:pt x="2058"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0"/>
            <p:cNvSpPr/>
            <p:nvPr/>
          </p:nvSpPr>
          <p:spPr>
            <a:xfrm>
              <a:off x="1642000" y="410925"/>
              <a:ext cx="30600" cy="119850"/>
            </a:xfrm>
            <a:custGeom>
              <a:avLst/>
              <a:gdLst/>
              <a:ahLst/>
              <a:cxnLst/>
              <a:rect l="l" t="t" r="r" b="b"/>
              <a:pathLst>
                <a:path w="1224" h="4794" fill="none" extrusionOk="0">
                  <a:moveTo>
                    <a:pt x="298" y="0"/>
                  </a:moveTo>
                  <a:cubicBezTo>
                    <a:pt x="411" y="676"/>
                    <a:pt x="621" y="1370"/>
                    <a:pt x="450" y="2033"/>
                  </a:cubicBezTo>
                  <a:cubicBezTo>
                    <a:pt x="368" y="2342"/>
                    <a:pt x="209" y="2625"/>
                    <a:pt x="117" y="2931"/>
                  </a:cubicBezTo>
                  <a:cubicBezTo>
                    <a:pt x="8" y="3292"/>
                    <a:pt x="0" y="3702"/>
                    <a:pt x="188" y="4031"/>
                  </a:cubicBezTo>
                  <a:cubicBezTo>
                    <a:pt x="403" y="4411"/>
                    <a:pt x="826" y="4614"/>
                    <a:pt x="1223" y="4793"/>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0"/>
            <p:cNvSpPr/>
            <p:nvPr/>
          </p:nvSpPr>
          <p:spPr>
            <a:xfrm>
              <a:off x="1585450" y="371400"/>
              <a:ext cx="34550" cy="72100"/>
            </a:xfrm>
            <a:custGeom>
              <a:avLst/>
              <a:gdLst/>
              <a:ahLst/>
              <a:cxnLst/>
              <a:rect l="l" t="t" r="r" b="b"/>
              <a:pathLst>
                <a:path w="1382" h="2884" fill="none" extrusionOk="0">
                  <a:moveTo>
                    <a:pt x="1382" y="1"/>
                  </a:moveTo>
                  <a:cubicBezTo>
                    <a:pt x="1241" y="96"/>
                    <a:pt x="1058" y="84"/>
                    <a:pt x="888" y="90"/>
                  </a:cubicBezTo>
                  <a:cubicBezTo>
                    <a:pt x="694" y="98"/>
                    <a:pt x="495" y="139"/>
                    <a:pt x="335" y="248"/>
                  </a:cubicBezTo>
                  <a:cubicBezTo>
                    <a:pt x="196" y="343"/>
                    <a:pt x="93" y="487"/>
                    <a:pt x="47" y="649"/>
                  </a:cubicBezTo>
                  <a:cubicBezTo>
                    <a:pt x="1" y="811"/>
                    <a:pt x="13" y="988"/>
                    <a:pt x="82" y="1141"/>
                  </a:cubicBezTo>
                  <a:cubicBezTo>
                    <a:pt x="216" y="1446"/>
                    <a:pt x="536" y="1616"/>
                    <a:pt x="760" y="1863"/>
                  </a:cubicBezTo>
                  <a:cubicBezTo>
                    <a:pt x="847" y="1959"/>
                    <a:pt x="920" y="2068"/>
                    <a:pt x="989" y="2179"/>
                  </a:cubicBezTo>
                  <a:cubicBezTo>
                    <a:pt x="1065" y="2300"/>
                    <a:pt x="1138" y="2423"/>
                    <a:pt x="1207" y="2549"/>
                  </a:cubicBezTo>
                  <a:cubicBezTo>
                    <a:pt x="1265" y="2654"/>
                    <a:pt x="1320" y="2764"/>
                    <a:pt x="1327" y="2883"/>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0"/>
            <p:cNvSpPr/>
            <p:nvPr/>
          </p:nvSpPr>
          <p:spPr>
            <a:xfrm>
              <a:off x="1581875" y="350150"/>
              <a:ext cx="36100" cy="11350"/>
            </a:xfrm>
            <a:custGeom>
              <a:avLst/>
              <a:gdLst/>
              <a:ahLst/>
              <a:cxnLst/>
              <a:rect l="l" t="t" r="r" b="b"/>
              <a:pathLst>
                <a:path w="1444" h="454" fill="none" extrusionOk="0">
                  <a:moveTo>
                    <a:pt x="1444" y="1"/>
                  </a:moveTo>
                  <a:cubicBezTo>
                    <a:pt x="1348" y="77"/>
                    <a:pt x="1227" y="117"/>
                    <a:pt x="1104" y="128"/>
                  </a:cubicBezTo>
                  <a:cubicBezTo>
                    <a:pt x="982" y="140"/>
                    <a:pt x="860" y="126"/>
                    <a:pt x="740" y="103"/>
                  </a:cubicBezTo>
                  <a:cubicBezTo>
                    <a:pt x="623" y="81"/>
                    <a:pt x="508" y="52"/>
                    <a:pt x="390" y="57"/>
                  </a:cubicBezTo>
                  <a:cubicBezTo>
                    <a:pt x="272" y="62"/>
                    <a:pt x="150" y="108"/>
                    <a:pt x="83" y="205"/>
                  </a:cubicBezTo>
                  <a:cubicBezTo>
                    <a:pt x="61" y="237"/>
                    <a:pt x="47" y="272"/>
                    <a:pt x="33" y="308"/>
                  </a:cubicBezTo>
                  <a:cubicBezTo>
                    <a:pt x="16" y="355"/>
                    <a:pt x="1" y="406"/>
                    <a:pt x="10" y="454"/>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0"/>
            <p:cNvSpPr/>
            <p:nvPr/>
          </p:nvSpPr>
          <p:spPr>
            <a:xfrm>
              <a:off x="1604050" y="280425"/>
              <a:ext cx="35500" cy="66725"/>
            </a:xfrm>
            <a:custGeom>
              <a:avLst/>
              <a:gdLst/>
              <a:ahLst/>
              <a:cxnLst/>
              <a:rect l="l" t="t" r="r" b="b"/>
              <a:pathLst>
                <a:path w="1420" h="2669" fill="none" extrusionOk="0">
                  <a:moveTo>
                    <a:pt x="1420" y="2669"/>
                  </a:moveTo>
                  <a:cubicBezTo>
                    <a:pt x="1280" y="2287"/>
                    <a:pt x="1099" y="1897"/>
                    <a:pt x="766" y="1664"/>
                  </a:cubicBezTo>
                  <a:cubicBezTo>
                    <a:pt x="648" y="1582"/>
                    <a:pt x="514" y="1524"/>
                    <a:pt x="399" y="1437"/>
                  </a:cubicBezTo>
                  <a:cubicBezTo>
                    <a:pt x="218" y="1303"/>
                    <a:pt x="89" y="1103"/>
                    <a:pt x="37" y="883"/>
                  </a:cubicBezTo>
                  <a:cubicBezTo>
                    <a:pt x="6" y="756"/>
                    <a:pt x="1" y="619"/>
                    <a:pt x="56" y="501"/>
                  </a:cubicBezTo>
                  <a:cubicBezTo>
                    <a:pt x="84" y="440"/>
                    <a:pt x="125" y="386"/>
                    <a:pt x="171" y="338"/>
                  </a:cubicBezTo>
                  <a:cubicBezTo>
                    <a:pt x="315" y="184"/>
                    <a:pt x="499" y="66"/>
                    <a:pt x="700"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0"/>
            <p:cNvSpPr/>
            <p:nvPr/>
          </p:nvSpPr>
          <p:spPr>
            <a:xfrm>
              <a:off x="1571450" y="284350"/>
              <a:ext cx="19875" cy="37800"/>
            </a:xfrm>
            <a:custGeom>
              <a:avLst/>
              <a:gdLst/>
              <a:ahLst/>
              <a:cxnLst/>
              <a:rect l="l" t="t" r="r" b="b"/>
              <a:pathLst>
                <a:path w="795" h="1512" fill="none" extrusionOk="0">
                  <a:moveTo>
                    <a:pt x="276" y="1"/>
                  </a:moveTo>
                  <a:cubicBezTo>
                    <a:pt x="191" y="80"/>
                    <a:pt x="140" y="190"/>
                    <a:pt x="101" y="299"/>
                  </a:cubicBezTo>
                  <a:cubicBezTo>
                    <a:pt x="51" y="431"/>
                    <a:pt x="12" y="570"/>
                    <a:pt x="7" y="712"/>
                  </a:cubicBezTo>
                  <a:cubicBezTo>
                    <a:pt x="0" y="854"/>
                    <a:pt x="29" y="1001"/>
                    <a:pt x="103" y="1120"/>
                  </a:cubicBezTo>
                  <a:cubicBezTo>
                    <a:pt x="175" y="1235"/>
                    <a:pt x="287" y="1321"/>
                    <a:pt x="409" y="1382"/>
                  </a:cubicBezTo>
                  <a:cubicBezTo>
                    <a:pt x="531" y="1443"/>
                    <a:pt x="663" y="1480"/>
                    <a:pt x="795" y="1512"/>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0"/>
            <p:cNvSpPr/>
            <p:nvPr/>
          </p:nvSpPr>
          <p:spPr>
            <a:xfrm>
              <a:off x="1613600" y="496350"/>
              <a:ext cx="21575" cy="42400"/>
            </a:xfrm>
            <a:custGeom>
              <a:avLst/>
              <a:gdLst/>
              <a:ahLst/>
              <a:cxnLst/>
              <a:rect l="l" t="t" r="r" b="b"/>
              <a:pathLst>
                <a:path w="863" h="1696" fill="none" extrusionOk="0">
                  <a:moveTo>
                    <a:pt x="1" y="190"/>
                  </a:moveTo>
                  <a:cubicBezTo>
                    <a:pt x="90" y="107"/>
                    <a:pt x="186" y="21"/>
                    <a:pt x="307" y="4"/>
                  </a:cubicBezTo>
                  <a:cubicBezTo>
                    <a:pt x="335" y="0"/>
                    <a:pt x="365" y="2"/>
                    <a:pt x="390" y="15"/>
                  </a:cubicBezTo>
                  <a:cubicBezTo>
                    <a:pt x="446" y="45"/>
                    <a:pt x="455" y="118"/>
                    <a:pt x="456" y="179"/>
                  </a:cubicBezTo>
                  <a:cubicBezTo>
                    <a:pt x="462" y="531"/>
                    <a:pt x="427" y="894"/>
                    <a:pt x="547" y="1226"/>
                  </a:cubicBezTo>
                  <a:cubicBezTo>
                    <a:pt x="611" y="1404"/>
                    <a:pt x="720" y="1568"/>
                    <a:pt x="862" y="1695"/>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0"/>
            <p:cNvSpPr/>
            <p:nvPr/>
          </p:nvSpPr>
          <p:spPr>
            <a:xfrm>
              <a:off x="1573700" y="502300"/>
              <a:ext cx="26750" cy="10350"/>
            </a:xfrm>
            <a:custGeom>
              <a:avLst/>
              <a:gdLst/>
              <a:ahLst/>
              <a:cxnLst/>
              <a:rect l="l" t="t" r="r" b="b"/>
              <a:pathLst>
                <a:path w="1070" h="414" fill="none" extrusionOk="0">
                  <a:moveTo>
                    <a:pt x="1070" y="248"/>
                  </a:moveTo>
                  <a:cubicBezTo>
                    <a:pt x="1004" y="177"/>
                    <a:pt x="932" y="109"/>
                    <a:pt x="845" y="63"/>
                  </a:cubicBezTo>
                  <a:cubicBezTo>
                    <a:pt x="757" y="18"/>
                    <a:pt x="654" y="1"/>
                    <a:pt x="562" y="29"/>
                  </a:cubicBezTo>
                  <a:cubicBezTo>
                    <a:pt x="451" y="63"/>
                    <a:pt x="372" y="157"/>
                    <a:pt x="292" y="242"/>
                  </a:cubicBezTo>
                  <a:cubicBezTo>
                    <a:pt x="213" y="327"/>
                    <a:pt x="116" y="410"/>
                    <a:pt x="1" y="414"/>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0"/>
            <p:cNvSpPr/>
            <p:nvPr/>
          </p:nvSpPr>
          <p:spPr>
            <a:xfrm>
              <a:off x="1574650" y="440900"/>
              <a:ext cx="28250" cy="43625"/>
            </a:xfrm>
            <a:custGeom>
              <a:avLst/>
              <a:gdLst/>
              <a:ahLst/>
              <a:cxnLst/>
              <a:rect l="l" t="t" r="r" b="b"/>
              <a:pathLst>
                <a:path w="1130" h="1745" fill="none" extrusionOk="0">
                  <a:moveTo>
                    <a:pt x="1" y="1"/>
                  </a:moveTo>
                  <a:cubicBezTo>
                    <a:pt x="114" y="372"/>
                    <a:pt x="303" y="721"/>
                    <a:pt x="552" y="1018"/>
                  </a:cubicBezTo>
                  <a:cubicBezTo>
                    <a:pt x="751" y="1255"/>
                    <a:pt x="992" y="1466"/>
                    <a:pt x="1129" y="1745"/>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0"/>
            <p:cNvSpPr/>
            <p:nvPr/>
          </p:nvSpPr>
          <p:spPr>
            <a:xfrm>
              <a:off x="1750075" y="445575"/>
              <a:ext cx="50325" cy="29850"/>
            </a:xfrm>
            <a:custGeom>
              <a:avLst/>
              <a:gdLst/>
              <a:ahLst/>
              <a:cxnLst/>
              <a:rect l="l" t="t" r="r" b="b"/>
              <a:pathLst>
                <a:path w="2013" h="1194" fill="none" extrusionOk="0">
                  <a:moveTo>
                    <a:pt x="1" y="1166"/>
                  </a:moveTo>
                  <a:cubicBezTo>
                    <a:pt x="340" y="1194"/>
                    <a:pt x="686" y="1177"/>
                    <a:pt x="1010" y="1069"/>
                  </a:cubicBezTo>
                  <a:cubicBezTo>
                    <a:pt x="1333" y="962"/>
                    <a:pt x="1631" y="759"/>
                    <a:pt x="1812" y="469"/>
                  </a:cubicBezTo>
                  <a:cubicBezTo>
                    <a:pt x="1902" y="325"/>
                    <a:pt x="1961" y="164"/>
                    <a:pt x="2012"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0"/>
            <p:cNvSpPr/>
            <p:nvPr/>
          </p:nvSpPr>
          <p:spPr>
            <a:xfrm>
              <a:off x="1809900" y="417675"/>
              <a:ext cx="7700" cy="38350"/>
            </a:xfrm>
            <a:custGeom>
              <a:avLst/>
              <a:gdLst/>
              <a:ahLst/>
              <a:cxnLst/>
              <a:rect l="l" t="t" r="r" b="b"/>
              <a:pathLst>
                <a:path w="308" h="1534" fill="none" extrusionOk="0">
                  <a:moveTo>
                    <a:pt x="273" y="1534"/>
                  </a:moveTo>
                  <a:cubicBezTo>
                    <a:pt x="278" y="1517"/>
                    <a:pt x="281" y="1500"/>
                    <a:pt x="282" y="1482"/>
                  </a:cubicBezTo>
                  <a:cubicBezTo>
                    <a:pt x="308" y="1249"/>
                    <a:pt x="273" y="1014"/>
                    <a:pt x="225" y="784"/>
                  </a:cubicBezTo>
                  <a:cubicBezTo>
                    <a:pt x="205" y="684"/>
                    <a:pt x="180" y="583"/>
                    <a:pt x="147" y="486"/>
                  </a:cubicBezTo>
                  <a:cubicBezTo>
                    <a:pt x="92" y="325"/>
                    <a:pt x="11" y="170"/>
                    <a:pt x="0"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0"/>
            <p:cNvSpPr/>
            <p:nvPr/>
          </p:nvSpPr>
          <p:spPr>
            <a:xfrm>
              <a:off x="1762675" y="490625"/>
              <a:ext cx="13450" cy="10700"/>
            </a:xfrm>
            <a:custGeom>
              <a:avLst/>
              <a:gdLst/>
              <a:ahLst/>
              <a:cxnLst/>
              <a:rect l="l" t="t" r="r" b="b"/>
              <a:pathLst>
                <a:path w="538" h="428" fill="none" extrusionOk="0">
                  <a:moveTo>
                    <a:pt x="1" y="0"/>
                  </a:moveTo>
                  <a:cubicBezTo>
                    <a:pt x="106" y="211"/>
                    <a:pt x="309" y="371"/>
                    <a:pt x="538" y="428"/>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0"/>
            <p:cNvSpPr/>
            <p:nvPr/>
          </p:nvSpPr>
          <p:spPr>
            <a:xfrm>
              <a:off x="1736600" y="454775"/>
              <a:ext cx="4425" cy="17750"/>
            </a:xfrm>
            <a:custGeom>
              <a:avLst/>
              <a:gdLst/>
              <a:ahLst/>
              <a:cxnLst/>
              <a:rect l="l" t="t" r="r" b="b"/>
              <a:pathLst>
                <a:path w="177" h="710" fill="none" extrusionOk="0">
                  <a:moveTo>
                    <a:pt x="0" y="1"/>
                  </a:moveTo>
                  <a:cubicBezTo>
                    <a:pt x="28" y="243"/>
                    <a:pt x="88" y="482"/>
                    <a:pt x="176" y="71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0"/>
            <p:cNvSpPr/>
            <p:nvPr/>
          </p:nvSpPr>
          <p:spPr>
            <a:xfrm>
              <a:off x="1644900" y="484450"/>
              <a:ext cx="60825" cy="36175"/>
            </a:xfrm>
            <a:custGeom>
              <a:avLst/>
              <a:gdLst/>
              <a:ahLst/>
              <a:cxnLst/>
              <a:rect l="l" t="t" r="r" b="b"/>
              <a:pathLst>
                <a:path w="2433" h="1447" fill="none" extrusionOk="0">
                  <a:moveTo>
                    <a:pt x="1" y="1"/>
                  </a:moveTo>
                  <a:cubicBezTo>
                    <a:pt x="119" y="327"/>
                    <a:pt x="364" y="599"/>
                    <a:pt x="649" y="798"/>
                  </a:cubicBezTo>
                  <a:cubicBezTo>
                    <a:pt x="935" y="997"/>
                    <a:pt x="1260" y="1132"/>
                    <a:pt x="1587" y="1252"/>
                  </a:cubicBezTo>
                  <a:cubicBezTo>
                    <a:pt x="1860" y="1353"/>
                    <a:pt x="2142" y="1447"/>
                    <a:pt x="2432" y="1434"/>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0"/>
            <p:cNvSpPr/>
            <p:nvPr/>
          </p:nvSpPr>
          <p:spPr>
            <a:xfrm>
              <a:off x="1655050" y="446325"/>
              <a:ext cx="43500" cy="28925"/>
            </a:xfrm>
            <a:custGeom>
              <a:avLst/>
              <a:gdLst/>
              <a:ahLst/>
              <a:cxnLst/>
              <a:rect l="l" t="t" r="r" b="b"/>
              <a:pathLst>
                <a:path w="1740" h="1157" fill="none" extrusionOk="0">
                  <a:moveTo>
                    <a:pt x="1" y="0"/>
                  </a:moveTo>
                  <a:cubicBezTo>
                    <a:pt x="42" y="182"/>
                    <a:pt x="187" y="324"/>
                    <a:pt x="337" y="436"/>
                  </a:cubicBezTo>
                  <a:cubicBezTo>
                    <a:pt x="478" y="541"/>
                    <a:pt x="632" y="631"/>
                    <a:pt x="792" y="704"/>
                  </a:cubicBezTo>
                  <a:cubicBezTo>
                    <a:pt x="1111" y="849"/>
                    <a:pt x="1469" y="933"/>
                    <a:pt x="1739" y="1157"/>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0"/>
            <p:cNvSpPr/>
            <p:nvPr/>
          </p:nvSpPr>
          <p:spPr>
            <a:xfrm>
              <a:off x="1714825" y="331575"/>
              <a:ext cx="35800" cy="72400"/>
            </a:xfrm>
            <a:custGeom>
              <a:avLst/>
              <a:gdLst/>
              <a:ahLst/>
              <a:cxnLst/>
              <a:rect l="l" t="t" r="r" b="b"/>
              <a:pathLst>
                <a:path w="1432" h="2896" fill="none" extrusionOk="0">
                  <a:moveTo>
                    <a:pt x="1" y="2883"/>
                  </a:moveTo>
                  <a:cubicBezTo>
                    <a:pt x="80" y="2896"/>
                    <a:pt x="162" y="2866"/>
                    <a:pt x="225" y="2819"/>
                  </a:cubicBezTo>
                  <a:cubicBezTo>
                    <a:pt x="288" y="2770"/>
                    <a:pt x="335" y="2705"/>
                    <a:pt x="376" y="2637"/>
                  </a:cubicBezTo>
                  <a:cubicBezTo>
                    <a:pt x="720" y="2066"/>
                    <a:pt x="683" y="1344"/>
                    <a:pt x="938" y="727"/>
                  </a:cubicBezTo>
                  <a:cubicBezTo>
                    <a:pt x="1049" y="455"/>
                    <a:pt x="1219" y="206"/>
                    <a:pt x="1432"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0"/>
            <p:cNvSpPr/>
            <p:nvPr/>
          </p:nvSpPr>
          <p:spPr>
            <a:xfrm>
              <a:off x="1787775" y="302875"/>
              <a:ext cx="27375" cy="84750"/>
            </a:xfrm>
            <a:custGeom>
              <a:avLst/>
              <a:gdLst/>
              <a:ahLst/>
              <a:cxnLst/>
              <a:rect l="l" t="t" r="r" b="b"/>
              <a:pathLst>
                <a:path w="1095" h="3390" fill="none" extrusionOk="0">
                  <a:moveTo>
                    <a:pt x="1" y="3389"/>
                  </a:moveTo>
                  <a:cubicBezTo>
                    <a:pt x="104" y="3220"/>
                    <a:pt x="144" y="3017"/>
                    <a:pt x="156" y="2819"/>
                  </a:cubicBezTo>
                  <a:cubicBezTo>
                    <a:pt x="168" y="2619"/>
                    <a:pt x="154" y="2420"/>
                    <a:pt x="156" y="2223"/>
                  </a:cubicBezTo>
                  <a:cubicBezTo>
                    <a:pt x="169" y="1397"/>
                    <a:pt x="504" y="578"/>
                    <a:pt x="1094"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0"/>
            <p:cNvSpPr/>
            <p:nvPr/>
          </p:nvSpPr>
          <p:spPr>
            <a:xfrm>
              <a:off x="1808200" y="351100"/>
              <a:ext cx="16100" cy="15375"/>
            </a:xfrm>
            <a:custGeom>
              <a:avLst/>
              <a:gdLst/>
              <a:ahLst/>
              <a:cxnLst/>
              <a:rect l="l" t="t" r="r" b="b"/>
              <a:pathLst>
                <a:path w="644" h="615" fill="none" extrusionOk="0">
                  <a:moveTo>
                    <a:pt x="1" y="614"/>
                  </a:moveTo>
                  <a:cubicBezTo>
                    <a:pt x="97" y="582"/>
                    <a:pt x="187" y="530"/>
                    <a:pt x="263" y="463"/>
                  </a:cubicBezTo>
                  <a:cubicBezTo>
                    <a:pt x="330" y="403"/>
                    <a:pt x="387" y="330"/>
                    <a:pt x="444" y="258"/>
                  </a:cubicBezTo>
                  <a:cubicBezTo>
                    <a:pt x="510" y="171"/>
                    <a:pt x="577" y="86"/>
                    <a:pt x="644"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0"/>
            <p:cNvSpPr/>
            <p:nvPr/>
          </p:nvSpPr>
          <p:spPr>
            <a:xfrm>
              <a:off x="1752675" y="399675"/>
              <a:ext cx="23450" cy="2775"/>
            </a:xfrm>
            <a:custGeom>
              <a:avLst/>
              <a:gdLst/>
              <a:ahLst/>
              <a:cxnLst/>
              <a:rect l="l" t="t" r="r" b="b"/>
              <a:pathLst>
                <a:path w="938" h="111" fill="none" extrusionOk="0">
                  <a:moveTo>
                    <a:pt x="1" y="95"/>
                  </a:moveTo>
                  <a:cubicBezTo>
                    <a:pt x="315" y="110"/>
                    <a:pt x="634" y="78"/>
                    <a:pt x="938"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0"/>
            <p:cNvSpPr/>
            <p:nvPr/>
          </p:nvSpPr>
          <p:spPr>
            <a:xfrm>
              <a:off x="1588000" y="384050"/>
              <a:ext cx="34325" cy="29075"/>
            </a:xfrm>
            <a:custGeom>
              <a:avLst/>
              <a:gdLst/>
              <a:ahLst/>
              <a:cxnLst/>
              <a:rect l="l" t="t" r="r" b="b"/>
              <a:pathLst>
                <a:path w="1373" h="1163" fill="none" extrusionOk="0">
                  <a:moveTo>
                    <a:pt x="0" y="0"/>
                  </a:moveTo>
                  <a:cubicBezTo>
                    <a:pt x="58" y="196"/>
                    <a:pt x="205" y="355"/>
                    <a:pt x="370" y="474"/>
                  </a:cubicBezTo>
                  <a:cubicBezTo>
                    <a:pt x="536" y="594"/>
                    <a:pt x="722" y="680"/>
                    <a:pt x="901" y="780"/>
                  </a:cubicBezTo>
                  <a:cubicBezTo>
                    <a:pt x="1079" y="880"/>
                    <a:pt x="1253" y="998"/>
                    <a:pt x="1372" y="1163"/>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0"/>
            <p:cNvSpPr/>
            <p:nvPr/>
          </p:nvSpPr>
          <p:spPr>
            <a:xfrm>
              <a:off x="1607050" y="421450"/>
              <a:ext cx="19500" cy="11525"/>
            </a:xfrm>
            <a:custGeom>
              <a:avLst/>
              <a:gdLst/>
              <a:ahLst/>
              <a:cxnLst/>
              <a:rect l="l" t="t" r="r" b="b"/>
              <a:pathLst>
                <a:path w="780" h="461" fill="none" extrusionOk="0">
                  <a:moveTo>
                    <a:pt x="1" y="1"/>
                  </a:moveTo>
                  <a:cubicBezTo>
                    <a:pt x="180" y="65"/>
                    <a:pt x="354" y="142"/>
                    <a:pt x="522" y="234"/>
                  </a:cubicBezTo>
                  <a:cubicBezTo>
                    <a:pt x="625" y="288"/>
                    <a:pt x="728" y="354"/>
                    <a:pt x="780" y="46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0"/>
            <p:cNvSpPr/>
            <p:nvPr/>
          </p:nvSpPr>
          <p:spPr>
            <a:xfrm>
              <a:off x="1669275" y="305025"/>
              <a:ext cx="14125" cy="58600"/>
            </a:xfrm>
            <a:custGeom>
              <a:avLst/>
              <a:gdLst/>
              <a:ahLst/>
              <a:cxnLst/>
              <a:rect l="l" t="t" r="r" b="b"/>
              <a:pathLst>
                <a:path w="565" h="2344" fill="none" extrusionOk="0">
                  <a:moveTo>
                    <a:pt x="543" y="2343"/>
                  </a:moveTo>
                  <a:cubicBezTo>
                    <a:pt x="564" y="2154"/>
                    <a:pt x="547" y="1960"/>
                    <a:pt x="489" y="1779"/>
                  </a:cubicBezTo>
                  <a:cubicBezTo>
                    <a:pt x="407" y="1516"/>
                    <a:pt x="249" y="1285"/>
                    <a:pt x="150" y="1027"/>
                  </a:cubicBezTo>
                  <a:cubicBezTo>
                    <a:pt x="25" y="703"/>
                    <a:pt x="1" y="346"/>
                    <a:pt x="30"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0"/>
            <p:cNvSpPr/>
            <p:nvPr/>
          </p:nvSpPr>
          <p:spPr>
            <a:xfrm>
              <a:off x="1693375" y="277450"/>
              <a:ext cx="19425" cy="23600"/>
            </a:xfrm>
            <a:custGeom>
              <a:avLst/>
              <a:gdLst/>
              <a:ahLst/>
              <a:cxnLst/>
              <a:rect l="l" t="t" r="r" b="b"/>
              <a:pathLst>
                <a:path w="777" h="944" fill="none" extrusionOk="0">
                  <a:moveTo>
                    <a:pt x="1" y="944"/>
                  </a:moveTo>
                  <a:cubicBezTo>
                    <a:pt x="27" y="878"/>
                    <a:pt x="52" y="814"/>
                    <a:pt x="78" y="749"/>
                  </a:cubicBezTo>
                  <a:cubicBezTo>
                    <a:pt x="118" y="647"/>
                    <a:pt x="158" y="544"/>
                    <a:pt x="210" y="450"/>
                  </a:cubicBezTo>
                  <a:cubicBezTo>
                    <a:pt x="330" y="231"/>
                    <a:pt x="530" y="44"/>
                    <a:pt x="777"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0"/>
            <p:cNvSpPr/>
            <p:nvPr/>
          </p:nvSpPr>
          <p:spPr>
            <a:xfrm>
              <a:off x="1683600" y="317300"/>
              <a:ext cx="8975" cy="16975"/>
            </a:xfrm>
            <a:custGeom>
              <a:avLst/>
              <a:gdLst/>
              <a:ahLst/>
              <a:cxnLst/>
              <a:rect l="l" t="t" r="r" b="b"/>
              <a:pathLst>
                <a:path w="359" h="679" fill="none" extrusionOk="0">
                  <a:moveTo>
                    <a:pt x="0" y="679"/>
                  </a:moveTo>
                  <a:cubicBezTo>
                    <a:pt x="25" y="553"/>
                    <a:pt x="92" y="439"/>
                    <a:pt x="164" y="332"/>
                  </a:cubicBezTo>
                  <a:cubicBezTo>
                    <a:pt x="235" y="225"/>
                    <a:pt x="312" y="121"/>
                    <a:pt x="359"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0"/>
            <p:cNvSpPr/>
            <p:nvPr/>
          </p:nvSpPr>
          <p:spPr>
            <a:xfrm>
              <a:off x="1628550" y="300050"/>
              <a:ext cx="4350" cy="32275"/>
            </a:xfrm>
            <a:custGeom>
              <a:avLst/>
              <a:gdLst/>
              <a:ahLst/>
              <a:cxnLst/>
              <a:rect l="l" t="t" r="r" b="b"/>
              <a:pathLst>
                <a:path w="174" h="1291" fill="none" extrusionOk="0">
                  <a:moveTo>
                    <a:pt x="174" y="1291"/>
                  </a:moveTo>
                  <a:cubicBezTo>
                    <a:pt x="172" y="1192"/>
                    <a:pt x="158" y="1094"/>
                    <a:pt x="136" y="998"/>
                  </a:cubicBezTo>
                  <a:cubicBezTo>
                    <a:pt x="95" y="825"/>
                    <a:pt x="22" y="656"/>
                    <a:pt x="11" y="478"/>
                  </a:cubicBezTo>
                  <a:cubicBezTo>
                    <a:pt x="1" y="312"/>
                    <a:pt x="47" y="147"/>
                    <a:pt x="129"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0"/>
            <p:cNvSpPr/>
            <p:nvPr/>
          </p:nvSpPr>
          <p:spPr>
            <a:xfrm>
              <a:off x="1605875" y="284800"/>
              <a:ext cx="30350" cy="20350"/>
            </a:xfrm>
            <a:custGeom>
              <a:avLst/>
              <a:gdLst/>
              <a:ahLst/>
              <a:cxnLst/>
              <a:rect l="l" t="t" r="r" b="b"/>
              <a:pathLst>
                <a:path w="1214" h="814" fill="none" extrusionOk="0">
                  <a:moveTo>
                    <a:pt x="5" y="813"/>
                  </a:moveTo>
                  <a:cubicBezTo>
                    <a:pt x="1" y="759"/>
                    <a:pt x="14" y="705"/>
                    <a:pt x="31" y="654"/>
                  </a:cubicBezTo>
                  <a:cubicBezTo>
                    <a:pt x="93" y="486"/>
                    <a:pt x="228" y="348"/>
                    <a:pt x="392" y="281"/>
                  </a:cubicBezTo>
                  <a:cubicBezTo>
                    <a:pt x="496" y="240"/>
                    <a:pt x="608" y="225"/>
                    <a:pt x="719" y="205"/>
                  </a:cubicBezTo>
                  <a:cubicBezTo>
                    <a:pt x="896" y="172"/>
                    <a:pt x="1075" y="117"/>
                    <a:pt x="1213"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0"/>
            <p:cNvSpPr/>
            <p:nvPr/>
          </p:nvSpPr>
          <p:spPr>
            <a:xfrm>
              <a:off x="1606400" y="314675"/>
              <a:ext cx="11325" cy="4125"/>
            </a:xfrm>
            <a:custGeom>
              <a:avLst/>
              <a:gdLst/>
              <a:ahLst/>
              <a:cxnLst/>
              <a:rect l="l" t="t" r="r" b="b"/>
              <a:pathLst>
                <a:path w="453" h="165" fill="none" extrusionOk="0">
                  <a:moveTo>
                    <a:pt x="0" y="1"/>
                  </a:moveTo>
                  <a:cubicBezTo>
                    <a:pt x="122" y="108"/>
                    <a:pt x="289" y="165"/>
                    <a:pt x="452" y="155"/>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0"/>
            <p:cNvSpPr/>
            <p:nvPr/>
          </p:nvSpPr>
          <p:spPr>
            <a:xfrm>
              <a:off x="1575525" y="291075"/>
              <a:ext cx="7650" cy="24875"/>
            </a:xfrm>
            <a:custGeom>
              <a:avLst/>
              <a:gdLst/>
              <a:ahLst/>
              <a:cxnLst/>
              <a:rect l="l" t="t" r="r" b="b"/>
              <a:pathLst>
                <a:path w="306" h="995" fill="none" extrusionOk="0">
                  <a:moveTo>
                    <a:pt x="90" y="995"/>
                  </a:moveTo>
                  <a:cubicBezTo>
                    <a:pt x="1" y="811"/>
                    <a:pt x="8" y="583"/>
                    <a:pt x="111" y="405"/>
                  </a:cubicBezTo>
                  <a:cubicBezTo>
                    <a:pt x="146" y="344"/>
                    <a:pt x="189" y="291"/>
                    <a:pt x="226" y="230"/>
                  </a:cubicBezTo>
                  <a:cubicBezTo>
                    <a:pt x="267" y="159"/>
                    <a:pt x="294" y="81"/>
                    <a:pt x="305"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0"/>
            <p:cNvSpPr/>
            <p:nvPr/>
          </p:nvSpPr>
          <p:spPr>
            <a:xfrm>
              <a:off x="1597250" y="353050"/>
              <a:ext cx="15550" cy="7450"/>
            </a:xfrm>
            <a:custGeom>
              <a:avLst/>
              <a:gdLst/>
              <a:ahLst/>
              <a:cxnLst/>
              <a:rect l="l" t="t" r="r" b="b"/>
              <a:pathLst>
                <a:path w="622" h="298" fill="none" extrusionOk="0">
                  <a:moveTo>
                    <a:pt x="622" y="1"/>
                  </a:moveTo>
                  <a:cubicBezTo>
                    <a:pt x="595" y="50"/>
                    <a:pt x="542" y="82"/>
                    <a:pt x="488" y="99"/>
                  </a:cubicBezTo>
                  <a:cubicBezTo>
                    <a:pt x="434" y="115"/>
                    <a:pt x="376" y="120"/>
                    <a:pt x="321" y="129"/>
                  </a:cubicBezTo>
                  <a:cubicBezTo>
                    <a:pt x="242" y="144"/>
                    <a:pt x="165" y="169"/>
                    <a:pt x="93" y="206"/>
                  </a:cubicBezTo>
                  <a:cubicBezTo>
                    <a:pt x="53" y="227"/>
                    <a:pt x="12" y="254"/>
                    <a:pt x="0" y="298"/>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0"/>
            <p:cNvSpPr/>
            <p:nvPr/>
          </p:nvSpPr>
          <p:spPr>
            <a:xfrm>
              <a:off x="1586575" y="351500"/>
              <a:ext cx="6350" cy="11100"/>
            </a:xfrm>
            <a:custGeom>
              <a:avLst/>
              <a:gdLst/>
              <a:ahLst/>
              <a:cxnLst/>
              <a:rect l="l" t="t" r="r" b="b"/>
              <a:pathLst>
                <a:path w="254" h="444" fill="none" extrusionOk="0">
                  <a:moveTo>
                    <a:pt x="254" y="0"/>
                  </a:moveTo>
                  <a:cubicBezTo>
                    <a:pt x="246" y="28"/>
                    <a:pt x="224" y="50"/>
                    <a:pt x="201" y="68"/>
                  </a:cubicBezTo>
                  <a:cubicBezTo>
                    <a:pt x="177" y="84"/>
                    <a:pt x="151" y="98"/>
                    <a:pt x="128" y="115"/>
                  </a:cubicBezTo>
                  <a:cubicBezTo>
                    <a:pt x="79" y="151"/>
                    <a:pt x="47" y="207"/>
                    <a:pt x="28" y="264"/>
                  </a:cubicBezTo>
                  <a:cubicBezTo>
                    <a:pt x="11" y="322"/>
                    <a:pt x="4" y="383"/>
                    <a:pt x="1" y="443"/>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0"/>
            <p:cNvSpPr/>
            <p:nvPr/>
          </p:nvSpPr>
          <p:spPr>
            <a:xfrm>
              <a:off x="1572425" y="467125"/>
              <a:ext cx="25800" cy="10300"/>
            </a:xfrm>
            <a:custGeom>
              <a:avLst/>
              <a:gdLst/>
              <a:ahLst/>
              <a:cxnLst/>
              <a:rect l="l" t="t" r="r" b="b"/>
              <a:pathLst>
                <a:path w="1032" h="412" fill="none" extrusionOk="0">
                  <a:moveTo>
                    <a:pt x="1031" y="412"/>
                  </a:moveTo>
                  <a:cubicBezTo>
                    <a:pt x="841" y="301"/>
                    <a:pt x="604" y="327"/>
                    <a:pt x="392" y="265"/>
                  </a:cubicBezTo>
                  <a:cubicBezTo>
                    <a:pt x="239" y="221"/>
                    <a:pt x="99" y="126"/>
                    <a:pt x="0"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0"/>
            <p:cNvSpPr/>
            <p:nvPr/>
          </p:nvSpPr>
          <p:spPr>
            <a:xfrm>
              <a:off x="1615225" y="507450"/>
              <a:ext cx="9275" cy="23650"/>
            </a:xfrm>
            <a:custGeom>
              <a:avLst/>
              <a:gdLst/>
              <a:ahLst/>
              <a:cxnLst/>
              <a:rect l="l" t="t" r="r" b="b"/>
              <a:pathLst>
                <a:path w="371" h="946" fill="none" extrusionOk="0">
                  <a:moveTo>
                    <a:pt x="371" y="0"/>
                  </a:moveTo>
                  <a:cubicBezTo>
                    <a:pt x="314" y="202"/>
                    <a:pt x="146" y="355"/>
                    <a:pt x="65" y="547"/>
                  </a:cubicBezTo>
                  <a:cubicBezTo>
                    <a:pt x="14" y="671"/>
                    <a:pt x="1" y="813"/>
                    <a:pt x="27" y="946"/>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0"/>
            <p:cNvSpPr/>
            <p:nvPr/>
          </p:nvSpPr>
          <p:spPr>
            <a:xfrm>
              <a:off x="1576950" y="503550"/>
              <a:ext cx="16375" cy="15650"/>
            </a:xfrm>
            <a:custGeom>
              <a:avLst/>
              <a:gdLst/>
              <a:ahLst/>
              <a:cxnLst/>
              <a:rect l="l" t="t" r="r" b="b"/>
              <a:pathLst>
                <a:path w="655" h="626" fill="none" extrusionOk="0">
                  <a:moveTo>
                    <a:pt x="655" y="0"/>
                  </a:moveTo>
                  <a:cubicBezTo>
                    <a:pt x="528" y="87"/>
                    <a:pt x="448" y="226"/>
                    <a:pt x="359" y="353"/>
                  </a:cubicBezTo>
                  <a:cubicBezTo>
                    <a:pt x="269" y="478"/>
                    <a:pt x="151" y="600"/>
                    <a:pt x="0" y="626"/>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sp>
        <p:nvSpPr>
          <p:cNvPr id="3509" name="Google Shape;3509;p55"/>
          <p:cNvSpPr txBox="1">
            <a:spLocks noGrp="1"/>
          </p:cNvSpPr>
          <p:nvPr>
            <p:ph type="title"/>
          </p:nvPr>
        </p:nvSpPr>
        <p:spPr>
          <a:xfrm>
            <a:off x="1620315" y="1914072"/>
            <a:ext cx="473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b="1" dirty="0"/>
              <a:t>FEEL</a:t>
            </a:r>
            <a:endParaRPr sz="5400" b="1" dirty="0"/>
          </a:p>
        </p:txBody>
      </p:sp>
      <p:pic>
        <p:nvPicPr>
          <p:cNvPr id="3514" name="Google Shape;3514;p55"/>
          <p:cNvPicPr preferRelativeResize="0">
            <a:picLocks noGrp="1"/>
          </p:cNvPicPr>
          <p:nvPr>
            <p:ph type="pic" idx="5"/>
          </p:nvPr>
        </p:nvPicPr>
        <p:blipFill rotWithShape="1">
          <a:blip r:embed="rId3">
            <a:alphaModFix/>
          </a:blip>
          <a:srcRect l="22010" r="22010"/>
          <a:stretch/>
        </p:blipFill>
        <p:spPr>
          <a:xfrm>
            <a:off x="5459300" y="2628475"/>
            <a:ext cx="2358900" cy="2370300"/>
          </a:xfrm>
          <a:prstGeom prst="roundRect">
            <a:avLst>
              <a:gd name="adj" fmla="val 16667"/>
            </a:avLst>
          </a:prstGeom>
        </p:spPr>
      </p:pic>
      <p:grpSp>
        <p:nvGrpSpPr>
          <p:cNvPr id="3515" name="Google Shape;3515;p55"/>
          <p:cNvGrpSpPr/>
          <p:nvPr/>
        </p:nvGrpSpPr>
        <p:grpSpPr>
          <a:xfrm>
            <a:off x="7909590" y="2621194"/>
            <a:ext cx="1143018" cy="1142988"/>
            <a:chOff x="1248025" y="1572675"/>
            <a:chExt cx="604100" cy="600025"/>
          </a:xfrm>
        </p:grpSpPr>
        <p:sp>
          <p:nvSpPr>
            <p:cNvPr id="3516" name="Google Shape;3516;p55"/>
            <p:cNvSpPr/>
            <p:nvPr/>
          </p:nvSpPr>
          <p:spPr>
            <a:xfrm>
              <a:off x="1249225" y="1831125"/>
              <a:ext cx="309550" cy="341575"/>
            </a:xfrm>
            <a:custGeom>
              <a:avLst/>
              <a:gdLst/>
              <a:ahLst/>
              <a:cxnLst/>
              <a:rect l="l" t="t" r="r" b="b"/>
              <a:pathLst>
                <a:path w="12382" h="13663" extrusionOk="0">
                  <a:moveTo>
                    <a:pt x="10038" y="0"/>
                  </a:moveTo>
                  <a:cubicBezTo>
                    <a:pt x="9690" y="0"/>
                    <a:pt x="9448" y="393"/>
                    <a:pt x="9141" y="479"/>
                  </a:cubicBezTo>
                  <a:cubicBezTo>
                    <a:pt x="8697" y="602"/>
                    <a:pt x="8335" y="662"/>
                    <a:pt x="7957" y="960"/>
                  </a:cubicBezTo>
                  <a:cubicBezTo>
                    <a:pt x="7579" y="1259"/>
                    <a:pt x="7286" y="1651"/>
                    <a:pt x="7036" y="2060"/>
                  </a:cubicBezTo>
                  <a:cubicBezTo>
                    <a:pt x="6845" y="2372"/>
                    <a:pt x="6675" y="2702"/>
                    <a:pt x="6580" y="3058"/>
                  </a:cubicBezTo>
                  <a:cubicBezTo>
                    <a:pt x="6445" y="3577"/>
                    <a:pt x="6478" y="4123"/>
                    <a:pt x="6388" y="4651"/>
                  </a:cubicBezTo>
                  <a:cubicBezTo>
                    <a:pt x="6244" y="5494"/>
                    <a:pt x="5760" y="6288"/>
                    <a:pt x="5034" y="6740"/>
                  </a:cubicBezTo>
                  <a:cubicBezTo>
                    <a:pt x="4373" y="7154"/>
                    <a:pt x="3573" y="7264"/>
                    <a:pt x="2808" y="7416"/>
                  </a:cubicBezTo>
                  <a:cubicBezTo>
                    <a:pt x="2042" y="7567"/>
                    <a:pt x="1244" y="7796"/>
                    <a:pt x="712" y="8369"/>
                  </a:cubicBezTo>
                  <a:cubicBezTo>
                    <a:pt x="330" y="8783"/>
                    <a:pt x="130" y="9340"/>
                    <a:pt x="64" y="9899"/>
                  </a:cubicBezTo>
                  <a:cubicBezTo>
                    <a:pt x="0" y="10458"/>
                    <a:pt x="62" y="11024"/>
                    <a:pt x="150" y="11580"/>
                  </a:cubicBezTo>
                  <a:cubicBezTo>
                    <a:pt x="232" y="12093"/>
                    <a:pt x="289" y="12687"/>
                    <a:pt x="479" y="13172"/>
                  </a:cubicBezTo>
                  <a:cubicBezTo>
                    <a:pt x="630" y="13561"/>
                    <a:pt x="1091" y="13504"/>
                    <a:pt x="1450" y="13515"/>
                  </a:cubicBezTo>
                  <a:cubicBezTo>
                    <a:pt x="2572" y="13552"/>
                    <a:pt x="3697" y="13589"/>
                    <a:pt x="4821" y="13627"/>
                  </a:cubicBezTo>
                  <a:cubicBezTo>
                    <a:pt x="5357" y="13645"/>
                    <a:pt x="5896" y="13662"/>
                    <a:pt x="6434" y="13662"/>
                  </a:cubicBezTo>
                  <a:cubicBezTo>
                    <a:pt x="7331" y="13662"/>
                    <a:pt x="8225" y="13614"/>
                    <a:pt x="9101" y="13437"/>
                  </a:cubicBezTo>
                  <a:cubicBezTo>
                    <a:pt x="9686" y="13320"/>
                    <a:pt x="10288" y="13126"/>
                    <a:pt x="10688" y="12684"/>
                  </a:cubicBezTo>
                  <a:cubicBezTo>
                    <a:pt x="11344" y="11958"/>
                    <a:pt x="11236" y="10839"/>
                    <a:pt x="11572" y="9919"/>
                  </a:cubicBezTo>
                  <a:cubicBezTo>
                    <a:pt x="11803" y="9281"/>
                    <a:pt x="12262" y="8710"/>
                    <a:pt x="12308" y="8033"/>
                  </a:cubicBezTo>
                  <a:cubicBezTo>
                    <a:pt x="12382" y="6954"/>
                    <a:pt x="11413" y="6096"/>
                    <a:pt x="11128" y="5053"/>
                  </a:cubicBezTo>
                  <a:cubicBezTo>
                    <a:pt x="11123" y="5036"/>
                    <a:pt x="11120" y="5017"/>
                    <a:pt x="11110" y="4994"/>
                  </a:cubicBezTo>
                  <a:cubicBezTo>
                    <a:pt x="10932" y="4268"/>
                    <a:pt x="11112" y="3526"/>
                    <a:pt x="11274" y="2815"/>
                  </a:cubicBezTo>
                  <a:cubicBezTo>
                    <a:pt x="11390" y="2304"/>
                    <a:pt x="11763" y="1209"/>
                    <a:pt x="11341" y="754"/>
                  </a:cubicBezTo>
                  <a:cubicBezTo>
                    <a:pt x="11255" y="662"/>
                    <a:pt x="11136" y="615"/>
                    <a:pt x="11014" y="574"/>
                  </a:cubicBezTo>
                  <a:cubicBezTo>
                    <a:pt x="10983" y="826"/>
                    <a:pt x="10876" y="1070"/>
                    <a:pt x="10735" y="1282"/>
                  </a:cubicBezTo>
                  <a:cubicBezTo>
                    <a:pt x="10562" y="1543"/>
                    <a:pt x="10337" y="1765"/>
                    <a:pt x="10111" y="1979"/>
                  </a:cubicBezTo>
                  <a:cubicBezTo>
                    <a:pt x="9948" y="2133"/>
                    <a:pt x="9784" y="2285"/>
                    <a:pt x="9601" y="2413"/>
                  </a:cubicBezTo>
                  <a:cubicBezTo>
                    <a:pt x="9398" y="2555"/>
                    <a:pt x="9170" y="2671"/>
                    <a:pt x="9026" y="2872"/>
                  </a:cubicBezTo>
                  <a:cubicBezTo>
                    <a:pt x="8895" y="3059"/>
                    <a:pt x="8854" y="3293"/>
                    <a:pt x="8819" y="3519"/>
                  </a:cubicBezTo>
                  <a:cubicBezTo>
                    <a:pt x="8630" y="4711"/>
                    <a:pt x="8485" y="5969"/>
                    <a:pt x="7791" y="6957"/>
                  </a:cubicBezTo>
                  <a:cubicBezTo>
                    <a:pt x="7751" y="7014"/>
                    <a:pt x="7689" y="7074"/>
                    <a:pt x="7628" y="7074"/>
                  </a:cubicBezTo>
                  <a:cubicBezTo>
                    <a:pt x="7613" y="7074"/>
                    <a:pt x="7599" y="7070"/>
                    <a:pt x="7584" y="7062"/>
                  </a:cubicBezTo>
                  <a:cubicBezTo>
                    <a:pt x="7525" y="7031"/>
                    <a:pt x="7523" y="6944"/>
                    <a:pt x="7535" y="6877"/>
                  </a:cubicBezTo>
                  <a:cubicBezTo>
                    <a:pt x="7600" y="6547"/>
                    <a:pt x="7842" y="6281"/>
                    <a:pt x="7980" y="5973"/>
                  </a:cubicBezTo>
                  <a:cubicBezTo>
                    <a:pt x="8326" y="5191"/>
                    <a:pt x="7942" y="4265"/>
                    <a:pt x="8143" y="3434"/>
                  </a:cubicBezTo>
                  <a:cubicBezTo>
                    <a:pt x="8328" y="2665"/>
                    <a:pt x="8969" y="2110"/>
                    <a:pt x="9518" y="1539"/>
                  </a:cubicBezTo>
                  <a:cubicBezTo>
                    <a:pt x="9892" y="1149"/>
                    <a:pt x="10232" y="734"/>
                    <a:pt x="10565" y="311"/>
                  </a:cubicBezTo>
                  <a:cubicBezTo>
                    <a:pt x="10416" y="174"/>
                    <a:pt x="10270" y="27"/>
                    <a:pt x="10098" y="4"/>
                  </a:cubicBezTo>
                  <a:cubicBezTo>
                    <a:pt x="10078" y="2"/>
                    <a:pt x="10058" y="0"/>
                    <a:pt x="10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5"/>
            <p:cNvSpPr/>
            <p:nvPr/>
          </p:nvSpPr>
          <p:spPr>
            <a:xfrm>
              <a:off x="1537350" y="1854575"/>
              <a:ext cx="185975" cy="308125"/>
            </a:xfrm>
            <a:custGeom>
              <a:avLst/>
              <a:gdLst/>
              <a:ahLst/>
              <a:cxnLst/>
              <a:rect l="l" t="t" r="r" b="b"/>
              <a:pathLst>
                <a:path w="7439" h="12325" extrusionOk="0">
                  <a:moveTo>
                    <a:pt x="1260" y="0"/>
                  </a:moveTo>
                  <a:lnTo>
                    <a:pt x="1260" y="0"/>
                  </a:lnTo>
                  <a:cubicBezTo>
                    <a:pt x="900" y="129"/>
                    <a:pt x="803" y="747"/>
                    <a:pt x="725" y="1038"/>
                  </a:cubicBezTo>
                  <a:cubicBezTo>
                    <a:pt x="450" y="2072"/>
                    <a:pt x="1" y="3148"/>
                    <a:pt x="253" y="4232"/>
                  </a:cubicBezTo>
                  <a:cubicBezTo>
                    <a:pt x="409" y="4902"/>
                    <a:pt x="823" y="5482"/>
                    <a:pt x="1051" y="6130"/>
                  </a:cubicBezTo>
                  <a:cubicBezTo>
                    <a:pt x="1332" y="6917"/>
                    <a:pt x="1332" y="7801"/>
                    <a:pt x="1049" y="8587"/>
                  </a:cubicBezTo>
                  <a:cubicBezTo>
                    <a:pt x="725" y="9491"/>
                    <a:pt x="38" y="10308"/>
                    <a:pt x="78" y="11268"/>
                  </a:cubicBezTo>
                  <a:cubicBezTo>
                    <a:pt x="86" y="11485"/>
                    <a:pt x="136" y="11707"/>
                    <a:pt x="258" y="11889"/>
                  </a:cubicBezTo>
                  <a:cubicBezTo>
                    <a:pt x="511" y="12270"/>
                    <a:pt x="897" y="12324"/>
                    <a:pt x="1295" y="12324"/>
                  </a:cubicBezTo>
                  <a:cubicBezTo>
                    <a:pt x="1432" y="12324"/>
                    <a:pt x="1570" y="12318"/>
                    <a:pt x="1705" y="12316"/>
                  </a:cubicBezTo>
                  <a:cubicBezTo>
                    <a:pt x="2390" y="12307"/>
                    <a:pt x="3077" y="12282"/>
                    <a:pt x="3755" y="12175"/>
                  </a:cubicBezTo>
                  <a:cubicBezTo>
                    <a:pt x="4591" y="12042"/>
                    <a:pt x="5422" y="11774"/>
                    <a:pt x="6113" y="11286"/>
                  </a:cubicBezTo>
                  <a:cubicBezTo>
                    <a:pt x="6311" y="11149"/>
                    <a:pt x="6497" y="10991"/>
                    <a:pt x="6642" y="10799"/>
                  </a:cubicBezTo>
                  <a:cubicBezTo>
                    <a:pt x="6789" y="10605"/>
                    <a:pt x="6888" y="10380"/>
                    <a:pt x="6977" y="10154"/>
                  </a:cubicBezTo>
                  <a:cubicBezTo>
                    <a:pt x="7121" y="9783"/>
                    <a:pt x="7234" y="9399"/>
                    <a:pt x="7309" y="9007"/>
                  </a:cubicBezTo>
                  <a:cubicBezTo>
                    <a:pt x="7412" y="8453"/>
                    <a:pt x="7438" y="7886"/>
                    <a:pt x="7361" y="7328"/>
                  </a:cubicBezTo>
                  <a:cubicBezTo>
                    <a:pt x="7227" y="6375"/>
                    <a:pt x="6776" y="5453"/>
                    <a:pt x="6038" y="4837"/>
                  </a:cubicBezTo>
                  <a:cubicBezTo>
                    <a:pt x="5584" y="4459"/>
                    <a:pt x="5042" y="4206"/>
                    <a:pt x="4541" y="3888"/>
                  </a:cubicBezTo>
                  <a:cubicBezTo>
                    <a:pt x="3804" y="3420"/>
                    <a:pt x="3161" y="2804"/>
                    <a:pt x="2655" y="2092"/>
                  </a:cubicBezTo>
                  <a:cubicBezTo>
                    <a:pt x="2396" y="1726"/>
                    <a:pt x="2203" y="1336"/>
                    <a:pt x="1997" y="941"/>
                  </a:cubicBezTo>
                  <a:cubicBezTo>
                    <a:pt x="1854" y="664"/>
                    <a:pt x="1861" y="137"/>
                    <a:pt x="1524" y="1"/>
                  </a:cubicBezTo>
                  <a:cubicBezTo>
                    <a:pt x="1488" y="314"/>
                    <a:pt x="1453" y="626"/>
                    <a:pt x="1419" y="940"/>
                  </a:cubicBezTo>
                  <a:cubicBezTo>
                    <a:pt x="1371" y="1366"/>
                    <a:pt x="1323" y="1803"/>
                    <a:pt x="1431" y="2219"/>
                  </a:cubicBezTo>
                  <a:cubicBezTo>
                    <a:pt x="1607" y="2898"/>
                    <a:pt x="2164" y="3412"/>
                    <a:pt x="2427" y="4063"/>
                  </a:cubicBezTo>
                  <a:cubicBezTo>
                    <a:pt x="2707" y="4757"/>
                    <a:pt x="2626" y="5538"/>
                    <a:pt x="2529" y="6280"/>
                  </a:cubicBezTo>
                  <a:cubicBezTo>
                    <a:pt x="2496" y="6520"/>
                    <a:pt x="2464" y="6759"/>
                    <a:pt x="2431" y="6998"/>
                  </a:cubicBezTo>
                  <a:cubicBezTo>
                    <a:pt x="2419" y="7080"/>
                    <a:pt x="2371" y="7186"/>
                    <a:pt x="2298" y="7186"/>
                  </a:cubicBezTo>
                  <a:cubicBezTo>
                    <a:pt x="2289" y="7186"/>
                    <a:pt x="2279" y="7184"/>
                    <a:pt x="2269" y="7180"/>
                  </a:cubicBezTo>
                  <a:cubicBezTo>
                    <a:pt x="2243" y="7170"/>
                    <a:pt x="2224" y="7146"/>
                    <a:pt x="2208" y="7121"/>
                  </a:cubicBezTo>
                  <a:cubicBezTo>
                    <a:pt x="2129" y="6992"/>
                    <a:pt x="2128" y="6833"/>
                    <a:pt x="2129" y="6680"/>
                  </a:cubicBezTo>
                  <a:cubicBezTo>
                    <a:pt x="2130" y="6255"/>
                    <a:pt x="2133" y="5831"/>
                    <a:pt x="2134" y="5404"/>
                  </a:cubicBezTo>
                  <a:cubicBezTo>
                    <a:pt x="2136" y="4913"/>
                    <a:pt x="2125" y="4379"/>
                    <a:pt x="1821" y="3994"/>
                  </a:cubicBezTo>
                  <a:cubicBezTo>
                    <a:pt x="1728" y="3880"/>
                    <a:pt x="1616" y="3785"/>
                    <a:pt x="1523" y="3672"/>
                  </a:cubicBezTo>
                  <a:cubicBezTo>
                    <a:pt x="1292" y="3390"/>
                    <a:pt x="1201" y="3017"/>
                    <a:pt x="1148" y="2656"/>
                  </a:cubicBezTo>
                  <a:cubicBezTo>
                    <a:pt x="1015" y="1774"/>
                    <a:pt x="1054" y="868"/>
                    <a:pt x="1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5"/>
            <p:cNvSpPr/>
            <p:nvPr/>
          </p:nvSpPr>
          <p:spPr>
            <a:xfrm>
              <a:off x="1589950" y="1834025"/>
              <a:ext cx="238975" cy="322550"/>
            </a:xfrm>
            <a:custGeom>
              <a:avLst/>
              <a:gdLst/>
              <a:ahLst/>
              <a:cxnLst/>
              <a:rect l="l" t="t" r="r" b="b"/>
              <a:pathLst>
                <a:path w="9559" h="12902" extrusionOk="0">
                  <a:moveTo>
                    <a:pt x="381" y="0"/>
                  </a:moveTo>
                  <a:cubicBezTo>
                    <a:pt x="343" y="0"/>
                    <a:pt x="303" y="5"/>
                    <a:pt x="260" y="14"/>
                  </a:cubicBezTo>
                  <a:cubicBezTo>
                    <a:pt x="397" y="343"/>
                    <a:pt x="550" y="671"/>
                    <a:pt x="689" y="1001"/>
                  </a:cubicBezTo>
                  <a:cubicBezTo>
                    <a:pt x="854" y="1395"/>
                    <a:pt x="1062" y="1785"/>
                    <a:pt x="1396" y="2047"/>
                  </a:cubicBezTo>
                  <a:cubicBezTo>
                    <a:pt x="1620" y="2224"/>
                    <a:pt x="1886" y="2330"/>
                    <a:pt x="2151" y="2435"/>
                  </a:cubicBezTo>
                  <a:cubicBezTo>
                    <a:pt x="2836" y="2707"/>
                    <a:pt x="3521" y="2980"/>
                    <a:pt x="4207" y="3253"/>
                  </a:cubicBezTo>
                  <a:cubicBezTo>
                    <a:pt x="4431" y="3341"/>
                    <a:pt x="4660" y="3434"/>
                    <a:pt x="4847" y="3586"/>
                  </a:cubicBezTo>
                  <a:cubicBezTo>
                    <a:pt x="5036" y="3738"/>
                    <a:pt x="5181" y="3961"/>
                    <a:pt x="5180" y="4203"/>
                  </a:cubicBezTo>
                  <a:cubicBezTo>
                    <a:pt x="4988" y="4190"/>
                    <a:pt x="4832" y="4048"/>
                    <a:pt x="4672" y="3937"/>
                  </a:cubicBezTo>
                  <a:cubicBezTo>
                    <a:pt x="4001" y="3475"/>
                    <a:pt x="3110" y="3526"/>
                    <a:pt x="2331" y="3289"/>
                  </a:cubicBezTo>
                  <a:cubicBezTo>
                    <a:pt x="2165" y="3239"/>
                    <a:pt x="2003" y="3175"/>
                    <a:pt x="1859" y="3077"/>
                  </a:cubicBezTo>
                  <a:cubicBezTo>
                    <a:pt x="1674" y="2951"/>
                    <a:pt x="1528" y="2775"/>
                    <a:pt x="1396" y="2594"/>
                  </a:cubicBezTo>
                  <a:cubicBezTo>
                    <a:pt x="1067" y="2147"/>
                    <a:pt x="802" y="1658"/>
                    <a:pt x="538" y="1171"/>
                  </a:cubicBezTo>
                  <a:cubicBezTo>
                    <a:pt x="365" y="854"/>
                    <a:pt x="195" y="539"/>
                    <a:pt x="24" y="221"/>
                  </a:cubicBezTo>
                  <a:lnTo>
                    <a:pt x="24" y="221"/>
                  </a:lnTo>
                  <a:cubicBezTo>
                    <a:pt x="0" y="338"/>
                    <a:pt x="47" y="479"/>
                    <a:pt x="71" y="600"/>
                  </a:cubicBezTo>
                  <a:cubicBezTo>
                    <a:pt x="184" y="1150"/>
                    <a:pt x="397" y="1685"/>
                    <a:pt x="682" y="2169"/>
                  </a:cubicBezTo>
                  <a:cubicBezTo>
                    <a:pt x="1235" y="3114"/>
                    <a:pt x="2077" y="3897"/>
                    <a:pt x="3081" y="4345"/>
                  </a:cubicBezTo>
                  <a:cubicBezTo>
                    <a:pt x="3641" y="4595"/>
                    <a:pt x="4254" y="4752"/>
                    <a:pt x="4744" y="5118"/>
                  </a:cubicBezTo>
                  <a:cubicBezTo>
                    <a:pt x="5690" y="5827"/>
                    <a:pt x="5956" y="7128"/>
                    <a:pt x="5966" y="8310"/>
                  </a:cubicBezTo>
                  <a:cubicBezTo>
                    <a:pt x="5975" y="9491"/>
                    <a:pt x="5807" y="10707"/>
                    <a:pt x="6165" y="11832"/>
                  </a:cubicBezTo>
                  <a:cubicBezTo>
                    <a:pt x="6264" y="12146"/>
                    <a:pt x="6412" y="12456"/>
                    <a:pt x="6663" y="12670"/>
                  </a:cubicBezTo>
                  <a:cubicBezTo>
                    <a:pt x="6831" y="12812"/>
                    <a:pt x="7053" y="12902"/>
                    <a:pt x="7271" y="12902"/>
                  </a:cubicBezTo>
                  <a:cubicBezTo>
                    <a:pt x="7378" y="12902"/>
                    <a:pt x="7485" y="12880"/>
                    <a:pt x="7583" y="12831"/>
                  </a:cubicBezTo>
                  <a:cubicBezTo>
                    <a:pt x="7922" y="12665"/>
                    <a:pt x="8056" y="12258"/>
                    <a:pt x="8128" y="11888"/>
                  </a:cubicBezTo>
                  <a:cubicBezTo>
                    <a:pt x="8312" y="10961"/>
                    <a:pt x="8321" y="10007"/>
                    <a:pt x="8515" y="9082"/>
                  </a:cubicBezTo>
                  <a:cubicBezTo>
                    <a:pt x="8684" y="8278"/>
                    <a:pt x="8992" y="7515"/>
                    <a:pt x="9196" y="6720"/>
                  </a:cubicBezTo>
                  <a:cubicBezTo>
                    <a:pt x="9222" y="6621"/>
                    <a:pt x="9254" y="6523"/>
                    <a:pt x="9286" y="6425"/>
                  </a:cubicBezTo>
                  <a:cubicBezTo>
                    <a:pt x="9369" y="6175"/>
                    <a:pt x="9464" y="5928"/>
                    <a:pt x="9502" y="5660"/>
                  </a:cubicBezTo>
                  <a:cubicBezTo>
                    <a:pt x="9559" y="5300"/>
                    <a:pt x="9556" y="4930"/>
                    <a:pt x="9486" y="4571"/>
                  </a:cubicBezTo>
                  <a:cubicBezTo>
                    <a:pt x="9357" y="3906"/>
                    <a:pt x="9006" y="3286"/>
                    <a:pt x="8500" y="2834"/>
                  </a:cubicBezTo>
                  <a:cubicBezTo>
                    <a:pt x="8307" y="2659"/>
                    <a:pt x="8091" y="2510"/>
                    <a:pt x="7893" y="2338"/>
                  </a:cubicBezTo>
                  <a:cubicBezTo>
                    <a:pt x="7545" y="2037"/>
                    <a:pt x="7256" y="1668"/>
                    <a:pt x="6897" y="1376"/>
                  </a:cubicBezTo>
                  <a:cubicBezTo>
                    <a:pt x="6526" y="1073"/>
                    <a:pt x="6083" y="858"/>
                    <a:pt x="5616" y="754"/>
                  </a:cubicBezTo>
                  <a:cubicBezTo>
                    <a:pt x="5239" y="669"/>
                    <a:pt x="4852" y="655"/>
                    <a:pt x="4465" y="655"/>
                  </a:cubicBezTo>
                  <a:cubicBezTo>
                    <a:pt x="4376" y="655"/>
                    <a:pt x="4287" y="656"/>
                    <a:pt x="4197" y="657"/>
                  </a:cubicBezTo>
                  <a:cubicBezTo>
                    <a:pt x="3585" y="662"/>
                    <a:pt x="2973" y="667"/>
                    <a:pt x="2360" y="672"/>
                  </a:cubicBezTo>
                  <a:cubicBezTo>
                    <a:pt x="2312" y="673"/>
                    <a:pt x="2263" y="673"/>
                    <a:pt x="2215" y="673"/>
                  </a:cubicBezTo>
                  <a:cubicBezTo>
                    <a:pt x="2003" y="673"/>
                    <a:pt x="1791" y="664"/>
                    <a:pt x="1587" y="609"/>
                  </a:cubicBezTo>
                  <a:cubicBezTo>
                    <a:pt x="1311" y="533"/>
                    <a:pt x="1065" y="375"/>
                    <a:pt x="839" y="203"/>
                  </a:cubicBezTo>
                  <a:cubicBezTo>
                    <a:pt x="690" y="89"/>
                    <a:pt x="556"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5"/>
            <p:cNvSpPr/>
            <p:nvPr/>
          </p:nvSpPr>
          <p:spPr>
            <a:xfrm>
              <a:off x="1248025" y="1797725"/>
              <a:ext cx="230075" cy="223075"/>
            </a:xfrm>
            <a:custGeom>
              <a:avLst/>
              <a:gdLst/>
              <a:ahLst/>
              <a:cxnLst/>
              <a:rect l="l" t="t" r="r" b="b"/>
              <a:pathLst>
                <a:path w="9203" h="8923" extrusionOk="0">
                  <a:moveTo>
                    <a:pt x="3939" y="0"/>
                  </a:moveTo>
                  <a:cubicBezTo>
                    <a:pt x="3890" y="0"/>
                    <a:pt x="3840" y="4"/>
                    <a:pt x="3791" y="11"/>
                  </a:cubicBezTo>
                  <a:cubicBezTo>
                    <a:pt x="3339" y="79"/>
                    <a:pt x="3006" y="472"/>
                    <a:pt x="2578" y="634"/>
                  </a:cubicBezTo>
                  <a:cubicBezTo>
                    <a:pt x="2152" y="795"/>
                    <a:pt x="1665" y="712"/>
                    <a:pt x="1231" y="852"/>
                  </a:cubicBezTo>
                  <a:cubicBezTo>
                    <a:pt x="718" y="1019"/>
                    <a:pt x="339" y="1482"/>
                    <a:pt x="169" y="1993"/>
                  </a:cubicBezTo>
                  <a:cubicBezTo>
                    <a:pt x="1" y="2505"/>
                    <a:pt x="15" y="3061"/>
                    <a:pt x="92" y="3594"/>
                  </a:cubicBezTo>
                  <a:cubicBezTo>
                    <a:pt x="169" y="4127"/>
                    <a:pt x="306" y="4651"/>
                    <a:pt x="374" y="5186"/>
                  </a:cubicBezTo>
                  <a:cubicBezTo>
                    <a:pt x="446" y="5748"/>
                    <a:pt x="479" y="6358"/>
                    <a:pt x="427" y="6924"/>
                  </a:cubicBezTo>
                  <a:cubicBezTo>
                    <a:pt x="381" y="7426"/>
                    <a:pt x="301" y="7881"/>
                    <a:pt x="426" y="8391"/>
                  </a:cubicBezTo>
                  <a:cubicBezTo>
                    <a:pt x="463" y="8542"/>
                    <a:pt x="517" y="8700"/>
                    <a:pt x="633" y="8803"/>
                  </a:cubicBezTo>
                  <a:cubicBezTo>
                    <a:pt x="729" y="8889"/>
                    <a:pt x="845" y="8923"/>
                    <a:pt x="969" y="8923"/>
                  </a:cubicBezTo>
                  <a:cubicBezTo>
                    <a:pt x="1179" y="8923"/>
                    <a:pt x="1410" y="8824"/>
                    <a:pt x="1596" y="8712"/>
                  </a:cubicBezTo>
                  <a:cubicBezTo>
                    <a:pt x="2081" y="8419"/>
                    <a:pt x="2541" y="8044"/>
                    <a:pt x="3097" y="7937"/>
                  </a:cubicBezTo>
                  <a:cubicBezTo>
                    <a:pt x="3521" y="7854"/>
                    <a:pt x="3973" y="7937"/>
                    <a:pt x="4383" y="7800"/>
                  </a:cubicBezTo>
                  <a:cubicBezTo>
                    <a:pt x="4881" y="7633"/>
                    <a:pt x="5226" y="7166"/>
                    <a:pt x="5403" y="6673"/>
                  </a:cubicBezTo>
                  <a:cubicBezTo>
                    <a:pt x="5580" y="6180"/>
                    <a:pt x="5621" y="5649"/>
                    <a:pt x="5707" y="5133"/>
                  </a:cubicBezTo>
                  <a:cubicBezTo>
                    <a:pt x="5784" y="4663"/>
                    <a:pt x="5898" y="4199"/>
                    <a:pt x="6054" y="3748"/>
                  </a:cubicBezTo>
                  <a:cubicBezTo>
                    <a:pt x="6179" y="3386"/>
                    <a:pt x="6333" y="3030"/>
                    <a:pt x="6571" y="2730"/>
                  </a:cubicBezTo>
                  <a:cubicBezTo>
                    <a:pt x="6828" y="2406"/>
                    <a:pt x="7168" y="2159"/>
                    <a:pt x="7520" y="1944"/>
                  </a:cubicBezTo>
                  <a:cubicBezTo>
                    <a:pt x="7860" y="1736"/>
                    <a:pt x="8215" y="1554"/>
                    <a:pt x="8580" y="1398"/>
                  </a:cubicBezTo>
                  <a:cubicBezTo>
                    <a:pt x="8805" y="1301"/>
                    <a:pt x="9110" y="1224"/>
                    <a:pt x="9203" y="982"/>
                  </a:cubicBezTo>
                  <a:lnTo>
                    <a:pt x="9203" y="982"/>
                  </a:lnTo>
                  <a:cubicBezTo>
                    <a:pt x="9121" y="1026"/>
                    <a:pt x="9033" y="1064"/>
                    <a:pt x="8946" y="1096"/>
                  </a:cubicBezTo>
                  <a:cubicBezTo>
                    <a:pt x="8690" y="1184"/>
                    <a:pt x="8422" y="1221"/>
                    <a:pt x="8156" y="1270"/>
                  </a:cubicBezTo>
                  <a:cubicBezTo>
                    <a:pt x="7390" y="1411"/>
                    <a:pt x="6639" y="1652"/>
                    <a:pt x="5862" y="1681"/>
                  </a:cubicBezTo>
                  <a:cubicBezTo>
                    <a:pt x="5795" y="1684"/>
                    <a:pt x="5728" y="1685"/>
                    <a:pt x="5661" y="1685"/>
                  </a:cubicBezTo>
                  <a:cubicBezTo>
                    <a:pt x="5471" y="1685"/>
                    <a:pt x="5281" y="1677"/>
                    <a:pt x="5091" y="1677"/>
                  </a:cubicBezTo>
                  <a:cubicBezTo>
                    <a:pt x="4961" y="1677"/>
                    <a:pt x="4830" y="1681"/>
                    <a:pt x="4700" y="1693"/>
                  </a:cubicBezTo>
                  <a:cubicBezTo>
                    <a:pt x="4232" y="1736"/>
                    <a:pt x="3772" y="1889"/>
                    <a:pt x="3371" y="2136"/>
                  </a:cubicBezTo>
                  <a:cubicBezTo>
                    <a:pt x="3258" y="2206"/>
                    <a:pt x="3143" y="2285"/>
                    <a:pt x="3010" y="2305"/>
                  </a:cubicBezTo>
                  <a:cubicBezTo>
                    <a:pt x="2968" y="2187"/>
                    <a:pt x="3038" y="2053"/>
                    <a:pt x="3139" y="1981"/>
                  </a:cubicBezTo>
                  <a:cubicBezTo>
                    <a:pt x="3238" y="1904"/>
                    <a:pt x="3363" y="1873"/>
                    <a:pt x="3482" y="1830"/>
                  </a:cubicBezTo>
                  <a:cubicBezTo>
                    <a:pt x="3778" y="1722"/>
                    <a:pt x="4043" y="1538"/>
                    <a:pt x="4337" y="1417"/>
                  </a:cubicBezTo>
                  <a:cubicBezTo>
                    <a:pt x="5000" y="1150"/>
                    <a:pt x="5743" y="1236"/>
                    <a:pt x="6455" y="1196"/>
                  </a:cubicBezTo>
                  <a:cubicBezTo>
                    <a:pt x="7308" y="1150"/>
                    <a:pt x="8148" y="914"/>
                    <a:pt x="8901" y="510"/>
                  </a:cubicBezTo>
                  <a:cubicBezTo>
                    <a:pt x="8952" y="482"/>
                    <a:pt x="9000" y="454"/>
                    <a:pt x="9042" y="415"/>
                  </a:cubicBezTo>
                  <a:cubicBezTo>
                    <a:pt x="8951" y="331"/>
                    <a:pt x="8756" y="314"/>
                    <a:pt x="8564" y="314"/>
                  </a:cubicBezTo>
                  <a:cubicBezTo>
                    <a:pt x="8424" y="314"/>
                    <a:pt x="8286" y="323"/>
                    <a:pt x="8191" y="323"/>
                  </a:cubicBezTo>
                  <a:cubicBezTo>
                    <a:pt x="8182" y="323"/>
                    <a:pt x="8172" y="323"/>
                    <a:pt x="8164" y="323"/>
                  </a:cubicBezTo>
                  <a:cubicBezTo>
                    <a:pt x="8135" y="322"/>
                    <a:pt x="8106" y="322"/>
                    <a:pt x="8077" y="322"/>
                  </a:cubicBezTo>
                  <a:cubicBezTo>
                    <a:pt x="7715" y="322"/>
                    <a:pt x="7354" y="369"/>
                    <a:pt x="7004" y="464"/>
                  </a:cubicBezTo>
                  <a:cubicBezTo>
                    <a:pt x="6824" y="512"/>
                    <a:pt x="6645" y="574"/>
                    <a:pt x="6462" y="602"/>
                  </a:cubicBezTo>
                  <a:cubicBezTo>
                    <a:pt x="6375" y="616"/>
                    <a:pt x="6289" y="622"/>
                    <a:pt x="6203" y="622"/>
                  </a:cubicBezTo>
                  <a:cubicBezTo>
                    <a:pt x="5697" y="622"/>
                    <a:pt x="5199" y="409"/>
                    <a:pt x="4725" y="210"/>
                  </a:cubicBezTo>
                  <a:cubicBezTo>
                    <a:pt x="4474" y="105"/>
                    <a:pt x="4208" y="0"/>
                    <a:pt x="3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5"/>
            <p:cNvSpPr/>
            <p:nvPr/>
          </p:nvSpPr>
          <p:spPr>
            <a:xfrm>
              <a:off x="1249500" y="1645950"/>
              <a:ext cx="237725" cy="168825"/>
            </a:xfrm>
            <a:custGeom>
              <a:avLst/>
              <a:gdLst/>
              <a:ahLst/>
              <a:cxnLst/>
              <a:rect l="l" t="t" r="r" b="b"/>
              <a:pathLst>
                <a:path w="9509" h="6753" extrusionOk="0">
                  <a:moveTo>
                    <a:pt x="1791" y="1"/>
                  </a:moveTo>
                  <a:cubicBezTo>
                    <a:pt x="1765" y="1"/>
                    <a:pt x="1739" y="2"/>
                    <a:pt x="1713" y="4"/>
                  </a:cubicBezTo>
                  <a:cubicBezTo>
                    <a:pt x="1500" y="20"/>
                    <a:pt x="1292" y="113"/>
                    <a:pt x="1138" y="261"/>
                  </a:cubicBezTo>
                  <a:cubicBezTo>
                    <a:pt x="724" y="658"/>
                    <a:pt x="758" y="1318"/>
                    <a:pt x="801" y="1892"/>
                  </a:cubicBezTo>
                  <a:cubicBezTo>
                    <a:pt x="832" y="2307"/>
                    <a:pt x="849" y="2722"/>
                    <a:pt x="854" y="3136"/>
                  </a:cubicBezTo>
                  <a:cubicBezTo>
                    <a:pt x="860" y="3551"/>
                    <a:pt x="849" y="3979"/>
                    <a:pt x="685" y="4361"/>
                  </a:cubicBezTo>
                  <a:cubicBezTo>
                    <a:pt x="541" y="4693"/>
                    <a:pt x="288" y="4969"/>
                    <a:pt x="150" y="5303"/>
                  </a:cubicBezTo>
                  <a:cubicBezTo>
                    <a:pt x="12" y="5641"/>
                    <a:pt x="0" y="6027"/>
                    <a:pt x="120" y="6371"/>
                  </a:cubicBezTo>
                  <a:cubicBezTo>
                    <a:pt x="156" y="6473"/>
                    <a:pt x="205" y="6576"/>
                    <a:pt x="289" y="6643"/>
                  </a:cubicBezTo>
                  <a:cubicBezTo>
                    <a:pt x="380" y="6713"/>
                    <a:pt x="498" y="6737"/>
                    <a:pt x="612" y="6746"/>
                  </a:cubicBezTo>
                  <a:cubicBezTo>
                    <a:pt x="658" y="6750"/>
                    <a:pt x="703" y="6752"/>
                    <a:pt x="749" y="6752"/>
                  </a:cubicBezTo>
                  <a:cubicBezTo>
                    <a:pt x="984" y="6752"/>
                    <a:pt x="1219" y="6702"/>
                    <a:pt x="1434" y="6607"/>
                  </a:cubicBezTo>
                  <a:cubicBezTo>
                    <a:pt x="2154" y="6287"/>
                    <a:pt x="2884" y="5830"/>
                    <a:pt x="3687" y="5732"/>
                  </a:cubicBezTo>
                  <a:cubicBezTo>
                    <a:pt x="3772" y="5721"/>
                    <a:pt x="3857" y="5717"/>
                    <a:pt x="3942" y="5717"/>
                  </a:cubicBezTo>
                  <a:cubicBezTo>
                    <a:pt x="4583" y="5717"/>
                    <a:pt x="5213" y="5986"/>
                    <a:pt x="5859" y="6032"/>
                  </a:cubicBezTo>
                  <a:cubicBezTo>
                    <a:pt x="5925" y="6037"/>
                    <a:pt x="5990" y="6039"/>
                    <a:pt x="6056" y="6039"/>
                  </a:cubicBezTo>
                  <a:cubicBezTo>
                    <a:pt x="6363" y="6039"/>
                    <a:pt x="6671" y="5989"/>
                    <a:pt x="6962" y="5891"/>
                  </a:cubicBezTo>
                  <a:cubicBezTo>
                    <a:pt x="7380" y="5749"/>
                    <a:pt x="7786" y="5508"/>
                    <a:pt x="8220" y="5508"/>
                  </a:cubicBezTo>
                  <a:cubicBezTo>
                    <a:pt x="8251" y="5508"/>
                    <a:pt x="8283" y="5509"/>
                    <a:pt x="8314" y="5512"/>
                  </a:cubicBezTo>
                  <a:cubicBezTo>
                    <a:pt x="8378" y="5517"/>
                    <a:pt x="8444" y="5529"/>
                    <a:pt x="8507" y="5542"/>
                  </a:cubicBezTo>
                  <a:cubicBezTo>
                    <a:pt x="8640" y="5571"/>
                    <a:pt x="8773" y="5609"/>
                    <a:pt x="8909" y="5621"/>
                  </a:cubicBezTo>
                  <a:cubicBezTo>
                    <a:pt x="8935" y="5623"/>
                    <a:pt x="8961" y="5624"/>
                    <a:pt x="8987" y="5624"/>
                  </a:cubicBezTo>
                  <a:cubicBezTo>
                    <a:pt x="9126" y="5624"/>
                    <a:pt x="9269" y="5591"/>
                    <a:pt x="9370" y="5507"/>
                  </a:cubicBezTo>
                  <a:cubicBezTo>
                    <a:pt x="8830" y="5457"/>
                    <a:pt x="8298" y="5184"/>
                    <a:pt x="7746" y="5131"/>
                  </a:cubicBezTo>
                  <a:cubicBezTo>
                    <a:pt x="7676" y="5124"/>
                    <a:pt x="7606" y="5121"/>
                    <a:pt x="7536" y="5121"/>
                  </a:cubicBezTo>
                  <a:cubicBezTo>
                    <a:pt x="7186" y="5121"/>
                    <a:pt x="6835" y="5202"/>
                    <a:pt x="6505" y="5324"/>
                  </a:cubicBezTo>
                  <a:cubicBezTo>
                    <a:pt x="6228" y="5427"/>
                    <a:pt x="5953" y="5560"/>
                    <a:pt x="5658" y="5570"/>
                  </a:cubicBezTo>
                  <a:cubicBezTo>
                    <a:pt x="5647" y="5570"/>
                    <a:pt x="5637" y="5570"/>
                    <a:pt x="5627" y="5570"/>
                  </a:cubicBezTo>
                  <a:cubicBezTo>
                    <a:pt x="5248" y="5570"/>
                    <a:pt x="4894" y="5373"/>
                    <a:pt x="4524" y="5287"/>
                  </a:cubicBezTo>
                  <a:cubicBezTo>
                    <a:pt x="4370" y="5250"/>
                    <a:pt x="4213" y="5233"/>
                    <a:pt x="4061" y="5189"/>
                  </a:cubicBezTo>
                  <a:cubicBezTo>
                    <a:pt x="3979" y="5165"/>
                    <a:pt x="3892" y="5128"/>
                    <a:pt x="3846" y="5056"/>
                  </a:cubicBezTo>
                  <a:cubicBezTo>
                    <a:pt x="3798" y="4985"/>
                    <a:pt x="3809" y="4871"/>
                    <a:pt x="3885" y="4832"/>
                  </a:cubicBezTo>
                  <a:cubicBezTo>
                    <a:pt x="3905" y="4821"/>
                    <a:pt x="3925" y="4818"/>
                    <a:pt x="3947" y="4814"/>
                  </a:cubicBezTo>
                  <a:cubicBezTo>
                    <a:pt x="4011" y="4804"/>
                    <a:pt x="4075" y="4799"/>
                    <a:pt x="4139" y="4799"/>
                  </a:cubicBezTo>
                  <a:cubicBezTo>
                    <a:pt x="4704" y="4799"/>
                    <a:pt x="5252" y="5166"/>
                    <a:pt x="5824" y="5166"/>
                  </a:cubicBezTo>
                  <a:cubicBezTo>
                    <a:pt x="5854" y="5166"/>
                    <a:pt x="5885" y="5165"/>
                    <a:pt x="5916" y="5163"/>
                  </a:cubicBezTo>
                  <a:cubicBezTo>
                    <a:pt x="6240" y="5139"/>
                    <a:pt x="6539" y="4988"/>
                    <a:pt x="6841" y="4867"/>
                  </a:cubicBezTo>
                  <a:cubicBezTo>
                    <a:pt x="7054" y="4780"/>
                    <a:pt x="7285" y="4708"/>
                    <a:pt x="7513" y="4708"/>
                  </a:cubicBezTo>
                  <a:cubicBezTo>
                    <a:pt x="7606" y="4708"/>
                    <a:pt x="7699" y="4720"/>
                    <a:pt x="7789" y="4749"/>
                  </a:cubicBezTo>
                  <a:cubicBezTo>
                    <a:pt x="7946" y="4796"/>
                    <a:pt x="8084" y="4891"/>
                    <a:pt x="8238" y="4952"/>
                  </a:cubicBezTo>
                  <a:cubicBezTo>
                    <a:pt x="8434" y="5030"/>
                    <a:pt x="8648" y="5051"/>
                    <a:pt x="8859" y="5058"/>
                  </a:cubicBezTo>
                  <a:cubicBezTo>
                    <a:pt x="8952" y="5061"/>
                    <a:pt x="9056" y="5068"/>
                    <a:pt x="9159" y="5068"/>
                  </a:cubicBezTo>
                  <a:cubicBezTo>
                    <a:pt x="9282" y="5068"/>
                    <a:pt x="9405" y="5058"/>
                    <a:pt x="9509" y="5022"/>
                  </a:cubicBezTo>
                  <a:cubicBezTo>
                    <a:pt x="9432" y="4704"/>
                    <a:pt x="9089" y="4370"/>
                    <a:pt x="8820" y="4196"/>
                  </a:cubicBezTo>
                  <a:cubicBezTo>
                    <a:pt x="8604" y="4055"/>
                    <a:pt x="8357" y="3961"/>
                    <a:pt x="8162" y="3791"/>
                  </a:cubicBezTo>
                  <a:cubicBezTo>
                    <a:pt x="7671" y="3356"/>
                    <a:pt x="7690" y="2599"/>
                    <a:pt x="7481" y="1977"/>
                  </a:cubicBezTo>
                  <a:cubicBezTo>
                    <a:pt x="7242" y="1268"/>
                    <a:pt x="6649" y="688"/>
                    <a:pt x="5932" y="467"/>
                  </a:cubicBezTo>
                  <a:cubicBezTo>
                    <a:pt x="5596" y="363"/>
                    <a:pt x="5247" y="336"/>
                    <a:pt x="4894" y="336"/>
                  </a:cubicBezTo>
                  <a:cubicBezTo>
                    <a:pt x="4514" y="336"/>
                    <a:pt x="4129" y="367"/>
                    <a:pt x="3749" y="367"/>
                  </a:cubicBezTo>
                  <a:cubicBezTo>
                    <a:pt x="3413" y="367"/>
                    <a:pt x="3081" y="343"/>
                    <a:pt x="2759" y="251"/>
                  </a:cubicBezTo>
                  <a:cubicBezTo>
                    <a:pt x="2437" y="160"/>
                    <a:pt x="2122" y="1"/>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5"/>
            <p:cNvSpPr/>
            <p:nvPr/>
          </p:nvSpPr>
          <p:spPr>
            <a:xfrm>
              <a:off x="1262675" y="1572675"/>
              <a:ext cx="589450" cy="337450"/>
            </a:xfrm>
            <a:custGeom>
              <a:avLst/>
              <a:gdLst/>
              <a:ahLst/>
              <a:cxnLst/>
              <a:rect l="l" t="t" r="r" b="b"/>
              <a:pathLst>
                <a:path w="23578" h="13498" extrusionOk="0">
                  <a:moveTo>
                    <a:pt x="7078" y="1"/>
                  </a:moveTo>
                  <a:cubicBezTo>
                    <a:pt x="6734" y="1"/>
                    <a:pt x="6388" y="44"/>
                    <a:pt x="6052" y="115"/>
                  </a:cubicBezTo>
                  <a:cubicBezTo>
                    <a:pt x="5581" y="213"/>
                    <a:pt x="5124" y="362"/>
                    <a:pt x="4651" y="445"/>
                  </a:cubicBezTo>
                  <a:cubicBezTo>
                    <a:pt x="4362" y="495"/>
                    <a:pt x="4069" y="521"/>
                    <a:pt x="3776" y="521"/>
                  </a:cubicBezTo>
                  <a:cubicBezTo>
                    <a:pt x="3474" y="521"/>
                    <a:pt x="3172" y="494"/>
                    <a:pt x="2875" y="439"/>
                  </a:cubicBezTo>
                  <a:cubicBezTo>
                    <a:pt x="2294" y="335"/>
                    <a:pt x="1729" y="129"/>
                    <a:pt x="1139" y="111"/>
                  </a:cubicBezTo>
                  <a:cubicBezTo>
                    <a:pt x="1121" y="110"/>
                    <a:pt x="1102" y="110"/>
                    <a:pt x="1083" y="110"/>
                  </a:cubicBezTo>
                  <a:cubicBezTo>
                    <a:pt x="782" y="110"/>
                    <a:pt x="464" y="174"/>
                    <a:pt x="256" y="390"/>
                  </a:cubicBezTo>
                  <a:cubicBezTo>
                    <a:pt x="67" y="583"/>
                    <a:pt x="1" y="878"/>
                    <a:pt x="61" y="1140"/>
                  </a:cubicBezTo>
                  <a:cubicBezTo>
                    <a:pt x="121" y="1402"/>
                    <a:pt x="297" y="1630"/>
                    <a:pt x="522" y="1781"/>
                  </a:cubicBezTo>
                  <a:cubicBezTo>
                    <a:pt x="676" y="1883"/>
                    <a:pt x="851" y="1950"/>
                    <a:pt x="1013" y="2037"/>
                  </a:cubicBezTo>
                  <a:cubicBezTo>
                    <a:pt x="1478" y="2284"/>
                    <a:pt x="1853" y="2683"/>
                    <a:pt x="2327" y="2911"/>
                  </a:cubicBezTo>
                  <a:cubicBezTo>
                    <a:pt x="2725" y="3103"/>
                    <a:pt x="3159" y="3161"/>
                    <a:pt x="3603" y="3161"/>
                  </a:cubicBezTo>
                  <a:cubicBezTo>
                    <a:pt x="4022" y="3161"/>
                    <a:pt x="4451" y="3109"/>
                    <a:pt x="4867" y="3068"/>
                  </a:cubicBezTo>
                  <a:cubicBezTo>
                    <a:pt x="4995" y="3056"/>
                    <a:pt x="5121" y="3048"/>
                    <a:pt x="5244" y="3048"/>
                  </a:cubicBezTo>
                  <a:cubicBezTo>
                    <a:pt x="5626" y="3048"/>
                    <a:pt x="5982" y="3122"/>
                    <a:pt x="6318" y="3358"/>
                  </a:cubicBezTo>
                  <a:cubicBezTo>
                    <a:pt x="6670" y="3608"/>
                    <a:pt x="6911" y="3983"/>
                    <a:pt x="7111" y="4359"/>
                  </a:cubicBezTo>
                  <a:cubicBezTo>
                    <a:pt x="7511" y="5109"/>
                    <a:pt x="7778" y="6035"/>
                    <a:pt x="8508" y="6546"/>
                  </a:cubicBezTo>
                  <a:cubicBezTo>
                    <a:pt x="8550" y="6575"/>
                    <a:pt x="8594" y="6604"/>
                    <a:pt x="8637" y="6629"/>
                  </a:cubicBezTo>
                  <a:cubicBezTo>
                    <a:pt x="8928" y="6798"/>
                    <a:pt x="9259" y="6878"/>
                    <a:pt x="9588" y="6944"/>
                  </a:cubicBezTo>
                  <a:cubicBezTo>
                    <a:pt x="10015" y="7030"/>
                    <a:pt x="10449" y="7094"/>
                    <a:pt x="10883" y="7137"/>
                  </a:cubicBezTo>
                  <a:cubicBezTo>
                    <a:pt x="11024" y="7151"/>
                    <a:pt x="11171" y="7160"/>
                    <a:pt x="11317" y="7160"/>
                  </a:cubicBezTo>
                  <a:cubicBezTo>
                    <a:pt x="11575" y="7160"/>
                    <a:pt x="11832" y="7130"/>
                    <a:pt x="12060" y="7040"/>
                  </a:cubicBezTo>
                  <a:lnTo>
                    <a:pt x="12060" y="7040"/>
                  </a:lnTo>
                  <a:cubicBezTo>
                    <a:pt x="11869" y="7536"/>
                    <a:pt x="11634" y="7993"/>
                    <a:pt x="11222" y="8323"/>
                  </a:cubicBezTo>
                  <a:cubicBezTo>
                    <a:pt x="11156" y="8376"/>
                    <a:pt x="11084" y="8396"/>
                    <a:pt x="11007" y="8396"/>
                  </a:cubicBezTo>
                  <a:cubicBezTo>
                    <a:pt x="10780" y="8396"/>
                    <a:pt x="10517" y="8221"/>
                    <a:pt x="10273" y="8221"/>
                  </a:cubicBezTo>
                  <a:cubicBezTo>
                    <a:pt x="10217" y="8221"/>
                    <a:pt x="10162" y="8230"/>
                    <a:pt x="10108" y="8253"/>
                  </a:cubicBezTo>
                  <a:cubicBezTo>
                    <a:pt x="9820" y="8376"/>
                    <a:pt x="9687" y="8730"/>
                    <a:pt x="9730" y="9039"/>
                  </a:cubicBezTo>
                  <a:cubicBezTo>
                    <a:pt x="9771" y="9348"/>
                    <a:pt x="9951" y="9622"/>
                    <a:pt x="10142" y="9870"/>
                  </a:cubicBezTo>
                  <a:cubicBezTo>
                    <a:pt x="10269" y="10034"/>
                    <a:pt x="10405" y="10195"/>
                    <a:pt x="10578" y="10310"/>
                  </a:cubicBezTo>
                  <a:cubicBezTo>
                    <a:pt x="10775" y="10444"/>
                    <a:pt x="11010" y="10514"/>
                    <a:pt x="11246" y="10558"/>
                  </a:cubicBezTo>
                  <a:cubicBezTo>
                    <a:pt x="11355" y="10580"/>
                    <a:pt x="11469" y="10597"/>
                    <a:pt x="11581" y="10597"/>
                  </a:cubicBezTo>
                  <a:cubicBezTo>
                    <a:pt x="11708" y="10597"/>
                    <a:pt x="11832" y="10576"/>
                    <a:pt x="11944" y="10518"/>
                  </a:cubicBezTo>
                  <a:cubicBezTo>
                    <a:pt x="12287" y="10341"/>
                    <a:pt x="12386" y="9866"/>
                    <a:pt x="12245" y="9508"/>
                  </a:cubicBezTo>
                  <a:cubicBezTo>
                    <a:pt x="12137" y="9231"/>
                    <a:pt x="11862" y="8875"/>
                    <a:pt x="11998" y="8578"/>
                  </a:cubicBezTo>
                  <a:cubicBezTo>
                    <a:pt x="12014" y="8541"/>
                    <a:pt x="12038" y="8506"/>
                    <a:pt x="12069" y="8471"/>
                  </a:cubicBezTo>
                  <a:cubicBezTo>
                    <a:pt x="12225" y="8293"/>
                    <a:pt x="12383" y="8148"/>
                    <a:pt x="12501" y="7936"/>
                  </a:cubicBezTo>
                  <a:cubicBezTo>
                    <a:pt x="12623" y="7722"/>
                    <a:pt x="12715" y="7493"/>
                    <a:pt x="12818" y="7269"/>
                  </a:cubicBezTo>
                  <a:cubicBezTo>
                    <a:pt x="12989" y="6899"/>
                    <a:pt x="13163" y="6568"/>
                    <a:pt x="13322" y="6188"/>
                  </a:cubicBezTo>
                  <a:cubicBezTo>
                    <a:pt x="13421" y="5949"/>
                    <a:pt x="13540" y="5715"/>
                    <a:pt x="13698" y="5508"/>
                  </a:cubicBezTo>
                  <a:lnTo>
                    <a:pt x="13698" y="5508"/>
                  </a:lnTo>
                  <a:cubicBezTo>
                    <a:pt x="13668" y="6283"/>
                    <a:pt x="13673" y="7061"/>
                    <a:pt x="13683" y="7837"/>
                  </a:cubicBezTo>
                  <a:cubicBezTo>
                    <a:pt x="13688" y="8177"/>
                    <a:pt x="13694" y="8522"/>
                    <a:pt x="13801" y="8846"/>
                  </a:cubicBezTo>
                  <a:cubicBezTo>
                    <a:pt x="13943" y="9271"/>
                    <a:pt x="14250" y="9626"/>
                    <a:pt x="14602" y="9903"/>
                  </a:cubicBezTo>
                  <a:cubicBezTo>
                    <a:pt x="14858" y="10104"/>
                    <a:pt x="15143" y="10272"/>
                    <a:pt x="15455" y="10362"/>
                  </a:cubicBezTo>
                  <a:cubicBezTo>
                    <a:pt x="15831" y="10470"/>
                    <a:pt x="16230" y="10459"/>
                    <a:pt x="16621" y="10461"/>
                  </a:cubicBezTo>
                  <a:cubicBezTo>
                    <a:pt x="16903" y="10461"/>
                    <a:pt x="17184" y="10468"/>
                    <a:pt x="17464" y="10487"/>
                  </a:cubicBezTo>
                  <a:cubicBezTo>
                    <a:pt x="18069" y="10526"/>
                    <a:pt x="18677" y="10618"/>
                    <a:pt x="19249" y="10822"/>
                  </a:cubicBezTo>
                  <a:cubicBezTo>
                    <a:pt x="19745" y="10998"/>
                    <a:pt x="20096" y="11323"/>
                    <a:pt x="20498" y="11652"/>
                  </a:cubicBezTo>
                  <a:cubicBezTo>
                    <a:pt x="21298" y="12308"/>
                    <a:pt x="22014" y="13167"/>
                    <a:pt x="23040" y="13474"/>
                  </a:cubicBezTo>
                  <a:cubicBezTo>
                    <a:pt x="23083" y="13486"/>
                    <a:pt x="23129" y="13498"/>
                    <a:pt x="23174" y="13498"/>
                  </a:cubicBezTo>
                  <a:cubicBezTo>
                    <a:pt x="23193" y="13498"/>
                    <a:pt x="23213" y="13496"/>
                    <a:pt x="23232" y="13490"/>
                  </a:cubicBezTo>
                  <a:cubicBezTo>
                    <a:pt x="23347" y="13457"/>
                    <a:pt x="23396" y="13325"/>
                    <a:pt x="23421" y="13207"/>
                  </a:cubicBezTo>
                  <a:cubicBezTo>
                    <a:pt x="23578" y="12441"/>
                    <a:pt x="23250" y="11594"/>
                    <a:pt x="22615" y="11135"/>
                  </a:cubicBezTo>
                  <a:cubicBezTo>
                    <a:pt x="22221" y="10848"/>
                    <a:pt x="21731" y="10706"/>
                    <a:pt x="21356" y="10397"/>
                  </a:cubicBezTo>
                  <a:cubicBezTo>
                    <a:pt x="20780" y="9920"/>
                    <a:pt x="20574" y="9142"/>
                    <a:pt x="20295" y="8447"/>
                  </a:cubicBezTo>
                  <a:cubicBezTo>
                    <a:pt x="20093" y="7941"/>
                    <a:pt x="19812" y="7430"/>
                    <a:pt x="19339" y="7158"/>
                  </a:cubicBezTo>
                  <a:cubicBezTo>
                    <a:pt x="19036" y="6985"/>
                    <a:pt x="18684" y="6928"/>
                    <a:pt x="18332" y="6928"/>
                  </a:cubicBezTo>
                  <a:cubicBezTo>
                    <a:pt x="18226" y="6928"/>
                    <a:pt x="18119" y="6933"/>
                    <a:pt x="18014" y="6942"/>
                  </a:cubicBezTo>
                  <a:cubicBezTo>
                    <a:pt x="17562" y="6979"/>
                    <a:pt x="17114" y="7075"/>
                    <a:pt x="16658" y="7077"/>
                  </a:cubicBezTo>
                  <a:cubicBezTo>
                    <a:pt x="16652" y="7077"/>
                    <a:pt x="16645" y="7077"/>
                    <a:pt x="16638" y="7077"/>
                  </a:cubicBezTo>
                  <a:cubicBezTo>
                    <a:pt x="16010" y="7077"/>
                    <a:pt x="15383" y="6888"/>
                    <a:pt x="14854" y="6547"/>
                  </a:cubicBezTo>
                  <a:cubicBezTo>
                    <a:pt x="14600" y="6383"/>
                    <a:pt x="14466" y="6253"/>
                    <a:pt x="14355" y="5977"/>
                  </a:cubicBezTo>
                  <a:cubicBezTo>
                    <a:pt x="14314" y="5875"/>
                    <a:pt x="14074" y="5130"/>
                    <a:pt x="14181" y="5063"/>
                  </a:cubicBezTo>
                  <a:cubicBezTo>
                    <a:pt x="14348" y="4958"/>
                    <a:pt x="14530" y="4879"/>
                    <a:pt x="14716" y="4811"/>
                  </a:cubicBezTo>
                  <a:cubicBezTo>
                    <a:pt x="15229" y="4626"/>
                    <a:pt x="15766" y="4529"/>
                    <a:pt x="16308" y="4476"/>
                  </a:cubicBezTo>
                  <a:lnTo>
                    <a:pt x="16308" y="4476"/>
                  </a:lnTo>
                  <a:cubicBezTo>
                    <a:pt x="16296" y="4879"/>
                    <a:pt x="16402" y="5297"/>
                    <a:pt x="16702" y="5559"/>
                  </a:cubicBezTo>
                  <a:cubicBezTo>
                    <a:pt x="16848" y="5686"/>
                    <a:pt x="17028" y="5767"/>
                    <a:pt x="17215" y="5821"/>
                  </a:cubicBezTo>
                  <a:cubicBezTo>
                    <a:pt x="18008" y="6053"/>
                    <a:pt x="18933" y="5843"/>
                    <a:pt x="19625" y="6294"/>
                  </a:cubicBezTo>
                  <a:cubicBezTo>
                    <a:pt x="20131" y="6624"/>
                    <a:pt x="20376" y="7224"/>
                    <a:pt x="20639" y="7767"/>
                  </a:cubicBezTo>
                  <a:cubicBezTo>
                    <a:pt x="20710" y="7913"/>
                    <a:pt x="20787" y="8060"/>
                    <a:pt x="20916" y="8157"/>
                  </a:cubicBezTo>
                  <a:cubicBezTo>
                    <a:pt x="20989" y="8212"/>
                    <a:pt x="21083" y="8245"/>
                    <a:pt x="21173" y="8245"/>
                  </a:cubicBezTo>
                  <a:cubicBezTo>
                    <a:pt x="21243" y="8245"/>
                    <a:pt x="21310" y="8226"/>
                    <a:pt x="21363" y="8181"/>
                  </a:cubicBezTo>
                  <a:cubicBezTo>
                    <a:pt x="21429" y="8127"/>
                    <a:pt x="21466" y="8046"/>
                    <a:pt x="21487" y="7964"/>
                  </a:cubicBezTo>
                  <a:cubicBezTo>
                    <a:pt x="21616" y="7462"/>
                    <a:pt x="21227" y="6954"/>
                    <a:pt x="21283" y="6439"/>
                  </a:cubicBezTo>
                  <a:cubicBezTo>
                    <a:pt x="21301" y="6292"/>
                    <a:pt x="21352" y="6152"/>
                    <a:pt x="21360" y="6006"/>
                  </a:cubicBezTo>
                  <a:cubicBezTo>
                    <a:pt x="21375" y="5756"/>
                    <a:pt x="21257" y="5509"/>
                    <a:pt x="21085" y="5326"/>
                  </a:cubicBezTo>
                  <a:cubicBezTo>
                    <a:pt x="20911" y="5144"/>
                    <a:pt x="20685" y="5021"/>
                    <a:pt x="20453" y="4924"/>
                  </a:cubicBezTo>
                  <a:cubicBezTo>
                    <a:pt x="20050" y="4759"/>
                    <a:pt x="19616" y="4668"/>
                    <a:pt x="19180" y="4662"/>
                  </a:cubicBezTo>
                  <a:cubicBezTo>
                    <a:pt x="19163" y="4662"/>
                    <a:pt x="19145" y="4662"/>
                    <a:pt x="19128" y="4662"/>
                  </a:cubicBezTo>
                  <a:cubicBezTo>
                    <a:pt x="18848" y="4662"/>
                    <a:pt x="18569" y="4692"/>
                    <a:pt x="18290" y="4692"/>
                  </a:cubicBezTo>
                  <a:cubicBezTo>
                    <a:pt x="18229" y="4692"/>
                    <a:pt x="18168" y="4690"/>
                    <a:pt x="18106" y="4687"/>
                  </a:cubicBezTo>
                  <a:cubicBezTo>
                    <a:pt x="17812" y="4670"/>
                    <a:pt x="17508" y="4595"/>
                    <a:pt x="17270" y="4427"/>
                  </a:cubicBezTo>
                  <a:cubicBezTo>
                    <a:pt x="17383" y="4426"/>
                    <a:pt x="17496" y="4426"/>
                    <a:pt x="17609" y="4426"/>
                  </a:cubicBezTo>
                  <a:cubicBezTo>
                    <a:pt x="17692" y="4426"/>
                    <a:pt x="17774" y="4427"/>
                    <a:pt x="17857" y="4427"/>
                  </a:cubicBezTo>
                  <a:cubicBezTo>
                    <a:pt x="18701" y="4427"/>
                    <a:pt x="19553" y="4397"/>
                    <a:pt x="20379" y="4214"/>
                  </a:cubicBezTo>
                  <a:cubicBezTo>
                    <a:pt x="20594" y="4167"/>
                    <a:pt x="20808" y="4107"/>
                    <a:pt x="21016" y="4035"/>
                  </a:cubicBezTo>
                  <a:cubicBezTo>
                    <a:pt x="21078" y="4235"/>
                    <a:pt x="21271" y="4391"/>
                    <a:pt x="21477" y="4455"/>
                  </a:cubicBezTo>
                  <a:cubicBezTo>
                    <a:pt x="21651" y="4507"/>
                    <a:pt x="21842" y="4514"/>
                    <a:pt x="21996" y="4610"/>
                  </a:cubicBezTo>
                  <a:cubicBezTo>
                    <a:pt x="22380" y="4843"/>
                    <a:pt x="22294" y="5460"/>
                    <a:pt x="22166" y="5814"/>
                  </a:cubicBezTo>
                  <a:cubicBezTo>
                    <a:pt x="22071" y="6079"/>
                    <a:pt x="21934" y="6330"/>
                    <a:pt x="21864" y="6604"/>
                  </a:cubicBezTo>
                  <a:cubicBezTo>
                    <a:pt x="21790" y="6896"/>
                    <a:pt x="21799" y="7209"/>
                    <a:pt x="21888" y="7498"/>
                  </a:cubicBezTo>
                  <a:cubicBezTo>
                    <a:pt x="21979" y="7787"/>
                    <a:pt x="22150" y="8060"/>
                    <a:pt x="22150" y="8365"/>
                  </a:cubicBezTo>
                  <a:cubicBezTo>
                    <a:pt x="22150" y="8691"/>
                    <a:pt x="21951" y="8988"/>
                    <a:pt x="21918" y="9313"/>
                  </a:cubicBezTo>
                  <a:cubicBezTo>
                    <a:pt x="21872" y="9759"/>
                    <a:pt x="22139" y="10171"/>
                    <a:pt x="22403" y="10531"/>
                  </a:cubicBezTo>
                  <a:cubicBezTo>
                    <a:pt x="22467" y="10617"/>
                    <a:pt x="22547" y="10710"/>
                    <a:pt x="22651" y="10710"/>
                  </a:cubicBezTo>
                  <a:cubicBezTo>
                    <a:pt x="22654" y="10710"/>
                    <a:pt x="22656" y="10710"/>
                    <a:pt x="22658" y="10710"/>
                  </a:cubicBezTo>
                  <a:cubicBezTo>
                    <a:pt x="22793" y="10704"/>
                    <a:pt x="22865" y="10549"/>
                    <a:pt x="22888" y="10416"/>
                  </a:cubicBezTo>
                  <a:cubicBezTo>
                    <a:pt x="22986" y="9842"/>
                    <a:pt x="22737" y="9224"/>
                    <a:pt x="22952" y="8684"/>
                  </a:cubicBezTo>
                  <a:cubicBezTo>
                    <a:pt x="23013" y="8530"/>
                    <a:pt x="23107" y="8393"/>
                    <a:pt x="23183" y="8247"/>
                  </a:cubicBezTo>
                  <a:cubicBezTo>
                    <a:pt x="23456" y="7723"/>
                    <a:pt x="23477" y="7107"/>
                    <a:pt x="23490" y="6516"/>
                  </a:cubicBezTo>
                  <a:cubicBezTo>
                    <a:pt x="23500" y="6029"/>
                    <a:pt x="23507" y="5542"/>
                    <a:pt x="23515" y="5057"/>
                  </a:cubicBezTo>
                  <a:cubicBezTo>
                    <a:pt x="23520" y="4682"/>
                    <a:pt x="23498" y="4246"/>
                    <a:pt x="23095" y="4077"/>
                  </a:cubicBezTo>
                  <a:cubicBezTo>
                    <a:pt x="22909" y="3999"/>
                    <a:pt x="22696" y="4021"/>
                    <a:pt x="22495" y="4015"/>
                  </a:cubicBezTo>
                  <a:cubicBezTo>
                    <a:pt x="22182" y="4005"/>
                    <a:pt x="21873" y="3926"/>
                    <a:pt x="21593" y="3788"/>
                  </a:cubicBezTo>
                  <a:cubicBezTo>
                    <a:pt x="21619" y="3774"/>
                    <a:pt x="21643" y="3762"/>
                    <a:pt x="21668" y="3748"/>
                  </a:cubicBezTo>
                  <a:cubicBezTo>
                    <a:pt x="22107" y="3504"/>
                    <a:pt x="22365" y="3135"/>
                    <a:pt x="22613" y="2705"/>
                  </a:cubicBezTo>
                  <a:cubicBezTo>
                    <a:pt x="22901" y="2208"/>
                    <a:pt x="23178" y="1683"/>
                    <a:pt x="23234" y="1110"/>
                  </a:cubicBezTo>
                  <a:cubicBezTo>
                    <a:pt x="23255" y="885"/>
                    <a:pt x="23224" y="624"/>
                    <a:pt x="23039" y="495"/>
                  </a:cubicBezTo>
                  <a:cubicBezTo>
                    <a:pt x="22969" y="446"/>
                    <a:pt x="22885" y="420"/>
                    <a:pt x="22806" y="420"/>
                  </a:cubicBezTo>
                  <a:cubicBezTo>
                    <a:pt x="22680" y="420"/>
                    <a:pt x="22569" y="486"/>
                    <a:pt x="22552" y="624"/>
                  </a:cubicBezTo>
                  <a:cubicBezTo>
                    <a:pt x="22444" y="1537"/>
                    <a:pt x="21964" y="2420"/>
                    <a:pt x="21192" y="2918"/>
                  </a:cubicBezTo>
                  <a:cubicBezTo>
                    <a:pt x="20741" y="3209"/>
                    <a:pt x="20214" y="3361"/>
                    <a:pt x="19684" y="3443"/>
                  </a:cubicBezTo>
                  <a:cubicBezTo>
                    <a:pt x="19469" y="3476"/>
                    <a:pt x="19253" y="3499"/>
                    <a:pt x="19038" y="3512"/>
                  </a:cubicBezTo>
                  <a:cubicBezTo>
                    <a:pt x="19013" y="3362"/>
                    <a:pt x="19079" y="3202"/>
                    <a:pt x="19187" y="3090"/>
                  </a:cubicBezTo>
                  <a:cubicBezTo>
                    <a:pt x="19326" y="2944"/>
                    <a:pt x="19546" y="2836"/>
                    <a:pt x="19727" y="2747"/>
                  </a:cubicBezTo>
                  <a:cubicBezTo>
                    <a:pt x="19957" y="2634"/>
                    <a:pt x="20203" y="2551"/>
                    <a:pt x="20454" y="2500"/>
                  </a:cubicBezTo>
                  <a:cubicBezTo>
                    <a:pt x="20768" y="2437"/>
                    <a:pt x="21117" y="2415"/>
                    <a:pt x="21355" y="2201"/>
                  </a:cubicBezTo>
                  <a:cubicBezTo>
                    <a:pt x="21468" y="2099"/>
                    <a:pt x="21544" y="1966"/>
                    <a:pt x="21618" y="1834"/>
                  </a:cubicBezTo>
                  <a:cubicBezTo>
                    <a:pt x="21682" y="1722"/>
                    <a:pt x="21745" y="1610"/>
                    <a:pt x="21790" y="1491"/>
                  </a:cubicBezTo>
                  <a:cubicBezTo>
                    <a:pt x="21868" y="1281"/>
                    <a:pt x="21889" y="1055"/>
                    <a:pt x="21893" y="832"/>
                  </a:cubicBezTo>
                  <a:cubicBezTo>
                    <a:pt x="21895" y="656"/>
                    <a:pt x="21867" y="450"/>
                    <a:pt x="21714" y="365"/>
                  </a:cubicBezTo>
                  <a:cubicBezTo>
                    <a:pt x="21653" y="331"/>
                    <a:pt x="21582" y="324"/>
                    <a:pt x="21513" y="320"/>
                  </a:cubicBezTo>
                  <a:cubicBezTo>
                    <a:pt x="21464" y="317"/>
                    <a:pt x="21415" y="316"/>
                    <a:pt x="21366" y="316"/>
                  </a:cubicBezTo>
                  <a:cubicBezTo>
                    <a:pt x="20977" y="316"/>
                    <a:pt x="20587" y="397"/>
                    <a:pt x="20199" y="397"/>
                  </a:cubicBezTo>
                  <a:cubicBezTo>
                    <a:pt x="20130" y="397"/>
                    <a:pt x="20060" y="394"/>
                    <a:pt x="19991" y="388"/>
                  </a:cubicBezTo>
                  <a:cubicBezTo>
                    <a:pt x="19563" y="352"/>
                    <a:pt x="19157" y="187"/>
                    <a:pt x="18733" y="125"/>
                  </a:cubicBezTo>
                  <a:cubicBezTo>
                    <a:pt x="18691" y="119"/>
                    <a:pt x="18646" y="114"/>
                    <a:pt x="18602" y="114"/>
                  </a:cubicBezTo>
                  <a:cubicBezTo>
                    <a:pt x="18510" y="114"/>
                    <a:pt x="18420" y="134"/>
                    <a:pt x="18355" y="197"/>
                  </a:cubicBezTo>
                  <a:cubicBezTo>
                    <a:pt x="18282" y="269"/>
                    <a:pt x="18265" y="383"/>
                    <a:pt x="18285" y="485"/>
                  </a:cubicBezTo>
                  <a:cubicBezTo>
                    <a:pt x="18306" y="586"/>
                    <a:pt x="18357" y="678"/>
                    <a:pt x="18409" y="766"/>
                  </a:cubicBezTo>
                  <a:cubicBezTo>
                    <a:pt x="18554" y="1016"/>
                    <a:pt x="18698" y="1269"/>
                    <a:pt x="18842" y="1518"/>
                  </a:cubicBezTo>
                  <a:cubicBezTo>
                    <a:pt x="18907" y="1630"/>
                    <a:pt x="18972" y="1744"/>
                    <a:pt x="19012" y="1866"/>
                  </a:cubicBezTo>
                  <a:cubicBezTo>
                    <a:pt x="19124" y="2206"/>
                    <a:pt x="19018" y="2609"/>
                    <a:pt x="18754" y="2850"/>
                  </a:cubicBezTo>
                  <a:cubicBezTo>
                    <a:pt x="18686" y="2913"/>
                    <a:pt x="18609" y="2965"/>
                    <a:pt x="18549" y="3034"/>
                  </a:cubicBezTo>
                  <a:cubicBezTo>
                    <a:pt x="18527" y="3062"/>
                    <a:pt x="18296" y="3536"/>
                    <a:pt x="18399" y="3536"/>
                  </a:cubicBezTo>
                  <a:cubicBezTo>
                    <a:pt x="18399" y="3536"/>
                    <a:pt x="18399" y="3536"/>
                    <a:pt x="18399" y="3536"/>
                  </a:cubicBezTo>
                  <a:lnTo>
                    <a:pt x="18399" y="3536"/>
                  </a:lnTo>
                  <a:cubicBezTo>
                    <a:pt x="18309" y="3537"/>
                    <a:pt x="18219" y="3538"/>
                    <a:pt x="18130" y="3538"/>
                  </a:cubicBezTo>
                  <a:cubicBezTo>
                    <a:pt x="17836" y="3538"/>
                    <a:pt x="17543" y="3533"/>
                    <a:pt x="17248" y="3532"/>
                  </a:cubicBezTo>
                  <a:cubicBezTo>
                    <a:pt x="17238" y="3362"/>
                    <a:pt x="17243" y="3187"/>
                    <a:pt x="17341" y="3052"/>
                  </a:cubicBezTo>
                  <a:cubicBezTo>
                    <a:pt x="17437" y="2916"/>
                    <a:pt x="17603" y="2854"/>
                    <a:pt x="17749" y="2777"/>
                  </a:cubicBezTo>
                  <a:cubicBezTo>
                    <a:pt x="18112" y="2587"/>
                    <a:pt x="18411" y="2251"/>
                    <a:pt x="18488" y="1850"/>
                  </a:cubicBezTo>
                  <a:cubicBezTo>
                    <a:pt x="18565" y="1449"/>
                    <a:pt x="18383" y="991"/>
                    <a:pt x="18015" y="809"/>
                  </a:cubicBezTo>
                  <a:cubicBezTo>
                    <a:pt x="17858" y="732"/>
                    <a:pt x="17690" y="709"/>
                    <a:pt x="17516" y="709"/>
                  </a:cubicBezTo>
                  <a:cubicBezTo>
                    <a:pt x="17263" y="709"/>
                    <a:pt x="16999" y="758"/>
                    <a:pt x="16742" y="758"/>
                  </a:cubicBezTo>
                  <a:cubicBezTo>
                    <a:pt x="16609" y="758"/>
                    <a:pt x="16478" y="744"/>
                    <a:pt x="16351" y="705"/>
                  </a:cubicBezTo>
                  <a:cubicBezTo>
                    <a:pt x="16057" y="612"/>
                    <a:pt x="15811" y="378"/>
                    <a:pt x="15503" y="351"/>
                  </a:cubicBezTo>
                  <a:cubicBezTo>
                    <a:pt x="15490" y="350"/>
                    <a:pt x="15476" y="349"/>
                    <a:pt x="15462" y="349"/>
                  </a:cubicBezTo>
                  <a:cubicBezTo>
                    <a:pt x="15427" y="349"/>
                    <a:pt x="15392" y="354"/>
                    <a:pt x="15358" y="365"/>
                  </a:cubicBezTo>
                  <a:cubicBezTo>
                    <a:pt x="15291" y="392"/>
                    <a:pt x="15240" y="453"/>
                    <a:pt x="15210" y="520"/>
                  </a:cubicBezTo>
                  <a:cubicBezTo>
                    <a:pt x="15116" y="730"/>
                    <a:pt x="15203" y="987"/>
                    <a:pt x="15364" y="1153"/>
                  </a:cubicBezTo>
                  <a:cubicBezTo>
                    <a:pt x="15523" y="1320"/>
                    <a:pt x="15743" y="1414"/>
                    <a:pt x="15956" y="1501"/>
                  </a:cubicBezTo>
                  <a:cubicBezTo>
                    <a:pt x="16169" y="1587"/>
                    <a:pt x="16390" y="1673"/>
                    <a:pt x="16562" y="1829"/>
                  </a:cubicBezTo>
                  <a:cubicBezTo>
                    <a:pt x="16632" y="1892"/>
                    <a:pt x="16693" y="1966"/>
                    <a:pt x="16726" y="2055"/>
                  </a:cubicBezTo>
                  <a:cubicBezTo>
                    <a:pt x="16761" y="2145"/>
                    <a:pt x="16764" y="2247"/>
                    <a:pt x="16755" y="2345"/>
                  </a:cubicBezTo>
                  <a:cubicBezTo>
                    <a:pt x="16735" y="2566"/>
                    <a:pt x="16657" y="2776"/>
                    <a:pt x="16612" y="2992"/>
                  </a:cubicBezTo>
                  <a:cubicBezTo>
                    <a:pt x="16575" y="3171"/>
                    <a:pt x="16560" y="3362"/>
                    <a:pt x="16612" y="3535"/>
                  </a:cubicBezTo>
                  <a:cubicBezTo>
                    <a:pt x="16435" y="3538"/>
                    <a:pt x="16257" y="3546"/>
                    <a:pt x="16079" y="3558"/>
                  </a:cubicBezTo>
                  <a:cubicBezTo>
                    <a:pt x="15779" y="3581"/>
                    <a:pt x="15473" y="3622"/>
                    <a:pt x="15172" y="3687"/>
                  </a:cubicBezTo>
                  <a:cubicBezTo>
                    <a:pt x="15271" y="3442"/>
                    <a:pt x="15336" y="3183"/>
                    <a:pt x="15359" y="2921"/>
                  </a:cubicBezTo>
                  <a:cubicBezTo>
                    <a:pt x="15380" y="2702"/>
                    <a:pt x="15372" y="2472"/>
                    <a:pt x="15282" y="2271"/>
                  </a:cubicBezTo>
                  <a:cubicBezTo>
                    <a:pt x="15178" y="2031"/>
                    <a:pt x="14968" y="1851"/>
                    <a:pt x="14737" y="1728"/>
                  </a:cubicBezTo>
                  <a:cubicBezTo>
                    <a:pt x="13856" y="1259"/>
                    <a:pt x="12731" y="1559"/>
                    <a:pt x="11819" y="1151"/>
                  </a:cubicBezTo>
                  <a:cubicBezTo>
                    <a:pt x="11667" y="1082"/>
                    <a:pt x="11523" y="993"/>
                    <a:pt x="11392" y="890"/>
                  </a:cubicBezTo>
                  <a:cubicBezTo>
                    <a:pt x="11221" y="753"/>
                    <a:pt x="11061" y="583"/>
                    <a:pt x="10847" y="540"/>
                  </a:cubicBezTo>
                  <a:cubicBezTo>
                    <a:pt x="10816" y="534"/>
                    <a:pt x="10785" y="531"/>
                    <a:pt x="10754" y="531"/>
                  </a:cubicBezTo>
                  <a:cubicBezTo>
                    <a:pt x="10547" y="531"/>
                    <a:pt x="10342" y="663"/>
                    <a:pt x="10266" y="858"/>
                  </a:cubicBezTo>
                  <a:cubicBezTo>
                    <a:pt x="10144" y="1171"/>
                    <a:pt x="10352" y="1518"/>
                    <a:pt x="10601" y="1745"/>
                  </a:cubicBezTo>
                  <a:cubicBezTo>
                    <a:pt x="10852" y="1971"/>
                    <a:pt x="11159" y="2147"/>
                    <a:pt x="11331" y="2436"/>
                  </a:cubicBezTo>
                  <a:cubicBezTo>
                    <a:pt x="11429" y="2601"/>
                    <a:pt x="11475" y="2795"/>
                    <a:pt x="11462" y="2985"/>
                  </a:cubicBezTo>
                  <a:cubicBezTo>
                    <a:pt x="11448" y="3208"/>
                    <a:pt x="11356" y="3438"/>
                    <a:pt x="11432" y="3649"/>
                  </a:cubicBezTo>
                  <a:cubicBezTo>
                    <a:pt x="11528" y="3920"/>
                    <a:pt x="11852" y="4030"/>
                    <a:pt x="12140" y="4047"/>
                  </a:cubicBezTo>
                  <a:cubicBezTo>
                    <a:pt x="12182" y="4049"/>
                    <a:pt x="12225" y="4050"/>
                    <a:pt x="12268" y="4050"/>
                  </a:cubicBezTo>
                  <a:cubicBezTo>
                    <a:pt x="12791" y="4050"/>
                    <a:pt x="13304" y="3873"/>
                    <a:pt x="13818" y="3759"/>
                  </a:cubicBezTo>
                  <a:cubicBezTo>
                    <a:pt x="13910" y="3739"/>
                    <a:pt x="14006" y="3720"/>
                    <a:pt x="14099" y="3720"/>
                  </a:cubicBezTo>
                  <a:cubicBezTo>
                    <a:pt x="14155" y="3720"/>
                    <a:pt x="14210" y="3727"/>
                    <a:pt x="14264" y="3743"/>
                  </a:cubicBezTo>
                  <a:cubicBezTo>
                    <a:pt x="14345" y="3768"/>
                    <a:pt x="14419" y="3824"/>
                    <a:pt x="14467" y="3895"/>
                  </a:cubicBezTo>
                  <a:cubicBezTo>
                    <a:pt x="13847" y="4126"/>
                    <a:pt x="13291" y="4486"/>
                    <a:pt x="12910" y="5025"/>
                  </a:cubicBezTo>
                  <a:cubicBezTo>
                    <a:pt x="12657" y="5382"/>
                    <a:pt x="12495" y="5799"/>
                    <a:pt x="12347" y="6223"/>
                  </a:cubicBezTo>
                  <a:cubicBezTo>
                    <a:pt x="12320" y="6225"/>
                    <a:pt x="12292" y="6226"/>
                    <a:pt x="12265" y="6226"/>
                  </a:cubicBezTo>
                  <a:cubicBezTo>
                    <a:pt x="11927" y="6226"/>
                    <a:pt x="11580" y="6088"/>
                    <a:pt x="11319" y="5866"/>
                  </a:cubicBezTo>
                  <a:cubicBezTo>
                    <a:pt x="10919" y="5526"/>
                    <a:pt x="10687" y="5028"/>
                    <a:pt x="10537" y="4527"/>
                  </a:cubicBezTo>
                  <a:cubicBezTo>
                    <a:pt x="10194" y="3387"/>
                    <a:pt x="10067" y="2134"/>
                    <a:pt x="9411" y="1110"/>
                  </a:cubicBezTo>
                  <a:cubicBezTo>
                    <a:pt x="9075" y="587"/>
                    <a:pt x="8505" y="241"/>
                    <a:pt x="7902" y="94"/>
                  </a:cubicBezTo>
                  <a:cubicBezTo>
                    <a:pt x="7632" y="29"/>
                    <a:pt x="7355" y="1"/>
                    <a:pt x="7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5"/>
            <p:cNvSpPr/>
            <p:nvPr/>
          </p:nvSpPr>
          <p:spPr>
            <a:xfrm>
              <a:off x="1613800" y="1724400"/>
              <a:ext cx="151800" cy="114275"/>
            </a:xfrm>
            <a:custGeom>
              <a:avLst/>
              <a:gdLst/>
              <a:ahLst/>
              <a:cxnLst/>
              <a:rect l="l" t="t" r="r" b="b"/>
              <a:pathLst>
                <a:path w="6072" h="4571" fill="none" extrusionOk="0">
                  <a:moveTo>
                    <a:pt x="49" y="0"/>
                  </a:moveTo>
                  <a:cubicBezTo>
                    <a:pt x="0" y="484"/>
                    <a:pt x="49" y="973"/>
                    <a:pt x="132" y="1453"/>
                  </a:cubicBezTo>
                  <a:cubicBezTo>
                    <a:pt x="224" y="1995"/>
                    <a:pt x="371" y="2555"/>
                    <a:pt x="743" y="2960"/>
                  </a:cubicBezTo>
                  <a:cubicBezTo>
                    <a:pt x="1008" y="3249"/>
                    <a:pt x="1372" y="3435"/>
                    <a:pt x="1752" y="3531"/>
                  </a:cubicBezTo>
                  <a:cubicBezTo>
                    <a:pt x="2133" y="3628"/>
                    <a:pt x="2529" y="3639"/>
                    <a:pt x="2920" y="3615"/>
                  </a:cubicBezTo>
                  <a:cubicBezTo>
                    <a:pt x="3254" y="3594"/>
                    <a:pt x="3587" y="3548"/>
                    <a:pt x="3921" y="3555"/>
                  </a:cubicBezTo>
                  <a:cubicBezTo>
                    <a:pt x="4158" y="3560"/>
                    <a:pt x="4394" y="3591"/>
                    <a:pt x="4626" y="3642"/>
                  </a:cubicBezTo>
                  <a:cubicBezTo>
                    <a:pt x="5201" y="3772"/>
                    <a:pt x="5773" y="4064"/>
                    <a:pt x="6072" y="457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5"/>
            <p:cNvSpPr/>
            <p:nvPr/>
          </p:nvSpPr>
          <p:spPr>
            <a:xfrm>
              <a:off x="1385850" y="1630025"/>
              <a:ext cx="168625" cy="112750"/>
            </a:xfrm>
            <a:custGeom>
              <a:avLst/>
              <a:gdLst/>
              <a:ahLst/>
              <a:cxnLst/>
              <a:rect l="l" t="t" r="r" b="b"/>
              <a:pathLst>
                <a:path w="6745" h="4510" fill="none" extrusionOk="0">
                  <a:moveTo>
                    <a:pt x="6744" y="4362"/>
                  </a:moveTo>
                  <a:cubicBezTo>
                    <a:pt x="5995" y="4510"/>
                    <a:pt x="5208" y="4281"/>
                    <a:pt x="4561" y="3877"/>
                  </a:cubicBezTo>
                  <a:cubicBezTo>
                    <a:pt x="4300" y="3713"/>
                    <a:pt x="4055" y="3518"/>
                    <a:pt x="3878" y="3267"/>
                  </a:cubicBezTo>
                  <a:cubicBezTo>
                    <a:pt x="3667" y="2969"/>
                    <a:pt x="3564" y="2613"/>
                    <a:pt x="3431" y="2274"/>
                  </a:cubicBezTo>
                  <a:cubicBezTo>
                    <a:pt x="3237" y="1780"/>
                    <a:pt x="2968" y="1310"/>
                    <a:pt x="2606" y="923"/>
                  </a:cubicBezTo>
                  <a:cubicBezTo>
                    <a:pt x="2244" y="537"/>
                    <a:pt x="1780" y="235"/>
                    <a:pt x="1267" y="105"/>
                  </a:cubicBezTo>
                  <a:cubicBezTo>
                    <a:pt x="855" y="0"/>
                    <a:pt x="425" y="8"/>
                    <a:pt x="0" y="19"/>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5"/>
            <p:cNvSpPr/>
            <p:nvPr/>
          </p:nvSpPr>
          <p:spPr>
            <a:xfrm>
              <a:off x="1546175" y="1616650"/>
              <a:ext cx="82750" cy="47750"/>
            </a:xfrm>
            <a:custGeom>
              <a:avLst/>
              <a:gdLst/>
              <a:ahLst/>
              <a:cxnLst/>
              <a:rect l="l" t="t" r="r" b="b"/>
              <a:pathLst>
                <a:path w="3310" h="1910" fill="none" extrusionOk="0">
                  <a:moveTo>
                    <a:pt x="3309" y="1909"/>
                  </a:moveTo>
                  <a:cubicBezTo>
                    <a:pt x="2979" y="1601"/>
                    <a:pt x="2505" y="1457"/>
                    <a:pt x="2059" y="1531"/>
                  </a:cubicBezTo>
                  <a:cubicBezTo>
                    <a:pt x="1792" y="1576"/>
                    <a:pt x="1524" y="1695"/>
                    <a:pt x="1262" y="1629"/>
                  </a:cubicBezTo>
                  <a:cubicBezTo>
                    <a:pt x="1172" y="1607"/>
                    <a:pt x="1084" y="1561"/>
                    <a:pt x="1033" y="1484"/>
                  </a:cubicBezTo>
                  <a:cubicBezTo>
                    <a:pt x="982" y="1409"/>
                    <a:pt x="970" y="1315"/>
                    <a:pt x="956" y="1227"/>
                  </a:cubicBezTo>
                  <a:cubicBezTo>
                    <a:pt x="928" y="1049"/>
                    <a:pt x="886" y="877"/>
                    <a:pt x="830" y="707"/>
                  </a:cubicBezTo>
                  <a:cubicBezTo>
                    <a:pt x="779" y="555"/>
                    <a:pt x="714" y="402"/>
                    <a:pt x="601" y="287"/>
                  </a:cubicBezTo>
                  <a:cubicBezTo>
                    <a:pt x="445" y="126"/>
                    <a:pt x="217" y="6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5"/>
            <p:cNvSpPr/>
            <p:nvPr/>
          </p:nvSpPr>
          <p:spPr>
            <a:xfrm>
              <a:off x="1685200" y="1686750"/>
              <a:ext cx="102250" cy="79775"/>
            </a:xfrm>
            <a:custGeom>
              <a:avLst/>
              <a:gdLst/>
              <a:ahLst/>
              <a:cxnLst/>
              <a:rect l="l" t="t" r="r" b="b"/>
              <a:pathLst>
                <a:path w="4090" h="3191" fill="none" extrusionOk="0">
                  <a:moveTo>
                    <a:pt x="4089" y="3190"/>
                  </a:moveTo>
                  <a:cubicBezTo>
                    <a:pt x="3893" y="2932"/>
                    <a:pt x="3789" y="2617"/>
                    <a:pt x="3666" y="2317"/>
                  </a:cubicBezTo>
                  <a:cubicBezTo>
                    <a:pt x="3542" y="2016"/>
                    <a:pt x="3387" y="1713"/>
                    <a:pt x="3123" y="1523"/>
                  </a:cubicBezTo>
                  <a:cubicBezTo>
                    <a:pt x="2895" y="1358"/>
                    <a:pt x="2611" y="1295"/>
                    <a:pt x="2335" y="1238"/>
                  </a:cubicBezTo>
                  <a:cubicBezTo>
                    <a:pt x="2074" y="1182"/>
                    <a:pt x="1813" y="1127"/>
                    <a:pt x="1551" y="1071"/>
                  </a:cubicBezTo>
                  <a:cubicBezTo>
                    <a:pt x="1224" y="1003"/>
                    <a:pt x="890" y="931"/>
                    <a:pt x="597" y="767"/>
                  </a:cubicBezTo>
                  <a:cubicBezTo>
                    <a:pt x="304" y="604"/>
                    <a:pt x="53" y="33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5"/>
            <p:cNvSpPr/>
            <p:nvPr/>
          </p:nvSpPr>
          <p:spPr>
            <a:xfrm>
              <a:off x="1653250" y="1597325"/>
              <a:ext cx="39250" cy="57700"/>
            </a:xfrm>
            <a:custGeom>
              <a:avLst/>
              <a:gdLst/>
              <a:ahLst/>
              <a:cxnLst/>
              <a:rect l="l" t="t" r="r" b="b"/>
              <a:pathLst>
                <a:path w="1570" h="2308" fill="none" extrusionOk="0">
                  <a:moveTo>
                    <a:pt x="1244" y="2307"/>
                  </a:moveTo>
                  <a:cubicBezTo>
                    <a:pt x="1220" y="2073"/>
                    <a:pt x="1253" y="1836"/>
                    <a:pt x="1338" y="1617"/>
                  </a:cubicBezTo>
                  <a:cubicBezTo>
                    <a:pt x="1425" y="1391"/>
                    <a:pt x="1570" y="1165"/>
                    <a:pt x="1524" y="927"/>
                  </a:cubicBezTo>
                  <a:cubicBezTo>
                    <a:pt x="1485" y="725"/>
                    <a:pt x="1307" y="572"/>
                    <a:pt x="1117" y="489"/>
                  </a:cubicBezTo>
                  <a:cubicBezTo>
                    <a:pt x="927" y="407"/>
                    <a:pt x="717" y="378"/>
                    <a:pt x="519" y="322"/>
                  </a:cubicBezTo>
                  <a:cubicBezTo>
                    <a:pt x="319" y="265"/>
                    <a:pt x="118" y="172"/>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5"/>
            <p:cNvSpPr/>
            <p:nvPr/>
          </p:nvSpPr>
          <p:spPr>
            <a:xfrm>
              <a:off x="1739625" y="1598400"/>
              <a:ext cx="9475" cy="35500"/>
            </a:xfrm>
            <a:custGeom>
              <a:avLst/>
              <a:gdLst/>
              <a:ahLst/>
              <a:cxnLst/>
              <a:rect l="l" t="t" r="r" b="b"/>
              <a:pathLst>
                <a:path w="379" h="1420" fill="none" extrusionOk="0">
                  <a:moveTo>
                    <a:pt x="1" y="0"/>
                  </a:moveTo>
                  <a:cubicBezTo>
                    <a:pt x="40" y="180"/>
                    <a:pt x="81" y="361"/>
                    <a:pt x="164" y="524"/>
                  </a:cubicBezTo>
                  <a:cubicBezTo>
                    <a:pt x="203" y="597"/>
                    <a:pt x="249" y="667"/>
                    <a:pt x="286" y="740"/>
                  </a:cubicBezTo>
                  <a:cubicBezTo>
                    <a:pt x="342" y="848"/>
                    <a:pt x="379" y="969"/>
                    <a:pt x="376" y="1091"/>
                  </a:cubicBezTo>
                  <a:cubicBezTo>
                    <a:pt x="374" y="1213"/>
                    <a:pt x="329" y="1336"/>
                    <a:pt x="240" y="142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5"/>
            <p:cNvSpPr/>
            <p:nvPr/>
          </p:nvSpPr>
          <p:spPr>
            <a:xfrm>
              <a:off x="1798900" y="1677150"/>
              <a:ext cx="30550" cy="53650"/>
            </a:xfrm>
            <a:custGeom>
              <a:avLst/>
              <a:gdLst/>
              <a:ahLst/>
              <a:cxnLst/>
              <a:rect l="l" t="t" r="r" b="b"/>
              <a:pathLst>
                <a:path w="1222" h="2146" fill="none" extrusionOk="0">
                  <a:moveTo>
                    <a:pt x="1" y="0"/>
                  </a:moveTo>
                  <a:cubicBezTo>
                    <a:pt x="223" y="127"/>
                    <a:pt x="480" y="170"/>
                    <a:pt x="731" y="215"/>
                  </a:cubicBezTo>
                  <a:cubicBezTo>
                    <a:pt x="840" y="236"/>
                    <a:pt x="958" y="260"/>
                    <a:pt x="1033" y="341"/>
                  </a:cubicBezTo>
                  <a:cubicBezTo>
                    <a:pt x="1088" y="404"/>
                    <a:pt x="1113" y="487"/>
                    <a:pt x="1127" y="568"/>
                  </a:cubicBezTo>
                  <a:cubicBezTo>
                    <a:pt x="1221" y="1086"/>
                    <a:pt x="1052" y="1620"/>
                    <a:pt x="1101" y="2146"/>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9" name="Google Shape;3529;p55"/>
          <p:cNvGrpSpPr/>
          <p:nvPr/>
        </p:nvGrpSpPr>
        <p:grpSpPr>
          <a:xfrm>
            <a:off x="7909604" y="3855768"/>
            <a:ext cx="1142980" cy="1143013"/>
            <a:chOff x="1891375" y="2217650"/>
            <a:chExt cx="612825" cy="608925"/>
          </a:xfrm>
        </p:grpSpPr>
        <p:sp>
          <p:nvSpPr>
            <p:cNvPr id="3530" name="Google Shape;3530;p55"/>
            <p:cNvSpPr/>
            <p:nvPr/>
          </p:nvSpPr>
          <p:spPr>
            <a:xfrm>
              <a:off x="2056525" y="2226150"/>
              <a:ext cx="105850" cy="284750"/>
            </a:xfrm>
            <a:custGeom>
              <a:avLst/>
              <a:gdLst/>
              <a:ahLst/>
              <a:cxnLst/>
              <a:rect l="l" t="t" r="r" b="b"/>
              <a:pathLst>
                <a:path w="4234" h="11390" extrusionOk="0">
                  <a:moveTo>
                    <a:pt x="2302" y="0"/>
                  </a:moveTo>
                  <a:cubicBezTo>
                    <a:pt x="2180" y="0"/>
                    <a:pt x="2046" y="93"/>
                    <a:pt x="1911" y="325"/>
                  </a:cubicBezTo>
                  <a:cubicBezTo>
                    <a:pt x="1676" y="726"/>
                    <a:pt x="1603" y="1190"/>
                    <a:pt x="1409" y="1606"/>
                  </a:cubicBezTo>
                  <a:cubicBezTo>
                    <a:pt x="1245" y="2005"/>
                    <a:pt x="1080" y="2402"/>
                    <a:pt x="916" y="2799"/>
                  </a:cubicBezTo>
                  <a:cubicBezTo>
                    <a:pt x="646" y="3557"/>
                    <a:pt x="253" y="4305"/>
                    <a:pt x="128" y="5114"/>
                  </a:cubicBezTo>
                  <a:cubicBezTo>
                    <a:pt x="0" y="5934"/>
                    <a:pt x="154" y="6780"/>
                    <a:pt x="446" y="7559"/>
                  </a:cubicBezTo>
                  <a:cubicBezTo>
                    <a:pt x="739" y="8336"/>
                    <a:pt x="1166" y="9055"/>
                    <a:pt x="1599" y="9764"/>
                  </a:cubicBezTo>
                  <a:cubicBezTo>
                    <a:pt x="1809" y="10105"/>
                    <a:pt x="1974" y="10470"/>
                    <a:pt x="2204" y="10802"/>
                  </a:cubicBezTo>
                  <a:cubicBezTo>
                    <a:pt x="2336" y="10994"/>
                    <a:pt x="2485" y="11187"/>
                    <a:pt x="2670" y="11333"/>
                  </a:cubicBezTo>
                  <a:cubicBezTo>
                    <a:pt x="2692" y="11351"/>
                    <a:pt x="2716" y="11369"/>
                    <a:pt x="2743" y="11390"/>
                  </a:cubicBezTo>
                  <a:cubicBezTo>
                    <a:pt x="2985" y="11295"/>
                    <a:pt x="3236" y="11230"/>
                    <a:pt x="3483" y="11198"/>
                  </a:cubicBezTo>
                  <a:cubicBezTo>
                    <a:pt x="3495" y="11144"/>
                    <a:pt x="3503" y="11089"/>
                    <a:pt x="3493" y="11027"/>
                  </a:cubicBezTo>
                  <a:cubicBezTo>
                    <a:pt x="3454" y="10741"/>
                    <a:pt x="3276" y="10484"/>
                    <a:pt x="3256" y="10197"/>
                  </a:cubicBezTo>
                  <a:cubicBezTo>
                    <a:pt x="3213" y="9608"/>
                    <a:pt x="3384" y="9019"/>
                    <a:pt x="3588" y="8472"/>
                  </a:cubicBezTo>
                  <a:cubicBezTo>
                    <a:pt x="3870" y="7717"/>
                    <a:pt x="4230" y="6962"/>
                    <a:pt x="4232" y="6156"/>
                  </a:cubicBezTo>
                  <a:cubicBezTo>
                    <a:pt x="4233" y="5264"/>
                    <a:pt x="3799" y="4441"/>
                    <a:pt x="3495" y="3603"/>
                  </a:cubicBezTo>
                  <a:cubicBezTo>
                    <a:pt x="3158" y="2669"/>
                    <a:pt x="2979" y="1687"/>
                    <a:pt x="2799" y="711"/>
                  </a:cubicBezTo>
                  <a:cubicBezTo>
                    <a:pt x="2732" y="353"/>
                    <a:pt x="2540"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5"/>
            <p:cNvSpPr/>
            <p:nvPr/>
          </p:nvSpPr>
          <p:spPr>
            <a:xfrm>
              <a:off x="2150300" y="2228250"/>
              <a:ext cx="97875" cy="277700"/>
            </a:xfrm>
            <a:custGeom>
              <a:avLst/>
              <a:gdLst/>
              <a:ahLst/>
              <a:cxnLst/>
              <a:rect l="l" t="t" r="r" b="b"/>
              <a:pathLst>
                <a:path w="3915" h="11108" extrusionOk="0">
                  <a:moveTo>
                    <a:pt x="3060" y="1"/>
                  </a:moveTo>
                  <a:cubicBezTo>
                    <a:pt x="3055" y="1"/>
                    <a:pt x="3051" y="1"/>
                    <a:pt x="3046" y="1"/>
                  </a:cubicBezTo>
                  <a:cubicBezTo>
                    <a:pt x="2657" y="15"/>
                    <a:pt x="2336" y="293"/>
                    <a:pt x="2021" y="523"/>
                  </a:cubicBezTo>
                  <a:cubicBezTo>
                    <a:pt x="1420" y="965"/>
                    <a:pt x="690" y="1322"/>
                    <a:pt x="376" y="1999"/>
                  </a:cubicBezTo>
                  <a:cubicBezTo>
                    <a:pt x="179" y="2427"/>
                    <a:pt x="181" y="2920"/>
                    <a:pt x="240" y="3388"/>
                  </a:cubicBezTo>
                  <a:cubicBezTo>
                    <a:pt x="303" y="3903"/>
                    <a:pt x="430" y="4410"/>
                    <a:pt x="613" y="4896"/>
                  </a:cubicBezTo>
                  <a:cubicBezTo>
                    <a:pt x="803" y="5397"/>
                    <a:pt x="1057" y="5877"/>
                    <a:pt x="1203" y="6392"/>
                  </a:cubicBezTo>
                  <a:cubicBezTo>
                    <a:pt x="1348" y="6909"/>
                    <a:pt x="1376" y="7487"/>
                    <a:pt x="1125" y="7961"/>
                  </a:cubicBezTo>
                  <a:cubicBezTo>
                    <a:pt x="842" y="8495"/>
                    <a:pt x="238" y="8839"/>
                    <a:pt x="67" y="9420"/>
                  </a:cubicBezTo>
                  <a:cubicBezTo>
                    <a:pt x="0" y="9646"/>
                    <a:pt x="9" y="9888"/>
                    <a:pt x="27" y="10123"/>
                  </a:cubicBezTo>
                  <a:cubicBezTo>
                    <a:pt x="37" y="10245"/>
                    <a:pt x="71" y="10660"/>
                    <a:pt x="184" y="10945"/>
                  </a:cubicBezTo>
                  <a:cubicBezTo>
                    <a:pt x="211" y="11013"/>
                    <a:pt x="274" y="11058"/>
                    <a:pt x="346" y="11070"/>
                  </a:cubicBezTo>
                  <a:cubicBezTo>
                    <a:pt x="411" y="11080"/>
                    <a:pt x="476" y="11093"/>
                    <a:pt x="540" y="11108"/>
                  </a:cubicBezTo>
                  <a:cubicBezTo>
                    <a:pt x="622" y="11075"/>
                    <a:pt x="682" y="11053"/>
                    <a:pt x="764" y="11021"/>
                  </a:cubicBezTo>
                  <a:cubicBezTo>
                    <a:pt x="998" y="10648"/>
                    <a:pt x="901" y="9872"/>
                    <a:pt x="1057" y="9502"/>
                  </a:cubicBezTo>
                  <a:cubicBezTo>
                    <a:pt x="1197" y="9171"/>
                    <a:pt x="1460" y="8909"/>
                    <a:pt x="1718" y="8660"/>
                  </a:cubicBezTo>
                  <a:cubicBezTo>
                    <a:pt x="2254" y="8145"/>
                    <a:pt x="2804" y="7634"/>
                    <a:pt x="3220" y="7017"/>
                  </a:cubicBezTo>
                  <a:cubicBezTo>
                    <a:pt x="3637" y="6401"/>
                    <a:pt x="3915" y="5659"/>
                    <a:pt x="3835" y="4921"/>
                  </a:cubicBezTo>
                  <a:cubicBezTo>
                    <a:pt x="3768" y="4301"/>
                    <a:pt x="3459" y="3739"/>
                    <a:pt x="3199" y="3172"/>
                  </a:cubicBezTo>
                  <a:cubicBezTo>
                    <a:pt x="2938" y="2606"/>
                    <a:pt x="2714" y="1984"/>
                    <a:pt x="2831" y="1371"/>
                  </a:cubicBezTo>
                  <a:cubicBezTo>
                    <a:pt x="2910" y="946"/>
                    <a:pt x="3150" y="553"/>
                    <a:pt x="3160" y="121"/>
                  </a:cubicBezTo>
                  <a:cubicBezTo>
                    <a:pt x="3161" y="86"/>
                    <a:pt x="3159" y="45"/>
                    <a:pt x="3133" y="22"/>
                  </a:cubicBezTo>
                  <a:cubicBezTo>
                    <a:pt x="3113" y="4"/>
                    <a:pt x="3086" y="1"/>
                    <a:pt x="3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5"/>
            <p:cNvSpPr/>
            <p:nvPr/>
          </p:nvSpPr>
          <p:spPr>
            <a:xfrm>
              <a:off x="2179850" y="2233150"/>
              <a:ext cx="176150" cy="293575"/>
            </a:xfrm>
            <a:custGeom>
              <a:avLst/>
              <a:gdLst/>
              <a:ahLst/>
              <a:cxnLst/>
              <a:rect l="l" t="t" r="r" b="b"/>
              <a:pathLst>
                <a:path w="7046" h="11743" extrusionOk="0">
                  <a:moveTo>
                    <a:pt x="4597" y="0"/>
                  </a:moveTo>
                  <a:cubicBezTo>
                    <a:pt x="4589" y="0"/>
                    <a:pt x="4580" y="1"/>
                    <a:pt x="4571" y="3"/>
                  </a:cubicBezTo>
                  <a:cubicBezTo>
                    <a:pt x="4295" y="56"/>
                    <a:pt x="4057" y="304"/>
                    <a:pt x="3859" y="534"/>
                  </a:cubicBezTo>
                  <a:cubicBezTo>
                    <a:pt x="3396" y="1079"/>
                    <a:pt x="2920" y="1667"/>
                    <a:pt x="2799" y="2388"/>
                  </a:cubicBezTo>
                  <a:cubicBezTo>
                    <a:pt x="2689" y="3027"/>
                    <a:pt x="2877" y="3680"/>
                    <a:pt x="3103" y="4284"/>
                  </a:cubicBezTo>
                  <a:cubicBezTo>
                    <a:pt x="3330" y="4887"/>
                    <a:pt x="3601" y="5485"/>
                    <a:pt x="3674" y="6130"/>
                  </a:cubicBezTo>
                  <a:cubicBezTo>
                    <a:pt x="3808" y="7318"/>
                    <a:pt x="3172" y="8560"/>
                    <a:pt x="2158" y="9094"/>
                  </a:cubicBezTo>
                  <a:cubicBezTo>
                    <a:pt x="1771" y="9298"/>
                    <a:pt x="1341" y="9403"/>
                    <a:pt x="949" y="9596"/>
                  </a:cubicBezTo>
                  <a:cubicBezTo>
                    <a:pt x="555" y="9788"/>
                    <a:pt x="179" y="10100"/>
                    <a:pt x="60" y="10538"/>
                  </a:cubicBezTo>
                  <a:cubicBezTo>
                    <a:pt x="0" y="10757"/>
                    <a:pt x="10" y="10983"/>
                    <a:pt x="13" y="11208"/>
                  </a:cubicBezTo>
                  <a:cubicBezTo>
                    <a:pt x="13" y="11241"/>
                    <a:pt x="11" y="11278"/>
                    <a:pt x="8" y="11317"/>
                  </a:cubicBezTo>
                  <a:cubicBezTo>
                    <a:pt x="67" y="11357"/>
                    <a:pt x="124" y="11401"/>
                    <a:pt x="179" y="11448"/>
                  </a:cubicBezTo>
                  <a:cubicBezTo>
                    <a:pt x="263" y="11523"/>
                    <a:pt x="339" y="11605"/>
                    <a:pt x="410" y="11691"/>
                  </a:cubicBezTo>
                  <a:cubicBezTo>
                    <a:pt x="439" y="11725"/>
                    <a:pt x="480" y="11743"/>
                    <a:pt x="520" y="11743"/>
                  </a:cubicBezTo>
                  <a:cubicBezTo>
                    <a:pt x="565" y="11743"/>
                    <a:pt x="610" y="11721"/>
                    <a:pt x="637" y="11678"/>
                  </a:cubicBezTo>
                  <a:cubicBezTo>
                    <a:pt x="653" y="11653"/>
                    <a:pt x="667" y="11628"/>
                    <a:pt x="679" y="11606"/>
                  </a:cubicBezTo>
                  <a:cubicBezTo>
                    <a:pt x="967" y="11046"/>
                    <a:pt x="1288" y="10456"/>
                    <a:pt x="1822" y="10159"/>
                  </a:cubicBezTo>
                  <a:cubicBezTo>
                    <a:pt x="2132" y="9988"/>
                    <a:pt x="2466" y="9938"/>
                    <a:pt x="2812" y="9938"/>
                  </a:cubicBezTo>
                  <a:cubicBezTo>
                    <a:pt x="3305" y="9938"/>
                    <a:pt x="3820" y="10039"/>
                    <a:pt x="4323" y="10039"/>
                  </a:cubicBezTo>
                  <a:cubicBezTo>
                    <a:pt x="4498" y="10039"/>
                    <a:pt x="4671" y="10027"/>
                    <a:pt x="4841" y="9994"/>
                  </a:cubicBezTo>
                  <a:cubicBezTo>
                    <a:pt x="5761" y="9815"/>
                    <a:pt x="6510" y="9000"/>
                    <a:pt x="6778" y="8052"/>
                  </a:cubicBezTo>
                  <a:cubicBezTo>
                    <a:pt x="7046" y="7105"/>
                    <a:pt x="6878" y="6058"/>
                    <a:pt x="6452" y="5178"/>
                  </a:cubicBezTo>
                  <a:cubicBezTo>
                    <a:pt x="6103" y="4459"/>
                    <a:pt x="5594" y="3842"/>
                    <a:pt x="5188" y="3158"/>
                  </a:cubicBezTo>
                  <a:cubicBezTo>
                    <a:pt x="4780" y="2472"/>
                    <a:pt x="4471" y="1669"/>
                    <a:pt x="4589" y="872"/>
                  </a:cubicBezTo>
                  <a:cubicBezTo>
                    <a:pt x="4624" y="635"/>
                    <a:pt x="4697" y="403"/>
                    <a:pt x="4734" y="165"/>
                  </a:cubicBezTo>
                  <a:cubicBezTo>
                    <a:pt x="4748" y="79"/>
                    <a:pt x="4680" y="0"/>
                    <a:pt x="4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5"/>
            <p:cNvSpPr/>
            <p:nvPr/>
          </p:nvSpPr>
          <p:spPr>
            <a:xfrm>
              <a:off x="1951350" y="2220000"/>
              <a:ext cx="158150" cy="306700"/>
            </a:xfrm>
            <a:custGeom>
              <a:avLst/>
              <a:gdLst/>
              <a:ahLst/>
              <a:cxnLst/>
              <a:rect l="l" t="t" r="r" b="b"/>
              <a:pathLst>
                <a:path w="6326" h="12268" extrusionOk="0">
                  <a:moveTo>
                    <a:pt x="4128" y="0"/>
                  </a:moveTo>
                  <a:cubicBezTo>
                    <a:pt x="4042" y="0"/>
                    <a:pt x="3966" y="63"/>
                    <a:pt x="3904" y="125"/>
                  </a:cubicBezTo>
                  <a:cubicBezTo>
                    <a:pt x="2922" y="1094"/>
                    <a:pt x="2654" y="2579"/>
                    <a:pt x="1838" y="3692"/>
                  </a:cubicBezTo>
                  <a:cubicBezTo>
                    <a:pt x="1432" y="4246"/>
                    <a:pt x="897" y="4698"/>
                    <a:pt x="530" y="5279"/>
                  </a:cubicBezTo>
                  <a:cubicBezTo>
                    <a:pt x="164" y="5859"/>
                    <a:pt x="1" y="6652"/>
                    <a:pt x="391" y="7215"/>
                  </a:cubicBezTo>
                  <a:cubicBezTo>
                    <a:pt x="669" y="7615"/>
                    <a:pt x="1152" y="7803"/>
                    <a:pt x="1594" y="8008"/>
                  </a:cubicBezTo>
                  <a:cubicBezTo>
                    <a:pt x="3099" y="8710"/>
                    <a:pt x="4427" y="9883"/>
                    <a:pt x="5096" y="11403"/>
                  </a:cubicBezTo>
                  <a:cubicBezTo>
                    <a:pt x="5186" y="11605"/>
                    <a:pt x="5265" y="11816"/>
                    <a:pt x="5399" y="11994"/>
                  </a:cubicBezTo>
                  <a:cubicBezTo>
                    <a:pt x="5486" y="12107"/>
                    <a:pt x="5606" y="12204"/>
                    <a:pt x="5737" y="12257"/>
                  </a:cubicBezTo>
                  <a:cubicBezTo>
                    <a:pt x="5755" y="12264"/>
                    <a:pt x="5774" y="12268"/>
                    <a:pt x="5792" y="12268"/>
                  </a:cubicBezTo>
                  <a:cubicBezTo>
                    <a:pt x="5844" y="12268"/>
                    <a:pt x="5895" y="12239"/>
                    <a:pt x="5929" y="12195"/>
                  </a:cubicBezTo>
                  <a:cubicBezTo>
                    <a:pt x="6020" y="12073"/>
                    <a:pt x="6127" y="11963"/>
                    <a:pt x="6247" y="11862"/>
                  </a:cubicBezTo>
                  <a:cubicBezTo>
                    <a:pt x="6315" y="11805"/>
                    <a:pt x="6325" y="11707"/>
                    <a:pt x="6275" y="11634"/>
                  </a:cubicBezTo>
                  <a:cubicBezTo>
                    <a:pt x="6220" y="11553"/>
                    <a:pt x="6153" y="11474"/>
                    <a:pt x="6093" y="11397"/>
                  </a:cubicBezTo>
                  <a:cubicBezTo>
                    <a:pt x="5636" y="10811"/>
                    <a:pt x="5327" y="10127"/>
                    <a:pt x="4965" y="9481"/>
                  </a:cubicBezTo>
                  <a:cubicBezTo>
                    <a:pt x="4454" y="8568"/>
                    <a:pt x="3815" y="7687"/>
                    <a:pt x="3656" y="6654"/>
                  </a:cubicBezTo>
                  <a:cubicBezTo>
                    <a:pt x="3456" y="5344"/>
                    <a:pt x="4063" y="4065"/>
                    <a:pt x="4342" y="2770"/>
                  </a:cubicBezTo>
                  <a:cubicBezTo>
                    <a:pt x="4463" y="2207"/>
                    <a:pt x="4523" y="1630"/>
                    <a:pt x="4520" y="1055"/>
                  </a:cubicBezTo>
                  <a:cubicBezTo>
                    <a:pt x="4519" y="752"/>
                    <a:pt x="4495" y="437"/>
                    <a:pt x="4348" y="172"/>
                  </a:cubicBezTo>
                  <a:cubicBezTo>
                    <a:pt x="4304" y="93"/>
                    <a:pt x="4238" y="12"/>
                    <a:pt x="4147" y="1"/>
                  </a:cubicBezTo>
                  <a:cubicBezTo>
                    <a:pt x="4140" y="1"/>
                    <a:pt x="4134" y="0"/>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5"/>
            <p:cNvSpPr/>
            <p:nvPr/>
          </p:nvSpPr>
          <p:spPr>
            <a:xfrm>
              <a:off x="1895950" y="2321850"/>
              <a:ext cx="198125" cy="229775"/>
            </a:xfrm>
            <a:custGeom>
              <a:avLst/>
              <a:gdLst/>
              <a:ahLst/>
              <a:cxnLst/>
              <a:rect l="l" t="t" r="r" b="b"/>
              <a:pathLst>
                <a:path w="7925" h="9191" extrusionOk="0">
                  <a:moveTo>
                    <a:pt x="1075" y="0"/>
                  </a:moveTo>
                  <a:cubicBezTo>
                    <a:pt x="833" y="0"/>
                    <a:pt x="649" y="241"/>
                    <a:pt x="553" y="471"/>
                  </a:cubicBezTo>
                  <a:cubicBezTo>
                    <a:pt x="274" y="1132"/>
                    <a:pt x="298" y="1877"/>
                    <a:pt x="324" y="2593"/>
                  </a:cubicBezTo>
                  <a:cubicBezTo>
                    <a:pt x="360" y="3605"/>
                    <a:pt x="387" y="4631"/>
                    <a:pt x="165" y="5620"/>
                  </a:cubicBezTo>
                  <a:cubicBezTo>
                    <a:pt x="103" y="5896"/>
                    <a:pt x="21" y="6172"/>
                    <a:pt x="10" y="6455"/>
                  </a:cubicBezTo>
                  <a:cubicBezTo>
                    <a:pt x="0" y="6739"/>
                    <a:pt x="73" y="7040"/>
                    <a:pt x="277" y="7237"/>
                  </a:cubicBezTo>
                  <a:cubicBezTo>
                    <a:pt x="501" y="7456"/>
                    <a:pt x="838" y="7507"/>
                    <a:pt x="1150" y="7522"/>
                  </a:cubicBezTo>
                  <a:cubicBezTo>
                    <a:pt x="1276" y="7528"/>
                    <a:pt x="1403" y="7531"/>
                    <a:pt x="1530" y="7531"/>
                  </a:cubicBezTo>
                  <a:cubicBezTo>
                    <a:pt x="1958" y="7531"/>
                    <a:pt x="2389" y="7503"/>
                    <a:pt x="2816" y="7503"/>
                  </a:cubicBezTo>
                  <a:cubicBezTo>
                    <a:pt x="3256" y="7503"/>
                    <a:pt x="3690" y="7532"/>
                    <a:pt x="4112" y="7653"/>
                  </a:cubicBezTo>
                  <a:cubicBezTo>
                    <a:pt x="4955" y="7895"/>
                    <a:pt x="5644" y="8462"/>
                    <a:pt x="6425" y="8836"/>
                  </a:cubicBezTo>
                  <a:cubicBezTo>
                    <a:pt x="6649" y="8943"/>
                    <a:pt x="7134" y="9191"/>
                    <a:pt x="7462" y="9191"/>
                  </a:cubicBezTo>
                  <a:cubicBezTo>
                    <a:pt x="7526" y="9191"/>
                    <a:pt x="7584" y="9182"/>
                    <a:pt x="7633" y="9160"/>
                  </a:cubicBezTo>
                  <a:cubicBezTo>
                    <a:pt x="7925" y="9034"/>
                    <a:pt x="7643" y="8634"/>
                    <a:pt x="7514" y="8472"/>
                  </a:cubicBezTo>
                  <a:cubicBezTo>
                    <a:pt x="7180" y="8059"/>
                    <a:pt x="6830" y="7752"/>
                    <a:pt x="6593" y="7262"/>
                  </a:cubicBezTo>
                  <a:cubicBezTo>
                    <a:pt x="6313" y="6686"/>
                    <a:pt x="6108" y="6058"/>
                    <a:pt x="5683" y="5578"/>
                  </a:cubicBezTo>
                  <a:cubicBezTo>
                    <a:pt x="5195" y="5028"/>
                    <a:pt x="4476" y="4739"/>
                    <a:pt x="3761" y="4564"/>
                  </a:cubicBezTo>
                  <a:cubicBezTo>
                    <a:pt x="3138" y="4411"/>
                    <a:pt x="2441" y="4299"/>
                    <a:pt x="2027" y="3809"/>
                  </a:cubicBezTo>
                  <a:cubicBezTo>
                    <a:pt x="1653" y="3364"/>
                    <a:pt x="1619" y="2731"/>
                    <a:pt x="1651" y="2150"/>
                  </a:cubicBezTo>
                  <a:cubicBezTo>
                    <a:pt x="1682" y="1569"/>
                    <a:pt x="1759" y="966"/>
                    <a:pt x="1547" y="425"/>
                  </a:cubicBezTo>
                  <a:cubicBezTo>
                    <a:pt x="1470" y="227"/>
                    <a:pt x="1326" y="25"/>
                    <a:pt x="1114" y="2"/>
                  </a:cubicBezTo>
                  <a:cubicBezTo>
                    <a:pt x="1101" y="1"/>
                    <a:pt x="1088"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5"/>
            <p:cNvSpPr/>
            <p:nvPr/>
          </p:nvSpPr>
          <p:spPr>
            <a:xfrm>
              <a:off x="1901575" y="2523300"/>
              <a:ext cx="198650" cy="73475"/>
            </a:xfrm>
            <a:custGeom>
              <a:avLst/>
              <a:gdLst/>
              <a:ahLst/>
              <a:cxnLst/>
              <a:rect l="l" t="t" r="r" b="b"/>
              <a:pathLst>
                <a:path w="7946" h="2939" extrusionOk="0">
                  <a:moveTo>
                    <a:pt x="3200" y="0"/>
                  </a:moveTo>
                  <a:cubicBezTo>
                    <a:pt x="2964" y="0"/>
                    <a:pt x="2728" y="35"/>
                    <a:pt x="2506" y="115"/>
                  </a:cubicBezTo>
                  <a:cubicBezTo>
                    <a:pt x="2161" y="240"/>
                    <a:pt x="1857" y="468"/>
                    <a:pt x="1502" y="554"/>
                  </a:cubicBezTo>
                  <a:cubicBezTo>
                    <a:pt x="1376" y="584"/>
                    <a:pt x="1248" y="596"/>
                    <a:pt x="1119" y="596"/>
                  </a:cubicBezTo>
                  <a:cubicBezTo>
                    <a:pt x="928" y="596"/>
                    <a:pt x="736" y="570"/>
                    <a:pt x="547" y="540"/>
                  </a:cubicBezTo>
                  <a:cubicBezTo>
                    <a:pt x="488" y="530"/>
                    <a:pt x="423" y="522"/>
                    <a:pt x="360" y="522"/>
                  </a:cubicBezTo>
                  <a:cubicBezTo>
                    <a:pt x="234" y="522"/>
                    <a:pt x="115" y="553"/>
                    <a:pt x="58" y="658"/>
                  </a:cubicBezTo>
                  <a:cubicBezTo>
                    <a:pt x="0" y="763"/>
                    <a:pt x="43" y="901"/>
                    <a:pt x="126" y="988"/>
                  </a:cubicBezTo>
                  <a:cubicBezTo>
                    <a:pt x="209" y="1075"/>
                    <a:pt x="324" y="1123"/>
                    <a:pt x="434" y="1169"/>
                  </a:cubicBezTo>
                  <a:cubicBezTo>
                    <a:pt x="967" y="1393"/>
                    <a:pt x="1512" y="1640"/>
                    <a:pt x="1896" y="2072"/>
                  </a:cubicBezTo>
                  <a:cubicBezTo>
                    <a:pt x="2017" y="2207"/>
                    <a:pt x="2119" y="2360"/>
                    <a:pt x="2260" y="2475"/>
                  </a:cubicBezTo>
                  <a:cubicBezTo>
                    <a:pt x="2404" y="2595"/>
                    <a:pt x="2580" y="2669"/>
                    <a:pt x="2756" y="2730"/>
                  </a:cubicBezTo>
                  <a:cubicBezTo>
                    <a:pt x="3123" y="2854"/>
                    <a:pt x="3507" y="2924"/>
                    <a:pt x="3894" y="2936"/>
                  </a:cubicBezTo>
                  <a:cubicBezTo>
                    <a:pt x="3940" y="2938"/>
                    <a:pt x="3985" y="2939"/>
                    <a:pt x="4031" y="2939"/>
                  </a:cubicBezTo>
                  <a:cubicBezTo>
                    <a:pt x="4377" y="2939"/>
                    <a:pt x="4722" y="2895"/>
                    <a:pt x="5063" y="2834"/>
                  </a:cubicBezTo>
                  <a:cubicBezTo>
                    <a:pt x="5461" y="2764"/>
                    <a:pt x="5857" y="2667"/>
                    <a:pt x="6238" y="2534"/>
                  </a:cubicBezTo>
                  <a:cubicBezTo>
                    <a:pt x="6516" y="2436"/>
                    <a:pt x="6788" y="2319"/>
                    <a:pt x="7080" y="2276"/>
                  </a:cubicBezTo>
                  <a:cubicBezTo>
                    <a:pt x="7330" y="2238"/>
                    <a:pt x="7587" y="2257"/>
                    <a:pt x="7835" y="2217"/>
                  </a:cubicBezTo>
                  <a:cubicBezTo>
                    <a:pt x="7882" y="2140"/>
                    <a:pt x="7899" y="2112"/>
                    <a:pt x="7945" y="2035"/>
                  </a:cubicBezTo>
                  <a:cubicBezTo>
                    <a:pt x="7898" y="1883"/>
                    <a:pt x="7857" y="1728"/>
                    <a:pt x="7826" y="1572"/>
                  </a:cubicBezTo>
                  <a:cubicBezTo>
                    <a:pt x="7798" y="1566"/>
                    <a:pt x="7771" y="1563"/>
                    <a:pt x="7746" y="1563"/>
                  </a:cubicBezTo>
                  <a:cubicBezTo>
                    <a:pt x="7742" y="1563"/>
                    <a:pt x="7737" y="1563"/>
                    <a:pt x="7733" y="1563"/>
                  </a:cubicBezTo>
                  <a:cubicBezTo>
                    <a:pt x="7685" y="1565"/>
                    <a:pt x="7638" y="1566"/>
                    <a:pt x="7591" y="1566"/>
                  </a:cubicBezTo>
                  <a:cubicBezTo>
                    <a:pt x="7207" y="1566"/>
                    <a:pt x="6854" y="1511"/>
                    <a:pt x="6487" y="1364"/>
                  </a:cubicBezTo>
                  <a:cubicBezTo>
                    <a:pt x="6037" y="1184"/>
                    <a:pt x="5625" y="921"/>
                    <a:pt x="5205" y="680"/>
                  </a:cubicBezTo>
                  <a:cubicBezTo>
                    <a:pt x="4794" y="442"/>
                    <a:pt x="4368" y="221"/>
                    <a:pt x="3909" y="98"/>
                  </a:cubicBezTo>
                  <a:cubicBezTo>
                    <a:pt x="3679" y="36"/>
                    <a:pt x="3439"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5"/>
            <p:cNvSpPr/>
            <p:nvPr/>
          </p:nvSpPr>
          <p:spPr>
            <a:xfrm>
              <a:off x="1906875" y="2402350"/>
              <a:ext cx="597325" cy="424225"/>
            </a:xfrm>
            <a:custGeom>
              <a:avLst/>
              <a:gdLst/>
              <a:ahLst/>
              <a:cxnLst/>
              <a:rect l="l" t="t" r="r" b="b"/>
              <a:pathLst>
                <a:path w="23893" h="16969" extrusionOk="0">
                  <a:moveTo>
                    <a:pt x="19752" y="1"/>
                  </a:moveTo>
                  <a:cubicBezTo>
                    <a:pt x="19704" y="1"/>
                    <a:pt x="19656" y="10"/>
                    <a:pt x="19612" y="29"/>
                  </a:cubicBezTo>
                  <a:cubicBezTo>
                    <a:pt x="19484" y="83"/>
                    <a:pt x="19390" y="196"/>
                    <a:pt x="19310" y="312"/>
                  </a:cubicBezTo>
                  <a:cubicBezTo>
                    <a:pt x="18812" y="1034"/>
                    <a:pt x="18648" y="1979"/>
                    <a:pt x="18016" y="2590"/>
                  </a:cubicBezTo>
                  <a:cubicBezTo>
                    <a:pt x="17629" y="2964"/>
                    <a:pt x="17106" y="3165"/>
                    <a:pt x="16583" y="3299"/>
                  </a:cubicBezTo>
                  <a:cubicBezTo>
                    <a:pt x="16061" y="3431"/>
                    <a:pt x="15522" y="3505"/>
                    <a:pt x="14983" y="3518"/>
                  </a:cubicBezTo>
                  <a:cubicBezTo>
                    <a:pt x="14899" y="3520"/>
                    <a:pt x="14814" y="3520"/>
                    <a:pt x="14730" y="3520"/>
                  </a:cubicBezTo>
                  <a:cubicBezTo>
                    <a:pt x="14677" y="3520"/>
                    <a:pt x="14623" y="3520"/>
                    <a:pt x="14570" y="3520"/>
                  </a:cubicBezTo>
                  <a:cubicBezTo>
                    <a:pt x="14329" y="3520"/>
                    <a:pt x="14088" y="3523"/>
                    <a:pt x="13849" y="3555"/>
                  </a:cubicBezTo>
                  <a:cubicBezTo>
                    <a:pt x="13474" y="3605"/>
                    <a:pt x="13097" y="3736"/>
                    <a:pt x="12830" y="4003"/>
                  </a:cubicBezTo>
                  <a:cubicBezTo>
                    <a:pt x="12487" y="4343"/>
                    <a:pt x="12376" y="4851"/>
                    <a:pt x="12342" y="5332"/>
                  </a:cubicBezTo>
                  <a:cubicBezTo>
                    <a:pt x="12325" y="5601"/>
                    <a:pt x="12322" y="5884"/>
                    <a:pt x="12186" y="6118"/>
                  </a:cubicBezTo>
                  <a:cubicBezTo>
                    <a:pt x="12059" y="6335"/>
                    <a:pt x="11834" y="6474"/>
                    <a:pt x="11679" y="6671"/>
                  </a:cubicBezTo>
                  <a:cubicBezTo>
                    <a:pt x="11444" y="6968"/>
                    <a:pt x="11390" y="7366"/>
                    <a:pt x="11391" y="7744"/>
                  </a:cubicBezTo>
                  <a:cubicBezTo>
                    <a:pt x="11393" y="8269"/>
                    <a:pt x="11509" y="8826"/>
                    <a:pt x="11835" y="9227"/>
                  </a:cubicBezTo>
                  <a:cubicBezTo>
                    <a:pt x="11798" y="9211"/>
                    <a:pt x="11762" y="9194"/>
                    <a:pt x="11726" y="9175"/>
                  </a:cubicBezTo>
                  <a:cubicBezTo>
                    <a:pt x="11166" y="8875"/>
                    <a:pt x="10956" y="8184"/>
                    <a:pt x="10858" y="7557"/>
                  </a:cubicBezTo>
                  <a:cubicBezTo>
                    <a:pt x="10823" y="7322"/>
                    <a:pt x="10807" y="7048"/>
                    <a:pt x="10980" y="6885"/>
                  </a:cubicBezTo>
                  <a:cubicBezTo>
                    <a:pt x="11057" y="6813"/>
                    <a:pt x="11162" y="6773"/>
                    <a:pt x="11228" y="6693"/>
                  </a:cubicBezTo>
                  <a:cubicBezTo>
                    <a:pt x="11364" y="6529"/>
                    <a:pt x="11280" y="6283"/>
                    <a:pt x="11191" y="6090"/>
                  </a:cubicBezTo>
                  <a:cubicBezTo>
                    <a:pt x="11036" y="5749"/>
                    <a:pt x="10877" y="5400"/>
                    <a:pt x="10630" y="5118"/>
                  </a:cubicBezTo>
                  <a:cubicBezTo>
                    <a:pt x="10385" y="4835"/>
                    <a:pt x="10037" y="4620"/>
                    <a:pt x="9663" y="4620"/>
                  </a:cubicBezTo>
                  <a:cubicBezTo>
                    <a:pt x="9662" y="4620"/>
                    <a:pt x="9660" y="4620"/>
                    <a:pt x="9658" y="4620"/>
                  </a:cubicBezTo>
                  <a:cubicBezTo>
                    <a:pt x="9338" y="4623"/>
                    <a:pt x="9039" y="4780"/>
                    <a:pt x="8779" y="4964"/>
                  </a:cubicBezTo>
                  <a:cubicBezTo>
                    <a:pt x="8572" y="5109"/>
                    <a:pt x="8374" y="5281"/>
                    <a:pt x="8272" y="5512"/>
                  </a:cubicBezTo>
                  <a:cubicBezTo>
                    <a:pt x="8024" y="6077"/>
                    <a:pt x="8464" y="6823"/>
                    <a:pt x="8889" y="7183"/>
                  </a:cubicBezTo>
                  <a:cubicBezTo>
                    <a:pt x="9022" y="7297"/>
                    <a:pt x="9171" y="7389"/>
                    <a:pt x="9298" y="7510"/>
                  </a:cubicBezTo>
                  <a:cubicBezTo>
                    <a:pt x="9424" y="7629"/>
                    <a:pt x="9527" y="7770"/>
                    <a:pt x="9617" y="7919"/>
                  </a:cubicBezTo>
                  <a:cubicBezTo>
                    <a:pt x="9785" y="8197"/>
                    <a:pt x="9900" y="8485"/>
                    <a:pt x="10065" y="8761"/>
                  </a:cubicBezTo>
                  <a:cubicBezTo>
                    <a:pt x="10414" y="9340"/>
                    <a:pt x="10910" y="9885"/>
                    <a:pt x="11568" y="10074"/>
                  </a:cubicBezTo>
                  <a:cubicBezTo>
                    <a:pt x="11857" y="10157"/>
                    <a:pt x="12157" y="10194"/>
                    <a:pt x="12458" y="10194"/>
                  </a:cubicBezTo>
                  <a:cubicBezTo>
                    <a:pt x="12650" y="10194"/>
                    <a:pt x="12843" y="10179"/>
                    <a:pt x="13034" y="10151"/>
                  </a:cubicBezTo>
                  <a:lnTo>
                    <a:pt x="13034" y="10151"/>
                  </a:lnTo>
                  <a:cubicBezTo>
                    <a:pt x="12798" y="10432"/>
                    <a:pt x="12446" y="10629"/>
                    <a:pt x="12081" y="10706"/>
                  </a:cubicBezTo>
                  <a:cubicBezTo>
                    <a:pt x="11927" y="10739"/>
                    <a:pt x="11772" y="10753"/>
                    <a:pt x="11615" y="10753"/>
                  </a:cubicBezTo>
                  <a:cubicBezTo>
                    <a:pt x="11211" y="10753"/>
                    <a:pt x="10804" y="10658"/>
                    <a:pt x="10417" y="10533"/>
                  </a:cubicBezTo>
                  <a:cubicBezTo>
                    <a:pt x="8901" y="10045"/>
                    <a:pt x="7503" y="9094"/>
                    <a:pt x="5914" y="9007"/>
                  </a:cubicBezTo>
                  <a:cubicBezTo>
                    <a:pt x="5844" y="9003"/>
                    <a:pt x="5774" y="9000"/>
                    <a:pt x="5703" y="9000"/>
                  </a:cubicBezTo>
                  <a:cubicBezTo>
                    <a:pt x="5443" y="9000"/>
                    <a:pt x="5182" y="9030"/>
                    <a:pt x="4934" y="9109"/>
                  </a:cubicBezTo>
                  <a:cubicBezTo>
                    <a:pt x="3961" y="9419"/>
                    <a:pt x="3380" y="10398"/>
                    <a:pt x="2557" y="11001"/>
                  </a:cubicBezTo>
                  <a:cubicBezTo>
                    <a:pt x="1853" y="11516"/>
                    <a:pt x="979" y="11751"/>
                    <a:pt x="253" y="12235"/>
                  </a:cubicBezTo>
                  <a:cubicBezTo>
                    <a:pt x="132" y="12315"/>
                    <a:pt x="1" y="12430"/>
                    <a:pt x="77" y="12594"/>
                  </a:cubicBezTo>
                  <a:cubicBezTo>
                    <a:pt x="122" y="12692"/>
                    <a:pt x="226" y="12748"/>
                    <a:pt x="334" y="12752"/>
                  </a:cubicBezTo>
                  <a:cubicBezTo>
                    <a:pt x="410" y="12753"/>
                    <a:pt x="487" y="12754"/>
                    <a:pt x="564" y="12754"/>
                  </a:cubicBezTo>
                  <a:cubicBezTo>
                    <a:pt x="891" y="12754"/>
                    <a:pt x="1219" y="12735"/>
                    <a:pt x="1535" y="12657"/>
                  </a:cubicBezTo>
                  <a:cubicBezTo>
                    <a:pt x="1928" y="12561"/>
                    <a:pt x="2293" y="12376"/>
                    <a:pt x="2654" y="12192"/>
                  </a:cubicBezTo>
                  <a:cubicBezTo>
                    <a:pt x="3227" y="11902"/>
                    <a:pt x="3800" y="11611"/>
                    <a:pt x="4374" y="11320"/>
                  </a:cubicBezTo>
                  <a:cubicBezTo>
                    <a:pt x="4797" y="11105"/>
                    <a:pt x="5224" y="10889"/>
                    <a:pt x="5678" y="10755"/>
                  </a:cubicBezTo>
                  <a:cubicBezTo>
                    <a:pt x="6055" y="10644"/>
                    <a:pt x="6447" y="10591"/>
                    <a:pt x="6839" y="10591"/>
                  </a:cubicBezTo>
                  <a:cubicBezTo>
                    <a:pt x="7227" y="10591"/>
                    <a:pt x="7616" y="10642"/>
                    <a:pt x="7991" y="10739"/>
                  </a:cubicBezTo>
                  <a:cubicBezTo>
                    <a:pt x="8606" y="10898"/>
                    <a:pt x="9183" y="11174"/>
                    <a:pt x="9784" y="11382"/>
                  </a:cubicBezTo>
                  <a:cubicBezTo>
                    <a:pt x="10228" y="11536"/>
                    <a:pt x="10698" y="11653"/>
                    <a:pt x="11165" y="11653"/>
                  </a:cubicBezTo>
                  <a:cubicBezTo>
                    <a:pt x="11328" y="11653"/>
                    <a:pt x="11491" y="11639"/>
                    <a:pt x="11652" y="11607"/>
                  </a:cubicBezTo>
                  <a:cubicBezTo>
                    <a:pt x="12528" y="11432"/>
                    <a:pt x="13211" y="10764"/>
                    <a:pt x="13708" y="10004"/>
                  </a:cubicBezTo>
                  <a:cubicBezTo>
                    <a:pt x="13726" y="9999"/>
                    <a:pt x="13745" y="9994"/>
                    <a:pt x="13764" y="9989"/>
                  </a:cubicBezTo>
                  <a:cubicBezTo>
                    <a:pt x="14531" y="9753"/>
                    <a:pt x="15239" y="9361"/>
                    <a:pt x="15951" y="8988"/>
                  </a:cubicBezTo>
                  <a:lnTo>
                    <a:pt x="15951" y="8988"/>
                  </a:lnTo>
                  <a:cubicBezTo>
                    <a:pt x="16217" y="9471"/>
                    <a:pt x="16148" y="10091"/>
                    <a:pt x="15907" y="10591"/>
                  </a:cubicBezTo>
                  <a:cubicBezTo>
                    <a:pt x="15655" y="11115"/>
                    <a:pt x="15244" y="11541"/>
                    <a:pt x="14856" y="11976"/>
                  </a:cubicBezTo>
                  <a:cubicBezTo>
                    <a:pt x="14664" y="12191"/>
                    <a:pt x="14475" y="12413"/>
                    <a:pt x="14249" y="12595"/>
                  </a:cubicBezTo>
                  <a:cubicBezTo>
                    <a:pt x="14065" y="12744"/>
                    <a:pt x="13859" y="12866"/>
                    <a:pt x="13646" y="12967"/>
                  </a:cubicBezTo>
                  <a:cubicBezTo>
                    <a:pt x="13177" y="13191"/>
                    <a:pt x="12654" y="13325"/>
                    <a:pt x="12137" y="13325"/>
                  </a:cubicBezTo>
                  <a:cubicBezTo>
                    <a:pt x="11844" y="13325"/>
                    <a:pt x="11553" y="13282"/>
                    <a:pt x="11275" y="13188"/>
                  </a:cubicBezTo>
                  <a:cubicBezTo>
                    <a:pt x="11090" y="13125"/>
                    <a:pt x="10913" y="13041"/>
                    <a:pt x="10729" y="12975"/>
                  </a:cubicBezTo>
                  <a:cubicBezTo>
                    <a:pt x="10166" y="12769"/>
                    <a:pt x="9528" y="12710"/>
                    <a:pt x="8910" y="12710"/>
                  </a:cubicBezTo>
                  <a:cubicBezTo>
                    <a:pt x="8693" y="12710"/>
                    <a:pt x="8477" y="12717"/>
                    <a:pt x="8269" y="12728"/>
                  </a:cubicBezTo>
                  <a:cubicBezTo>
                    <a:pt x="7430" y="12772"/>
                    <a:pt x="6664" y="13731"/>
                    <a:pt x="6159" y="14306"/>
                  </a:cubicBezTo>
                  <a:cubicBezTo>
                    <a:pt x="5573" y="14972"/>
                    <a:pt x="4973" y="15702"/>
                    <a:pt x="4121" y="16031"/>
                  </a:cubicBezTo>
                  <a:cubicBezTo>
                    <a:pt x="3610" y="16228"/>
                    <a:pt x="3052" y="16259"/>
                    <a:pt x="2506" y="16295"/>
                  </a:cubicBezTo>
                  <a:cubicBezTo>
                    <a:pt x="2246" y="16312"/>
                    <a:pt x="1964" y="16344"/>
                    <a:pt x="1738" y="16457"/>
                  </a:cubicBezTo>
                  <a:cubicBezTo>
                    <a:pt x="1603" y="16525"/>
                    <a:pt x="1637" y="16729"/>
                    <a:pt x="1786" y="16752"/>
                  </a:cubicBezTo>
                  <a:cubicBezTo>
                    <a:pt x="2490" y="16868"/>
                    <a:pt x="3199" y="16969"/>
                    <a:pt x="3911" y="16969"/>
                  </a:cubicBezTo>
                  <a:cubicBezTo>
                    <a:pt x="3945" y="16969"/>
                    <a:pt x="3979" y="16969"/>
                    <a:pt x="4013" y="16968"/>
                  </a:cubicBezTo>
                  <a:cubicBezTo>
                    <a:pt x="4874" y="16956"/>
                    <a:pt x="5749" y="16778"/>
                    <a:pt x="6480" y="16325"/>
                  </a:cubicBezTo>
                  <a:cubicBezTo>
                    <a:pt x="6986" y="16010"/>
                    <a:pt x="7423" y="15564"/>
                    <a:pt x="7988" y="15375"/>
                  </a:cubicBezTo>
                  <a:cubicBezTo>
                    <a:pt x="8209" y="15302"/>
                    <a:pt x="8432" y="15272"/>
                    <a:pt x="8656" y="15272"/>
                  </a:cubicBezTo>
                  <a:cubicBezTo>
                    <a:pt x="9459" y="15272"/>
                    <a:pt x="10283" y="15657"/>
                    <a:pt x="11097" y="15832"/>
                  </a:cubicBezTo>
                  <a:cubicBezTo>
                    <a:pt x="11418" y="15901"/>
                    <a:pt x="11746" y="15934"/>
                    <a:pt x="12075" y="15934"/>
                  </a:cubicBezTo>
                  <a:cubicBezTo>
                    <a:pt x="13200" y="15934"/>
                    <a:pt x="14327" y="15538"/>
                    <a:pt x="15189" y="14813"/>
                  </a:cubicBezTo>
                  <a:cubicBezTo>
                    <a:pt x="16303" y="13877"/>
                    <a:pt x="16951" y="12409"/>
                    <a:pt x="16894" y="10955"/>
                  </a:cubicBezTo>
                  <a:cubicBezTo>
                    <a:pt x="16864" y="10199"/>
                    <a:pt x="16657" y="9463"/>
                    <a:pt x="16446" y="8734"/>
                  </a:cubicBezTo>
                  <a:cubicBezTo>
                    <a:pt x="17298" y="8316"/>
                    <a:pt x="18173" y="8027"/>
                    <a:pt x="19122" y="8027"/>
                  </a:cubicBezTo>
                  <a:cubicBezTo>
                    <a:pt x="19173" y="8027"/>
                    <a:pt x="19223" y="8028"/>
                    <a:pt x="19274" y="8029"/>
                  </a:cubicBezTo>
                  <a:cubicBezTo>
                    <a:pt x="19853" y="8047"/>
                    <a:pt x="20354" y="8513"/>
                    <a:pt x="20541" y="9063"/>
                  </a:cubicBezTo>
                  <a:cubicBezTo>
                    <a:pt x="20471" y="9096"/>
                    <a:pt x="20393" y="9115"/>
                    <a:pt x="20316" y="9115"/>
                  </a:cubicBezTo>
                  <a:cubicBezTo>
                    <a:pt x="20305" y="9115"/>
                    <a:pt x="20293" y="9114"/>
                    <a:pt x="20282" y="9113"/>
                  </a:cubicBezTo>
                  <a:cubicBezTo>
                    <a:pt x="20082" y="9098"/>
                    <a:pt x="19901" y="8988"/>
                    <a:pt x="19726" y="8889"/>
                  </a:cubicBezTo>
                  <a:cubicBezTo>
                    <a:pt x="19418" y="8716"/>
                    <a:pt x="19088" y="8560"/>
                    <a:pt x="18735" y="8531"/>
                  </a:cubicBezTo>
                  <a:cubicBezTo>
                    <a:pt x="18702" y="8528"/>
                    <a:pt x="18669" y="8527"/>
                    <a:pt x="18637" y="8527"/>
                  </a:cubicBezTo>
                  <a:cubicBezTo>
                    <a:pt x="18312" y="8527"/>
                    <a:pt x="17980" y="8652"/>
                    <a:pt x="17794" y="8914"/>
                  </a:cubicBezTo>
                  <a:cubicBezTo>
                    <a:pt x="17645" y="9125"/>
                    <a:pt x="17607" y="9396"/>
                    <a:pt x="17625" y="9653"/>
                  </a:cubicBezTo>
                  <a:cubicBezTo>
                    <a:pt x="17644" y="9910"/>
                    <a:pt x="17715" y="10160"/>
                    <a:pt x="17768" y="10411"/>
                  </a:cubicBezTo>
                  <a:cubicBezTo>
                    <a:pt x="17872" y="10923"/>
                    <a:pt x="17901" y="11458"/>
                    <a:pt x="17784" y="11967"/>
                  </a:cubicBezTo>
                  <a:cubicBezTo>
                    <a:pt x="17667" y="12476"/>
                    <a:pt x="17399" y="12960"/>
                    <a:pt x="16987" y="13282"/>
                  </a:cubicBezTo>
                  <a:cubicBezTo>
                    <a:pt x="16817" y="13414"/>
                    <a:pt x="16621" y="13522"/>
                    <a:pt x="16528" y="13730"/>
                  </a:cubicBezTo>
                  <a:cubicBezTo>
                    <a:pt x="16484" y="13829"/>
                    <a:pt x="16478" y="13946"/>
                    <a:pt x="16529" y="14041"/>
                  </a:cubicBezTo>
                  <a:cubicBezTo>
                    <a:pt x="16594" y="14162"/>
                    <a:pt x="16713" y="14206"/>
                    <a:pt x="16843" y="14206"/>
                  </a:cubicBezTo>
                  <a:cubicBezTo>
                    <a:pt x="16940" y="14206"/>
                    <a:pt x="17042" y="14182"/>
                    <a:pt x="17132" y="14147"/>
                  </a:cubicBezTo>
                  <a:cubicBezTo>
                    <a:pt x="17727" y="13916"/>
                    <a:pt x="18183" y="13360"/>
                    <a:pt x="18293" y="12732"/>
                  </a:cubicBezTo>
                  <a:cubicBezTo>
                    <a:pt x="18359" y="12361"/>
                    <a:pt x="18311" y="11981"/>
                    <a:pt x="18318" y="11604"/>
                  </a:cubicBezTo>
                  <a:cubicBezTo>
                    <a:pt x="18327" y="11254"/>
                    <a:pt x="18385" y="10899"/>
                    <a:pt x="18553" y="10591"/>
                  </a:cubicBezTo>
                  <a:cubicBezTo>
                    <a:pt x="18719" y="10285"/>
                    <a:pt x="19008" y="10031"/>
                    <a:pt x="19351" y="9964"/>
                  </a:cubicBezTo>
                  <a:cubicBezTo>
                    <a:pt x="19442" y="9947"/>
                    <a:pt x="19534" y="9942"/>
                    <a:pt x="19627" y="9942"/>
                  </a:cubicBezTo>
                  <a:cubicBezTo>
                    <a:pt x="19724" y="9942"/>
                    <a:pt x="19821" y="9947"/>
                    <a:pt x="19918" y="9947"/>
                  </a:cubicBezTo>
                  <a:cubicBezTo>
                    <a:pt x="20017" y="9947"/>
                    <a:pt x="20116" y="9942"/>
                    <a:pt x="20214" y="9921"/>
                  </a:cubicBezTo>
                  <a:cubicBezTo>
                    <a:pt x="20356" y="9890"/>
                    <a:pt x="20487" y="9823"/>
                    <a:pt x="20600" y="9731"/>
                  </a:cubicBezTo>
                  <a:lnTo>
                    <a:pt x="20600" y="9731"/>
                  </a:lnTo>
                  <a:cubicBezTo>
                    <a:pt x="20552" y="10029"/>
                    <a:pt x="20420" y="10309"/>
                    <a:pt x="20272" y="10574"/>
                  </a:cubicBezTo>
                  <a:cubicBezTo>
                    <a:pt x="19900" y="11236"/>
                    <a:pt x="19412" y="11829"/>
                    <a:pt x="19052" y="12498"/>
                  </a:cubicBezTo>
                  <a:cubicBezTo>
                    <a:pt x="18693" y="13168"/>
                    <a:pt x="18463" y="13956"/>
                    <a:pt x="18668" y="14689"/>
                  </a:cubicBezTo>
                  <a:cubicBezTo>
                    <a:pt x="18668" y="14690"/>
                    <a:pt x="18669" y="14692"/>
                    <a:pt x="18669" y="14694"/>
                  </a:cubicBezTo>
                  <a:cubicBezTo>
                    <a:pt x="18510" y="14921"/>
                    <a:pt x="18265" y="15092"/>
                    <a:pt x="17990" y="15142"/>
                  </a:cubicBezTo>
                  <a:cubicBezTo>
                    <a:pt x="17915" y="15156"/>
                    <a:pt x="17840" y="15162"/>
                    <a:pt x="17765" y="15162"/>
                  </a:cubicBezTo>
                  <a:cubicBezTo>
                    <a:pt x="17449" y="15162"/>
                    <a:pt x="17131" y="15057"/>
                    <a:pt x="16813" y="15016"/>
                  </a:cubicBezTo>
                  <a:cubicBezTo>
                    <a:pt x="16710" y="15002"/>
                    <a:pt x="16605" y="14996"/>
                    <a:pt x="16501" y="14996"/>
                  </a:cubicBezTo>
                  <a:cubicBezTo>
                    <a:pt x="16442" y="14996"/>
                    <a:pt x="16383" y="14998"/>
                    <a:pt x="16325" y="15002"/>
                  </a:cubicBezTo>
                  <a:cubicBezTo>
                    <a:pt x="16282" y="15004"/>
                    <a:pt x="16236" y="15009"/>
                    <a:pt x="16200" y="15034"/>
                  </a:cubicBezTo>
                  <a:cubicBezTo>
                    <a:pt x="16165" y="15057"/>
                    <a:pt x="16144" y="15095"/>
                    <a:pt x="16124" y="15131"/>
                  </a:cubicBezTo>
                  <a:cubicBezTo>
                    <a:pt x="16043" y="15281"/>
                    <a:pt x="15975" y="15439"/>
                    <a:pt x="15922" y="15601"/>
                  </a:cubicBezTo>
                  <a:cubicBezTo>
                    <a:pt x="15876" y="15742"/>
                    <a:pt x="15837" y="15891"/>
                    <a:pt x="15740" y="16002"/>
                  </a:cubicBezTo>
                  <a:cubicBezTo>
                    <a:pt x="15580" y="16186"/>
                    <a:pt x="15318" y="16213"/>
                    <a:pt x="15066" y="16213"/>
                  </a:cubicBezTo>
                  <a:cubicBezTo>
                    <a:pt x="15019" y="16213"/>
                    <a:pt x="14972" y="16212"/>
                    <a:pt x="14926" y="16211"/>
                  </a:cubicBezTo>
                  <a:cubicBezTo>
                    <a:pt x="14911" y="16210"/>
                    <a:pt x="14896" y="16210"/>
                    <a:pt x="14881" y="16210"/>
                  </a:cubicBezTo>
                  <a:cubicBezTo>
                    <a:pt x="14601" y="16210"/>
                    <a:pt x="14284" y="16260"/>
                    <a:pt x="14155" y="16504"/>
                  </a:cubicBezTo>
                  <a:cubicBezTo>
                    <a:pt x="14565" y="16700"/>
                    <a:pt x="15019" y="16806"/>
                    <a:pt x="15473" y="16806"/>
                  </a:cubicBezTo>
                  <a:cubicBezTo>
                    <a:pt x="15663" y="16806"/>
                    <a:pt x="15871" y="16782"/>
                    <a:pt x="16009" y="16652"/>
                  </a:cubicBezTo>
                  <a:cubicBezTo>
                    <a:pt x="16186" y="16484"/>
                    <a:pt x="16208" y="16182"/>
                    <a:pt x="16416" y="16053"/>
                  </a:cubicBezTo>
                  <a:cubicBezTo>
                    <a:pt x="16481" y="16014"/>
                    <a:pt x="16554" y="15998"/>
                    <a:pt x="16629" y="15998"/>
                  </a:cubicBezTo>
                  <a:cubicBezTo>
                    <a:pt x="16739" y="15998"/>
                    <a:pt x="16855" y="16033"/>
                    <a:pt x="16957" y="16078"/>
                  </a:cubicBezTo>
                  <a:cubicBezTo>
                    <a:pt x="17129" y="16153"/>
                    <a:pt x="17299" y="16254"/>
                    <a:pt x="17486" y="16259"/>
                  </a:cubicBezTo>
                  <a:cubicBezTo>
                    <a:pt x="17491" y="16259"/>
                    <a:pt x="17495" y="16259"/>
                    <a:pt x="17500" y="16259"/>
                  </a:cubicBezTo>
                  <a:cubicBezTo>
                    <a:pt x="17785" y="16259"/>
                    <a:pt x="18022" y="16038"/>
                    <a:pt x="18201" y="15814"/>
                  </a:cubicBezTo>
                  <a:cubicBezTo>
                    <a:pt x="18419" y="15545"/>
                    <a:pt x="18605" y="15251"/>
                    <a:pt x="18758" y="14941"/>
                  </a:cubicBezTo>
                  <a:cubicBezTo>
                    <a:pt x="18946" y="15373"/>
                    <a:pt x="19290" y="15739"/>
                    <a:pt x="19714" y="15948"/>
                  </a:cubicBezTo>
                  <a:cubicBezTo>
                    <a:pt x="20024" y="16099"/>
                    <a:pt x="20368" y="16169"/>
                    <a:pt x="20706" y="16235"/>
                  </a:cubicBezTo>
                  <a:cubicBezTo>
                    <a:pt x="21453" y="16384"/>
                    <a:pt x="22201" y="16531"/>
                    <a:pt x="22948" y="16680"/>
                  </a:cubicBezTo>
                  <a:cubicBezTo>
                    <a:pt x="23064" y="16703"/>
                    <a:pt x="23389" y="16822"/>
                    <a:pt x="23605" y="16822"/>
                  </a:cubicBezTo>
                  <a:cubicBezTo>
                    <a:pt x="23679" y="16822"/>
                    <a:pt x="23739" y="16808"/>
                    <a:pt x="23774" y="16772"/>
                  </a:cubicBezTo>
                  <a:cubicBezTo>
                    <a:pt x="23893" y="16658"/>
                    <a:pt x="23751" y="16428"/>
                    <a:pt x="23656" y="16348"/>
                  </a:cubicBezTo>
                  <a:cubicBezTo>
                    <a:pt x="23514" y="16229"/>
                    <a:pt x="23326" y="16186"/>
                    <a:pt x="23145" y="16148"/>
                  </a:cubicBezTo>
                  <a:cubicBezTo>
                    <a:pt x="22620" y="16035"/>
                    <a:pt x="22096" y="15921"/>
                    <a:pt x="21571" y="15808"/>
                  </a:cubicBezTo>
                  <a:cubicBezTo>
                    <a:pt x="20734" y="15626"/>
                    <a:pt x="19796" y="15381"/>
                    <a:pt x="19592" y="14367"/>
                  </a:cubicBezTo>
                  <a:cubicBezTo>
                    <a:pt x="19545" y="14134"/>
                    <a:pt x="19551" y="13892"/>
                    <a:pt x="19596" y="13658"/>
                  </a:cubicBezTo>
                  <a:cubicBezTo>
                    <a:pt x="19747" y="12865"/>
                    <a:pt x="20257" y="12249"/>
                    <a:pt x="20690" y="11597"/>
                  </a:cubicBezTo>
                  <a:cubicBezTo>
                    <a:pt x="20963" y="11188"/>
                    <a:pt x="21207" y="10749"/>
                    <a:pt x="21365" y="10284"/>
                  </a:cubicBezTo>
                  <a:cubicBezTo>
                    <a:pt x="21394" y="10320"/>
                    <a:pt x="21421" y="10358"/>
                    <a:pt x="21441" y="10399"/>
                  </a:cubicBezTo>
                  <a:cubicBezTo>
                    <a:pt x="21528" y="10588"/>
                    <a:pt x="21507" y="10811"/>
                    <a:pt x="21437" y="11006"/>
                  </a:cubicBezTo>
                  <a:cubicBezTo>
                    <a:pt x="21366" y="11202"/>
                    <a:pt x="21250" y="11379"/>
                    <a:pt x="21145" y="11556"/>
                  </a:cubicBezTo>
                  <a:cubicBezTo>
                    <a:pt x="20758" y="12213"/>
                    <a:pt x="20496" y="12993"/>
                    <a:pt x="20667" y="13735"/>
                  </a:cubicBezTo>
                  <a:cubicBezTo>
                    <a:pt x="20704" y="13896"/>
                    <a:pt x="20763" y="14056"/>
                    <a:pt x="20868" y="14181"/>
                  </a:cubicBezTo>
                  <a:cubicBezTo>
                    <a:pt x="21068" y="14416"/>
                    <a:pt x="21386" y="14483"/>
                    <a:pt x="21680" y="14483"/>
                  </a:cubicBezTo>
                  <a:cubicBezTo>
                    <a:pt x="21800" y="14483"/>
                    <a:pt x="21912" y="14504"/>
                    <a:pt x="22029" y="14504"/>
                  </a:cubicBezTo>
                  <a:cubicBezTo>
                    <a:pt x="22067" y="14504"/>
                    <a:pt x="22107" y="14502"/>
                    <a:pt x="22147" y="14496"/>
                  </a:cubicBezTo>
                  <a:cubicBezTo>
                    <a:pt x="22295" y="14474"/>
                    <a:pt x="22442" y="14430"/>
                    <a:pt x="22593" y="14430"/>
                  </a:cubicBezTo>
                  <a:cubicBezTo>
                    <a:pt x="22609" y="14430"/>
                    <a:pt x="22624" y="14431"/>
                    <a:pt x="22639" y="14432"/>
                  </a:cubicBezTo>
                  <a:cubicBezTo>
                    <a:pt x="22959" y="14452"/>
                    <a:pt x="23219" y="14693"/>
                    <a:pt x="23427" y="14935"/>
                  </a:cubicBezTo>
                  <a:cubicBezTo>
                    <a:pt x="23467" y="14982"/>
                    <a:pt x="23508" y="15029"/>
                    <a:pt x="23565" y="15053"/>
                  </a:cubicBezTo>
                  <a:cubicBezTo>
                    <a:pt x="23582" y="15059"/>
                    <a:pt x="23601" y="15063"/>
                    <a:pt x="23620" y="15063"/>
                  </a:cubicBezTo>
                  <a:cubicBezTo>
                    <a:pt x="23663" y="15063"/>
                    <a:pt x="23706" y="15045"/>
                    <a:pt x="23724" y="15007"/>
                  </a:cubicBezTo>
                  <a:cubicBezTo>
                    <a:pt x="23738" y="14983"/>
                    <a:pt x="23738" y="14955"/>
                    <a:pt x="23739" y="14926"/>
                  </a:cubicBezTo>
                  <a:cubicBezTo>
                    <a:pt x="23741" y="14737"/>
                    <a:pt x="23734" y="14544"/>
                    <a:pt x="23671" y="14364"/>
                  </a:cubicBezTo>
                  <a:cubicBezTo>
                    <a:pt x="23645" y="14290"/>
                    <a:pt x="23605" y="14195"/>
                    <a:pt x="23550" y="14138"/>
                  </a:cubicBezTo>
                  <a:cubicBezTo>
                    <a:pt x="23489" y="14072"/>
                    <a:pt x="23365" y="14033"/>
                    <a:pt x="23283" y="14000"/>
                  </a:cubicBezTo>
                  <a:cubicBezTo>
                    <a:pt x="23216" y="13971"/>
                    <a:pt x="23149" y="13948"/>
                    <a:pt x="23077" y="13933"/>
                  </a:cubicBezTo>
                  <a:cubicBezTo>
                    <a:pt x="22994" y="13916"/>
                    <a:pt x="22909" y="13913"/>
                    <a:pt x="22824" y="13913"/>
                  </a:cubicBezTo>
                  <a:cubicBezTo>
                    <a:pt x="22778" y="13913"/>
                    <a:pt x="22732" y="13914"/>
                    <a:pt x="22685" y="13914"/>
                  </a:cubicBezTo>
                  <a:cubicBezTo>
                    <a:pt x="22621" y="13914"/>
                    <a:pt x="22556" y="13912"/>
                    <a:pt x="22492" y="13904"/>
                  </a:cubicBezTo>
                  <a:cubicBezTo>
                    <a:pt x="22317" y="13881"/>
                    <a:pt x="22152" y="13810"/>
                    <a:pt x="22002" y="13717"/>
                  </a:cubicBezTo>
                  <a:cubicBezTo>
                    <a:pt x="21910" y="13660"/>
                    <a:pt x="21823" y="13592"/>
                    <a:pt x="21759" y="13506"/>
                  </a:cubicBezTo>
                  <a:cubicBezTo>
                    <a:pt x="21636" y="13336"/>
                    <a:pt x="21687" y="13152"/>
                    <a:pt x="21729" y="12963"/>
                  </a:cubicBezTo>
                  <a:cubicBezTo>
                    <a:pt x="21773" y="12768"/>
                    <a:pt x="21870" y="12584"/>
                    <a:pt x="22012" y="12442"/>
                  </a:cubicBezTo>
                  <a:cubicBezTo>
                    <a:pt x="22204" y="12248"/>
                    <a:pt x="22465" y="12132"/>
                    <a:pt x="22659" y="11940"/>
                  </a:cubicBezTo>
                  <a:cubicBezTo>
                    <a:pt x="22697" y="11903"/>
                    <a:pt x="22733" y="11859"/>
                    <a:pt x="22750" y="11808"/>
                  </a:cubicBezTo>
                  <a:cubicBezTo>
                    <a:pt x="22801" y="11650"/>
                    <a:pt x="22653" y="11502"/>
                    <a:pt x="22625" y="11338"/>
                  </a:cubicBezTo>
                  <a:cubicBezTo>
                    <a:pt x="22595" y="11169"/>
                    <a:pt x="22697" y="11008"/>
                    <a:pt x="22770" y="10851"/>
                  </a:cubicBezTo>
                  <a:cubicBezTo>
                    <a:pt x="22865" y="10650"/>
                    <a:pt x="22911" y="10428"/>
                    <a:pt x="22908" y="10205"/>
                  </a:cubicBezTo>
                  <a:cubicBezTo>
                    <a:pt x="22906" y="10059"/>
                    <a:pt x="22876" y="9902"/>
                    <a:pt x="22770" y="9799"/>
                  </a:cubicBezTo>
                  <a:cubicBezTo>
                    <a:pt x="22695" y="9726"/>
                    <a:pt x="22591" y="9691"/>
                    <a:pt x="22490" y="9665"/>
                  </a:cubicBezTo>
                  <a:cubicBezTo>
                    <a:pt x="22317" y="9622"/>
                    <a:pt x="22145" y="9595"/>
                    <a:pt x="21975" y="9595"/>
                  </a:cubicBezTo>
                  <a:cubicBezTo>
                    <a:pt x="21820" y="9595"/>
                    <a:pt x="21665" y="9617"/>
                    <a:pt x="21512" y="9669"/>
                  </a:cubicBezTo>
                  <a:cubicBezTo>
                    <a:pt x="21520" y="9612"/>
                    <a:pt x="21530" y="9552"/>
                    <a:pt x="21534" y="9494"/>
                  </a:cubicBezTo>
                  <a:cubicBezTo>
                    <a:pt x="21593" y="8733"/>
                    <a:pt x="21293" y="7907"/>
                    <a:pt x="20640" y="7511"/>
                  </a:cubicBezTo>
                  <a:cubicBezTo>
                    <a:pt x="20513" y="7434"/>
                    <a:pt x="20375" y="7377"/>
                    <a:pt x="20234" y="7329"/>
                  </a:cubicBezTo>
                  <a:lnTo>
                    <a:pt x="20234" y="7329"/>
                  </a:lnTo>
                  <a:cubicBezTo>
                    <a:pt x="20478" y="7338"/>
                    <a:pt x="20723" y="7388"/>
                    <a:pt x="20959" y="7451"/>
                  </a:cubicBezTo>
                  <a:cubicBezTo>
                    <a:pt x="21427" y="7577"/>
                    <a:pt x="21890" y="7756"/>
                    <a:pt x="22374" y="7768"/>
                  </a:cubicBezTo>
                  <a:cubicBezTo>
                    <a:pt x="22389" y="7769"/>
                    <a:pt x="22404" y="7769"/>
                    <a:pt x="22419" y="7769"/>
                  </a:cubicBezTo>
                  <a:cubicBezTo>
                    <a:pt x="22892" y="7769"/>
                    <a:pt x="23397" y="7567"/>
                    <a:pt x="23600" y="7142"/>
                  </a:cubicBezTo>
                  <a:cubicBezTo>
                    <a:pt x="23674" y="6987"/>
                    <a:pt x="23703" y="6816"/>
                    <a:pt x="23720" y="6644"/>
                  </a:cubicBezTo>
                  <a:cubicBezTo>
                    <a:pt x="23787" y="6022"/>
                    <a:pt x="23724" y="5387"/>
                    <a:pt x="23536" y="4790"/>
                  </a:cubicBezTo>
                  <a:cubicBezTo>
                    <a:pt x="23518" y="4727"/>
                    <a:pt x="23489" y="4657"/>
                    <a:pt x="23426" y="4633"/>
                  </a:cubicBezTo>
                  <a:cubicBezTo>
                    <a:pt x="23412" y="4627"/>
                    <a:pt x="23398" y="4625"/>
                    <a:pt x="23384" y="4625"/>
                  </a:cubicBezTo>
                  <a:cubicBezTo>
                    <a:pt x="23304" y="4625"/>
                    <a:pt x="23232" y="4709"/>
                    <a:pt x="23186" y="4784"/>
                  </a:cubicBezTo>
                  <a:cubicBezTo>
                    <a:pt x="22998" y="5098"/>
                    <a:pt x="22834" y="5430"/>
                    <a:pt x="22701" y="5773"/>
                  </a:cubicBezTo>
                  <a:cubicBezTo>
                    <a:pt x="22553" y="6152"/>
                    <a:pt x="22431" y="6561"/>
                    <a:pt x="22140" y="6845"/>
                  </a:cubicBezTo>
                  <a:cubicBezTo>
                    <a:pt x="21924" y="7059"/>
                    <a:pt x="21620" y="7179"/>
                    <a:pt x="21316" y="7179"/>
                  </a:cubicBezTo>
                  <a:cubicBezTo>
                    <a:pt x="21266" y="7179"/>
                    <a:pt x="21216" y="7176"/>
                    <a:pt x="21166" y="7169"/>
                  </a:cubicBezTo>
                  <a:cubicBezTo>
                    <a:pt x="20986" y="7145"/>
                    <a:pt x="20815" y="7080"/>
                    <a:pt x="20638" y="7038"/>
                  </a:cubicBezTo>
                  <a:cubicBezTo>
                    <a:pt x="20478" y="6999"/>
                    <a:pt x="20313" y="6980"/>
                    <a:pt x="20148" y="6980"/>
                  </a:cubicBezTo>
                  <a:cubicBezTo>
                    <a:pt x="19865" y="6980"/>
                    <a:pt x="19581" y="7036"/>
                    <a:pt x="19319" y="7145"/>
                  </a:cubicBezTo>
                  <a:cubicBezTo>
                    <a:pt x="19188" y="7134"/>
                    <a:pt x="19056" y="7129"/>
                    <a:pt x="18925" y="7129"/>
                  </a:cubicBezTo>
                  <a:cubicBezTo>
                    <a:pt x="17598" y="7129"/>
                    <a:pt x="16268" y="7681"/>
                    <a:pt x="15082" y="8332"/>
                  </a:cubicBezTo>
                  <a:cubicBezTo>
                    <a:pt x="14912" y="8426"/>
                    <a:pt x="14741" y="8523"/>
                    <a:pt x="14568" y="8616"/>
                  </a:cubicBezTo>
                  <a:cubicBezTo>
                    <a:pt x="14531" y="8602"/>
                    <a:pt x="14494" y="8577"/>
                    <a:pt x="14465" y="8551"/>
                  </a:cubicBezTo>
                  <a:cubicBezTo>
                    <a:pt x="14275" y="8392"/>
                    <a:pt x="14061" y="8142"/>
                    <a:pt x="14259" y="7924"/>
                  </a:cubicBezTo>
                  <a:cubicBezTo>
                    <a:pt x="14325" y="7852"/>
                    <a:pt x="14417" y="7806"/>
                    <a:pt x="14515" y="7793"/>
                  </a:cubicBezTo>
                  <a:cubicBezTo>
                    <a:pt x="14849" y="7745"/>
                    <a:pt x="15137" y="7492"/>
                    <a:pt x="15240" y="7173"/>
                  </a:cubicBezTo>
                  <a:cubicBezTo>
                    <a:pt x="15324" y="6909"/>
                    <a:pt x="15298" y="6587"/>
                    <a:pt x="15496" y="6392"/>
                  </a:cubicBezTo>
                  <a:cubicBezTo>
                    <a:pt x="15590" y="6300"/>
                    <a:pt x="15718" y="6254"/>
                    <a:pt x="15846" y="6226"/>
                  </a:cubicBezTo>
                  <a:cubicBezTo>
                    <a:pt x="16000" y="6191"/>
                    <a:pt x="16155" y="6177"/>
                    <a:pt x="16311" y="6177"/>
                  </a:cubicBezTo>
                  <a:cubicBezTo>
                    <a:pt x="16830" y="6177"/>
                    <a:pt x="17358" y="6332"/>
                    <a:pt x="17884" y="6373"/>
                  </a:cubicBezTo>
                  <a:cubicBezTo>
                    <a:pt x="17988" y="6381"/>
                    <a:pt x="18093" y="6385"/>
                    <a:pt x="18197" y="6385"/>
                  </a:cubicBezTo>
                  <a:cubicBezTo>
                    <a:pt x="18622" y="6385"/>
                    <a:pt x="19047" y="6321"/>
                    <a:pt x="19464" y="6239"/>
                  </a:cubicBezTo>
                  <a:cubicBezTo>
                    <a:pt x="20266" y="6083"/>
                    <a:pt x="21094" y="5835"/>
                    <a:pt x="21661" y="5247"/>
                  </a:cubicBezTo>
                  <a:cubicBezTo>
                    <a:pt x="21983" y="4912"/>
                    <a:pt x="22199" y="4489"/>
                    <a:pt x="22365" y="4054"/>
                  </a:cubicBezTo>
                  <a:cubicBezTo>
                    <a:pt x="22769" y="2996"/>
                    <a:pt x="22902" y="1829"/>
                    <a:pt x="22691" y="714"/>
                  </a:cubicBezTo>
                  <a:cubicBezTo>
                    <a:pt x="22668" y="592"/>
                    <a:pt x="22591" y="481"/>
                    <a:pt x="22477" y="430"/>
                  </a:cubicBezTo>
                  <a:cubicBezTo>
                    <a:pt x="22433" y="411"/>
                    <a:pt x="22392" y="402"/>
                    <a:pt x="22355" y="402"/>
                  </a:cubicBezTo>
                  <a:cubicBezTo>
                    <a:pt x="22224" y="402"/>
                    <a:pt x="22126" y="505"/>
                    <a:pt x="22045" y="602"/>
                  </a:cubicBezTo>
                  <a:cubicBezTo>
                    <a:pt x="21377" y="1411"/>
                    <a:pt x="20955" y="2390"/>
                    <a:pt x="20595" y="3376"/>
                  </a:cubicBezTo>
                  <a:cubicBezTo>
                    <a:pt x="20408" y="3888"/>
                    <a:pt x="20225" y="4423"/>
                    <a:pt x="19848" y="4816"/>
                  </a:cubicBezTo>
                  <a:cubicBezTo>
                    <a:pt x="19305" y="5380"/>
                    <a:pt x="18466" y="5542"/>
                    <a:pt x="17684" y="5545"/>
                  </a:cubicBezTo>
                  <a:cubicBezTo>
                    <a:pt x="17675" y="5545"/>
                    <a:pt x="17665" y="5545"/>
                    <a:pt x="17655" y="5545"/>
                  </a:cubicBezTo>
                  <a:cubicBezTo>
                    <a:pt x="17129" y="5545"/>
                    <a:pt x="16602" y="5490"/>
                    <a:pt x="16077" y="5490"/>
                  </a:cubicBezTo>
                  <a:cubicBezTo>
                    <a:pt x="15831" y="5490"/>
                    <a:pt x="15586" y="5502"/>
                    <a:pt x="15341" y="5538"/>
                  </a:cubicBezTo>
                  <a:cubicBezTo>
                    <a:pt x="15120" y="5570"/>
                    <a:pt x="14886" y="5632"/>
                    <a:pt x="14741" y="5800"/>
                  </a:cubicBezTo>
                  <a:cubicBezTo>
                    <a:pt x="14538" y="6036"/>
                    <a:pt x="14574" y="6386"/>
                    <a:pt x="14612" y="6694"/>
                  </a:cubicBezTo>
                  <a:cubicBezTo>
                    <a:pt x="14649" y="7003"/>
                    <a:pt x="14659" y="7363"/>
                    <a:pt x="14427" y="7570"/>
                  </a:cubicBezTo>
                  <a:cubicBezTo>
                    <a:pt x="14250" y="7727"/>
                    <a:pt x="13986" y="7744"/>
                    <a:pt x="13796" y="7882"/>
                  </a:cubicBezTo>
                  <a:cubicBezTo>
                    <a:pt x="13590" y="8032"/>
                    <a:pt x="13504" y="8328"/>
                    <a:pt x="13597" y="8566"/>
                  </a:cubicBezTo>
                  <a:cubicBezTo>
                    <a:pt x="13666" y="8736"/>
                    <a:pt x="13822" y="8864"/>
                    <a:pt x="14000" y="8911"/>
                  </a:cubicBezTo>
                  <a:cubicBezTo>
                    <a:pt x="13566" y="9119"/>
                    <a:pt x="13118" y="9279"/>
                    <a:pt x="12642" y="9321"/>
                  </a:cubicBezTo>
                  <a:cubicBezTo>
                    <a:pt x="12575" y="9328"/>
                    <a:pt x="12506" y="9331"/>
                    <a:pt x="12438" y="9331"/>
                  </a:cubicBezTo>
                  <a:cubicBezTo>
                    <a:pt x="12425" y="9331"/>
                    <a:pt x="12413" y="9330"/>
                    <a:pt x="12400" y="9330"/>
                  </a:cubicBezTo>
                  <a:cubicBezTo>
                    <a:pt x="12152" y="8908"/>
                    <a:pt x="12015" y="8421"/>
                    <a:pt x="12010" y="7930"/>
                  </a:cubicBezTo>
                  <a:cubicBezTo>
                    <a:pt x="12007" y="7650"/>
                    <a:pt x="12058" y="7346"/>
                    <a:pt x="12264" y="7158"/>
                  </a:cubicBezTo>
                  <a:cubicBezTo>
                    <a:pt x="12517" y="6927"/>
                    <a:pt x="12913" y="6946"/>
                    <a:pt x="13205" y="6766"/>
                  </a:cubicBezTo>
                  <a:cubicBezTo>
                    <a:pt x="13700" y="6458"/>
                    <a:pt x="13702" y="5722"/>
                    <a:pt x="14089" y="5285"/>
                  </a:cubicBezTo>
                  <a:cubicBezTo>
                    <a:pt x="14376" y="4959"/>
                    <a:pt x="14835" y="4849"/>
                    <a:pt x="15275" y="4849"/>
                  </a:cubicBezTo>
                  <a:cubicBezTo>
                    <a:pt x="15306" y="4849"/>
                    <a:pt x="15338" y="4849"/>
                    <a:pt x="15369" y="4851"/>
                  </a:cubicBezTo>
                  <a:cubicBezTo>
                    <a:pt x="15815" y="4866"/>
                    <a:pt x="16255" y="4969"/>
                    <a:pt x="16700" y="4969"/>
                  </a:cubicBezTo>
                  <a:cubicBezTo>
                    <a:pt x="16721" y="4969"/>
                    <a:pt x="16741" y="4969"/>
                    <a:pt x="16762" y="4969"/>
                  </a:cubicBezTo>
                  <a:cubicBezTo>
                    <a:pt x="17815" y="4946"/>
                    <a:pt x="18787" y="4275"/>
                    <a:pt x="19345" y="3381"/>
                  </a:cubicBezTo>
                  <a:cubicBezTo>
                    <a:pt x="19902" y="2487"/>
                    <a:pt x="20084" y="1399"/>
                    <a:pt x="20041" y="347"/>
                  </a:cubicBezTo>
                  <a:cubicBezTo>
                    <a:pt x="20038" y="266"/>
                    <a:pt x="20033" y="181"/>
                    <a:pt x="19988" y="114"/>
                  </a:cubicBezTo>
                  <a:cubicBezTo>
                    <a:pt x="19938" y="37"/>
                    <a:pt x="19846" y="1"/>
                    <a:pt x="197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5"/>
            <p:cNvSpPr/>
            <p:nvPr/>
          </p:nvSpPr>
          <p:spPr>
            <a:xfrm>
              <a:off x="2306575" y="2220650"/>
              <a:ext cx="82525" cy="173750"/>
            </a:xfrm>
            <a:custGeom>
              <a:avLst/>
              <a:gdLst/>
              <a:ahLst/>
              <a:cxnLst/>
              <a:rect l="l" t="t" r="r" b="b"/>
              <a:pathLst>
                <a:path w="3301" h="6950" extrusionOk="0">
                  <a:moveTo>
                    <a:pt x="715" y="0"/>
                  </a:moveTo>
                  <a:cubicBezTo>
                    <a:pt x="504" y="0"/>
                    <a:pt x="585" y="522"/>
                    <a:pt x="541" y="688"/>
                  </a:cubicBezTo>
                  <a:cubicBezTo>
                    <a:pt x="450" y="1023"/>
                    <a:pt x="219" y="1305"/>
                    <a:pt x="124" y="1639"/>
                  </a:cubicBezTo>
                  <a:cubicBezTo>
                    <a:pt x="1" y="2072"/>
                    <a:pt x="121" y="2538"/>
                    <a:pt x="304" y="2951"/>
                  </a:cubicBezTo>
                  <a:cubicBezTo>
                    <a:pt x="594" y="3607"/>
                    <a:pt x="1035" y="4185"/>
                    <a:pt x="1498" y="4734"/>
                  </a:cubicBezTo>
                  <a:cubicBezTo>
                    <a:pt x="1694" y="4966"/>
                    <a:pt x="1898" y="5196"/>
                    <a:pt x="2054" y="5458"/>
                  </a:cubicBezTo>
                  <a:cubicBezTo>
                    <a:pt x="2211" y="5720"/>
                    <a:pt x="2320" y="6018"/>
                    <a:pt x="2309" y="6322"/>
                  </a:cubicBezTo>
                  <a:cubicBezTo>
                    <a:pt x="2304" y="6455"/>
                    <a:pt x="2278" y="6592"/>
                    <a:pt x="2310" y="6720"/>
                  </a:cubicBezTo>
                  <a:cubicBezTo>
                    <a:pt x="2339" y="6838"/>
                    <a:pt x="2442" y="6949"/>
                    <a:pt x="2560" y="6949"/>
                  </a:cubicBezTo>
                  <a:cubicBezTo>
                    <a:pt x="2570" y="6949"/>
                    <a:pt x="2581" y="6948"/>
                    <a:pt x="2593" y="6946"/>
                  </a:cubicBezTo>
                  <a:cubicBezTo>
                    <a:pt x="2761" y="6913"/>
                    <a:pt x="2799" y="6698"/>
                    <a:pt x="2830" y="6530"/>
                  </a:cubicBezTo>
                  <a:cubicBezTo>
                    <a:pt x="2879" y="6268"/>
                    <a:pt x="2996" y="6022"/>
                    <a:pt x="3071" y="5766"/>
                  </a:cubicBezTo>
                  <a:cubicBezTo>
                    <a:pt x="3301" y="4991"/>
                    <a:pt x="3117" y="4106"/>
                    <a:pt x="2598" y="3485"/>
                  </a:cubicBezTo>
                  <a:cubicBezTo>
                    <a:pt x="2342" y="3180"/>
                    <a:pt x="2018" y="2940"/>
                    <a:pt x="1730" y="2666"/>
                  </a:cubicBezTo>
                  <a:cubicBezTo>
                    <a:pt x="1443" y="2390"/>
                    <a:pt x="1184" y="2060"/>
                    <a:pt x="1114" y="1667"/>
                  </a:cubicBezTo>
                  <a:cubicBezTo>
                    <a:pt x="1059" y="1352"/>
                    <a:pt x="1131" y="1029"/>
                    <a:pt x="1114" y="709"/>
                  </a:cubicBezTo>
                  <a:cubicBezTo>
                    <a:pt x="1102" y="497"/>
                    <a:pt x="1014" y="110"/>
                    <a:pt x="787" y="16"/>
                  </a:cubicBezTo>
                  <a:cubicBezTo>
                    <a:pt x="760" y="5"/>
                    <a:pt x="736" y="0"/>
                    <a:pt x="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5"/>
            <p:cNvSpPr/>
            <p:nvPr/>
          </p:nvSpPr>
          <p:spPr>
            <a:xfrm>
              <a:off x="2342875" y="2221375"/>
              <a:ext cx="132550" cy="177675"/>
            </a:xfrm>
            <a:custGeom>
              <a:avLst/>
              <a:gdLst/>
              <a:ahLst/>
              <a:cxnLst/>
              <a:rect l="l" t="t" r="r" b="b"/>
              <a:pathLst>
                <a:path w="5302" h="7107" extrusionOk="0">
                  <a:moveTo>
                    <a:pt x="417" y="0"/>
                  </a:moveTo>
                  <a:cubicBezTo>
                    <a:pt x="321" y="0"/>
                    <a:pt x="233" y="69"/>
                    <a:pt x="162" y="253"/>
                  </a:cubicBezTo>
                  <a:cubicBezTo>
                    <a:pt x="1" y="670"/>
                    <a:pt x="308" y="1308"/>
                    <a:pt x="591" y="1610"/>
                  </a:cubicBezTo>
                  <a:cubicBezTo>
                    <a:pt x="1165" y="2222"/>
                    <a:pt x="2169" y="2234"/>
                    <a:pt x="2779" y="2812"/>
                  </a:cubicBezTo>
                  <a:cubicBezTo>
                    <a:pt x="3041" y="3059"/>
                    <a:pt x="3206" y="3393"/>
                    <a:pt x="3322" y="3734"/>
                  </a:cubicBezTo>
                  <a:cubicBezTo>
                    <a:pt x="3444" y="4092"/>
                    <a:pt x="3520" y="4467"/>
                    <a:pt x="3513" y="4843"/>
                  </a:cubicBezTo>
                  <a:cubicBezTo>
                    <a:pt x="3502" y="5525"/>
                    <a:pt x="3228" y="6191"/>
                    <a:pt x="3287" y="6869"/>
                  </a:cubicBezTo>
                  <a:cubicBezTo>
                    <a:pt x="3293" y="6934"/>
                    <a:pt x="3304" y="7003"/>
                    <a:pt x="3346" y="7051"/>
                  </a:cubicBezTo>
                  <a:cubicBezTo>
                    <a:pt x="3381" y="7090"/>
                    <a:pt x="3428" y="7106"/>
                    <a:pt x="3478" y="7106"/>
                  </a:cubicBezTo>
                  <a:cubicBezTo>
                    <a:pt x="3569" y="7106"/>
                    <a:pt x="3671" y="7053"/>
                    <a:pt x="3740" y="6987"/>
                  </a:cubicBezTo>
                  <a:cubicBezTo>
                    <a:pt x="3998" y="6739"/>
                    <a:pt x="4090" y="6365"/>
                    <a:pt x="4122" y="6010"/>
                  </a:cubicBezTo>
                  <a:cubicBezTo>
                    <a:pt x="4155" y="5654"/>
                    <a:pt x="4139" y="5289"/>
                    <a:pt x="4234" y="4945"/>
                  </a:cubicBezTo>
                  <a:cubicBezTo>
                    <a:pt x="4382" y="4404"/>
                    <a:pt x="4780" y="3970"/>
                    <a:pt x="5023" y="3465"/>
                  </a:cubicBezTo>
                  <a:cubicBezTo>
                    <a:pt x="5172" y="3154"/>
                    <a:pt x="5262" y="2815"/>
                    <a:pt x="5286" y="2470"/>
                  </a:cubicBezTo>
                  <a:cubicBezTo>
                    <a:pt x="5302" y="2247"/>
                    <a:pt x="5288" y="2017"/>
                    <a:pt x="5196" y="1813"/>
                  </a:cubicBezTo>
                  <a:cubicBezTo>
                    <a:pt x="5024" y="1434"/>
                    <a:pt x="4608" y="1221"/>
                    <a:pt x="4199" y="1148"/>
                  </a:cubicBezTo>
                  <a:cubicBezTo>
                    <a:pt x="3791" y="1073"/>
                    <a:pt x="3370" y="1111"/>
                    <a:pt x="2955" y="1080"/>
                  </a:cubicBezTo>
                  <a:cubicBezTo>
                    <a:pt x="2557" y="1050"/>
                    <a:pt x="2164" y="958"/>
                    <a:pt x="1774" y="866"/>
                  </a:cubicBezTo>
                  <a:cubicBezTo>
                    <a:pt x="1524" y="808"/>
                    <a:pt x="1259" y="742"/>
                    <a:pt x="1075" y="562"/>
                  </a:cubicBezTo>
                  <a:cubicBezTo>
                    <a:pt x="924" y="415"/>
                    <a:pt x="650"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5"/>
            <p:cNvSpPr/>
            <p:nvPr/>
          </p:nvSpPr>
          <p:spPr>
            <a:xfrm>
              <a:off x="1898650" y="2217650"/>
              <a:ext cx="123850" cy="100175"/>
            </a:xfrm>
            <a:custGeom>
              <a:avLst/>
              <a:gdLst/>
              <a:ahLst/>
              <a:cxnLst/>
              <a:rect l="l" t="t" r="r" b="b"/>
              <a:pathLst>
                <a:path w="4954" h="4007" extrusionOk="0">
                  <a:moveTo>
                    <a:pt x="4681" y="1"/>
                  </a:moveTo>
                  <a:cubicBezTo>
                    <a:pt x="4497" y="1"/>
                    <a:pt x="4307" y="376"/>
                    <a:pt x="4224" y="500"/>
                  </a:cubicBezTo>
                  <a:cubicBezTo>
                    <a:pt x="3981" y="866"/>
                    <a:pt x="3740" y="1231"/>
                    <a:pt x="3498" y="1597"/>
                  </a:cubicBezTo>
                  <a:cubicBezTo>
                    <a:pt x="3372" y="1787"/>
                    <a:pt x="3246" y="1980"/>
                    <a:pt x="3081" y="2138"/>
                  </a:cubicBezTo>
                  <a:cubicBezTo>
                    <a:pt x="2917" y="2298"/>
                    <a:pt x="2709" y="2421"/>
                    <a:pt x="2483" y="2447"/>
                  </a:cubicBezTo>
                  <a:cubicBezTo>
                    <a:pt x="2452" y="2450"/>
                    <a:pt x="2421" y="2452"/>
                    <a:pt x="2391" y="2452"/>
                  </a:cubicBezTo>
                  <a:cubicBezTo>
                    <a:pt x="1948" y="2452"/>
                    <a:pt x="1535" y="2112"/>
                    <a:pt x="1090" y="2112"/>
                  </a:cubicBezTo>
                  <a:cubicBezTo>
                    <a:pt x="1063" y="2112"/>
                    <a:pt x="1035" y="2113"/>
                    <a:pt x="1008" y="2116"/>
                  </a:cubicBezTo>
                  <a:cubicBezTo>
                    <a:pt x="635" y="2152"/>
                    <a:pt x="334" y="2450"/>
                    <a:pt x="162" y="2783"/>
                  </a:cubicBezTo>
                  <a:cubicBezTo>
                    <a:pt x="67" y="2968"/>
                    <a:pt x="0" y="3172"/>
                    <a:pt x="10" y="3379"/>
                  </a:cubicBezTo>
                  <a:cubicBezTo>
                    <a:pt x="11" y="3413"/>
                    <a:pt x="17" y="3450"/>
                    <a:pt x="41" y="3472"/>
                  </a:cubicBezTo>
                  <a:cubicBezTo>
                    <a:pt x="65" y="3495"/>
                    <a:pt x="98" y="3500"/>
                    <a:pt x="129" y="3502"/>
                  </a:cubicBezTo>
                  <a:cubicBezTo>
                    <a:pt x="174" y="3507"/>
                    <a:pt x="220" y="3510"/>
                    <a:pt x="266" y="3510"/>
                  </a:cubicBezTo>
                  <a:cubicBezTo>
                    <a:pt x="331" y="3510"/>
                    <a:pt x="396" y="3503"/>
                    <a:pt x="457" y="3485"/>
                  </a:cubicBezTo>
                  <a:cubicBezTo>
                    <a:pt x="602" y="3439"/>
                    <a:pt x="719" y="3332"/>
                    <a:pt x="854" y="3264"/>
                  </a:cubicBezTo>
                  <a:cubicBezTo>
                    <a:pt x="977" y="3201"/>
                    <a:pt x="1113" y="3173"/>
                    <a:pt x="1251" y="3173"/>
                  </a:cubicBezTo>
                  <a:cubicBezTo>
                    <a:pt x="1377" y="3173"/>
                    <a:pt x="1505" y="3197"/>
                    <a:pt x="1624" y="3241"/>
                  </a:cubicBezTo>
                  <a:cubicBezTo>
                    <a:pt x="1871" y="3334"/>
                    <a:pt x="2082" y="3505"/>
                    <a:pt x="2259" y="3703"/>
                  </a:cubicBezTo>
                  <a:cubicBezTo>
                    <a:pt x="2357" y="3812"/>
                    <a:pt x="2451" y="3934"/>
                    <a:pt x="2589" y="3983"/>
                  </a:cubicBezTo>
                  <a:cubicBezTo>
                    <a:pt x="2641" y="4001"/>
                    <a:pt x="2696" y="4007"/>
                    <a:pt x="2751" y="4007"/>
                  </a:cubicBezTo>
                  <a:cubicBezTo>
                    <a:pt x="2770" y="4007"/>
                    <a:pt x="2789" y="4006"/>
                    <a:pt x="2809" y="4005"/>
                  </a:cubicBezTo>
                  <a:cubicBezTo>
                    <a:pt x="3001" y="3990"/>
                    <a:pt x="3190" y="3925"/>
                    <a:pt x="3349" y="3815"/>
                  </a:cubicBezTo>
                  <a:cubicBezTo>
                    <a:pt x="3574" y="3657"/>
                    <a:pt x="3732" y="3423"/>
                    <a:pt x="3865" y="3184"/>
                  </a:cubicBezTo>
                  <a:cubicBezTo>
                    <a:pt x="4026" y="2899"/>
                    <a:pt x="4162" y="2599"/>
                    <a:pt x="4280" y="2293"/>
                  </a:cubicBezTo>
                  <a:cubicBezTo>
                    <a:pt x="4490" y="1749"/>
                    <a:pt x="4641" y="1184"/>
                    <a:pt x="4783" y="618"/>
                  </a:cubicBezTo>
                  <a:cubicBezTo>
                    <a:pt x="4826" y="440"/>
                    <a:pt x="4954" y="181"/>
                    <a:pt x="4772" y="35"/>
                  </a:cubicBezTo>
                  <a:cubicBezTo>
                    <a:pt x="4742" y="11"/>
                    <a:pt x="4712" y="1"/>
                    <a:pt x="4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5"/>
            <p:cNvSpPr/>
            <p:nvPr/>
          </p:nvSpPr>
          <p:spPr>
            <a:xfrm>
              <a:off x="1894175" y="2684575"/>
              <a:ext cx="162400" cy="135975"/>
            </a:xfrm>
            <a:custGeom>
              <a:avLst/>
              <a:gdLst/>
              <a:ahLst/>
              <a:cxnLst/>
              <a:rect l="l" t="t" r="r" b="b"/>
              <a:pathLst>
                <a:path w="6496" h="5439" extrusionOk="0">
                  <a:moveTo>
                    <a:pt x="6129" y="0"/>
                  </a:moveTo>
                  <a:cubicBezTo>
                    <a:pt x="6107" y="0"/>
                    <a:pt x="6085" y="2"/>
                    <a:pt x="6064" y="5"/>
                  </a:cubicBezTo>
                  <a:cubicBezTo>
                    <a:pt x="5811" y="45"/>
                    <a:pt x="5713" y="216"/>
                    <a:pt x="5548" y="379"/>
                  </a:cubicBezTo>
                  <a:cubicBezTo>
                    <a:pt x="5382" y="544"/>
                    <a:pt x="5195" y="687"/>
                    <a:pt x="5000" y="814"/>
                  </a:cubicBezTo>
                  <a:cubicBezTo>
                    <a:pt x="4607" y="1071"/>
                    <a:pt x="4176" y="1261"/>
                    <a:pt x="3744" y="1443"/>
                  </a:cubicBezTo>
                  <a:cubicBezTo>
                    <a:pt x="3376" y="1598"/>
                    <a:pt x="3001" y="1751"/>
                    <a:pt x="2605" y="1793"/>
                  </a:cubicBezTo>
                  <a:cubicBezTo>
                    <a:pt x="2494" y="1806"/>
                    <a:pt x="2380" y="1809"/>
                    <a:pt x="2266" y="1809"/>
                  </a:cubicBezTo>
                  <a:cubicBezTo>
                    <a:pt x="2092" y="1809"/>
                    <a:pt x="1916" y="1801"/>
                    <a:pt x="1743" y="1801"/>
                  </a:cubicBezTo>
                  <a:cubicBezTo>
                    <a:pt x="1433" y="1801"/>
                    <a:pt x="1132" y="1829"/>
                    <a:pt x="868" y="1984"/>
                  </a:cubicBezTo>
                  <a:cubicBezTo>
                    <a:pt x="605" y="2138"/>
                    <a:pt x="416" y="2404"/>
                    <a:pt x="318" y="2693"/>
                  </a:cubicBezTo>
                  <a:cubicBezTo>
                    <a:pt x="219" y="2982"/>
                    <a:pt x="201" y="3294"/>
                    <a:pt x="221" y="3599"/>
                  </a:cubicBezTo>
                  <a:cubicBezTo>
                    <a:pt x="248" y="4015"/>
                    <a:pt x="339" y="4449"/>
                    <a:pt x="182" y="4834"/>
                  </a:cubicBezTo>
                  <a:cubicBezTo>
                    <a:pt x="115" y="4999"/>
                    <a:pt x="0" y="5168"/>
                    <a:pt x="46" y="5341"/>
                  </a:cubicBezTo>
                  <a:cubicBezTo>
                    <a:pt x="55" y="5368"/>
                    <a:pt x="66" y="5393"/>
                    <a:pt x="88" y="5411"/>
                  </a:cubicBezTo>
                  <a:cubicBezTo>
                    <a:pt x="107" y="5426"/>
                    <a:pt x="133" y="5431"/>
                    <a:pt x="157" y="5436"/>
                  </a:cubicBezTo>
                  <a:cubicBezTo>
                    <a:pt x="173" y="5437"/>
                    <a:pt x="188" y="5438"/>
                    <a:pt x="203" y="5438"/>
                  </a:cubicBezTo>
                  <a:cubicBezTo>
                    <a:pt x="395" y="5438"/>
                    <a:pt x="568" y="5293"/>
                    <a:pt x="663" y="5122"/>
                  </a:cubicBezTo>
                  <a:cubicBezTo>
                    <a:pt x="766" y="4938"/>
                    <a:pt x="804" y="4726"/>
                    <a:pt x="871" y="4526"/>
                  </a:cubicBezTo>
                  <a:cubicBezTo>
                    <a:pt x="936" y="4327"/>
                    <a:pt x="1048" y="4124"/>
                    <a:pt x="1241" y="4036"/>
                  </a:cubicBezTo>
                  <a:cubicBezTo>
                    <a:pt x="1317" y="4000"/>
                    <a:pt x="1399" y="3986"/>
                    <a:pt x="1481" y="3986"/>
                  </a:cubicBezTo>
                  <a:cubicBezTo>
                    <a:pt x="1646" y="3986"/>
                    <a:pt x="1818" y="4041"/>
                    <a:pt x="1978" y="4093"/>
                  </a:cubicBezTo>
                  <a:cubicBezTo>
                    <a:pt x="2387" y="4227"/>
                    <a:pt x="2825" y="4335"/>
                    <a:pt x="3251" y="4335"/>
                  </a:cubicBezTo>
                  <a:cubicBezTo>
                    <a:pt x="3514" y="4335"/>
                    <a:pt x="3772" y="4294"/>
                    <a:pt x="4017" y="4193"/>
                  </a:cubicBezTo>
                  <a:cubicBezTo>
                    <a:pt x="4727" y="3902"/>
                    <a:pt x="5159" y="3168"/>
                    <a:pt x="5375" y="2433"/>
                  </a:cubicBezTo>
                  <a:cubicBezTo>
                    <a:pt x="5537" y="1881"/>
                    <a:pt x="5627" y="1264"/>
                    <a:pt x="6041" y="865"/>
                  </a:cubicBezTo>
                  <a:cubicBezTo>
                    <a:pt x="6148" y="763"/>
                    <a:pt x="6273" y="677"/>
                    <a:pt x="6362" y="558"/>
                  </a:cubicBezTo>
                  <a:cubicBezTo>
                    <a:pt x="6451" y="440"/>
                    <a:pt x="6495" y="270"/>
                    <a:pt x="6418" y="143"/>
                  </a:cubicBezTo>
                  <a:cubicBezTo>
                    <a:pt x="6360" y="47"/>
                    <a:pt x="6244" y="0"/>
                    <a:pt x="6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5"/>
            <p:cNvSpPr/>
            <p:nvPr/>
          </p:nvSpPr>
          <p:spPr>
            <a:xfrm>
              <a:off x="1891375" y="2572875"/>
              <a:ext cx="112575" cy="72425"/>
            </a:xfrm>
            <a:custGeom>
              <a:avLst/>
              <a:gdLst/>
              <a:ahLst/>
              <a:cxnLst/>
              <a:rect l="l" t="t" r="r" b="b"/>
              <a:pathLst>
                <a:path w="4503" h="2897" extrusionOk="0">
                  <a:moveTo>
                    <a:pt x="922" y="1"/>
                  </a:moveTo>
                  <a:cubicBezTo>
                    <a:pt x="892" y="1"/>
                    <a:pt x="861" y="4"/>
                    <a:pt x="831" y="12"/>
                  </a:cubicBezTo>
                  <a:cubicBezTo>
                    <a:pt x="662" y="56"/>
                    <a:pt x="548" y="213"/>
                    <a:pt x="482" y="375"/>
                  </a:cubicBezTo>
                  <a:cubicBezTo>
                    <a:pt x="354" y="690"/>
                    <a:pt x="359" y="1056"/>
                    <a:pt x="189" y="1353"/>
                  </a:cubicBezTo>
                  <a:cubicBezTo>
                    <a:pt x="94" y="1522"/>
                    <a:pt x="0" y="1579"/>
                    <a:pt x="54" y="1800"/>
                  </a:cubicBezTo>
                  <a:cubicBezTo>
                    <a:pt x="81" y="1924"/>
                    <a:pt x="135" y="2056"/>
                    <a:pt x="248" y="2113"/>
                  </a:cubicBezTo>
                  <a:cubicBezTo>
                    <a:pt x="288" y="2132"/>
                    <a:pt x="330" y="2140"/>
                    <a:pt x="374" y="2140"/>
                  </a:cubicBezTo>
                  <a:cubicBezTo>
                    <a:pt x="472" y="2140"/>
                    <a:pt x="575" y="2099"/>
                    <a:pt x="667" y="2058"/>
                  </a:cubicBezTo>
                  <a:cubicBezTo>
                    <a:pt x="819" y="1991"/>
                    <a:pt x="973" y="1927"/>
                    <a:pt x="1137" y="1899"/>
                  </a:cubicBezTo>
                  <a:cubicBezTo>
                    <a:pt x="1186" y="1891"/>
                    <a:pt x="1236" y="1886"/>
                    <a:pt x="1287" y="1886"/>
                  </a:cubicBezTo>
                  <a:cubicBezTo>
                    <a:pt x="1403" y="1886"/>
                    <a:pt x="1520" y="1910"/>
                    <a:pt x="1620" y="1966"/>
                  </a:cubicBezTo>
                  <a:cubicBezTo>
                    <a:pt x="1964" y="2160"/>
                    <a:pt x="2036" y="2674"/>
                    <a:pt x="2393" y="2843"/>
                  </a:cubicBezTo>
                  <a:cubicBezTo>
                    <a:pt x="2470" y="2880"/>
                    <a:pt x="2555" y="2896"/>
                    <a:pt x="2641" y="2896"/>
                  </a:cubicBezTo>
                  <a:cubicBezTo>
                    <a:pt x="2745" y="2896"/>
                    <a:pt x="2851" y="2873"/>
                    <a:pt x="2947" y="2834"/>
                  </a:cubicBezTo>
                  <a:cubicBezTo>
                    <a:pt x="3122" y="2764"/>
                    <a:pt x="3276" y="2646"/>
                    <a:pt x="3427" y="2530"/>
                  </a:cubicBezTo>
                  <a:cubicBezTo>
                    <a:pt x="3635" y="2370"/>
                    <a:pt x="3843" y="2210"/>
                    <a:pt x="4051" y="2050"/>
                  </a:cubicBezTo>
                  <a:cubicBezTo>
                    <a:pt x="4160" y="1966"/>
                    <a:pt x="4271" y="1880"/>
                    <a:pt x="4357" y="1772"/>
                  </a:cubicBezTo>
                  <a:cubicBezTo>
                    <a:pt x="4442" y="1665"/>
                    <a:pt x="4503" y="1528"/>
                    <a:pt x="4492" y="1390"/>
                  </a:cubicBezTo>
                  <a:cubicBezTo>
                    <a:pt x="4490" y="1364"/>
                    <a:pt x="4484" y="1337"/>
                    <a:pt x="4467" y="1318"/>
                  </a:cubicBezTo>
                  <a:cubicBezTo>
                    <a:pt x="4448" y="1301"/>
                    <a:pt x="4421" y="1297"/>
                    <a:pt x="4395" y="1297"/>
                  </a:cubicBezTo>
                  <a:cubicBezTo>
                    <a:pt x="4387" y="1297"/>
                    <a:pt x="4380" y="1297"/>
                    <a:pt x="4372" y="1298"/>
                  </a:cubicBezTo>
                  <a:cubicBezTo>
                    <a:pt x="4059" y="1326"/>
                    <a:pt x="3788" y="1517"/>
                    <a:pt x="3518" y="1678"/>
                  </a:cubicBezTo>
                  <a:cubicBezTo>
                    <a:pt x="3300" y="1809"/>
                    <a:pt x="3052" y="1928"/>
                    <a:pt x="2804" y="1928"/>
                  </a:cubicBezTo>
                  <a:cubicBezTo>
                    <a:pt x="2745" y="1928"/>
                    <a:pt x="2686" y="1922"/>
                    <a:pt x="2628" y="1907"/>
                  </a:cubicBezTo>
                  <a:cubicBezTo>
                    <a:pt x="2342" y="1835"/>
                    <a:pt x="2136" y="1584"/>
                    <a:pt x="2002" y="1322"/>
                  </a:cubicBezTo>
                  <a:cubicBezTo>
                    <a:pt x="1869" y="1060"/>
                    <a:pt x="1785" y="773"/>
                    <a:pt x="1631" y="522"/>
                  </a:cubicBezTo>
                  <a:cubicBezTo>
                    <a:pt x="1538" y="370"/>
                    <a:pt x="1415" y="231"/>
                    <a:pt x="1267" y="126"/>
                  </a:cubicBezTo>
                  <a:cubicBezTo>
                    <a:pt x="1166" y="56"/>
                    <a:pt x="1044" y="1"/>
                    <a:pt x="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5"/>
            <p:cNvSpPr/>
            <p:nvPr/>
          </p:nvSpPr>
          <p:spPr>
            <a:xfrm>
              <a:off x="1968850" y="2703775"/>
              <a:ext cx="319800" cy="117225"/>
            </a:xfrm>
            <a:custGeom>
              <a:avLst/>
              <a:gdLst/>
              <a:ahLst/>
              <a:cxnLst/>
              <a:rect l="l" t="t" r="r" b="b"/>
              <a:pathLst>
                <a:path w="12792" h="4689" fill="none" extrusionOk="0">
                  <a:moveTo>
                    <a:pt x="1" y="4498"/>
                  </a:moveTo>
                  <a:cubicBezTo>
                    <a:pt x="1540" y="4688"/>
                    <a:pt x="3066" y="3843"/>
                    <a:pt x="4081" y="2668"/>
                  </a:cubicBezTo>
                  <a:cubicBezTo>
                    <a:pt x="4458" y="2230"/>
                    <a:pt x="4805" y="1726"/>
                    <a:pt x="5334" y="1491"/>
                  </a:cubicBezTo>
                  <a:cubicBezTo>
                    <a:pt x="5769" y="1298"/>
                    <a:pt x="6271" y="1318"/>
                    <a:pt x="6735" y="1414"/>
                  </a:cubicBezTo>
                  <a:cubicBezTo>
                    <a:pt x="7202" y="1508"/>
                    <a:pt x="7652" y="1675"/>
                    <a:pt x="8118" y="1764"/>
                  </a:cubicBezTo>
                  <a:cubicBezTo>
                    <a:pt x="8580" y="1853"/>
                    <a:pt x="9053" y="1868"/>
                    <a:pt x="9523" y="1856"/>
                  </a:cubicBezTo>
                  <a:cubicBezTo>
                    <a:pt x="10126" y="1839"/>
                    <a:pt x="10739" y="1776"/>
                    <a:pt x="11291" y="1533"/>
                  </a:cubicBezTo>
                  <a:cubicBezTo>
                    <a:pt x="11961" y="1238"/>
                    <a:pt x="12510" y="678"/>
                    <a:pt x="12791"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5"/>
            <p:cNvSpPr/>
            <p:nvPr/>
          </p:nvSpPr>
          <p:spPr>
            <a:xfrm>
              <a:off x="2197700" y="2470750"/>
              <a:ext cx="174050" cy="135450"/>
            </a:xfrm>
            <a:custGeom>
              <a:avLst/>
              <a:gdLst/>
              <a:ahLst/>
              <a:cxnLst/>
              <a:rect l="l" t="t" r="r" b="b"/>
              <a:pathLst>
                <a:path w="6962" h="5418" fill="none" extrusionOk="0">
                  <a:moveTo>
                    <a:pt x="19" y="5418"/>
                  </a:moveTo>
                  <a:cubicBezTo>
                    <a:pt x="0" y="5064"/>
                    <a:pt x="58" y="4707"/>
                    <a:pt x="188" y="4378"/>
                  </a:cubicBezTo>
                  <a:cubicBezTo>
                    <a:pt x="222" y="4290"/>
                    <a:pt x="262" y="4203"/>
                    <a:pt x="329" y="4137"/>
                  </a:cubicBezTo>
                  <a:cubicBezTo>
                    <a:pt x="395" y="4071"/>
                    <a:pt x="481" y="4031"/>
                    <a:pt x="556" y="3978"/>
                  </a:cubicBezTo>
                  <a:cubicBezTo>
                    <a:pt x="900" y="3740"/>
                    <a:pt x="1003" y="3286"/>
                    <a:pt x="1062" y="2873"/>
                  </a:cubicBezTo>
                  <a:cubicBezTo>
                    <a:pt x="1120" y="2459"/>
                    <a:pt x="1172" y="2011"/>
                    <a:pt x="1463" y="1712"/>
                  </a:cubicBezTo>
                  <a:cubicBezTo>
                    <a:pt x="1722" y="1445"/>
                    <a:pt x="2115" y="1358"/>
                    <a:pt x="2486" y="1328"/>
                  </a:cubicBezTo>
                  <a:cubicBezTo>
                    <a:pt x="3339" y="1261"/>
                    <a:pt x="4210" y="1415"/>
                    <a:pt x="5046" y="1234"/>
                  </a:cubicBezTo>
                  <a:cubicBezTo>
                    <a:pt x="5805" y="1069"/>
                    <a:pt x="6498" y="623"/>
                    <a:pt x="6962"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5"/>
            <p:cNvSpPr/>
            <p:nvPr/>
          </p:nvSpPr>
          <p:spPr>
            <a:xfrm>
              <a:off x="2286075" y="2491850"/>
              <a:ext cx="156100" cy="59700"/>
            </a:xfrm>
            <a:custGeom>
              <a:avLst/>
              <a:gdLst/>
              <a:ahLst/>
              <a:cxnLst/>
              <a:rect l="l" t="t" r="r" b="b"/>
              <a:pathLst>
                <a:path w="6244" h="2388" fill="none" extrusionOk="0">
                  <a:moveTo>
                    <a:pt x="1" y="2388"/>
                  </a:moveTo>
                  <a:cubicBezTo>
                    <a:pt x="22" y="2237"/>
                    <a:pt x="201" y="2173"/>
                    <a:pt x="351" y="2152"/>
                  </a:cubicBezTo>
                  <a:cubicBezTo>
                    <a:pt x="1017" y="2062"/>
                    <a:pt x="1687" y="2238"/>
                    <a:pt x="2359" y="2271"/>
                  </a:cubicBezTo>
                  <a:cubicBezTo>
                    <a:pt x="3216" y="2312"/>
                    <a:pt x="4084" y="2113"/>
                    <a:pt x="4837" y="1702"/>
                  </a:cubicBezTo>
                  <a:cubicBezTo>
                    <a:pt x="5091" y="1566"/>
                    <a:pt x="5333" y="1402"/>
                    <a:pt x="5535" y="1197"/>
                  </a:cubicBezTo>
                  <a:cubicBezTo>
                    <a:pt x="5863" y="865"/>
                    <a:pt x="6074" y="436"/>
                    <a:pt x="6244"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5"/>
            <p:cNvSpPr/>
            <p:nvPr/>
          </p:nvSpPr>
          <p:spPr>
            <a:xfrm>
              <a:off x="2356125" y="2239925"/>
              <a:ext cx="87725" cy="147200"/>
            </a:xfrm>
            <a:custGeom>
              <a:avLst/>
              <a:gdLst/>
              <a:ahLst/>
              <a:cxnLst/>
              <a:rect l="l" t="t" r="r" b="b"/>
              <a:pathLst>
                <a:path w="3509" h="5888" fill="none" extrusionOk="0">
                  <a:moveTo>
                    <a:pt x="0" y="1"/>
                  </a:moveTo>
                  <a:cubicBezTo>
                    <a:pt x="152" y="400"/>
                    <a:pt x="521" y="677"/>
                    <a:pt x="910" y="850"/>
                  </a:cubicBezTo>
                  <a:cubicBezTo>
                    <a:pt x="1299" y="1023"/>
                    <a:pt x="1719" y="1115"/>
                    <a:pt x="2116" y="1269"/>
                  </a:cubicBezTo>
                  <a:cubicBezTo>
                    <a:pt x="2513" y="1423"/>
                    <a:pt x="2902" y="1660"/>
                    <a:pt x="3109" y="2031"/>
                  </a:cubicBezTo>
                  <a:cubicBezTo>
                    <a:pt x="3204" y="2200"/>
                    <a:pt x="3257" y="2390"/>
                    <a:pt x="3294" y="2581"/>
                  </a:cubicBezTo>
                  <a:cubicBezTo>
                    <a:pt x="3509" y="3676"/>
                    <a:pt x="3256" y="4801"/>
                    <a:pt x="3003" y="5887"/>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5"/>
            <p:cNvSpPr/>
            <p:nvPr/>
          </p:nvSpPr>
          <p:spPr>
            <a:xfrm>
              <a:off x="1907025" y="2711750"/>
              <a:ext cx="121775" cy="73925"/>
            </a:xfrm>
            <a:custGeom>
              <a:avLst/>
              <a:gdLst/>
              <a:ahLst/>
              <a:cxnLst/>
              <a:rect l="l" t="t" r="r" b="b"/>
              <a:pathLst>
                <a:path w="4871" h="2957" fill="none" extrusionOk="0">
                  <a:moveTo>
                    <a:pt x="68" y="2956"/>
                  </a:moveTo>
                  <a:cubicBezTo>
                    <a:pt x="29" y="2488"/>
                    <a:pt x="0" y="1974"/>
                    <a:pt x="278" y="1594"/>
                  </a:cubicBezTo>
                  <a:cubicBezTo>
                    <a:pt x="492" y="1300"/>
                    <a:pt x="855" y="1147"/>
                    <a:pt x="1215" y="1086"/>
                  </a:cubicBezTo>
                  <a:cubicBezTo>
                    <a:pt x="1572" y="1024"/>
                    <a:pt x="1940" y="1040"/>
                    <a:pt x="2304" y="1011"/>
                  </a:cubicBezTo>
                  <a:cubicBezTo>
                    <a:pt x="3234" y="938"/>
                    <a:pt x="4129" y="566"/>
                    <a:pt x="4870"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5"/>
            <p:cNvSpPr/>
            <p:nvPr/>
          </p:nvSpPr>
          <p:spPr>
            <a:xfrm>
              <a:off x="1898100" y="2583725"/>
              <a:ext cx="66200" cy="46675"/>
            </a:xfrm>
            <a:custGeom>
              <a:avLst/>
              <a:gdLst/>
              <a:ahLst/>
              <a:cxnLst/>
              <a:rect l="l" t="t" r="r" b="b"/>
              <a:pathLst>
                <a:path w="2648" h="1867" fill="none" extrusionOk="0">
                  <a:moveTo>
                    <a:pt x="0" y="1215"/>
                  </a:moveTo>
                  <a:cubicBezTo>
                    <a:pt x="117" y="1221"/>
                    <a:pt x="194" y="1097"/>
                    <a:pt x="243" y="990"/>
                  </a:cubicBezTo>
                  <a:cubicBezTo>
                    <a:pt x="352" y="750"/>
                    <a:pt x="454" y="507"/>
                    <a:pt x="549" y="260"/>
                  </a:cubicBezTo>
                  <a:cubicBezTo>
                    <a:pt x="571" y="203"/>
                    <a:pt x="593" y="142"/>
                    <a:pt x="639" y="98"/>
                  </a:cubicBezTo>
                  <a:cubicBezTo>
                    <a:pt x="737" y="0"/>
                    <a:pt x="911" y="21"/>
                    <a:pt x="1022" y="107"/>
                  </a:cubicBezTo>
                  <a:cubicBezTo>
                    <a:pt x="1132" y="194"/>
                    <a:pt x="1194" y="324"/>
                    <a:pt x="1251" y="452"/>
                  </a:cubicBezTo>
                  <a:lnTo>
                    <a:pt x="1433" y="848"/>
                  </a:lnTo>
                  <a:cubicBezTo>
                    <a:pt x="1549" y="1104"/>
                    <a:pt x="1672" y="1367"/>
                    <a:pt x="1875" y="1561"/>
                  </a:cubicBezTo>
                  <a:cubicBezTo>
                    <a:pt x="2078" y="1756"/>
                    <a:pt x="2387" y="1867"/>
                    <a:pt x="2648" y="176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8" name="Google Shape;3548;p55"/>
          <p:cNvGrpSpPr/>
          <p:nvPr/>
        </p:nvGrpSpPr>
        <p:grpSpPr>
          <a:xfrm>
            <a:off x="6675208" y="1386607"/>
            <a:ext cx="1143000" cy="1142991"/>
            <a:chOff x="1241900" y="924775"/>
            <a:chExt cx="270200" cy="268800"/>
          </a:xfrm>
        </p:grpSpPr>
        <p:sp>
          <p:nvSpPr>
            <p:cNvPr id="3549" name="Google Shape;3549;p55"/>
            <p:cNvSpPr/>
            <p:nvPr/>
          </p:nvSpPr>
          <p:spPr>
            <a:xfrm>
              <a:off x="1343200" y="1127425"/>
              <a:ext cx="38300" cy="28525"/>
            </a:xfrm>
            <a:custGeom>
              <a:avLst/>
              <a:gdLst/>
              <a:ahLst/>
              <a:cxnLst/>
              <a:rect l="l" t="t" r="r" b="b"/>
              <a:pathLst>
                <a:path w="1532" h="1141" extrusionOk="0">
                  <a:moveTo>
                    <a:pt x="367" y="0"/>
                  </a:moveTo>
                  <a:cubicBezTo>
                    <a:pt x="350" y="0"/>
                    <a:pt x="333" y="1"/>
                    <a:pt x="317" y="2"/>
                  </a:cubicBezTo>
                  <a:cubicBezTo>
                    <a:pt x="252" y="6"/>
                    <a:pt x="186" y="15"/>
                    <a:pt x="129" y="52"/>
                  </a:cubicBezTo>
                  <a:cubicBezTo>
                    <a:pt x="71" y="89"/>
                    <a:pt x="21" y="159"/>
                    <a:pt x="11" y="243"/>
                  </a:cubicBezTo>
                  <a:cubicBezTo>
                    <a:pt x="0" y="323"/>
                    <a:pt x="25" y="403"/>
                    <a:pt x="60" y="469"/>
                  </a:cubicBezTo>
                  <a:cubicBezTo>
                    <a:pt x="133" y="614"/>
                    <a:pt x="247" y="714"/>
                    <a:pt x="364" y="794"/>
                  </a:cubicBezTo>
                  <a:cubicBezTo>
                    <a:pt x="629" y="978"/>
                    <a:pt x="918" y="1094"/>
                    <a:pt x="1214" y="1135"/>
                  </a:cubicBezTo>
                  <a:cubicBezTo>
                    <a:pt x="1237" y="1138"/>
                    <a:pt x="1261" y="1140"/>
                    <a:pt x="1285" y="1140"/>
                  </a:cubicBezTo>
                  <a:cubicBezTo>
                    <a:pt x="1370" y="1140"/>
                    <a:pt x="1457" y="1115"/>
                    <a:pt x="1501" y="1022"/>
                  </a:cubicBezTo>
                  <a:cubicBezTo>
                    <a:pt x="1526" y="973"/>
                    <a:pt x="1532" y="911"/>
                    <a:pt x="1531" y="853"/>
                  </a:cubicBezTo>
                  <a:cubicBezTo>
                    <a:pt x="1511" y="221"/>
                    <a:pt x="754"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5"/>
            <p:cNvSpPr/>
            <p:nvPr/>
          </p:nvSpPr>
          <p:spPr>
            <a:xfrm>
              <a:off x="1297025" y="952600"/>
              <a:ext cx="35125" cy="32525"/>
            </a:xfrm>
            <a:custGeom>
              <a:avLst/>
              <a:gdLst/>
              <a:ahLst/>
              <a:cxnLst/>
              <a:rect l="l" t="t" r="r" b="b"/>
              <a:pathLst>
                <a:path w="1405" h="1301" extrusionOk="0">
                  <a:moveTo>
                    <a:pt x="1014" y="1"/>
                  </a:moveTo>
                  <a:cubicBezTo>
                    <a:pt x="932" y="1"/>
                    <a:pt x="850" y="19"/>
                    <a:pt x="784" y="53"/>
                  </a:cubicBezTo>
                  <a:cubicBezTo>
                    <a:pt x="586" y="153"/>
                    <a:pt x="395" y="354"/>
                    <a:pt x="264" y="526"/>
                  </a:cubicBezTo>
                  <a:cubicBezTo>
                    <a:pt x="172" y="648"/>
                    <a:pt x="98" y="780"/>
                    <a:pt x="43" y="921"/>
                  </a:cubicBezTo>
                  <a:cubicBezTo>
                    <a:pt x="20" y="981"/>
                    <a:pt x="1" y="1042"/>
                    <a:pt x="3" y="1106"/>
                  </a:cubicBezTo>
                  <a:cubicBezTo>
                    <a:pt x="6" y="1169"/>
                    <a:pt x="36" y="1234"/>
                    <a:pt x="89" y="1266"/>
                  </a:cubicBezTo>
                  <a:cubicBezTo>
                    <a:pt x="120" y="1285"/>
                    <a:pt x="156" y="1290"/>
                    <a:pt x="191" y="1294"/>
                  </a:cubicBezTo>
                  <a:cubicBezTo>
                    <a:pt x="229" y="1298"/>
                    <a:pt x="268" y="1300"/>
                    <a:pt x="306" y="1300"/>
                  </a:cubicBezTo>
                  <a:cubicBezTo>
                    <a:pt x="527" y="1300"/>
                    <a:pt x="749" y="1233"/>
                    <a:pt x="931" y="1107"/>
                  </a:cubicBezTo>
                  <a:cubicBezTo>
                    <a:pt x="1146" y="960"/>
                    <a:pt x="1303" y="734"/>
                    <a:pt x="1369" y="483"/>
                  </a:cubicBezTo>
                  <a:cubicBezTo>
                    <a:pt x="1393" y="391"/>
                    <a:pt x="1404" y="289"/>
                    <a:pt x="1369" y="201"/>
                  </a:cubicBezTo>
                  <a:cubicBezTo>
                    <a:pt x="1312" y="61"/>
                    <a:pt x="1163" y="1"/>
                    <a:pt x="1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5"/>
            <p:cNvSpPr/>
            <p:nvPr/>
          </p:nvSpPr>
          <p:spPr>
            <a:xfrm>
              <a:off x="1452275" y="996425"/>
              <a:ext cx="22175" cy="49875"/>
            </a:xfrm>
            <a:custGeom>
              <a:avLst/>
              <a:gdLst/>
              <a:ahLst/>
              <a:cxnLst/>
              <a:rect l="l" t="t" r="r" b="b"/>
              <a:pathLst>
                <a:path w="887" h="1995" extrusionOk="0">
                  <a:moveTo>
                    <a:pt x="320" y="1"/>
                  </a:moveTo>
                  <a:cubicBezTo>
                    <a:pt x="0" y="1"/>
                    <a:pt x="124" y="857"/>
                    <a:pt x="147" y="1023"/>
                  </a:cubicBezTo>
                  <a:cubicBezTo>
                    <a:pt x="189" y="1316"/>
                    <a:pt x="282" y="1604"/>
                    <a:pt x="445" y="1853"/>
                  </a:cubicBezTo>
                  <a:cubicBezTo>
                    <a:pt x="485" y="1915"/>
                    <a:pt x="534" y="1978"/>
                    <a:pt x="606" y="1992"/>
                  </a:cubicBezTo>
                  <a:cubicBezTo>
                    <a:pt x="616" y="1994"/>
                    <a:pt x="626" y="1995"/>
                    <a:pt x="636" y="1995"/>
                  </a:cubicBezTo>
                  <a:cubicBezTo>
                    <a:pt x="690" y="1995"/>
                    <a:pt x="744" y="1968"/>
                    <a:pt x="781" y="1928"/>
                  </a:cubicBezTo>
                  <a:cubicBezTo>
                    <a:pt x="883" y="1826"/>
                    <a:pt x="887" y="1664"/>
                    <a:pt x="882" y="1520"/>
                  </a:cubicBezTo>
                  <a:cubicBezTo>
                    <a:pt x="871" y="1245"/>
                    <a:pt x="847" y="970"/>
                    <a:pt x="778" y="703"/>
                  </a:cubicBezTo>
                  <a:cubicBezTo>
                    <a:pt x="727" y="508"/>
                    <a:pt x="624" y="103"/>
                    <a:pt x="411" y="20"/>
                  </a:cubicBezTo>
                  <a:cubicBezTo>
                    <a:pt x="377" y="7"/>
                    <a:pt x="347"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5"/>
            <p:cNvSpPr/>
            <p:nvPr/>
          </p:nvSpPr>
          <p:spPr>
            <a:xfrm>
              <a:off x="1361700" y="1066600"/>
              <a:ext cx="94700" cy="67625"/>
            </a:xfrm>
            <a:custGeom>
              <a:avLst/>
              <a:gdLst/>
              <a:ahLst/>
              <a:cxnLst/>
              <a:rect l="l" t="t" r="r" b="b"/>
              <a:pathLst>
                <a:path w="3788" h="2705" extrusionOk="0">
                  <a:moveTo>
                    <a:pt x="3519" y="1"/>
                  </a:moveTo>
                  <a:cubicBezTo>
                    <a:pt x="3221" y="1"/>
                    <a:pt x="2945" y="180"/>
                    <a:pt x="2711" y="373"/>
                  </a:cubicBezTo>
                  <a:cubicBezTo>
                    <a:pt x="2460" y="581"/>
                    <a:pt x="2215" y="819"/>
                    <a:pt x="1902" y="909"/>
                  </a:cubicBezTo>
                  <a:cubicBezTo>
                    <a:pt x="1792" y="940"/>
                    <a:pt x="1678" y="951"/>
                    <a:pt x="1563" y="951"/>
                  </a:cubicBezTo>
                  <a:cubicBezTo>
                    <a:pt x="1485" y="951"/>
                    <a:pt x="1408" y="946"/>
                    <a:pt x="1331" y="938"/>
                  </a:cubicBezTo>
                  <a:cubicBezTo>
                    <a:pt x="1234" y="929"/>
                    <a:pt x="1132" y="916"/>
                    <a:pt x="1034" y="916"/>
                  </a:cubicBezTo>
                  <a:cubicBezTo>
                    <a:pt x="910" y="916"/>
                    <a:pt x="791" y="936"/>
                    <a:pt x="692" y="1007"/>
                  </a:cubicBezTo>
                  <a:cubicBezTo>
                    <a:pt x="574" y="1092"/>
                    <a:pt x="512" y="1233"/>
                    <a:pt x="473" y="1374"/>
                  </a:cubicBezTo>
                  <a:cubicBezTo>
                    <a:pt x="435" y="1514"/>
                    <a:pt x="416" y="1659"/>
                    <a:pt x="360" y="1792"/>
                  </a:cubicBezTo>
                  <a:cubicBezTo>
                    <a:pt x="319" y="1891"/>
                    <a:pt x="257" y="1982"/>
                    <a:pt x="180" y="2057"/>
                  </a:cubicBezTo>
                  <a:cubicBezTo>
                    <a:pt x="127" y="2111"/>
                    <a:pt x="0" y="2174"/>
                    <a:pt x="34" y="2269"/>
                  </a:cubicBezTo>
                  <a:cubicBezTo>
                    <a:pt x="65" y="2357"/>
                    <a:pt x="204" y="2342"/>
                    <a:pt x="277" y="2362"/>
                  </a:cubicBezTo>
                  <a:cubicBezTo>
                    <a:pt x="384" y="2394"/>
                    <a:pt x="485" y="2441"/>
                    <a:pt x="574" y="2505"/>
                  </a:cubicBezTo>
                  <a:cubicBezTo>
                    <a:pt x="674" y="2576"/>
                    <a:pt x="766" y="2670"/>
                    <a:pt x="885" y="2697"/>
                  </a:cubicBezTo>
                  <a:cubicBezTo>
                    <a:pt x="909" y="2702"/>
                    <a:pt x="932" y="2704"/>
                    <a:pt x="956" y="2704"/>
                  </a:cubicBezTo>
                  <a:cubicBezTo>
                    <a:pt x="1123" y="2704"/>
                    <a:pt x="1281" y="2584"/>
                    <a:pt x="1442" y="2517"/>
                  </a:cubicBezTo>
                  <a:cubicBezTo>
                    <a:pt x="1586" y="2458"/>
                    <a:pt x="1741" y="2443"/>
                    <a:pt x="1898" y="2443"/>
                  </a:cubicBezTo>
                  <a:cubicBezTo>
                    <a:pt x="2022" y="2443"/>
                    <a:pt x="2148" y="2453"/>
                    <a:pt x="2272" y="2458"/>
                  </a:cubicBezTo>
                  <a:cubicBezTo>
                    <a:pt x="2309" y="2460"/>
                    <a:pt x="2348" y="2461"/>
                    <a:pt x="2386" y="2461"/>
                  </a:cubicBezTo>
                  <a:cubicBezTo>
                    <a:pt x="2633" y="2461"/>
                    <a:pt x="2885" y="2423"/>
                    <a:pt x="3065" y="2259"/>
                  </a:cubicBezTo>
                  <a:cubicBezTo>
                    <a:pt x="3161" y="2172"/>
                    <a:pt x="3226" y="2054"/>
                    <a:pt x="3286" y="1937"/>
                  </a:cubicBezTo>
                  <a:cubicBezTo>
                    <a:pt x="3545" y="1423"/>
                    <a:pt x="3712" y="863"/>
                    <a:pt x="3776" y="291"/>
                  </a:cubicBezTo>
                  <a:cubicBezTo>
                    <a:pt x="3785" y="206"/>
                    <a:pt x="3787" y="108"/>
                    <a:pt x="3725" y="51"/>
                  </a:cubicBezTo>
                  <a:cubicBezTo>
                    <a:pt x="3689" y="20"/>
                    <a:pt x="3638" y="8"/>
                    <a:pt x="3590" y="4"/>
                  </a:cubicBezTo>
                  <a:cubicBezTo>
                    <a:pt x="3566" y="2"/>
                    <a:pt x="3542" y="1"/>
                    <a:pt x="3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5"/>
            <p:cNvSpPr/>
            <p:nvPr/>
          </p:nvSpPr>
          <p:spPr>
            <a:xfrm>
              <a:off x="1387975" y="1092400"/>
              <a:ext cx="93975" cy="79400"/>
            </a:xfrm>
            <a:custGeom>
              <a:avLst/>
              <a:gdLst/>
              <a:ahLst/>
              <a:cxnLst/>
              <a:rect l="l" t="t" r="r" b="b"/>
              <a:pathLst>
                <a:path w="3759" h="3176" extrusionOk="0">
                  <a:moveTo>
                    <a:pt x="3447" y="1"/>
                  </a:moveTo>
                  <a:cubicBezTo>
                    <a:pt x="3397" y="1"/>
                    <a:pt x="3346" y="13"/>
                    <a:pt x="3304" y="37"/>
                  </a:cubicBezTo>
                  <a:cubicBezTo>
                    <a:pt x="3192" y="99"/>
                    <a:pt x="3120" y="212"/>
                    <a:pt x="3053" y="322"/>
                  </a:cubicBezTo>
                  <a:cubicBezTo>
                    <a:pt x="2852" y="650"/>
                    <a:pt x="2648" y="980"/>
                    <a:pt x="2447" y="1309"/>
                  </a:cubicBezTo>
                  <a:cubicBezTo>
                    <a:pt x="2365" y="1442"/>
                    <a:pt x="2279" y="1577"/>
                    <a:pt x="2149" y="1659"/>
                  </a:cubicBezTo>
                  <a:cubicBezTo>
                    <a:pt x="2045" y="1723"/>
                    <a:pt x="1923" y="1746"/>
                    <a:pt x="1801" y="1746"/>
                  </a:cubicBezTo>
                  <a:cubicBezTo>
                    <a:pt x="1749" y="1746"/>
                    <a:pt x="1696" y="1742"/>
                    <a:pt x="1645" y="1735"/>
                  </a:cubicBezTo>
                  <a:cubicBezTo>
                    <a:pt x="1472" y="1711"/>
                    <a:pt x="1307" y="1658"/>
                    <a:pt x="1135" y="1635"/>
                  </a:cubicBezTo>
                  <a:cubicBezTo>
                    <a:pt x="1075" y="1627"/>
                    <a:pt x="1014" y="1623"/>
                    <a:pt x="953" y="1623"/>
                  </a:cubicBezTo>
                  <a:cubicBezTo>
                    <a:pt x="754" y="1623"/>
                    <a:pt x="555" y="1665"/>
                    <a:pt x="372" y="1745"/>
                  </a:cubicBezTo>
                  <a:cubicBezTo>
                    <a:pt x="273" y="1788"/>
                    <a:pt x="13" y="1846"/>
                    <a:pt x="6" y="1961"/>
                  </a:cubicBezTo>
                  <a:cubicBezTo>
                    <a:pt x="1" y="2023"/>
                    <a:pt x="53" y="2097"/>
                    <a:pt x="58" y="2164"/>
                  </a:cubicBezTo>
                  <a:cubicBezTo>
                    <a:pt x="63" y="2231"/>
                    <a:pt x="41" y="2302"/>
                    <a:pt x="84" y="2359"/>
                  </a:cubicBezTo>
                  <a:cubicBezTo>
                    <a:pt x="111" y="2396"/>
                    <a:pt x="156" y="2411"/>
                    <a:pt x="202" y="2411"/>
                  </a:cubicBezTo>
                  <a:cubicBezTo>
                    <a:pt x="228" y="2411"/>
                    <a:pt x="254" y="2406"/>
                    <a:pt x="278" y="2397"/>
                  </a:cubicBezTo>
                  <a:cubicBezTo>
                    <a:pt x="345" y="2372"/>
                    <a:pt x="398" y="2323"/>
                    <a:pt x="459" y="2286"/>
                  </a:cubicBezTo>
                  <a:cubicBezTo>
                    <a:pt x="564" y="2222"/>
                    <a:pt x="687" y="2192"/>
                    <a:pt x="812" y="2192"/>
                  </a:cubicBezTo>
                  <a:cubicBezTo>
                    <a:pt x="889" y="2192"/>
                    <a:pt x="967" y="2204"/>
                    <a:pt x="1041" y="2226"/>
                  </a:cubicBezTo>
                  <a:cubicBezTo>
                    <a:pt x="1234" y="2285"/>
                    <a:pt x="1402" y="2409"/>
                    <a:pt x="1536" y="2559"/>
                  </a:cubicBezTo>
                  <a:cubicBezTo>
                    <a:pt x="1717" y="2760"/>
                    <a:pt x="1857" y="3021"/>
                    <a:pt x="2107" y="3125"/>
                  </a:cubicBezTo>
                  <a:cubicBezTo>
                    <a:pt x="2193" y="3161"/>
                    <a:pt x="2286" y="3175"/>
                    <a:pt x="2380" y="3175"/>
                  </a:cubicBezTo>
                  <a:cubicBezTo>
                    <a:pt x="2440" y="3175"/>
                    <a:pt x="2501" y="3169"/>
                    <a:pt x="2561" y="3160"/>
                  </a:cubicBezTo>
                  <a:cubicBezTo>
                    <a:pt x="3083" y="3081"/>
                    <a:pt x="3572" y="2709"/>
                    <a:pt x="3702" y="2198"/>
                  </a:cubicBezTo>
                  <a:cubicBezTo>
                    <a:pt x="3748" y="2018"/>
                    <a:pt x="3751" y="1830"/>
                    <a:pt x="3752" y="1645"/>
                  </a:cubicBezTo>
                  <a:cubicBezTo>
                    <a:pt x="3756" y="1167"/>
                    <a:pt x="3759" y="687"/>
                    <a:pt x="3677" y="217"/>
                  </a:cubicBezTo>
                  <a:cubicBezTo>
                    <a:pt x="3671" y="178"/>
                    <a:pt x="3663" y="137"/>
                    <a:pt x="3643" y="102"/>
                  </a:cubicBezTo>
                  <a:cubicBezTo>
                    <a:pt x="3604" y="33"/>
                    <a:pt x="3526" y="1"/>
                    <a:pt x="3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5"/>
            <p:cNvSpPr/>
            <p:nvPr/>
          </p:nvSpPr>
          <p:spPr>
            <a:xfrm>
              <a:off x="1363275" y="1154750"/>
              <a:ext cx="100275" cy="38825"/>
            </a:xfrm>
            <a:custGeom>
              <a:avLst/>
              <a:gdLst/>
              <a:ahLst/>
              <a:cxnLst/>
              <a:rect l="l" t="t" r="r" b="b"/>
              <a:pathLst>
                <a:path w="4011" h="1553" extrusionOk="0">
                  <a:moveTo>
                    <a:pt x="1732" y="0"/>
                  </a:moveTo>
                  <a:cubicBezTo>
                    <a:pt x="1612" y="0"/>
                    <a:pt x="1501" y="76"/>
                    <a:pt x="1396" y="141"/>
                  </a:cubicBezTo>
                  <a:cubicBezTo>
                    <a:pt x="1312" y="192"/>
                    <a:pt x="1214" y="239"/>
                    <a:pt x="1120" y="239"/>
                  </a:cubicBezTo>
                  <a:cubicBezTo>
                    <a:pt x="1082" y="239"/>
                    <a:pt x="1045" y="232"/>
                    <a:pt x="1010" y="214"/>
                  </a:cubicBezTo>
                  <a:cubicBezTo>
                    <a:pt x="941" y="179"/>
                    <a:pt x="884" y="105"/>
                    <a:pt x="809" y="105"/>
                  </a:cubicBezTo>
                  <a:cubicBezTo>
                    <a:pt x="805" y="105"/>
                    <a:pt x="801" y="105"/>
                    <a:pt x="797" y="106"/>
                  </a:cubicBezTo>
                  <a:cubicBezTo>
                    <a:pt x="764" y="110"/>
                    <a:pt x="733" y="131"/>
                    <a:pt x="703" y="147"/>
                  </a:cubicBezTo>
                  <a:cubicBezTo>
                    <a:pt x="615" y="198"/>
                    <a:pt x="513" y="225"/>
                    <a:pt x="409" y="227"/>
                  </a:cubicBezTo>
                  <a:cubicBezTo>
                    <a:pt x="405" y="227"/>
                    <a:pt x="401" y="227"/>
                    <a:pt x="397" y="227"/>
                  </a:cubicBezTo>
                  <a:cubicBezTo>
                    <a:pt x="315" y="227"/>
                    <a:pt x="241" y="208"/>
                    <a:pt x="161" y="191"/>
                  </a:cubicBezTo>
                  <a:cubicBezTo>
                    <a:pt x="140" y="186"/>
                    <a:pt x="106" y="176"/>
                    <a:pt x="77" y="176"/>
                  </a:cubicBezTo>
                  <a:cubicBezTo>
                    <a:pt x="51" y="176"/>
                    <a:pt x="29" y="184"/>
                    <a:pt x="21" y="209"/>
                  </a:cubicBezTo>
                  <a:cubicBezTo>
                    <a:pt x="0" y="270"/>
                    <a:pt x="120" y="372"/>
                    <a:pt x="151" y="419"/>
                  </a:cubicBezTo>
                  <a:cubicBezTo>
                    <a:pt x="199" y="496"/>
                    <a:pt x="235" y="585"/>
                    <a:pt x="230" y="677"/>
                  </a:cubicBezTo>
                  <a:cubicBezTo>
                    <a:pt x="224" y="813"/>
                    <a:pt x="136" y="928"/>
                    <a:pt x="82" y="1052"/>
                  </a:cubicBezTo>
                  <a:cubicBezTo>
                    <a:pt x="30" y="1178"/>
                    <a:pt x="25" y="1349"/>
                    <a:pt x="139" y="1421"/>
                  </a:cubicBezTo>
                  <a:cubicBezTo>
                    <a:pt x="188" y="1452"/>
                    <a:pt x="247" y="1457"/>
                    <a:pt x="305" y="1457"/>
                  </a:cubicBezTo>
                  <a:cubicBezTo>
                    <a:pt x="315" y="1457"/>
                    <a:pt x="324" y="1456"/>
                    <a:pt x="334" y="1456"/>
                  </a:cubicBezTo>
                  <a:cubicBezTo>
                    <a:pt x="734" y="1449"/>
                    <a:pt x="1134" y="1431"/>
                    <a:pt x="1534" y="1431"/>
                  </a:cubicBezTo>
                  <a:cubicBezTo>
                    <a:pt x="1879" y="1431"/>
                    <a:pt x="2224" y="1444"/>
                    <a:pt x="2566" y="1487"/>
                  </a:cubicBezTo>
                  <a:cubicBezTo>
                    <a:pt x="2742" y="1509"/>
                    <a:pt x="2917" y="1539"/>
                    <a:pt x="3093" y="1549"/>
                  </a:cubicBezTo>
                  <a:cubicBezTo>
                    <a:pt x="3137" y="1551"/>
                    <a:pt x="3180" y="1552"/>
                    <a:pt x="3223" y="1552"/>
                  </a:cubicBezTo>
                  <a:cubicBezTo>
                    <a:pt x="3344" y="1552"/>
                    <a:pt x="3464" y="1543"/>
                    <a:pt x="3582" y="1524"/>
                  </a:cubicBezTo>
                  <a:cubicBezTo>
                    <a:pt x="3693" y="1508"/>
                    <a:pt x="3803" y="1481"/>
                    <a:pt x="3895" y="1419"/>
                  </a:cubicBezTo>
                  <a:cubicBezTo>
                    <a:pt x="3956" y="1378"/>
                    <a:pt x="4010" y="1306"/>
                    <a:pt x="3986" y="1237"/>
                  </a:cubicBezTo>
                  <a:cubicBezTo>
                    <a:pt x="3969" y="1184"/>
                    <a:pt x="3909" y="1155"/>
                    <a:pt x="3855" y="1140"/>
                  </a:cubicBezTo>
                  <a:cubicBezTo>
                    <a:pt x="3746" y="1111"/>
                    <a:pt x="3633" y="1109"/>
                    <a:pt x="3521" y="1109"/>
                  </a:cubicBezTo>
                  <a:cubicBezTo>
                    <a:pt x="3507" y="1109"/>
                    <a:pt x="3493" y="1109"/>
                    <a:pt x="3479" y="1109"/>
                  </a:cubicBezTo>
                  <a:cubicBezTo>
                    <a:pt x="3457" y="1109"/>
                    <a:pt x="3436" y="1109"/>
                    <a:pt x="3414" y="1109"/>
                  </a:cubicBezTo>
                  <a:cubicBezTo>
                    <a:pt x="3175" y="1107"/>
                    <a:pt x="2933" y="1072"/>
                    <a:pt x="2715" y="977"/>
                  </a:cubicBezTo>
                  <a:cubicBezTo>
                    <a:pt x="2496" y="883"/>
                    <a:pt x="2300" y="726"/>
                    <a:pt x="2186" y="516"/>
                  </a:cubicBezTo>
                  <a:cubicBezTo>
                    <a:pt x="2131" y="415"/>
                    <a:pt x="2096" y="304"/>
                    <a:pt x="2037" y="207"/>
                  </a:cubicBezTo>
                  <a:cubicBezTo>
                    <a:pt x="1977" y="109"/>
                    <a:pt x="1886" y="20"/>
                    <a:pt x="1773" y="3"/>
                  </a:cubicBezTo>
                  <a:cubicBezTo>
                    <a:pt x="1759" y="1"/>
                    <a:pt x="1745" y="0"/>
                    <a:pt x="1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5"/>
            <p:cNvSpPr/>
            <p:nvPr/>
          </p:nvSpPr>
          <p:spPr>
            <a:xfrm>
              <a:off x="1243075" y="1122475"/>
              <a:ext cx="99200" cy="69100"/>
            </a:xfrm>
            <a:custGeom>
              <a:avLst/>
              <a:gdLst/>
              <a:ahLst/>
              <a:cxnLst/>
              <a:rect l="l" t="t" r="r" b="b"/>
              <a:pathLst>
                <a:path w="3968" h="2764" extrusionOk="0">
                  <a:moveTo>
                    <a:pt x="1270" y="0"/>
                  </a:moveTo>
                  <a:cubicBezTo>
                    <a:pt x="1158" y="0"/>
                    <a:pt x="1046" y="9"/>
                    <a:pt x="935" y="23"/>
                  </a:cubicBezTo>
                  <a:cubicBezTo>
                    <a:pt x="738" y="49"/>
                    <a:pt x="526" y="106"/>
                    <a:pt x="422" y="273"/>
                  </a:cubicBezTo>
                  <a:cubicBezTo>
                    <a:pt x="370" y="355"/>
                    <a:pt x="354" y="456"/>
                    <a:pt x="349" y="552"/>
                  </a:cubicBezTo>
                  <a:cubicBezTo>
                    <a:pt x="326" y="950"/>
                    <a:pt x="484" y="1370"/>
                    <a:pt x="329" y="1737"/>
                  </a:cubicBezTo>
                  <a:cubicBezTo>
                    <a:pt x="240" y="1948"/>
                    <a:pt x="57" y="2117"/>
                    <a:pt x="17" y="2342"/>
                  </a:cubicBezTo>
                  <a:cubicBezTo>
                    <a:pt x="1" y="2431"/>
                    <a:pt x="9" y="2523"/>
                    <a:pt x="17" y="2614"/>
                  </a:cubicBezTo>
                  <a:cubicBezTo>
                    <a:pt x="21" y="2655"/>
                    <a:pt x="26" y="2700"/>
                    <a:pt x="54" y="2729"/>
                  </a:cubicBezTo>
                  <a:cubicBezTo>
                    <a:pt x="78" y="2755"/>
                    <a:pt x="111" y="2763"/>
                    <a:pt x="147" y="2763"/>
                  </a:cubicBezTo>
                  <a:cubicBezTo>
                    <a:pt x="178" y="2763"/>
                    <a:pt x="210" y="2757"/>
                    <a:pt x="240" y="2749"/>
                  </a:cubicBezTo>
                  <a:cubicBezTo>
                    <a:pt x="721" y="2634"/>
                    <a:pt x="1227" y="2505"/>
                    <a:pt x="1578" y="2156"/>
                  </a:cubicBezTo>
                  <a:cubicBezTo>
                    <a:pt x="1868" y="1869"/>
                    <a:pt x="2031" y="1449"/>
                    <a:pt x="2382" y="1241"/>
                  </a:cubicBezTo>
                  <a:cubicBezTo>
                    <a:pt x="2688" y="1059"/>
                    <a:pt x="3065" y="1077"/>
                    <a:pt x="3422" y="1067"/>
                  </a:cubicBezTo>
                  <a:cubicBezTo>
                    <a:pt x="3501" y="1066"/>
                    <a:pt x="3574" y="1056"/>
                    <a:pt x="3650" y="1030"/>
                  </a:cubicBezTo>
                  <a:cubicBezTo>
                    <a:pt x="3696" y="1015"/>
                    <a:pt x="3738" y="1009"/>
                    <a:pt x="3774" y="987"/>
                  </a:cubicBezTo>
                  <a:cubicBezTo>
                    <a:pt x="3794" y="976"/>
                    <a:pt x="3812" y="958"/>
                    <a:pt x="3828" y="930"/>
                  </a:cubicBezTo>
                  <a:cubicBezTo>
                    <a:pt x="3847" y="891"/>
                    <a:pt x="3859" y="847"/>
                    <a:pt x="3857" y="804"/>
                  </a:cubicBezTo>
                  <a:cubicBezTo>
                    <a:pt x="3856" y="747"/>
                    <a:pt x="3831" y="694"/>
                    <a:pt x="3813" y="641"/>
                  </a:cubicBezTo>
                  <a:cubicBezTo>
                    <a:pt x="3782" y="548"/>
                    <a:pt x="3794" y="472"/>
                    <a:pt x="3849" y="395"/>
                  </a:cubicBezTo>
                  <a:cubicBezTo>
                    <a:pt x="3899" y="324"/>
                    <a:pt x="3960" y="255"/>
                    <a:pt x="3967" y="165"/>
                  </a:cubicBezTo>
                  <a:cubicBezTo>
                    <a:pt x="3967" y="153"/>
                    <a:pt x="3967" y="142"/>
                    <a:pt x="3962" y="132"/>
                  </a:cubicBezTo>
                  <a:cubicBezTo>
                    <a:pt x="3956" y="122"/>
                    <a:pt x="3944" y="113"/>
                    <a:pt x="3933" y="108"/>
                  </a:cubicBezTo>
                  <a:cubicBezTo>
                    <a:pt x="3889" y="85"/>
                    <a:pt x="3840" y="75"/>
                    <a:pt x="3790" y="75"/>
                  </a:cubicBezTo>
                  <a:cubicBezTo>
                    <a:pt x="3729" y="75"/>
                    <a:pt x="3666" y="90"/>
                    <a:pt x="3610" y="113"/>
                  </a:cubicBezTo>
                  <a:cubicBezTo>
                    <a:pt x="3507" y="156"/>
                    <a:pt x="3417" y="223"/>
                    <a:pt x="3320" y="278"/>
                  </a:cubicBezTo>
                  <a:cubicBezTo>
                    <a:pt x="3210" y="342"/>
                    <a:pt x="3086" y="410"/>
                    <a:pt x="2957" y="410"/>
                  </a:cubicBezTo>
                  <a:cubicBezTo>
                    <a:pt x="2947" y="410"/>
                    <a:pt x="2938" y="410"/>
                    <a:pt x="2928" y="409"/>
                  </a:cubicBezTo>
                  <a:cubicBezTo>
                    <a:pt x="2788" y="398"/>
                    <a:pt x="2656" y="379"/>
                    <a:pt x="2520" y="337"/>
                  </a:cubicBezTo>
                  <a:cubicBezTo>
                    <a:pt x="2253" y="254"/>
                    <a:pt x="2001" y="121"/>
                    <a:pt x="1728" y="54"/>
                  </a:cubicBezTo>
                  <a:cubicBezTo>
                    <a:pt x="1578" y="16"/>
                    <a:pt x="1424" y="0"/>
                    <a:pt x="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5"/>
            <p:cNvSpPr/>
            <p:nvPr/>
          </p:nvSpPr>
          <p:spPr>
            <a:xfrm>
              <a:off x="1275925" y="1148050"/>
              <a:ext cx="88875" cy="44475"/>
            </a:xfrm>
            <a:custGeom>
              <a:avLst/>
              <a:gdLst/>
              <a:ahLst/>
              <a:cxnLst/>
              <a:rect l="l" t="t" r="r" b="b"/>
              <a:pathLst>
                <a:path w="3555" h="1779" extrusionOk="0">
                  <a:moveTo>
                    <a:pt x="2663" y="1"/>
                  </a:moveTo>
                  <a:cubicBezTo>
                    <a:pt x="2662" y="1"/>
                    <a:pt x="2661" y="1"/>
                    <a:pt x="2661" y="1"/>
                  </a:cubicBezTo>
                  <a:cubicBezTo>
                    <a:pt x="2593" y="4"/>
                    <a:pt x="2550" y="74"/>
                    <a:pt x="2498" y="108"/>
                  </a:cubicBezTo>
                  <a:cubicBezTo>
                    <a:pt x="2443" y="147"/>
                    <a:pt x="2402" y="201"/>
                    <a:pt x="2344" y="238"/>
                  </a:cubicBezTo>
                  <a:cubicBezTo>
                    <a:pt x="2275" y="281"/>
                    <a:pt x="2191" y="292"/>
                    <a:pt x="2110" y="296"/>
                  </a:cubicBezTo>
                  <a:cubicBezTo>
                    <a:pt x="2073" y="297"/>
                    <a:pt x="2037" y="298"/>
                    <a:pt x="2000" y="298"/>
                  </a:cubicBezTo>
                  <a:cubicBezTo>
                    <a:pt x="1920" y="298"/>
                    <a:pt x="1839" y="295"/>
                    <a:pt x="1758" y="295"/>
                  </a:cubicBezTo>
                  <a:cubicBezTo>
                    <a:pt x="1700" y="295"/>
                    <a:pt x="1643" y="297"/>
                    <a:pt x="1586" y="301"/>
                  </a:cubicBezTo>
                  <a:cubicBezTo>
                    <a:pt x="1412" y="313"/>
                    <a:pt x="1234" y="356"/>
                    <a:pt x="1097" y="466"/>
                  </a:cubicBezTo>
                  <a:cubicBezTo>
                    <a:pt x="928" y="603"/>
                    <a:pt x="851" y="821"/>
                    <a:pt x="728" y="1000"/>
                  </a:cubicBezTo>
                  <a:cubicBezTo>
                    <a:pt x="621" y="1156"/>
                    <a:pt x="475" y="1284"/>
                    <a:pt x="307" y="1374"/>
                  </a:cubicBezTo>
                  <a:cubicBezTo>
                    <a:pt x="209" y="1426"/>
                    <a:pt x="1" y="1502"/>
                    <a:pt x="13" y="1647"/>
                  </a:cubicBezTo>
                  <a:cubicBezTo>
                    <a:pt x="25" y="1763"/>
                    <a:pt x="184" y="1774"/>
                    <a:pt x="271" y="1774"/>
                  </a:cubicBezTo>
                  <a:cubicBezTo>
                    <a:pt x="429" y="1776"/>
                    <a:pt x="588" y="1776"/>
                    <a:pt x="745" y="1776"/>
                  </a:cubicBezTo>
                  <a:cubicBezTo>
                    <a:pt x="1071" y="1776"/>
                    <a:pt x="1394" y="1777"/>
                    <a:pt x="1719" y="1778"/>
                  </a:cubicBezTo>
                  <a:cubicBezTo>
                    <a:pt x="1766" y="1778"/>
                    <a:pt x="1814" y="1778"/>
                    <a:pt x="1861" y="1778"/>
                  </a:cubicBezTo>
                  <a:cubicBezTo>
                    <a:pt x="2077" y="1778"/>
                    <a:pt x="2295" y="1775"/>
                    <a:pt x="2511" y="1757"/>
                  </a:cubicBezTo>
                  <a:cubicBezTo>
                    <a:pt x="2627" y="1747"/>
                    <a:pt x="2763" y="1716"/>
                    <a:pt x="2802" y="1607"/>
                  </a:cubicBezTo>
                  <a:cubicBezTo>
                    <a:pt x="2829" y="1528"/>
                    <a:pt x="2790" y="1437"/>
                    <a:pt x="2820" y="1356"/>
                  </a:cubicBezTo>
                  <a:cubicBezTo>
                    <a:pt x="2860" y="1248"/>
                    <a:pt x="2995" y="1221"/>
                    <a:pt x="3108" y="1198"/>
                  </a:cubicBezTo>
                  <a:cubicBezTo>
                    <a:pt x="3261" y="1169"/>
                    <a:pt x="3428" y="1105"/>
                    <a:pt x="3484" y="960"/>
                  </a:cubicBezTo>
                  <a:cubicBezTo>
                    <a:pt x="3555" y="777"/>
                    <a:pt x="3420" y="597"/>
                    <a:pt x="3304" y="473"/>
                  </a:cubicBezTo>
                  <a:cubicBezTo>
                    <a:pt x="3257" y="420"/>
                    <a:pt x="3175" y="419"/>
                    <a:pt x="3109" y="394"/>
                  </a:cubicBezTo>
                  <a:cubicBezTo>
                    <a:pt x="3034" y="368"/>
                    <a:pt x="2974" y="308"/>
                    <a:pt x="2925" y="245"/>
                  </a:cubicBezTo>
                  <a:cubicBezTo>
                    <a:pt x="2874" y="183"/>
                    <a:pt x="2830" y="115"/>
                    <a:pt x="2773" y="58"/>
                  </a:cubicBezTo>
                  <a:cubicBezTo>
                    <a:pt x="2742" y="27"/>
                    <a:pt x="2705" y="1"/>
                    <a:pt x="2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5"/>
            <p:cNvSpPr/>
            <p:nvPr/>
          </p:nvSpPr>
          <p:spPr>
            <a:xfrm>
              <a:off x="1262875" y="1075825"/>
              <a:ext cx="97050" cy="52950"/>
            </a:xfrm>
            <a:custGeom>
              <a:avLst/>
              <a:gdLst/>
              <a:ahLst/>
              <a:cxnLst/>
              <a:rect l="l" t="t" r="r" b="b"/>
              <a:pathLst>
                <a:path w="3882" h="2118" extrusionOk="0">
                  <a:moveTo>
                    <a:pt x="2747" y="1"/>
                  </a:moveTo>
                  <a:cubicBezTo>
                    <a:pt x="2649" y="1"/>
                    <a:pt x="2552" y="12"/>
                    <a:pt x="2457" y="37"/>
                  </a:cubicBezTo>
                  <a:cubicBezTo>
                    <a:pt x="1979" y="164"/>
                    <a:pt x="1660" y="615"/>
                    <a:pt x="1218" y="835"/>
                  </a:cubicBezTo>
                  <a:cubicBezTo>
                    <a:pt x="1011" y="938"/>
                    <a:pt x="781" y="988"/>
                    <a:pt x="552" y="1018"/>
                  </a:cubicBezTo>
                  <a:cubicBezTo>
                    <a:pt x="428" y="1036"/>
                    <a:pt x="300" y="1047"/>
                    <a:pt x="192" y="1109"/>
                  </a:cubicBezTo>
                  <a:cubicBezTo>
                    <a:pt x="84" y="1171"/>
                    <a:pt x="1" y="1298"/>
                    <a:pt x="35" y="1417"/>
                  </a:cubicBezTo>
                  <a:cubicBezTo>
                    <a:pt x="67" y="1530"/>
                    <a:pt x="190" y="1597"/>
                    <a:pt x="308" y="1609"/>
                  </a:cubicBezTo>
                  <a:cubicBezTo>
                    <a:pt x="331" y="1612"/>
                    <a:pt x="355" y="1613"/>
                    <a:pt x="378" y="1613"/>
                  </a:cubicBezTo>
                  <a:cubicBezTo>
                    <a:pt x="473" y="1613"/>
                    <a:pt x="568" y="1595"/>
                    <a:pt x="663" y="1591"/>
                  </a:cubicBezTo>
                  <a:cubicBezTo>
                    <a:pt x="677" y="1590"/>
                    <a:pt x="691" y="1590"/>
                    <a:pt x="705" y="1590"/>
                  </a:cubicBezTo>
                  <a:cubicBezTo>
                    <a:pt x="916" y="1590"/>
                    <a:pt x="1125" y="1661"/>
                    <a:pt x="1292" y="1789"/>
                  </a:cubicBezTo>
                  <a:cubicBezTo>
                    <a:pt x="1456" y="1917"/>
                    <a:pt x="1600" y="2106"/>
                    <a:pt x="1808" y="2117"/>
                  </a:cubicBezTo>
                  <a:cubicBezTo>
                    <a:pt x="1814" y="2117"/>
                    <a:pt x="1821" y="2118"/>
                    <a:pt x="1828" y="2118"/>
                  </a:cubicBezTo>
                  <a:cubicBezTo>
                    <a:pt x="1999" y="2118"/>
                    <a:pt x="2145" y="1994"/>
                    <a:pt x="2292" y="1901"/>
                  </a:cubicBezTo>
                  <a:cubicBezTo>
                    <a:pt x="2456" y="1797"/>
                    <a:pt x="2659" y="1714"/>
                    <a:pt x="2859" y="1714"/>
                  </a:cubicBezTo>
                  <a:cubicBezTo>
                    <a:pt x="2867" y="1714"/>
                    <a:pt x="2875" y="1714"/>
                    <a:pt x="2884" y="1714"/>
                  </a:cubicBezTo>
                  <a:cubicBezTo>
                    <a:pt x="2965" y="1716"/>
                    <a:pt x="3046" y="1733"/>
                    <a:pt x="3125" y="1769"/>
                  </a:cubicBezTo>
                  <a:cubicBezTo>
                    <a:pt x="3155" y="1782"/>
                    <a:pt x="3184" y="1798"/>
                    <a:pt x="3205" y="1824"/>
                  </a:cubicBezTo>
                  <a:cubicBezTo>
                    <a:pt x="3234" y="1861"/>
                    <a:pt x="3242" y="1913"/>
                    <a:pt x="3275" y="1946"/>
                  </a:cubicBezTo>
                  <a:cubicBezTo>
                    <a:pt x="3301" y="1972"/>
                    <a:pt x="3338" y="1982"/>
                    <a:pt x="3375" y="1982"/>
                  </a:cubicBezTo>
                  <a:cubicBezTo>
                    <a:pt x="3388" y="1982"/>
                    <a:pt x="3401" y="1981"/>
                    <a:pt x="3414" y="1978"/>
                  </a:cubicBezTo>
                  <a:cubicBezTo>
                    <a:pt x="3463" y="1969"/>
                    <a:pt x="3507" y="1946"/>
                    <a:pt x="3554" y="1931"/>
                  </a:cubicBezTo>
                  <a:cubicBezTo>
                    <a:pt x="3607" y="1913"/>
                    <a:pt x="3662" y="1903"/>
                    <a:pt x="3717" y="1903"/>
                  </a:cubicBezTo>
                  <a:cubicBezTo>
                    <a:pt x="3727" y="1903"/>
                    <a:pt x="3738" y="1904"/>
                    <a:pt x="3748" y="1904"/>
                  </a:cubicBezTo>
                  <a:cubicBezTo>
                    <a:pt x="3756" y="1905"/>
                    <a:pt x="3764" y="1905"/>
                    <a:pt x="3772" y="1905"/>
                  </a:cubicBezTo>
                  <a:cubicBezTo>
                    <a:pt x="3795" y="1905"/>
                    <a:pt x="3817" y="1902"/>
                    <a:pt x="3834" y="1889"/>
                  </a:cubicBezTo>
                  <a:cubicBezTo>
                    <a:pt x="3881" y="1846"/>
                    <a:pt x="3854" y="1756"/>
                    <a:pt x="3836" y="1707"/>
                  </a:cubicBezTo>
                  <a:cubicBezTo>
                    <a:pt x="3815" y="1642"/>
                    <a:pt x="3789" y="1565"/>
                    <a:pt x="3727" y="1524"/>
                  </a:cubicBezTo>
                  <a:cubicBezTo>
                    <a:pt x="3690" y="1491"/>
                    <a:pt x="3645" y="1469"/>
                    <a:pt x="3609" y="1435"/>
                  </a:cubicBezTo>
                  <a:cubicBezTo>
                    <a:pt x="3526" y="1361"/>
                    <a:pt x="3491" y="1245"/>
                    <a:pt x="3484" y="1134"/>
                  </a:cubicBezTo>
                  <a:cubicBezTo>
                    <a:pt x="3475" y="1022"/>
                    <a:pt x="3491" y="909"/>
                    <a:pt x="3492" y="797"/>
                  </a:cubicBezTo>
                  <a:cubicBezTo>
                    <a:pt x="3494" y="641"/>
                    <a:pt x="3465" y="483"/>
                    <a:pt x="3411" y="337"/>
                  </a:cubicBezTo>
                  <a:cubicBezTo>
                    <a:pt x="3378" y="251"/>
                    <a:pt x="3334" y="165"/>
                    <a:pt x="3259" y="111"/>
                  </a:cubicBezTo>
                  <a:cubicBezTo>
                    <a:pt x="3197" y="66"/>
                    <a:pt x="3121" y="45"/>
                    <a:pt x="3047" y="31"/>
                  </a:cubicBezTo>
                  <a:cubicBezTo>
                    <a:pt x="2948" y="12"/>
                    <a:pt x="2847"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5"/>
            <p:cNvSpPr/>
            <p:nvPr/>
          </p:nvSpPr>
          <p:spPr>
            <a:xfrm>
              <a:off x="1360175" y="1013925"/>
              <a:ext cx="92850" cy="73650"/>
            </a:xfrm>
            <a:custGeom>
              <a:avLst/>
              <a:gdLst/>
              <a:ahLst/>
              <a:cxnLst/>
              <a:rect l="l" t="t" r="r" b="b"/>
              <a:pathLst>
                <a:path w="3714" h="2946" extrusionOk="0">
                  <a:moveTo>
                    <a:pt x="3414" y="1"/>
                  </a:moveTo>
                  <a:cubicBezTo>
                    <a:pt x="3314" y="1"/>
                    <a:pt x="3199" y="77"/>
                    <a:pt x="3139" y="139"/>
                  </a:cubicBezTo>
                  <a:cubicBezTo>
                    <a:pt x="3036" y="249"/>
                    <a:pt x="2972" y="390"/>
                    <a:pt x="2875" y="506"/>
                  </a:cubicBezTo>
                  <a:cubicBezTo>
                    <a:pt x="2675" y="744"/>
                    <a:pt x="2356" y="846"/>
                    <a:pt x="2052" y="914"/>
                  </a:cubicBezTo>
                  <a:cubicBezTo>
                    <a:pt x="1781" y="975"/>
                    <a:pt x="1507" y="1020"/>
                    <a:pt x="1231" y="1047"/>
                  </a:cubicBezTo>
                  <a:cubicBezTo>
                    <a:pt x="1115" y="1059"/>
                    <a:pt x="998" y="1069"/>
                    <a:pt x="889" y="1107"/>
                  </a:cubicBezTo>
                  <a:cubicBezTo>
                    <a:pt x="741" y="1156"/>
                    <a:pt x="616" y="1257"/>
                    <a:pt x="502" y="1364"/>
                  </a:cubicBezTo>
                  <a:cubicBezTo>
                    <a:pt x="330" y="1524"/>
                    <a:pt x="172" y="1709"/>
                    <a:pt x="95" y="1931"/>
                  </a:cubicBezTo>
                  <a:cubicBezTo>
                    <a:pt x="1" y="2202"/>
                    <a:pt x="35" y="2497"/>
                    <a:pt x="92" y="2775"/>
                  </a:cubicBezTo>
                  <a:cubicBezTo>
                    <a:pt x="108" y="2851"/>
                    <a:pt x="152" y="2945"/>
                    <a:pt x="224" y="2945"/>
                  </a:cubicBezTo>
                  <a:cubicBezTo>
                    <a:pt x="229" y="2945"/>
                    <a:pt x="235" y="2945"/>
                    <a:pt x="240" y="2944"/>
                  </a:cubicBezTo>
                  <a:cubicBezTo>
                    <a:pt x="271" y="2937"/>
                    <a:pt x="297" y="2914"/>
                    <a:pt x="316" y="2888"/>
                  </a:cubicBezTo>
                  <a:cubicBezTo>
                    <a:pt x="397" y="2783"/>
                    <a:pt x="412" y="2635"/>
                    <a:pt x="503" y="2537"/>
                  </a:cubicBezTo>
                  <a:cubicBezTo>
                    <a:pt x="579" y="2455"/>
                    <a:pt x="692" y="2423"/>
                    <a:pt x="805" y="2423"/>
                  </a:cubicBezTo>
                  <a:cubicBezTo>
                    <a:pt x="836" y="2423"/>
                    <a:pt x="868" y="2425"/>
                    <a:pt x="898" y="2430"/>
                  </a:cubicBezTo>
                  <a:cubicBezTo>
                    <a:pt x="1038" y="2450"/>
                    <a:pt x="1170" y="2507"/>
                    <a:pt x="1309" y="2538"/>
                  </a:cubicBezTo>
                  <a:cubicBezTo>
                    <a:pt x="1391" y="2556"/>
                    <a:pt x="1474" y="2565"/>
                    <a:pt x="1558" y="2565"/>
                  </a:cubicBezTo>
                  <a:cubicBezTo>
                    <a:pt x="1740" y="2565"/>
                    <a:pt x="1922" y="2522"/>
                    <a:pt x="2084" y="2440"/>
                  </a:cubicBezTo>
                  <a:cubicBezTo>
                    <a:pt x="2321" y="2319"/>
                    <a:pt x="2512" y="2113"/>
                    <a:pt x="2617" y="1870"/>
                  </a:cubicBezTo>
                  <a:cubicBezTo>
                    <a:pt x="2729" y="1604"/>
                    <a:pt x="2759" y="1275"/>
                    <a:pt x="2994" y="1109"/>
                  </a:cubicBezTo>
                  <a:cubicBezTo>
                    <a:pt x="3141" y="1005"/>
                    <a:pt x="3331" y="996"/>
                    <a:pt x="3504" y="952"/>
                  </a:cubicBezTo>
                  <a:cubicBezTo>
                    <a:pt x="3545" y="942"/>
                    <a:pt x="3586" y="929"/>
                    <a:pt x="3619" y="903"/>
                  </a:cubicBezTo>
                  <a:cubicBezTo>
                    <a:pt x="3714" y="820"/>
                    <a:pt x="3674" y="667"/>
                    <a:pt x="3638" y="546"/>
                  </a:cubicBezTo>
                  <a:cubicBezTo>
                    <a:pt x="3600" y="415"/>
                    <a:pt x="3621" y="149"/>
                    <a:pt x="3530" y="50"/>
                  </a:cubicBezTo>
                  <a:cubicBezTo>
                    <a:pt x="3498" y="15"/>
                    <a:pt x="3457" y="1"/>
                    <a:pt x="3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5"/>
            <p:cNvSpPr/>
            <p:nvPr/>
          </p:nvSpPr>
          <p:spPr>
            <a:xfrm>
              <a:off x="1430725" y="1040325"/>
              <a:ext cx="46050" cy="57100"/>
            </a:xfrm>
            <a:custGeom>
              <a:avLst/>
              <a:gdLst/>
              <a:ahLst/>
              <a:cxnLst/>
              <a:rect l="l" t="t" r="r" b="b"/>
              <a:pathLst>
                <a:path w="1842" h="2284" extrusionOk="0">
                  <a:moveTo>
                    <a:pt x="893" y="1"/>
                  </a:moveTo>
                  <a:cubicBezTo>
                    <a:pt x="844" y="1"/>
                    <a:pt x="787" y="35"/>
                    <a:pt x="758" y="63"/>
                  </a:cubicBezTo>
                  <a:cubicBezTo>
                    <a:pt x="708" y="113"/>
                    <a:pt x="676" y="174"/>
                    <a:pt x="633" y="228"/>
                  </a:cubicBezTo>
                  <a:cubicBezTo>
                    <a:pt x="583" y="287"/>
                    <a:pt x="522" y="335"/>
                    <a:pt x="451" y="366"/>
                  </a:cubicBezTo>
                  <a:cubicBezTo>
                    <a:pt x="386" y="395"/>
                    <a:pt x="312" y="409"/>
                    <a:pt x="248" y="443"/>
                  </a:cubicBezTo>
                  <a:cubicBezTo>
                    <a:pt x="126" y="506"/>
                    <a:pt x="48" y="637"/>
                    <a:pt x="17" y="772"/>
                  </a:cubicBezTo>
                  <a:cubicBezTo>
                    <a:pt x="6" y="820"/>
                    <a:pt x="1" y="870"/>
                    <a:pt x="12" y="919"/>
                  </a:cubicBezTo>
                  <a:cubicBezTo>
                    <a:pt x="23" y="968"/>
                    <a:pt x="57" y="1013"/>
                    <a:pt x="104" y="1029"/>
                  </a:cubicBezTo>
                  <a:cubicBezTo>
                    <a:pt x="119" y="1035"/>
                    <a:pt x="136" y="1037"/>
                    <a:pt x="153" y="1037"/>
                  </a:cubicBezTo>
                  <a:cubicBezTo>
                    <a:pt x="180" y="1037"/>
                    <a:pt x="207" y="1032"/>
                    <a:pt x="233" y="1025"/>
                  </a:cubicBezTo>
                  <a:cubicBezTo>
                    <a:pt x="326" y="1004"/>
                    <a:pt x="417" y="976"/>
                    <a:pt x="504" y="940"/>
                  </a:cubicBezTo>
                  <a:cubicBezTo>
                    <a:pt x="618" y="893"/>
                    <a:pt x="735" y="836"/>
                    <a:pt x="855" y="836"/>
                  </a:cubicBezTo>
                  <a:cubicBezTo>
                    <a:pt x="872" y="836"/>
                    <a:pt x="890" y="837"/>
                    <a:pt x="907" y="839"/>
                  </a:cubicBezTo>
                  <a:cubicBezTo>
                    <a:pt x="1028" y="858"/>
                    <a:pt x="1133" y="948"/>
                    <a:pt x="1169" y="1064"/>
                  </a:cubicBezTo>
                  <a:cubicBezTo>
                    <a:pt x="1188" y="1122"/>
                    <a:pt x="1189" y="1185"/>
                    <a:pt x="1185" y="1246"/>
                  </a:cubicBezTo>
                  <a:cubicBezTo>
                    <a:pt x="1164" y="1578"/>
                    <a:pt x="1000" y="1897"/>
                    <a:pt x="1035" y="2227"/>
                  </a:cubicBezTo>
                  <a:cubicBezTo>
                    <a:pt x="1037" y="2248"/>
                    <a:pt x="1044" y="2274"/>
                    <a:pt x="1064" y="2282"/>
                  </a:cubicBezTo>
                  <a:cubicBezTo>
                    <a:pt x="1068" y="2283"/>
                    <a:pt x="1071" y="2284"/>
                    <a:pt x="1075" y="2284"/>
                  </a:cubicBezTo>
                  <a:cubicBezTo>
                    <a:pt x="1092" y="2284"/>
                    <a:pt x="1109" y="2269"/>
                    <a:pt x="1122" y="2255"/>
                  </a:cubicBezTo>
                  <a:cubicBezTo>
                    <a:pt x="1186" y="2184"/>
                    <a:pt x="1231" y="2096"/>
                    <a:pt x="1296" y="2024"/>
                  </a:cubicBezTo>
                  <a:cubicBezTo>
                    <a:pt x="1443" y="1856"/>
                    <a:pt x="1684" y="1770"/>
                    <a:pt x="1782" y="1569"/>
                  </a:cubicBezTo>
                  <a:cubicBezTo>
                    <a:pt x="1841" y="1447"/>
                    <a:pt x="1833" y="1296"/>
                    <a:pt x="1761" y="1182"/>
                  </a:cubicBezTo>
                  <a:cubicBezTo>
                    <a:pt x="1686" y="1059"/>
                    <a:pt x="1540" y="967"/>
                    <a:pt x="1535" y="823"/>
                  </a:cubicBezTo>
                  <a:cubicBezTo>
                    <a:pt x="1533" y="748"/>
                    <a:pt x="1570" y="679"/>
                    <a:pt x="1586" y="606"/>
                  </a:cubicBezTo>
                  <a:cubicBezTo>
                    <a:pt x="1604" y="532"/>
                    <a:pt x="1590" y="439"/>
                    <a:pt x="1522" y="409"/>
                  </a:cubicBezTo>
                  <a:cubicBezTo>
                    <a:pt x="1501" y="401"/>
                    <a:pt x="1478" y="399"/>
                    <a:pt x="1456" y="399"/>
                  </a:cubicBezTo>
                  <a:cubicBezTo>
                    <a:pt x="1440" y="399"/>
                    <a:pt x="1425" y="400"/>
                    <a:pt x="1410" y="401"/>
                  </a:cubicBezTo>
                  <a:cubicBezTo>
                    <a:pt x="1408" y="401"/>
                    <a:pt x="1406" y="401"/>
                    <a:pt x="1404" y="401"/>
                  </a:cubicBezTo>
                  <a:cubicBezTo>
                    <a:pt x="1259" y="401"/>
                    <a:pt x="1122" y="323"/>
                    <a:pt x="1037" y="207"/>
                  </a:cubicBezTo>
                  <a:cubicBezTo>
                    <a:pt x="1000" y="156"/>
                    <a:pt x="989" y="61"/>
                    <a:pt x="947" y="21"/>
                  </a:cubicBezTo>
                  <a:cubicBezTo>
                    <a:pt x="932" y="7"/>
                    <a:pt x="913" y="1"/>
                    <a:pt x="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5"/>
            <p:cNvSpPr/>
            <p:nvPr/>
          </p:nvSpPr>
          <p:spPr>
            <a:xfrm>
              <a:off x="1473425" y="1033575"/>
              <a:ext cx="36950" cy="77450"/>
            </a:xfrm>
            <a:custGeom>
              <a:avLst/>
              <a:gdLst/>
              <a:ahLst/>
              <a:cxnLst/>
              <a:rect l="l" t="t" r="r" b="b"/>
              <a:pathLst>
                <a:path w="1478" h="3098" extrusionOk="0">
                  <a:moveTo>
                    <a:pt x="326" y="1"/>
                  </a:moveTo>
                  <a:cubicBezTo>
                    <a:pt x="261" y="1"/>
                    <a:pt x="209" y="52"/>
                    <a:pt x="196" y="138"/>
                  </a:cubicBezTo>
                  <a:cubicBezTo>
                    <a:pt x="175" y="257"/>
                    <a:pt x="192" y="363"/>
                    <a:pt x="104" y="462"/>
                  </a:cubicBezTo>
                  <a:cubicBezTo>
                    <a:pt x="78" y="492"/>
                    <a:pt x="45" y="519"/>
                    <a:pt x="40" y="558"/>
                  </a:cubicBezTo>
                  <a:cubicBezTo>
                    <a:pt x="31" y="626"/>
                    <a:pt x="109" y="673"/>
                    <a:pt x="128" y="738"/>
                  </a:cubicBezTo>
                  <a:cubicBezTo>
                    <a:pt x="159" y="845"/>
                    <a:pt x="26" y="933"/>
                    <a:pt x="14" y="1043"/>
                  </a:cubicBezTo>
                  <a:cubicBezTo>
                    <a:pt x="1" y="1147"/>
                    <a:pt x="96" y="1231"/>
                    <a:pt x="166" y="1310"/>
                  </a:cubicBezTo>
                  <a:cubicBezTo>
                    <a:pt x="356" y="1525"/>
                    <a:pt x="402" y="1830"/>
                    <a:pt x="414" y="2118"/>
                  </a:cubicBezTo>
                  <a:cubicBezTo>
                    <a:pt x="427" y="2404"/>
                    <a:pt x="421" y="2702"/>
                    <a:pt x="535" y="2965"/>
                  </a:cubicBezTo>
                  <a:cubicBezTo>
                    <a:pt x="558" y="3020"/>
                    <a:pt x="592" y="3075"/>
                    <a:pt x="648" y="3093"/>
                  </a:cubicBezTo>
                  <a:cubicBezTo>
                    <a:pt x="659" y="3096"/>
                    <a:pt x="671" y="3098"/>
                    <a:pt x="682" y="3098"/>
                  </a:cubicBezTo>
                  <a:cubicBezTo>
                    <a:pt x="757" y="3098"/>
                    <a:pt x="825" y="3023"/>
                    <a:pt x="859" y="2948"/>
                  </a:cubicBezTo>
                  <a:cubicBezTo>
                    <a:pt x="937" y="2772"/>
                    <a:pt x="935" y="2573"/>
                    <a:pt x="951" y="2382"/>
                  </a:cubicBezTo>
                  <a:cubicBezTo>
                    <a:pt x="968" y="2189"/>
                    <a:pt x="1014" y="1984"/>
                    <a:pt x="1162" y="1860"/>
                  </a:cubicBezTo>
                  <a:cubicBezTo>
                    <a:pt x="1194" y="1832"/>
                    <a:pt x="1231" y="1809"/>
                    <a:pt x="1265" y="1781"/>
                  </a:cubicBezTo>
                  <a:cubicBezTo>
                    <a:pt x="1365" y="1696"/>
                    <a:pt x="1424" y="1570"/>
                    <a:pt x="1451" y="1441"/>
                  </a:cubicBezTo>
                  <a:cubicBezTo>
                    <a:pt x="1478" y="1313"/>
                    <a:pt x="1476" y="1179"/>
                    <a:pt x="1474" y="1047"/>
                  </a:cubicBezTo>
                  <a:cubicBezTo>
                    <a:pt x="1471" y="915"/>
                    <a:pt x="1470" y="786"/>
                    <a:pt x="1467" y="655"/>
                  </a:cubicBezTo>
                  <a:cubicBezTo>
                    <a:pt x="1466" y="593"/>
                    <a:pt x="1465" y="529"/>
                    <a:pt x="1436" y="473"/>
                  </a:cubicBezTo>
                  <a:cubicBezTo>
                    <a:pt x="1388" y="379"/>
                    <a:pt x="1274" y="338"/>
                    <a:pt x="1168" y="327"/>
                  </a:cubicBezTo>
                  <a:cubicBezTo>
                    <a:pt x="1063" y="317"/>
                    <a:pt x="953" y="329"/>
                    <a:pt x="850" y="304"/>
                  </a:cubicBezTo>
                  <a:cubicBezTo>
                    <a:pt x="686" y="265"/>
                    <a:pt x="561" y="138"/>
                    <a:pt x="426" y="38"/>
                  </a:cubicBezTo>
                  <a:cubicBezTo>
                    <a:pt x="392" y="13"/>
                    <a:pt x="358" y="1"/>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5"/>
            <p:cNvSpPr/>
            <p:nvPr/>
          </p:nvSpPr>
          <p:spPr>
            <a:xfrm>
              <a:off x="1342100" y="979700"/>
              <a:ext cx="106800" cy="64475"/>
            </a:xfrm>
            <a:custGeom>
              <a:avLst/>
              <a:gdLst/>
              <a:ahLst/>
              <a:cxnLst/>
              <a:rect l="l" t="t" r="r" b="b"/>
              <a:pathLst>
                <a:path w="4272" h="2579" extrusionOk="0">
                  <a:moveTo>
                    <a:pt x="1695" y="1"/>
                  </a:moveTo>
                  <a:cubicBezTo>
                    <a:pt x="1676" y="1"/>
                    <a:pt x="1656" y="1"/>
                    <a:pt x="1636" y="2"/>
                  </a:cubicBezTo>
                  <a:cubicBezTo>
                    <a:pt x="1553" y="8"/>
                    <a:pt x="1469" y="22"/>
                    <a:pt x="1395" y="58"/>
                  </a:cubicBezTo>
                  <a:cubicBezTo>
                    <a:pt x="1327" y="92"/>
                    <a:pt x="1266" y="140"/>
                    <a:pt x="1216" y="196"/>
                  </a:cubicBezTo>
                  <a:cubicBezTo>
                    <a:pt x="896" y="549"/>
                    <a:pt x="948" y="1131"/>
                    <a:pt x="628" y="1484"/>
                  </a:cubicBezTo>
                  <a:cubicBezTo>
                    <a:pt x="440" y="1691"/>
                    <a:pt x="137" y="1806"/>
                    <a:pt x="42" y="2068"/>
                  </a:cubicBezTo>
                  <a:cubicBezTo>
                    <a:pt x="0" y="2184"/>
                    <a:pt x="7" y="2312"/>
                    <a:pt x="16" y="2435"/>
                  </a:cubicBezTo>
                  <a:cubicBezTo>
                    <a:pt x="19" y="2487"/>
                    <a:pt x="28" y="2549"/>
                    <a:pt x="75" y="2571"/>
                  </a:cubicBezTo>
                  <a:cubicBezTo>
                    <a:pt x="87" y="2576"/>
                    <a:pt x="100" y="2578"/>
                    <a:pt x="113" y="2578"/>
                  </a:cubicBezTo>
                  <a:cubicBezTo>
                    <a:pt x="133" y="2578"/>
                    <a:pt x="155" y="2573"/>
                    <a:pt x="175" y="2567"/>
                  </a:cubicBezTo>
                  <a:cubicBezTo>
                    <a:pt x="577" y="2441"/>
                    <a:pt x="896" y="2102"/>
                    <a:pt x="1312" y="2026"/>
                  </a:cubicBezTo>
                  <a:cubicBezTo>
                    <a:pt x="1377" y="2014"/>
                    <a:pt x="1443" y="2009"/>
                    <a:pt x="1509" y="2009"/>
                  </a:cubicBezTo>
                  <a:cubicBezTo>
                    <a:pt x="1823" y="2009"/>
                    <a:pt x="2142" y="2121"/>
                    <a:pt x="2456" y="2121"/>
                  </a:cubicBezTo>
                  <a:cubicBezTo>
                    <a:pt x="2522" y="2121"/>
                    <a:pt x="2589" y="2116"/>
                    <a:pt x="2655" y="2104"/>
                  </a:cubicBezTo>
                  <a:cubicBezTo>
                    <a:pt x="3050" y="2031"/>
                    <a:pt x="3356" y="1719"/>
                    <a:pt x="3614" y="1409"/>
                  </a:cubicBezTo>
                  <a:cubicBezTo>
                    <a:pt x="3691" y="1318"/>
                    <a:pt x="3769" y="1222"/>
                    <a:pt x="3880" y="1177"/>
                  </a:cubicBezTo>
                  <a:cubicBezTo>
                    <a:pt x="3986" y="1132"/>
                    <a:pt x="4127" y="1131"/>
                    <a:pt x="4185" y="1030"/>
                  </a:cubicBezTo>
                  <a:cubicBezTo>
                    <a:pt x="4235" y="945"/>
                    <a:pt x="4227" y="780"/>
                    <a:pt x="4250" y="683"/>
                  </a:cubicBezTo>
                  <a:cubicBezTo>
                    <a:pt x="4271" y="578"/>
                    <a:pt x="4212" y="480"/>
                    <a:pt x="4091" y="460"/>
                  </a:cubicBezTo>
                  <a:cubicBezTo>
                    <a:pt x="4077" y="457"/>
                    <a:pt x="4063" y="456"/>
                    <a:pt x="4049" y="456"/>
                  </a:cubicBezTo>
                  <a:cubicBezTo>
                    <a:pt x="3962" y="456"/>
                    <a:pt x="3876" y="498"/>
                    <a:pt x="3806" y="552"/>
                  </a:cubicBezTo>
                  <a:cubicBezTo>
                    <a:pt x="3770" y="581"/>
                    <a:pt x="3736" y="613"/>
                    <a:pt x="3696" y="634"/>
                  </a:cubicBezTo>
                  <a:cubicBezTo>
                    <a:pt x="3636" y="667"/>
                    <a:pt x="3567" y="676"/>
                    <a:pt x="3501" y="676"/>
                  </a:cubicBezTo>
                  <a:cubicBezTo>
                    <a:pt x="3168" y="676"/>
                    <a:pt x="2879" y="469"/>
                    <a:pt x="2593" y="299"/>
                  </a:cubicBezTo>
                  <a:cubicBezTo>
                    <a:pt x="2318" y="138"/>
                    <a:pt x="2012" y="1"/>
                    <a:pt x="1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5"/>
            <p:cNvSpPr/>
            <p:nvPr/>
          </p:nvSpPr>
          <p:spPr>
            <a:xfrm>
              <a:off x="1381725" y="928650"/>
              <a:ext cx="84300" cy="61875"/>
            </a:xfrm>
            <a:custGeom>
              <a:avLst/>
              <a:gdLst/>
              <a:ahLst/>
              <a:cxnLst/>
              <a:rect l="l" t="t" r="r" b="b"/>
              <a:pathLst>
                <a:path w="3372" h="2475" extrusionOk="0">
                  <a:moveTo>
                    <a:pt x="2209" y="0"/>
                  </a:moveTo>
                  <a:cubicBezTo>
                    <a:pt x="2151" y="0"/>
                    <a:pt x="2091" y="8"/>
                    <a:pt x="2034" y="18"/>
                  </a:cubicBezTo>
                  <a:cubicBezTo>
                    <a:pt x="1710" y="72"/>
                    <a:pt x="1383" y="178"/>
                    <a:pt x="1062" y="178"/>
                  </a:cubicBezTo>
                  <a:cubicBezTo>
                    <a:pt x="960" y="178"/>
                    <a:pt x="859" y="167"/>
                    <a:pt x="759" y="141"/>
                  </a:cubicBezTo>
                  <a:cubicBezTo>
                    <a:pt x="614" y="102"/>
                    <a:pt x="476" y="33"/>
                    <a:pt x="327" y="25"/>
                  </a:cubicBezTo>
                  <a:cubicBezTo>
                    <a:pt x="320" y="25"/>
                    <a:pt x="313" y="24"/>
                    <a:pt x="306" y="24"/>
                  </a:cubicBezTo>
                  <a:cubicBezTo>
                    <a:pt x="209" y="24"/>
                    <a:pt x="105" y="59"/>
                    <a:pt x="57" y="141"/>
                  </a:cubicBezTo>
                  <a:cubicBezTo>
                    <a:pt x="1" y="239"/>
                    <a:pt x="47" y="368"/>
                    <a:pt x="129" y="445"/>
                  </a:cubicBezTo>
                  <a:cubicBezTo>
                    <a:pt x="212" y="522"/>
                    <a:pt x="323" y="558"/>
                    <a:pt x="430" y="595"/>
                  </a:cubicBezTo>
                  <a:cubicBezTo>
                    <a:pt x="633" y="666"/>
                    <a:pt x="843" y="754"/>
                    <a:pt x="985" y="917"/>
                  </a:cubicBezTo>
                  <a:cubicBezTo>
                    <a:pt x="1140" y="1094"/>
                    <a:pt x="1196" y="1334"/>
                    <a:pt x="1231" y="1566"/>
                  </a:cubicBezTo>
                  <a:cubicBezTo>
                    <a:pt x="1265" y="1798"/>
                    <a:pt x="1286" y="2037"/>
                    <a:pt x="1388" y="2248"/>
                  </a:cubicBezTo>
                  <a:cubicBezTo>
                    <a:pt x="1422" y="2316"/>
                    <a:pt x="1465" y="2383"/>
                    <a:pt x="1529" y="2424"/>
                  </a:cubicBezTo>
                  <a:cubicBezTo>
                    <a:pt x="1584" y="2460"/>
                    <a:pt x="1649" y="2474"/>
                    <a:pt x="1715" y="2474"/>
                  </a:cubicBezTo>
                  <a:cubicBezTo>
                    <a:pt x="1750" y="2474"/>
                    <a:pt x="1785" y="2470"/>
                    <a:pt x="1819" y="2464"/>
                  </a:cubicBezTo>
                  <a:cubicBezTo>
                    <a:pt x="1983" y="2430"/>
                    <a:pt x="2132" y="2340"/>
                    <a:pt x="2297" y="2310"/>
                  </a:cubicBezTo>
                  <a:cubicBezTo>
                    <a:pt x="2337" y="2302"/>
                    <a:pt x="2376" y="2299"/>
                    <a:pt x="2414" y="2299"/>
                  </a:cubicBezTo>
                  <a:cubicBezTo>
                    <a:pt x="2542" y="2299"/>
                    <a:pt x="2662" y="2337"/>
                    <a:pt x="2780" y="2397"/>
                  </a:cubicBezTo>
                  <a:cubicBezTo>
                    <a:pt x="2832" y="2424"/>
                    <a:pt x="2867" y="2449"/>
                    <a:pt x="2913" y="2449"/>
                  </a:cubicBezTo>
                  <a:cubicBezTo>
                    <a:pt x="2930" y="2449"/>
                    <a:pt x="2947" y="2446"/>
                    <a:pt x="2968" y="2439"/>
                  </a:cubicBezTo>
                  <a:cubicBezTo>
                    <a:pt x="3037" y="2414"/>
                    <a:pt x="3071" y="2347"/>
                    <a:pt x="3153" y="2340"/>
                  </a:cubicBezTo>
                  <a:cubicBezTo>
                    <a:pt x="3159" y="2340"/>
                    <a:pt x="3165" y="2340"/>
                    <a:pt x="3171" y="2340"/>
                  </a:cubicBezTo>
                  <a:cubicBezTo>
                    <a:pt x="3194" y="2340"/>
                    <a:pt x="3217" y="2343"/>
                    <a:pt x="3240" y="2343"/>
                  </a:cubicBezTo>
                  <a:cubicBezTo>
                    <a:pt x="3257" y="2343"/>
                    <a:pt x="3275" y="2341"/>
                    <a:pt x="3292" y="2334"/>
                  </a:cubicBezTo>
                  <a:cubicBezTo>
                    <a:pt x="3370" y="2300"/>
                    <a:pt x="3372" y="2187"/>
                    <a:pt x="3336" y="2110"/>
                  </a:cubicBezTo>
                  <a:cubicBezTo>
                    <a:pt x="3211" y="1842"/>
                    <a:pt x="2821" y="1767"/>
                    <a:pt x="2718" y="1488"/>
                  </a:cubicBezTo>
                  <a:cubicBezTo>
                    <a:pt x="2686" y="1402"/>
                    <a:pt x="2687" y="1309"/>
                    <a:pt x="2688" y="1216"/>
                  </a:cubicBezTo>
                  <a:cubicBezTo>
                    <a:pt x="2691" y="1086"/>
                    <a:pt x="2692" y="955"/>
                    <a:pt x="2696" y="825"/>
                  </a:cubicBezTo>
                  <a:cubicBezTo>
                    <a:pt x="2699" y="669"/>
                    <a:pt x="2701" y="511"/>
                    <a:pt x="2655" y="363"/>
                  </a:cubicBezTo>
                  <a:cubicBezTo>
                    <a:pt x="2610" y="214"/>
                    <a:pt x="2509" y="75"/>
                    <a:pt x="2363" y="24"/>
                  </a:cubicBezTo>
                  <a:cubicBezTo>
                    <a:pt x="2314" y="6"/>
                    <a:pt x="2262" y="0"/>
                    <a:pt x="22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5"/>
            <p:cNvSpPr/>
            <p:nvPr/>
          </p:nvSpPr>
          <p:spPr>
            <a:xfrm>
              <a:off x="1454775" y="927275"/>
              <a:ext cx="46675" cy="71025"/>
            </a:xfrm>
            <a:custGeom>
              <a:avLst/>
              <a:gdLst/>
              <a:ahLst/>
              <a:cxnLst/>
              <a:rect l="l" t="t" r="r" b="b"/>
              <a:pathLst>
                <a:path w="1867" h="2841" extrusionOk="0">
                  <a:moveTo>
                    <a:pt x="1178" y="0"/>
                  </a:moveTo>
                  <a:cubicBezTo>
                    <a:pt x="1060" y="0"/>
                    <a:pt x="938" y="56"/>
                    <a:pt x="832" y="118"/>
                  </a:cubicBezTo>
                  <a:cubicBezTo>
                    <a:pt x="587" y="260"/>
                    <a:pt x="367" y="442"/>
                    <a:pt x="180" y="653"/>
                  </a:cubicBezTo>
                  <a:cubicBezTo>
                    <a:pt x="111" y="732"/>
                    <a:pt x="44" y="818"/>
                    <a:pt x="18" y="918"/>
                  </a:cubicBezTo>
                  <a:cubicBezTo>
                    <a:pt x="1" y="984"/>
                    <a:pt x="2" y="1055"/>
                    <a:pt x="10" y="1125"/>
                  </a:cubicBezTo>
                  <a:cubicBezTo>
                    <a:pt x="30" y="1306"/>
                    <a:pt x="102" y="1487"/>
                    <a:pt x="234" y="1614"/>
                  </a:cubicBezTo>
                  <a:cubicBezTo>
                    <a:pt x="350" y="1724"/>
                    <a:pt x="506" y="1791"/>
                    <a:pt x="599" y="1922"/>
                  </a:cubicBezTo>
                  <a:cubicBezTo>
                    <a:pt x="676" y="2032"/>
                    <a:pt x="691" y="2180"/>
                    <a:pt x="648" y="2307"/>
                  </a:cubicBezTo>
                  <a:cubicBezTo>
                    <a:pt x="630" y="2360"/>
                    <a:pt x="574" y="2415"/>
                    <a:pt x="590" y="2471"/>
                  </a:cubicBezTo>
                  <a:cubicBezTo>
                    <a:pt x="607" y="2530"/>
                    <a:pt x="675" y="2577"/>
                    <a:pt x="694" y="2643"/>
                  </a:cubicBezTo>
                  <a:cubicBezTo>
                    <a:pt x="716" y="2719"/>
                    <a:pt x="727" y="2821"/>
                    <a:pt x="804" y="2838"/>
                  </a:cubicBezTo>
                  <a:cubicBezTo>
                    <a:pt x="810" y="2840"/>
                    <a:pt x="817" y="2840"/>
                    <a:pt x="823" y="2840"/>
                  </a:cubicBezTo>
                  <a:cubicBezTo>
                    <a:pt x="863" y="2840"/>
                    <a:pt x="902" y="2813"/>
                    <a:pt x="927" y="2780"/>
                  </a:cubicBezTo>
                  <a:cubicBezTo>
                    <a:pt x="954" y="2741"/>
                    <a:pt x="972" y="2694"/>
                    <a:pt x="998" y="2654"/>
                  </a:cubicBezTo>
                  <a:cubicBezTo>
                    <a:pt x="1096" y="2502"/>
                    <a:pt x="1303" y="2475"/>
                    <a:pt x="1473" y="2412"/>
                  </a:cubicBezTo>
                  <a:cubicBezTo>
                    <a:pt x="1555" y="2381"/>
                    <a:pt x="1634" y="2340"/>
                    <a:pt x="1694" y="2279"/>
                  </a:cubicBezTo>
                  <a:cubicBezTo>
                    <a:pt x="1826" y="2151"/>
                    <a:pt x="1867" y="1948"/>
                    <a:pt x="1830" y="1769"/>
                  </a:cubicBezTo>
                  <a:cubicBezTo>
                    <a:pt x="1794" y="1589"/>
                    <a:pt x="1688" y="1429"/>
                    <a:pt x="1564" y="1293"/>
                  </a:cubicBezTo>
                  <a:cubicBezTo>
                    <a:pt x="1443" y="1161"/>
                    <a:pt x="1298" y="1041"/>
                    <a:pt x="1232" y="874"/>
                  </a:cubicBezTo>
                  <a:cubicBezTo>
                    <a:pt x="1177" y="733"/>
                    <a:pt x="1188" y="571"/>
                    <a:pt x="1241" y="428"/>
                  </a:cubicBezTo>
                  <a:cubicBezTo>
                    <a:pt x="1282" y="318"/>
                    <a:pt x="1351" y="212"/>
                    <a:pt x="1346" y="93"/>
                  </a:cubicBezTo>
                  <a:cubicBezTo>
                    <a:pt x="1344" y="78"/>
                    <a:pt x="1342" y="59"/>
                    <a:pt x="1333" y="47"/>
                  </a:cubicBezTo>
                  <a:cubicBezTo>
                    <a:pt x="1322" y="32"/>
                    <a:pt x="1305" y="23"/>
                    <a:pt x="1286" y="17"/>
                  </a:cubicBezTo>
                  <a:cubicBezTo>
                    <a:pt x="1251" y="6"/>
                    <a:pt x="1215"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5"/>
            <p:cNvSpPr/>
            <p:nvPr/>
          </p:nvSpPr>
          <p:spPr>
            <a:xfrm>
              <a:off x="1475225" y="986975"/>
              <a:ext cx="36875" cy="30475"/>
            </a:xfrm>
            <a:custGeom>
              <a:avLst/>
              <a:gdLst/>
              <a:ahLst/>
              <a:cxnLst/>
              <a:rect l="l" t="t" r="r" b="b"/>
              <a:pathLst>
                <a:path w="1475" h="1219" extrusionOk="0">
                  <a:moveTo>
                    <a:pt x="1287" y="1"/>
                  </a:moveTo>
                  <a:cubicBezTo>
                    <a:pt x="1267" y="1"/>
                    <a:pt x="1246" y="10"/>
                    <a:pt x="1229" y="22"/>
                  </a:cubicBezTo>
                  <a:cubicBezTo>
                    <a:pt x="1204" y="39"/>
                    <a:pt x="1187" y="64"/>
                    <a:pt x="1166" y="86"/>
                  </a:cubicBezTo>
                  <a:cubicBezTo>
                    <a:pt x="1070" y="192"/>
                    <a:pt x="929" y="256"/>
                    <a:pt x="785" y="259"/>
                  </a:cubicBezTo>
                  <a:cubicBezTo>
                    <a:pt x="781" y="259"/>
                    <a:pt x="778" y="259"/>
                    <a:pt x="774" y="259"/>
                  </a:cubicBezTo>
                  <a:cubicBezTo>
                    <a:pt x="711" y="259"/>
                    <a:pt x="646" y="250"/>
                    <a:pt x="584" y="250"/>
                  </a:cubicBezTo>
                  <a:cubicBezTo>
                    <a:pt x="535" y="250"/>
                    <a:pt x="487" y="256"/>
                    <a:pt x="443" y="277"/>
                  </a:cubicBezTo>
                  <a:cubicBezTo>
                    <a:pt x="346" y="323"/>
                    <a:pt x="315" y="428"/>
                    <a:pt x="236" y="489"/>
                  </a:cubicBezTo>
                  <a:cubicBezTo>
                    <a:pt x="169" y="539"/>
                    <a:pt x="60" y="546"/>
                    <a:pt x="19" y="626"/>
                  </a:cubicBezTo>
                  <a:cubicBezTo>
                    <a:pt x="1" y="660"/>
                    <a:pt x="3" y="701"/>
                    <a:pt x="12" y="737"/>
                  </a:cubicBezTo>
                  <a:cubicBezTo>
                    <a:pt x="22" y="774"/>
                    <a:pt x="40" y="808"/>
                    <a:pt x="52" y="844"/>
                  </a:cubicBezTo>
                  <a:cubicBezTo>
                    <a:pt x="91" y="945"/>
                    <a:pt x="52" y="1166"/>
                    <a:pt x="176" y="1212"/>
                  </a:cubicBezTo>
                  <a:cubicBezTo>
                    <a:pt x="190" y="1217"/>
                    <a:pt x="204" y="1219"/>
                    <a:pt x="218" y="1219"/>
                  </a:cubicBezTo>
                  <a:cubicBezTo>
                    <a:pt x="248" y="1219"/>
                    <a:pt x="278" y="1209"/>
                    <a:pt x="305" y="1195"/>
                  </a:cubicBezTo>
                  <a:cubicBezTo>
                    <a:pt x="344" y="1175"/>
                    <a:pt x="380" y="1148"/>
                    <a:pt x="421" y="1132"/>
                  </a:cubicBezTo>
                  <a:cubicBezTo>
                    <a:pt x="466" y="1114"/>
                    <a:pt x="514" y="1108"/>
                    <a:pt x="563" y="1108"/>
                  </a:cubicBezTo>
                  <a:cubicBezTo>
                    <a:pt x="567" y="1108"/>
                    <a:pt x="571" y="1108"/>
                    <a:pt x="575" y="1108"/>
                  </a:cubicBezTo>
                  <a:cubicBezTo>
                    <a:pt x="745" y="1112"/>
                    <a:pt x="909" y="1173"/>
                    <a:pt x="1079" y="1178"/>
                  </a:cubicBezTo>
                  <a:cubicBezTo>
                    <a:pt x="1083" y="1178"/>
                    <a:pt x="1088" y="1178"/>
                    <a:pt x="1092" y="1178"/>
                  </a:cubicBezTo>
                  <a:cubicBezTo>
                    <a:pt x="1129" y="1178"/>
                    <a:pt x="1167" y="1174"/>
                    <a:pt x="1199" y="1157"/>
                  </a:cubicBezTo>
                  <a:cubicBezTo>
                    <a:pt x="1244" y="1133"/>
                    <a:pt x="1273" y="1086"/>
                    <a:pt x="1296" y="1041"/>
                  </a:cubicBezTo>
                  <a:cubicBezTo>
                    <a:pt x="1446" y="751"/>
                    <a:pt x="1474" y="402"/>
                    <a:pt x="1374" y="91"/>
                  </a:cubicBezTo>
                  <a:cubicBezTo>
                    <a:pt x="1362" y="56"/>
                    <a:pt x="1347" y="19"/>
                    <a:pt x="1314" y="6"/>
                  </a:cubicBezTo>
                  <a:cubicBezTo>
                    <a:pt x="1305" y="3"/>
                    <a:pt x="1296"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5"/>
            <p:cNvSpPr/>
            <p:nvPr/>
          </p:nvSpPr>
          <p:spPr>
            <a:xfrm>
              <a:off x="1479375" y="1017525"/>
              <a:ext cx="31075" cy="22150"/>
            </a:xfrm>
            <a:custGeom>
              <a:avLst/>
              <a:gdLst/>
              <a:ahLst/>
              <a:cxnLst/>
              <a:rect l="l" t="t" r="r" b="b"/>
              <a:pathLst>
                <a:path w="1243" h="886" extrusionOk="0">
                  <a:moveTo>
                    <a:pt x="361" y="0"/>
                  </a:moveTo>
                  <a:cubicBezTo>
                    <a:pt x="338" y="0"/>
                    <a:pt x="314" y="3"/>
                    <a:pt x="291" y="10"/>
                  </a:cubicBezTo>
                  <a:cubicBezTo>
                    <a:pt x="216" y="34"/>
                    <a:pt x="143" y="85"/>
                    <a:pt x="73" y="119"/>
                  </a:cubicBezTo>
                  <a:cubicBezTo>
                    <a:pt x="0" y="157"/>
                    <a:pt x="31" y="222"/>
                    <a:pt x="16" y="293"/>
                  </a:cubicBezTo>
                  <a:cubicBezTo>
                    <a:pt x="9" y="320"/>
                    <a:pt x="0" y="349"/>
                    <a:pt x="4" y="376"/>
                  </a:cubicBezTo>
                  <a:cubicBezTo>
                    <a:pt x="9" y="425"/>
                    <a:pt x="50" y="461"/>
                    <a:pt x="92" y="481"/>
                  </a:cubicBezTo>
                  <a:cubicBezTo>
                    <a:pt x="134" y="503"/>
                    <a:pt x="182" y="513"/>
                    <a:pt x="223" y="535"/>
                  </a:cubicBezTo>
                  <a:cubicBezTo>
                    <a:pt x="288" y="569"/>
                    <a:pt x="352" y="621"/>
                    <a:pt x="410" y="666"/>
                  </a:cubicBezTo>
                  <a:cubicBezTo>
                    <a:pt x="485" y="723"/>
                    <a:pt x="563" y="776"/>
                    <a:pt x="648" y="816"/>
                  </a:cubicBezTo>
                  <a:cubicBezTo>
                    <a:pt x="736" y="858"/>
                    <a:pt x="834" y="886"/>
                    <a:pt x="931" y="886"/>
                  </a:cubicBezTo>
                  <a:cubicBezTo>
                    <a:pt x="962" y="886"/>
                    <a:pt x="994" y="883"/>
                    <a:pt x="1025" y="877"/>
                  </a:cubicBezTo>
                  <a:cubicBezTo>
                    <a:pt x="1069" y="868"/>
                    <a:pt x="1115" y="849"/>
                    <a:pt x="1150" y="816"/>
                  </a:cubicBezTo>
                  <a:cubicBezTo>
                    <a:pt x="1191" y="776"/>
                    <a:pt x="1185" y="733"/>
                    <a:pt x="1192" y="679"/>
                  </a:cubicBezTo>
                  <a:cubicBezTo>
                    <a:pt x="1211" y="546"/>
                    <a:pt x="1224" y="412"/>
                    <a:pt x="1236" y="279"/>
                  </a:cubicBezTo>
                  <a:cubicBezTo>
                    <a:pt x="1240" y="240"/>
                    <a:pt x="1243" y="198"/>
                    <a:pt x="1227" y="160"/>
                  </a:cubicBezTo>
                  <a:cubicBezTo>
                    <a:pt x="1199" y="89"/>
                    <a:pt x="1115" y="58"/>
                    <a:pt x="1035" y="58"/>
                  </a:cubicBezTo>
                  <a:cubicBezTo>
                    <a:pt x="1025" y="58"/>
                    <a:pt x="1016" y="59"/>
                    <a:pt x="1006" y="60"/>
                  </a:cubicBezTo>
                  <a:cubicBezTo>
                    <a:pt x="924" y="67"/>
                    <a:pt x="843" y="96"/>
                    <a:pt x="761" y="96"/>
                  </a:cubicBezTo>
                  <a:cubicBezTo>
                    <a:pt x="757" y="96"/>
                    <a:pt x="753" y="96"/>
                    <a:pt x="749" y="96"/>
                  </a:cubicBezTo>
                  <a:cubicBezTo>
                    <a:pt x="616" y="90"/>
                    <a:pt x="488" y="0"/>
                    <a:pt x="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5"/>
            <p:cNvSpPr/>
            <p:nvPr/>
          </p:nvSpPr>
          <p:spPr>
            <a:xfrm>
              <a:off x="1300800" y="974100"/>
              <a:ext cx="54800" cy="102375"/>
            </a:xfrm>
            <a:custGeom>
              <a:avLst/>
              <a:gdLst/>
              <a:ahLst/>
              <a:cxnLst/>
              <a:rect l="l" t="t" r="r" b="b"/>
              <a:pathLst>
                <a:path w="2192" h="4095" extrusionOk="0">
                  <a:moveTo>
                    <a:pt x="1246" y="0"/>
                  </a:moveTo>
                  <a:cubicBezTo>
                    <a:pt x="1173" y="0"/>
                    <a:pt x="1146" y="110"/>
                    <a:pt x="1103" y="173"/>
                  </a:cubicBezTo>
                  <a:cubicBezTo>
                    <a:pt x="985" y="350"/>
                    <a:pt x="806" y="485"/>
                    <a:pt x="604" y="546"/>
                  </a:cubicBezTo>
                  <a:cubicBezTo>
                    <a:pt x="543" y="565"/>
                    <a:pt x="482" y="576"/>
                    <a:pt x="425" y="605"/>
                  </a:cubicBezTo>
                  <a:cubicBezTo>
                    <a:pt x="369" y="632"/>
                    <a:pt x="318" y="681"/>
                    <a:pt x="306" y="740"/>
                  </a:cubicBezTo>
                  <a:cubicBezTo>
                    <a:pt x="288" y="822"/>
                    <a:pt x="344" y="903"/>
                    <a:pt x="411" y="954"/>
                  </a:cubicBezTo>
                  <a:cubicBezTo>
                    <a:pt x="477" y="1005"/>
                    <a:pt x="556" y="1039"/>
                    <a:pt x="616" y="1098"/>
                  </a:cubicBezTo>
                  <a:cubicBezTo>
                    <a:pt x="739" y="1216"/>
                    <a:pt x="761" y="1401"/>
                    <a:pt x="765" y="1571"/>
                  </a:cubicBezTo>
                  <a:cubicBezTo>
                    <a:pt x="768" y="1694"/>
                    <a:pt x="765" y="1818"/>
                    <a:pt x="733" y="1938"/>
                  </a:cubicBezTo>
                  <a:cubicBezTo>
                    <a:pt x="683" y="2123"/>
                    <a:pt x="569" y="2277"/>
                    <a:pt x="470" y="2436"/>
                  </a:cubicBezTo>
                  <a:cubicBezTo>
                    <a:pt x="426" y="2507"/>
                    <a:pt x="410" y="2585"/>
                    <a:pt x="364" y="2656"/>
                  </a:cubicBezTo>
                  <a:cubicBezTo>
                    <a:pt x="319" y="2723"/>
                    <a:pt x="265" y="2781"/>
                    <a:pt x="219" y="2847"/>
                  </a:cubicBezTo>
                  <a:cubicBezTo>
                    <a:pt x="45" y="3092"/>
                    <a:pt x="1" y="3423"/>
                    <a:pt x="102" y="3704"/>
                  </a:cubicBezTo>
                  <a:cubicBezTo>
                    <a:pt x="129" y="3777"/>
                    <a:pt x="167" y="3849"/>
                    <a:pt x="229" y="3898"/>
                  </a:cubicBezTo>
                  <a:cubicBezTo>
                    <a:pt x="290" y="3945"/>
                    <a:pt x="368" y="3964"/>
                    <a:pt x="446" y="3964"/>
                  </a:cubicBezTo>
                  <a:cubicBezTo>
                    <a:pt x="467" y="3964"/>
                    <a:pt x="488" y="3962"/>
                    <a:pt x="508" y="3960"/>
                  </a:cubicBezTo>
                  <a:cubicBezTo>
                    <a:pt x="606" y="3948"/>
                    <a:pt x="699" y="3914"/>
                    <a:pt x="794" y="3886"/>
                  </a:cubicBezTo>
                  <a:cubicBezTo>
                    <a:pt x="931" y="3848"/>
                    <a:pt x="1075" y="3826"/>
                    <a:pt x="1217" y="3826"/>
                  </a:cubicBezTo>
                  <a:cubicBezTo>
                    <a:pt x="1445" y="3826"/>
                    <a:pt x="1669" y="3881"/>
                    <a:pt x="1856" y="4008"/>
                  </a:cubicBezTo>
                  <a:cubicBezTo>
                    <a:pt x="1901" y="4039"/>
                    <a:pt x="1945" y="4075"/>
                    <a:pt x="1999" y="4090"/>
                  </a:cubicBezTo>
                  <a:cubicBezTo>
                    <a:pt x="2011" y="4093"/>
                    <a:pt x="2024" y="4095"/>
                    <a:pt x="2038" y="4095"/>
                  </a:cubicBezTo>
                  <a:cubicBezTo>
                    <a:pt x="2080" y="4095"/>
                    <a:pt x="2124" y="4077"/>
                    <a:pt x="2142" y="4039"/>
                  </a:cubicBezTo>
                  <a:cubicBezTo>
                    <a:pt x="2153" y="4018"/>
                    <a:pt x="2156" y="3993"/>
                    <a:pt x="2156" y="3970"/>
                  </a:cubicBezTo>
                  <a:cubicBezTo>
                    <a:pt x="2163" y="3684"/>
                    <a:pt x="2050" y="3381"/>
                    <a:pt x="1812" y="3222"/>
                  </a:cubicBezTo>
                  <a:cubicBezTo>
                    <a:pt x="1720" y="3161"/>
                    <a:pt x="1613" y="3122"/>
                    <a:pt x="1532" y="3047"/>
                  </a:cubicBezTo>
                  <a:cubicBezTo>
                    <a:pt x="1392" y="2919"/>
                    <a:pt x="1381" y="2726"/>
                    <a:pt x="1418" y="2549"/>
                  </a:cubicBezTo>
                  <a:cubicBezTo>
                    <a:pt x="1474" y="2280"/>
                    <a:pt x="1632" y="2038"/>
                    <a:pt x="1825" y="1843"/>
                  </a:cubicBezTo>
                  <a:cubicBezTo>
                    <a:pt x="1915" y="1752"/>
                    <a:pt x="2015" y="1668"/>
                    <a:pt x="2082" y="1559"/>
                  </a:cubicBezTo>
                  <a:cubicBezTo>
                    <a:pt x="2167" y="1422"/>
                    <a:pt x="2192" y="1247"/>
                    <a:pt x="2148" y="1092"/>
                  </a:cubicBezTo>
                  <a:cubicBezTo>
                    <a:pt x="2104" y="936"/>
                    <a:pt x="1993" y="800"/>
                    <a:pt x="1850" y="725"/>
                  </a:cubicBezTo>
                  <a:cubicBezTo>
                    <a:pt x="1710" y="653"/>
                    <a:pt x="1522" y="618"/>
                    <a:pt x="1464" y="472"/>
                  </a:cubicBezTo>
                  <a:cubicBezTo>
                    <a:pt x="1440" y="409"/>
                    <a:pt x="1448" y="339"/>
                    <a:pt x="1442" y="273"/>
                  </a:cubicBezTo>
                  <a:cubicBezTo>
                    <a:pt x="1432" y="180"/>
                    <a:pt x="1381" y="56"/>
                    <a:pt x="1293" y="13"/>
                  </a:cubicBezTo>
                  <a:cubicBezTo>
                    <a:pt x="1275" y="4"/>
                    <a:pt x="1260" y="0"/>
                    <a:pt x="1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5"/>
            <p:cNvSpPr/>
            <p:nvPr/>
          </p:nvSpPr>
          <p:spPr>
            <a:xfrm>
              <a:off x="1335575" y="947450"/>
              <a:ext cx="68550" cy="43000"/>
            </a:xfrm>
            <a:custGeom>
              <a:avLst/>
              <a:gdLst/>
              <a:ahLst/>
              <a:cxnLst/>
              <a:rect l="l" t="t" r="r" b="b"/>
              <a:pathLst>
                <a:path w="2742" h="1720" extrusionOk="0">
                  <a:moveTo>
                    <a:pt x="1953" y="0"/>
                  </a:moveTo>
                  <a:cubicBezTo>
                    <a:pt x="1716" y="0"/>
                    <a:pt x="1479" y="64"/>
                    <a:pt x="1277" y="189"/>
                  </a:cubicBezTo>
                  <a:cubicBezTo>
                    <a:pt x="1083" y="309"/>
                    <a:pt x="920" y="480"/>
                    <a:pt x="706" y="558"/>
                  </a:cubicBezTo>
                  <a:cubicBezTo>
                    <a:pt x="634" y="583"/>
                    <a:pt x="557" y="599"/>
                    <a:pt x="480" y="600"/>
                  </a:cubicBezTo>
                  <a:cubicBezTo>
                    <a:pt x="473" y="600"/>
                    <a:pt x="466" y="600"/>
                    <a:pt x="459" y="600"/>
                  </a:cubicBezTo>
                  <a:cubicBezTo>
                    <a:pt x="425" y="600"/>
                    <a:pt x="391" y="595"/>
                    <a:pt x="360" y="579"/>
                  </a:cubicBezTo>
                  <a:cubicBezTo>
                    <a:pt x="305" y="552"/>
                    <a:pt x="275" y="496"/>
                    <a:pt x="231" y="455"/>
                  </a:cubicBezTo>
                  <a:cubicBezTo>
                    <a:pt x="203" y="428"/>
                    <a:pt x="163" y="408"/>
                    <a:pt x="126" y="408"/>
                  </a:cubicBezTo>
                  <a:cubicBezTo>
                    <a:pt x="106" y="408"/>
                    <a:pt x="87" y="415"/>
                    <a:pt x="71" y="429"/>
                  </a:cubicBezTo>
                  <a:cubicBezTo>
                    <a:pt x="27" y="470"/>
                    <a:pt x="46" y="540"/>
                    <a:pt x="40" y="593"/>
                  </a:cubicBezTo>
                  <a:cubicBezTo>
                    <a:pt x="33" y="650"/>
                    <a:pt x="2" y="705"/>
                    <a:pt x="1" y="762"/>
                  </a:cubicBezTo>
                  <a:cubicBezTo>
                    <a:pt x="0" y="819"/>
                    <a:pt x="32" y="860"/>
                    <a:pt x="57" y="908"/>
                  </a:cubicBezTo>
                  <a:cubicBezTo>
                    <a:pt x="94" y="972"/>
                    <a:pt x="112" y="1044"/>
                    <a:pt x="124" y="1117"/>
                  </a:cubicBezTo>
                  <a:cubicBezTo>
                    <a:pt x="144" y="1243"/>
                    <a:pt x="156" y="1376"/>
                    <a:pt x="232" y="1477"/>
                  </a:cubicBezTo>
                  <a:cubicBezTo>
                    <a:pt x="293" y="1559"/>
                    <a:pt x="387" y="1606"/>
                    <a:pt x="479" y="1646"/>
                  </a:cubicBezTo>
                  <a:cubicBezTo>
                    <a:pt x="569" y="1684"/>
                    <a:pt x="662" y="1719"/>
                    <a:pt x="760" y="1719"/>
                  </a:cubicBezTo>
                  <a:cubicBezTo>
                    <a:pt x="764" y="1719"/>
                    <a:pt x="768" y="1719"/>
                    <a:pt x="772" y="1719"/>
                  </a:cubicBezTo>
                  <a:cubicBezTo>
                    <a:pt x="940" y="1715"/>
                    <a:pt x="1089" y="1612"/>
                    <a:pt x="1212" y="1501"/>
                  </a:cubicBezTo>
                  <a:cubicBezTo>
                    <a:pt x="1336" y="1389"/>
                    <a:pt x="1451" y="1262"/>
                    <a:pt x="1603" y="1191"/>
                  </a:cubicBezTo>
                  <a:cubicBezTo>
                    <a:pt x="1716" y="1138"/>
                    <a:pt x="1842" y="1119"/>
                    <a:pt x="1965" y="1116"/>
                  </a:cubicBezTo>
                  <a:cubicBezTo>
                    <a:pt x="1982" y="1115"/>
                    <a:pt x="2000" y="1115"/>
                    <a:pt x="2017" y="1115"/>
                  </a:cubicBezTo>
                  <a:cubicBezTo>
                    <a:pt x="2145" y="1115"/>
                    <a:pt x="2275" y="1134"/>
                    <a:pt x="2379" y="1205"/>
                  </a:cubicBezTo>
                  <a:cubicBezTo>
                    <a:pt x="2437" y="1245"/>
                    <a:pt x="2484" y="1299"/>
                    <a:pt x="2549" y="1327"/>
                  </a:cubicBezTo>
                  <a:cubicBezTo>
                    <a:pt x="2570" y="1337"/>
                    <a:pt x="2595" y="1342"/>
                    <a:pt x="2619" y="1342"/>
                  </a:cubicBezTo>
                  <a:cubicBezTo>
                    <a:pt x="2666" y="1342"/>
                    <a:pt x="2712" y="1323"/>
                    <a:pt x="2731" y="1281"/>
                  </a:cubicBezTo>
                  <a:cubicBezTo>
                    <a:pt x="2741" y="1260"/>
                    <a:pt x="2741" y="1234"/>
                    <a:pt x="2739" y="1209"/>
                  </a:cubicBezTo>
                  <a:cubicBezTo>
                    <a:pt x="2728" y="1106"/>
                    <a:pt x="2664" y="1016"/>
                    <a:pt x="2636" y="917"/>
                  </a:cubicBezTo>
                  <a:cubicBezTo>
                    <a:pt x="2599" y="789"/>
                    <a:pt x="2621" y="653"/>
                    <a:pt x="2626" y="521"/>
                  </a:cubicBezTo>
                  <a:cubicBezTo>
                    <a:pt x="2630" y="387"/>
                    <a:pt x="2611" y="240"/>
                    <a:pt x="2513" y="151"/>
                  </a:cubicBezTo>
                  <a:cubicBezTo>
                    <a:pt x="2464" y="105"/>
                    <a:pt x="2400" y="79"/>
                    <a:pt x="2335" y="58"/>
                  </a:cubicBezTo>
                  <a:cubicBezTo>
                    <a:pt x="2212" y="19"/>
                    <a:pt x="208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5"/>
            <p:cNvSpPr/>
            <p:nvPr/>
          </p:nvSpPr>
          <p:spPr>
            <a:xfrm>
              <a:off x="1327700" y="925825"/>
              <a:ext cx="53075" cy="31475"/>
            </a:xfrm>
            <a:custGeom>
              <a:avLst/>
              <a:gdLst/>
              <a:ahLst/>
              <a:cxnLst/>
              <a:rect l="l" t="t" r="r" b="b"/>
              <a:pathLst>
                <a:path w="2123" h="1259" extrusionOk="0">
                  <a:moveTo>
                    <a:pt x="1441" y="0"/>
                  </a:moveTo>
                  <a:cubicBezTo>
                    <a:pt x="1424" y="0"/>
                    <a:pt x="1406" y="1"/>
                    <a:pt x="1389" y="1"/>
                  </a:cubicBezTo>
                  <a:cubicBezTo>
                    <a:pt x="1214" y="5"/>
                    <a:pt x="1039" y="6"/>
                    <a:pt x="863" y="6"/>
                  </a:cubicBezTo>
                  <a:cubicBezTo>
                    <a:pt x="715" y="6"/>
                    <a:pt x="566" y="5"/>
                    <a:pt x="418" y="2"/>
                  </a:cubicBezTo>
                  <a:cubicBezTo>
                    <a:pt x="409" y="2"/>
                    <a:pt x="399" y="2"/>
                    <a:pt x="389" y="2"/>
                  </a:cubicBezTo>
                  <a:cubicBezTo>
                    <a:pt x="304" y="2"/>
                    <a:pt x="213" y="9"/>
                    <a:pt x="151" y="65"/>
                  </a:cubicBezTo>
                  <a:cubicBezTo>
                    <a:pt x="93" y="117"/>
                    <a:pt x="75" y="203"/>
                    <a:pt x="81" y="280"/>
                  </a:cubicBezTo>
                  <a:cubicBezTo>
                    <a:pt x="88" y="357"/>
                    <a:pt x="116" y="431"/>
                    <a:pt x="137" y="506"/>
                  </a:cubicBezTo>
                  <a:cubicBezTo>
                    <a:pt x="160" y="580"/>
                    <a:pt x="175" y="660"/>
                    <a:pt x="157" y="736"/>
                  </a:cubicBezTo>
                  <a:cubicBezTo>
                    <a:pt x="137" y="813"/>
                    <a:pt x="76" y="831"/>
                    <a:pt x="40" y="892"/>
                  </a:cubicBezTo>
                  <a:cubicBezTo>
                    <a:pt x="1" y="962"/>
                    <a:pt x="94" y="955"/>
                    <a:pt x="134" y="990"/>
                  </a:cubicBezTo>
                  <a:cubicBezTo>
                    <a:pt x="186" y="1035"/>
                    <a:pt x="182" y="1129"/>
                    <a:pt x="243" y="1159"/>
                  </a:cubicBezTo>
                  <a:cubicBezTo>
                    <a:pt x="254" y="1164"/>
                    <a:pt x="266" y="1166"/>
                    <a:pt x="278" y="1166"/>
                  </a:cubicBezTo>
                  <a:cubicBezTo>
                    <a:pt x="307" y="1166"/>
                    <a:pt x="337" y="1153"/>
                    <a:pt x="362" y="1137"/>
                  </a:cubicBezTo>
                  <a:cubicBezTo>
                    <a:pt x="397" y="1113"/>
                    <a:pt x="430" y="1083"/>
                    <a:pt x="471" y="1075"/>
                  </a:cubicBezTo>
                  <a:cubicBezTo>
                    <a:pt x="481" y="1073"/>
                    <a:pt x="491" y="1072"/>
                    <a:pt x="500" y="1072"/>
                  </a:cubicBezTo>
                  <a:cubicBezTo>
                    <a:pt x="558" y="1072"/>
                    <a:pt x="613" y="1109"/>
                    <a:pt x="658" y="1148"/>
                  </a:cubicBezTo>
                  <a:cubicBezTo>
                    <a:pt x="711" y="1193"/>
                    <a:pt x="763" y="1247"/>
                    <a:pt x="831" y="1257"/>
                  </a:cubicBezTo>
                  <a:cubicBezTo>
                    <a:pt x="840" y="1258"/>
                    <a:pt x="848" y="1259"/>
                    <a:pt x="856" y="1259"/>
                  </a:cubicBezTo>
                  <a:cubicBezTo>
                    <a:pt x="926" y="1259"/>
                    <a:pt x="991" y="1219"/>
                    <a:pt x="1046" y="1175"/>
                  </a:cubicBezTo>
                  <a:cubicBezTo>
                    <a:pt x="1111" y="1125"/>
                    <a:pt x="1169" y="1070"/>
                    <a:pt x="1225" y="1009"/>
                  </a:cubicBezTo>
                  <a:cubicBezTo>
                    <a:pt x="1333" y="892"/>
                    <a:pt x="1434" y="747"/>
                    <a:pt x="1591" y="718"/>
                  </a:cubicBezTo>
                  <a:cubicBezTo>
                    <a:pt x="1613" y="713"/>
                    <a:pt x="1635" y="712"/>
                    <a:pt x="1658" y="712"/>
                  </a:cubicBezTo>
                  <a:cubicBezTo>
                    <a:pt x="1745" y="712"/>
                    <a:pt x="1835" y="737"/>
                    <a:pt x="1922" y="737"/>
                  </a:cubicBezTo>
                  <a:cubicBezTo>
                    <a:pt x="1952" y="737"/>
                    <a:pt x="1982" y="734"/>
                    <a:pt x="2011" y="726"/>
                  </a:cubicBezTo>
                  <a:cubicBezTo>
                    <a:pt x="2067" y="708"/>
                    <a:pt x="2123" y="660"/>
                    <a:pt x="2111" y="604"/>
                  </a:cubicBezTo>
                  <a:cubicBezTo>
                    <a:pt x="2098" y="542"/>
                    <a:pt x="2025" y="522"/>
                    <a:pt x="1969" y="497"/>
                  </a:cubicBezTo>
                  <a:cubicBezTo>
                    <a:pt x="1914" y="472"/>
                    <a:pt x="1869" y="431"/>
                    <a:pt x="1838" y="382"/>
                  </a:cubicBezTo>
                  <a:cubicBezTo>
                    <a:pt x="1780" y="284"/>
                    <a:pt x="1776" y="152"/>
                    <a:pt x="1693" y="74"/>
                  </a:cubicBezTo>
                  <a:cubicBezTo>
                    <a:pt x="1628" y="11"/>
                    <a:pt x="1533" y="0"/>
                    <a:pt x="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5"/>
            <p:cNvSpPr/>
            <p:nvPr/>
          </p:nvSpPr>
          <p:spPr>
            <a:xfrm>
              <a:off x="1241900" y="986100"/>
              <a:ext cx="67550" cy="101575"/>
            </a:xfrm>
            <a:custGeom>
              <a:avLst/>
              <a:gdLst/>
              <a:ahLst/>
              <a:cxnLst/>
              <a:rect l="l" t="t" r="r" b="b"/>
              <a:pathLst>
                <a:path w="2702" h="4063" extrusionOk="0">
                  <a:moveTo>
                    <a:pt x="1747" y="1"/>
                  </a:moveTo>
                  <a:cubicBezTo>
                    <a:pt x="1612" y="1"/>
                    <a:pt x="1523" y="159"/>
                    <a:pt x="1522" y="296"/>
                  </a:cubicBezTo>
                  <a:cubicBezTo>
                    <a:pt x="1521" y="438"/>
                    <a:pt x="1576" y="577"/>
                    <a:pt x="1571" y="718"/>
                  </a:cubicBezTo>
                  <a:cubicBezTo>
                    <a:pt x="1563" y="931"/>
                    <a:pt x="1418" y="1117"/>
                    <a:pt x="1249" y="1247"/>
                  </a:cubicBezTo>
                  <a:cubicBezTo>
                    <a:pt x="1079" y="1377"/>
                    <a:pt x="881" y="1465"/>
                    <a:pt x="702" y="1581"/>
                  </a:cubicBezTo>
                  <a:cubicBezTo>
                    <a:pt x="479" y="1728"/>
                    <a:pt x="288" y="1920"/>
                    <a:pt x="144" y="2145"/>
                  </a:cubicBezTo>
                  <a:cubicBezTo>
                    <a:pt x="80" y="2243"/>
                    <a:pt x="26" y="2351"/>
                    <a:pt x="16" y="2467"/>
                  </a:cubicBezTo>
                  <a:cubicBezTo>
                    <a:pt x="0" y="2636"/>
                    <a:pt x="79" y="2798"/>
                    <a:pt x="157" y="2950"/>
                  </a:cubicBezTo>
                  <a:cubicBezTo>
                    <a:pt x="211" y="3050"/>
                    <a:pt x="263" y="3153"/>
                    <a:pt x="316" y="3255"/>
                  </a:cubicBezTo>
                  <a:cubicBezTo>
                    <a:pt x="376" y="3373"/>
                    <a:pt x="442" y="3495"/>
                    <a:pt x="550" y="3572"/>
                  </a:cubicBezTo>
                  <a:cubicBezTo>
                    <a:pt x="799" y="3747"/>
                    <a:pt x="1162" y="3605"/>
                    <a:pt x="1440" y="3732"/>
                  </a:cubicBezTo>
                  <a:cubicBezTo>
                    <a:pt x="1571" y="3790"/>
                    <a:pt x="1670" y="3903"/>
                    <a:pt x="1789" y="3983"/>
                  </a:cubicBezTo>
                  <a:cubicBezTo>
                    <a:pt x="1860" y="4029"/>
                    <a:pt x="1949" y="4063"/>
                    <a:pt x="2032" y="4063"/>
                  </a:cubicBezTo>
                  <a:cubicBezTo>
                    <a:pt x="2090" y="4063"/>
                    <a:pt x="2145" y="4047"/>
                    <a:pt x="2190" y="4009"/>
                  </a:cubicBezTo>
                  <a:cubicBezTo>
                    <a:pt x="2304" y="3914"/>
                    <a:pt x="2292" y="3732"/>
                    <a:pt x="2226" y="3599"/>
                  </a:cubicBezTo>
                  <a:cubicBezTo>
                    <a:pt x="2161" y="3467"/>
                    <a:pt x="2057" y="3354"/>
                    <a:pt x="2006" y="3215"/>
                  </a:cubicBezTo>
                  <a:cubicBezTo>
                    <a:pt x="1932" y="3008"/>
                    <a:pt x="1992" y="2775"/>
                    <a:pt x="2097" y="2581"/>
                  </a:cubicBezTo>
                  <a:cubicBezTo>
                    <a:pt x="2201" y="2387"/>
                    <a:pt x="2344" y="2217"/>
                    <a:pt x="2454" y="2027"/>
                  </a:cubicBezTo>
                  <a:cubicBezTo>
                    <a:pt x="2535" y="1888"/>
                    <a:pt x="2595" y="1738"/>
                    <a:pt x="2634" y="1583"/>
                  </a:cubicBezTo>
                  <a:cubicBezTo>
                    <a:pt x="2658" y="1494"/>
                    <a:pt x="2674" y="1404"/>
                    <a:pt x="2684" y="1314"/>
                  </a:cubicBezTo>
                  <a:cubicBezTo>
                    <a:pt x="2689" y="1269"/>
                    <a:pt x="2691" y="1223"/>
                    <a:pt x="2693" y="1178"/>
                  </a:cubicBezTo>
                  <a:cubicBezTo>
                    <a:pt x="2694" y="1138"/>
                    <a:pt x="2701" y="1101"/>
                    <a:pt x="2701" y="1061"/>
                  </a:cubicBezTo>
                  <a:cubicBezTo>
                    <a:pt x="2701" y="871"/>
                    <a:pt x="2671" y="680"/>
                    <a:pt x="2612" y="499"/>
                  </a:cubicBezTo>
                  <a:cubicBezTo>
                    <a:pt x="2589" y="432"/>
                    <a:pt x="2561" y="363"/>
                    <a:pt x="2507" y="319"/>
                  </a:cubicBezTo>
                  <a:cubicBezTo>
                    <a:pt x="2439" y="263"/>
                    <a:pt x="2345" y="255"/>
                    <a:pt x="2258" y="239"/>
                  </a:cubicBezTo>
                  <a:cubicBezTo>
                    <a:pt x="2157" y="221"/>
                    <a:pt x="2064" y="186"/>
                    <a:pt x="1980" y="130"/>
                  </a:cubicBezTo>
                  <a:cubicBezTo>
                    <a:pt x="1907" y="80"/>
                    <a:pt x="1855" y="6"/>
                    <a:pt x="1759" y="1"/>
                  </a:cubicBezTo>
                  <a:cubicBezTo>
                    <a:pt x="1755" y="1"/>
                    <a:pt x="1751" y="1"/>
                    <a:pt x="17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5"/>
            <p:cNvSpPr/>
            <p:nvPr/>
          </p:nvSpPr>
          <p:spPr>
            <a:xfrm>
              <a:off x="1242075" y="951375"/>
              <a:ext cx="56250" cy="66050"/>
            </a:xfrm>
            <a:custGeom>
              <a:avLst/>
              <a:gdLst/>
              <a:ahLst/>
              <a:cxnLst/>
              <a:rect l="l" t="t" r="r" b="b"/>
              <a:pathLst>
                <a:path w="2250" h="2642" extrusionOk="0">
                  <a:moveTo>
                    <a:pt x="757" y="1"/>
                  </a:moveTo>
                  <a:cubicBezTo>
                    <a:pt x="560" y="1"/>
                    <a:pt x="365" y="120"/>
                    <a:pt x="280" y="300"/>
                  </a:cubicBezTo>
                  <a:cubicBezTo>
                    <a:pt x="231" y="406"/>
                    <a:pt x="218" y="526"/>
                    <a:pt x="218" y="644"/>
                  </a:cubicBezTo>
                  <a:cubicBezTo>
                    <a:pt x="220" y="997"/>
                    <a:pt x="321" y="1358"/>
                    <a:pt x="221" y="1698"/>
                  </a:cubicBezTo>
                  <a:cubicBezTo>
                    <a:pt x="185" y="1821"/>
                    <a:pt x="124" y="1934"/>
                    <a:pt x="78" y="2053"/>
                  </a:cubicBezTo>
                  <a:cubicBezTo>
                    <a:pt x="31" y="2172"/>
                    <a:pt x="0" y="2304"/>
                    <a:pt x="28" y="2428"/>
                  </a:cubicBezTo>
                  <a:cubicBezTo>
                    <a:pt x="37" y="2466"/>
                    <a:pt x="52" y="2504"/>
                    <a:pt x="76" y="2535"/>
                  </a:cubicBezTo>
                  <a:cubicBezTo>
                    <a:pt x="107" y="2573"/>
                    <a:pt x="150" y="2600"/>
                    <a:pt x="197" y="2617"/>
                  </a:cubicBezTo>
                  <a:cubicBezTo>
                    <a:pt x="244" y="2634"/>
                    <a:pt x="293" y="2642"/>
                    <a:pt x="343" y="2642"/>
                  </a:cubicBezTo>
                  <a:cubicBezTo>
                    <a:pt x="461" y="2642"/>
                    <a:pt x="581" y="2599"/>
                    <a:pt x="686" y="2541"/>
                  </a:cubicBezTo>
                  <a:cubicBezTo>
                    <a:pt x="952" y="2394"/>
                    <a:pt x="1171" y="2132"/>
                    <a:pt x="1197" y="1829"/>
                  </a:cubicBezTo>
                  <a:cubicBezTo>
                    <a:pt x="1206" y="1728"/>
                    <a:pt x="1193" y="1626"/>
                    <a:pt x="1194" y="1524"/>
                  </a:cubicBezTo>
                  <a:cubicBezTo>
                    <a:pt x="1195" y="1421"/>
                    <a:pt x="1214" y="1314"/>
                    <a:pt x="1276" y="1233"/>
                  </a:cubicBezTo>
                  <a:cubicBezTo>
                    <a:pt x="1355" y="1131"/>
                    <a:pt x="1470" y="1094"/>
                    <a:pt x="1588" y="1094"/>
                  </a:cubicBezTo>
                  <a:cubicBezTo>
                    <a:pt x="1668" y="1094"/>
                    <a:pt x="1749" y="1110"/>
                    <a:pt x="1823" y="1135"/>
                  </a:cubicBezTo>
                  <a:cubicBezTo>
                    <a:pt x="1857" y="1148"/>
                    <a:pt x="1893" y="1162"/>
                    <a:pt x="1929" y="1162"/>
                  </a:cubicBezTo>
                  <a:cubicBezTo>
                    <a:pt x="1943" y="1162"/>
                    <a:pt x="1958" y="1160"/>
                    <a:pt x="1972" y="1154"/>
                  </a:cubicBezTo>
                  <a:cubicBezTo>
                    <a:pt x="1999" y="1142"/>
                    <a:pt x="2020" y="1116"/>
                    <a:pt x="2033" y="1088"/>
                  </a:cubicBezTo>
                  <a:cubicBezTo>
                    <a:pt x="2061" y="1024"/>
                    <a:pt x="2055" y="953"/>
                    <a:pt x="2061" y="883"/>
                  </a:cubicBezTo>
                  <a:cubicBezTo>
                    <a:pt x="2075" y="736"/>
                    <a:pt x="2249" y="511"/>
                    <a:pt x="2082" y="394"/>
                  </a:cubicBezTo>
                  <a:cubicBezTo>
                    <a:pt x="2056" y="377"/>
                    <a:pt x="2028" y="370"/>
                    <a:pt x="2000" y="370"/>
                  </a:cubicBezTo>
                  <a:cubicBezTo>
                    <a:pt x="1914" y="370"/>
                    <a:pt x="1821" y="436"/>
                    <a:pt x="1753" y="473"/>
                  </a:cubicBezTo>
                  <a:cubicBezTo>
                    <a:pt x="1721" y="490"/>
                    <a:pt x="1687" y="499"/>
                    <a:pt x="1653" y="499"/>
                  </a:cubicBezTo>
                  <a:cubicBezTo>
                    <a:pt x="1626" y="499"/>
                    <a:pt x="1598" y="493"/>
                    <a:pt x="1572" y="483"/>
                  </a:cubicBezTo>
                  <a:cubicBezTo>
                    <a:pt x="1512" y="461"/>
                    <a:pt x="1463" y="421"/>
                    <a:pt x="1415" y="380"/>
                  </a:cubicBezTo>
                  <a:cubicBezTo>
                    <a:pt x="1238" y="228"/>
                    <a:pt x="1064" y="45"/>
                    <a:pt x="834" y="7"/>
                  </a:cubicBezTo>
                  <a:cubicBezTo>
                    <a:pt x="809" y="3"/>
                    <a:pt x="783" y="1"/>
                    <a:pt x="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5"/>
            <p:cNvSpPr/>
            <p:nvPr/>
          </p:nvSpPr>
          <p:spPr>
            <a:xfrm>
              <a:off x="1253575" y="924775"/>
              <a:ext cx="67675" cy="35200"/>
            </a:xfrm>
            <a:custGeom>
              <a:avLst/>
              <a:gdLst/>
              <a:ahLst/>
              <a:cxnLst/>
              <a:rect l="l" t="t" r="r" b="b"/>
              <a:pathLst>
                <a:path w="2707" h="1408" extrusionOk="0">
                  <a:moveTo>
                    <a:pt x="334" y="1"/>
                  </a:moveTo>
                  <a:cubicBezTo>
                    <a:pt x="299" y="1"/>
                    <a:pt x="264" y="3"/>
                    <a:pt x="233" y="17"/>
                  </a:cubicBezTo>
                  <a:cubicBezTo>
                    <a:pt x="193" y="34"/>
                    <a:pt x="160" y="72"/>
                    <a:pt x="161" y="114"/>
                  </a:cubicBezTo>
                  <a:cubicBezTo>
                    <a:pt x="163" y="193"/>
                    <a:pt x="272" y="242"/>
                    <a:pt x="264" y="320"/>
                  </a:cubicBezTo>
                  <a:cubicBezTo>
                    <a:pt x="258" y="386"/>
                    <a:pt x="177" y="410"/>
                    <a:pt x="121" y="446"/>
                  </a:cubicBezTo>
                  <a:cubicBezTo>
                    <a:pt x="42" y="498"/>
                    <a:pt x="1" y="602"/>
                    <a:pt x="23" y="694"/>
                  </a:cubicBezTo>
                  <a:cubicBezTo>
                    <a:pt x="44" y="772"/>
                    <a:pt x="105" y="837"/>
                    <a:pt x="176" y="878"/>
                  </a:cubicBezTo>
                  <a:cubicBezTo>
                    <a:pt x="245" y="919"/>
                    <a:pt x="326" y="939"/>
                    <a:pt x="404" y="960"/>
                  </a:cubicBezTo>
                  <a:cubicBezTo>
                    <a:pt x="562" y="1001"/>
                    <a:pt x="720" y="1043"/>
                    <a:pt x="877" y="1084"/>
                  </a:cubicBezTo>
                  <a:cubicBezTo>
                    <a:pt x="936" y="1100"/>
                    <a:pt x="999" y="1119"/>
                    <a:pt x="1031" y="1170"/>
                  </a:cubicBezTo>
                  <a:cubicBezTo>
                    <a:pt x="1065" y="1224"/>
                    <a:pt x="1051" y="1300"/>
                    <a:pt x="1092" y="1351"/>
                  </a:cubicBezTo>
                  <a:cubicBezTo>
                    <a:pt x="1124" y="1389"/>
                    <a:pt x="1180" y="1398"/>
                    <a:pt x="1230" y="1403"/>
                  </a:cubicBezTo>
                  <a:cubicBezTo>
                    <a:pt x="1256" y="1406"/>
                    <a:pt x="1282" y="1408"/>
                    <a:pt x="1309" y="1408"/>
                  </a:cubicBezTo>
                  <a:cubicBezTo>
                    <a:pt x="1373" y="1408"/>
                    <a:pt x="1437" y="1396"/>
                    <a:pt x="1487" y="1358"/>
                  </a:cubicBezTo>
                  <a:cubicBezTo>
                    <a:pt x="1528" y="1326"/>
                    <a:pt x="1559" y="1278"/>
                    <a:pt x="1610" y="1264"/>
                  </a:cubicBezTo>
                  <a:cubicBezTo>
                    <a:pt x="1620" y="1262"/>
                    <a:pt x="1629" y="1261"/>
                    <a:pt x="1638" y="1261"/>
                  </a:cubicBezTo>
                  <a:cubicBezTo>
                    <a:pt x="1723" y="1261"/>
                    <a:pt x="1788" y="1354"/>
                    <a:pt x="1875" y="1354"/>
                  </a:cubicBezTo>
                  <a:cubicBezTo>
                    <a:pt x="1885" y="1354"/>
                    <a:pt x="1894" y="1353"/>
                    <a:pt x="1904" y="1351"/>
                  </a:cubicBezTo>
                  <a:cubicBezTo>
                    <a:pt x="1933" y="1344"/>
                    <a:pt x="1957" y="1327"/>
                    <a:pt x="1980" y="1310"/>
                  </a:cubicBezTo>
                  <a:cubicBezTo>
                    <a:pt x="2013" y="1288"/>
                    <a:pt x="2046" y="1264"/>
                    <a:pt x="2078" y="1240"/>
                  </a:cubicBezTo>
                  <a:cubicBezTo>
                    <a:pt x="2097" y="1224"/>
                    <a:pt x="2115" y="1209"/>
                    <a:pt x="2135" y="1196"/>
                  </a:cubicBezTo>
                  <a:cubicBezTo>
                    <a:pt x="2273" y="1106"/>
                    <a:pt x="2440" y="1098"/>
                    <a:pt x="2592" y="1047"/>
                  </a:cubicBezTo>
                  <a:cubicBezTo>
                    <a:pt x="2615" y="1040"/>
                    <a:pt x="2640" y="1031"/>
                    <a:pt x="2658" y="1012"/>
                  </a:cubicBezTo>
                  <a:cubicBezTo>
                    <a:pt x="2694" y="976"/>
                    <a:pt x="2692" y="920"/>
                    <a:pt x="2688" y="871"/>
                  </a:cubicBezTo>
                  <a:cubicBezTo>
                    <a:pt x="2684" y="830"/>
                    <a:pt x="2679" y="780"/>
                    <a:pt x="2647" y="750"/>
                  </a:cubicBezTo>
                  <a:cubicBezTo>
                    <a:pt x="2617" y="723"/>
                    <a:pt x="2598" y="699"/>
                    <a:pt x="2591" y="656"/>
                  </a:cubicBezTo>
                  <a:cubicBezTo>
                    <a:pt x="2573" y="573"/>
                    <a:pt x="2603" y="483"/>
                    <a:pt x="2634" y="406"/>
                  </a:cubicBezTo>
                  <a:cubicBezTo>
                    <a:pt x="2670" y="317"/>
                    <a:pt x="2707" y="209"/>
                    <a:pt x="2650" y="132"/>
                  </a:cubicBezTo>
                  <a:cubicBezTo>
                    <a:pt x="2599" y="62"/>
                    <a:pt x="2500" y="56"/>
                    <a:pt x="2414" y="56"/>
                  </a:cubicBezTo>
                  <a:cubicBezTo>
                    <a:pt x="2058" y="57"/>
                    <a:pt x="1703" y="57"/>
                    <a:pt x="1347" y="58"/>
                  </a:cubicBezTo>
                  <a:cubicBezTo>
                    <a:pt x="1309" y="58"/>
                    <a:pt x="1270" y="58"/>
                    <a:pt x="1232" y="58"/>
                  </a:cubicBezTo>
                  <a:cubicBezTo>
                    <a:pt x="1107" y="58"/>
                    <a:pt x="983" y="57"/>
                    <a:pt x="859" y="46"/>
                  </a:cubicBezTo>
                  <a:cubicBezTo>
                    <a:pt x="692" y="34"/>
                    <a:pt x="527" y="9"/>
                    <a:pt x="361" y="1"/>
                  </a:cubicBezTo>
                  <a:cubicBezTo>
                    <a:pt x="352" y="1"/>
                    <a:pt x="343"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5"/>
            <p:cNvSpPr/>
            <p:nvPr/>
          </p:nvSpPr>
          <p:spPr>
            <a:xfrm>
              <a:off x="1486000" y="1091675"/>
              <a:ext cx="23075" cy="74300"/>
            </a:xfrm>
            <a:custGeom>
              <a:avLst/>
              <a:gdLst/>
              <a:ahLst/>
              <a:cxnLst/>
              <a:rect l="l" t="t" r="r" b="b"/>
              <a:pathLst>
                <a:path w="923" h="2972" extrusionOk="0">
                  <a:moveTo>
                    <a:pt x="784" y="1"/>
                  </a:moveTo>
                  <a:cubicBezTo>
                    <a:pt x="765" y="1"/>
                    <a:pt x="749" y="15"/>
                    <a:pt x="734" y="29"/>
                  </a:cubicBezTo>
                  <a:cubicBezTo>
                    <a:pt x="532" y="217"/>
                    <a:pt x="709" y="502"/>
                    <a:pt x="576" y="710"/>
                  </a:cubicBezTo>
                  <a:cubicBezTo>
                    <a:pt x="499" y="829"/>
                    <a:pt x="330" y="854"/>
                    <a:pt x="232" y="957"/>
                  </a:cubicBezTo>
                  <a:cubicBezTo>
                    <a:pt x="129" y="1062"/>
                    <a:pt x="120" y="1225"/>
                    <a:pt x="129" y="1373"/>
                  </a:cubicBezTo>
                  <a:cubicBezTo>
                    <a:pt x="144" y="1653"/>
                    <a:pt x="197" y="1941"/>
                    <a:pt x="102" y="2207"/>
                  </a:cubicBezTo>
                  <a:cubicBezTo>
                    <a:pt x="63" y="2313"/>
                    <a:pt x="0" y="2419"/>
                    <a:pt x="20" y="2531"/>
                  </a:cubicBezTo>
                  <a:cubicBezTo>
                    <a:pt x="42" y="2661"/>
                    <a:pt x="167" y="2745"/>
                    <a:pt x="280" y="2813"/>
                  </a:cubicBezTo>
                  <a:cubicBezTo>
                    <a:pt x="410" y="2890"/>
                    <a:pt x="547" y="2969"/>
                    <a:pt x="698" y="2971"/>
                  </a:cubicBezTo>
                  <a:cubicBezTo>
                    <a:pt x="731" y="2971"/>
                    <a:pt x="767" y="2967"/>
                    <a:pt x="796" y="2949"/>
                  </a:cubicBezTo>
                  <a:cubicBezTo>
                    <a:pt x="824" y="2932"/>
                    <a:pt x="843" y="2904"/>
                    <a:pt x="858" y="2876"/>
                  </a:cubicBezTo>
                  <a:cubicBezTo>
                    <a:pt x="920" y="2760"/>
                    <a:pt x="921" y="2623"/>
                    <a:pt x="921" y="2491"/>
                  </a:cubicBezTo>
                  <a:cubicBezTo>
                    <a:pt x="921" y="1823"/>
                    <a:pt x="922" y="1155"/>
                    <a:pt x="922" y="487"/>
                  </a:cubicBezTo>
                  <a:cubicBezTo>
                    <a:pt x="922" y="333"/>
                    <a:pt x="920" y="172"/>
                    <a:pt x="839" y="40"/>
                  </a:cubicBezTo>
                  <a:cubicBezTo>
                    <a:pt x="828" y="22"/>
                    <a:pt x="811" y="1"/>
                    <a:pt x="788" y="1"/>
                  </a:cubicBezTo>
                  <a:cubicBezTo>
                    <a:pt x="786" y="1"/>
                    <a:pt x="785" y="1"/>
                    <a:pt x="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5"/>
            <p:cNvSpPr/>
            <p:nvPr/>
          </p:nvSpPr>
          <p:spPr>
            <a:xfrm>
              <a:off x="1465850" y="1161000"/>
              <a:ext cx="44800" cy="31725"/>
            </a:xfrm>
            <a:custGeom>
              <a:avLst/>
              <a:gdLst/>
              <a:ahLst/>
              <a:cxnLst/>
              <a:rect l="l" t="t" r="r" b="b"/>
              <a:pathLst>
                <a:path w="1792" h="1269" extrusionOk="0">
                  <a:moveTo>
                    <a:pt x="714" y="1"/>
                  </a:moveTo>
                  <a:cubicBezTo>
                    <a:pt x="702" y="1"/>
                    <a:pt x="690" y="3"/>
                    <a:pt x="679" y="9"/>
                  </a:cubicBezTo>
                  <a:cubicBezTo>
                    <a:pt x="641" y="27"/>
                    <a:pt x="607" y="81"/>
                    <a:pt x="581" y="114"/>
                  </a:cubicBezTo>
                  <a:cubicBezTo>
                    <a:pt x="548" y="158"/>
                    <a:pt x="524" y="201"/>
                    <a:pt x="482" y="237"/>
                  </a:cubicBezTo>
                  <a:cubicBezTo>
                    <a:pt x="397" y="312"/>
                    <a:pt x="292" y="355"/>
                    <a:pt x="189" y="388"/>
                  </a:cubicBezTo>
                  <a:cubicBezTo>
                    <a:pt x="117" y="411"/>
                    <a:pt x="30" y="443"/>
                    <a:pt x="15" y="517"/>
                  </a:cubicBezTo>
                  <a:cubicBezTo>
                    <a:pt x="1" y="585"/>
                    <a:pt x="57" y="645"/>
                    <a:pt x="99" y="700"/>
                  </a:cubicBezTo>
                  <a:cubicBezTo>
                    <a:pt x="137" y="746"/>
                    <a:pt x="168" y="800"/>
                    <a:pt x="179" y="859"/>
                  </a:cubicBezTo>
                  <a:cubicBezTo>
                    <a:pt x="190" y="919"/>
                    <a:pt x="176" y="984"/>
                    <a:pt x="135" y="1026"/>
                  </a:cubicBezTo>
                  <a:cubicBezTo>
                    <a:pt x="103" y="1059"/>
                    <a:pt x="51" y="1090"/>
                    <a:pt x="61" y="1135"/>
                  </a:cubicBezTo>
                  <a:cubicBezTo>
                    <a:pt x="67" y="1166"/>
                    <a:pt x="102" y="1183"/>
                    <a:pt x="133" y="1193"/>
                  </a:cubicBezTo>
                  <a:cubicBezTo>
                    <a:pt x="251" y="1229"/>
                    <a:pt x="376" y="1236"/>
                    <a:pt x="499" y="1242"/>
                  </a:cubicBezTo>
                  <a:cubicBezTo>
                    <a:pt x="780" y="1256"/>
                    <a:pt x="1062" y="1269"/>
                    <a:pt x="1343" y="1269"/>
                  </a:cubicBezTo>
                  <a:cubicBezTo>
                    <a:pt x="1403" y="1269"/>
                    <a:pt x="1462" y="1268"/>
                    <a:pt x="1521" y="1267"/>
                  </a:cubicBezTo>
                  <a:cubicBezTo>
                    <a:pt x="1561" y="1265"/>
                    <a:pt x="1603" y="1264"/>
                    <a:pt x="1636" y="1243"/>
                  </a:cubicBezTo>
                  <a:cubicBezTo>
                    <a:pt x="1682" y="1217"/>
                    <a:pt x="1706" y="1162"/>
                    <a:pt x="1722" y="1111"/>
                  </a:cubicBezTo>
                  <a:cubicBezTo>
                    <a:pt x="1764" y="981"/>
                    <a:pt x="1788" y="844"/>
                    <a:pt x="1790" y="708"/>
                  </a:cubicBezTo>
                  <a:cubicBezTo>
                    <a:pt x="1792" y="601"/>
                    <a:pt x="1777" y="486"/>
                    <a:pt x="1705" y="409"/>
                  </a:cubicBezTo>
                  <a:cubicBezTo>
                    <a:pt x="1649" y="350"/>
                    <a:pt x="1567" y="325"/>
                    <a:pt x="1487" y="314"/>
                  </a:cubicBezTo>
                  <a:cubicBezTo>
                    <a:pt x="1408" y="306"/>
                    <a:pt x="1326" y="311"/>
                    <a:pt x="1247" y="304"/>
                  </a:cubicBezTo>
                  <a:cubicBezTo>
                    <a:pt x="1108" y="294"/>
                    <a:pt x="966" y="244"/>
                    <a:pt x="878" y="136"/>
                  </a:cubicBezTo>
                  <a:cubicBezTo>
                    <a:pt x="852" y="103"/>
                    <a:pt x="829" y="65"/>
                    <a:pt x="797" y="36"/>
                  </a:cubicBezTo>
                  <a:cubicBezTo>
                    <a:pt x="774" y="16"/>
                    <a:pt x="744"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5"/>
            <p:cNvSpPr/>
            <p:nvPr/>
          </p:nvSpPr>
          <p:spPr>
            <a:xfrm>
              <a:off x="1446150" y="926425"/>
              <a:ext cx="21225" cy="16375"/>
            </a:xfrm>
            <a:custGeom>
              <a:avLst/>
              <a:gdLst/>
              <a:ahLst/>
              <a:cxnLst/>
              <a:rect l="l" t="t" r="r" b="b"/>
              <a:pathLst>
                <a:path w="849" h="655" extrusionOk="0">
                  <a:moveTo>
                    <a:pt x="699" y="1"/>
                  </a:moveTo>
                  <a:cubicBezTo>
                    <a:pt x="695" y="1"/>
                    <a:pt x="690" y="1"/>
                    <a:pt x="686" y="1"/>
                  </a:cubicBezTo>
                  <a:cubicBezTo>
                    <a:pt x="556" y="5"/>
                    <a:pt x="428" y="14"/>
                    <a:pt x="295" y="18"/>
                  </a:cubicBezTo>
                  <a:cubicBezTo>
                    <a:pt x="232" y="18"/>
                    <a:pt x="167" y="18"/>
                    <a:pt x="103" y="13"/>
                  </a:cubicBezTo>
                  <a:cubicBezTo>
                    <a:pt x="86" y="11"/>
                    <a:pt x="66" y="6"/>
                    <a:pt x="48" y="6"/>
                  </a:cubicBezTo>
                  <a:cubicBezTo>
                    <a:pt x="27" y="6"/>
                    <a:pt x="9" y="14"/>
                    <a:pt x="3" y="47"/>
                  </a:cubicBezTo>
                  <a:cubicBezTo>
                    <a:pt x="0" y="76"/>
                    <a:pt x="13" y="103"/>
                    <a:pt x="27" y="127"/>
                  </a:cubicBezTo>
                  <a:cubicBezTo>
                    <a:pt x="39" y="150"/>
                    <a:pt x="55" y="173"/>
                    <a:pt x="73" y="191"/>
                  </a:cubicBezTo>
                  <a:cubicBezTo>
                    <a:pt x="90" y="211"/>
                    <a:pt x="109" y="227"/>
                    <a:pt x="125" y="248"/>
                  </a:cubicBezTo>
                  <a:cubicBezTo>
                    <a:pt x="163" y="298"/>
                    <a:pt x="177" y="364"/>
                    <a:pt x="182" y="427"/>
                  </a:cubicBezTo>
                  <a:cubicBezTo>
                    <a:pt x="186" y="465"/>
                    <a:pt x="185" y="502"/>
                    <a:pt x="193" y="538"/>
                  </a:cubicBezTo>
                  <a:cubicBezTo>
                    <a:pt x="201" y="574"/>
                    <a:pt x="216" y="610"/>
                    <a:pt x="244" y="635"/>
                  </a:cubicBezTo>
                  <a:cubicBezTo>
                    <a:pt x="259" y="647"/>
                    <a:pt x="279" y="655"/>
                    <a:pt x="298" y="655"/>
                  </a:cubicBezTo>
                  <a:cubicBezTo>
                    <a:pt x="311" y="655"/>
                    <a:pt x="324" y="651"/>
                    <a:pt x="334" y="642"/>
                  </a:cubicBezTo>
                  <a:cubicBezTo>
                    <a:pt x="343" y="633"/>
                    <a:pt x="350" y="623"/>
                    <a:pt x="355" y="611"/>
                  </a:cubicBezTo>
                  <a:cubicBezTo>
                    <a:pt x="379" y="559"/>
                    <a:pt x="394" y="502"/>
                    <a:pt x="424" y="452"/>
                  </a:cubicBezTo>
                  <a:cubicBezTo>
                    <a:pt x="480" y="356"/>
                    <a:pt x="583" y="298"/>
                    <a:pt x="684" y="251"/>
                  </a:cubicBezTo>
                  <a:cubicBezTo>
                    <a:pt x="727" y="230"/>
                    <a:pt x="773" y="210"/>
                    <a:pt x="804" y="173"/>
                  </a:cubicBezTo>
                  <a:cubicBezTo>
                    <a:pt x="835" y="135"/>
                    <a:pt x="848" y="76"/>
                    <a:pt x="817" y="39"/>
                  </a:cubicBezTo>
                  <a:cubicBezTo>
                    <a:pt x="790" y="6"/>
                    <a:pt x="743" y="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5"/>
            <p:cNvSpPr/>
            <p:nvPr/>
          </p:nvSpPr>
          <p:spPr>
            <a:xfrm>
              <a:off x="1488400" y="925475"/>
              <a:ext cx="21875" cy="39975"/>
            </a:xfrm>
            <a:custGeom>
              <a:avLst/>
              <a:gdLst/>
              <a:ahLst/>
              <a:cxnLst/>
              <a:rect l="l" t="t" r="r" b="b"/>
              <a:pathLst>
                <a:path w="875" h="1599" extrusionOk="0">
                  <a:moveTo>
                    <a:pt x="606" y="1"/>
                  </a:moveTo>
                  <a:cubicBezTo>
                    <a:pt x="600" y="1"/>
                    <a:pt x="593" y="1"/>
                    <a:pt x="587" y="1"/>
                  </a:cubicBezTo>
                  <a:cubicBezTo>
                    <a:pt x="521" y="2"/>
                    <a:pt x="454" y="7"/>
                    <a:pt x="389" y="16"/>
                  </a:cubicBezTo>
                  <a:cubicBezTo>
                    <a:pt x="355" y="19"/>
                    <a:pt x="312" y="21"/>
                    <a:pt x="290" y="48"/>
                  </a:cubicBezTo>
                  <a:cubicBezTo>
                    <a:pt x="260" y="81"/>
                    <a:pt x="259" y="140"/>
                    <a:pt x="239" y="179"/>
                  </a:cubicBezTo>
                  <a:cubicBezTo>
                    <a:pt x="213" y="230"/>
                    <a:pt x="178" y="278"/>
                    <a:pt x="146" y="329"/>
                  </a:cubicBezTo>
                  <a:cubicBezTo>
                    <a:pt x="64" y="455"/>
                    <a:pt x="1" y="603"/>
                    <a:pt x="23" y="751"/>
                  </a:cubicBezTo>
                  <a:cubicBezTo>
                    <a:pt x="37" y="846"/>
                    <a:pt x="85" y="936"/>
                    <a:pt x="152" y="1010"/>
                  </a:cubicBezTo>
                  <a:cubicBezTo>
                    <a:pt x="219" y="1085"/>
                    <a:pt x="301" y="1144"/>
                    <a:pt x="389" y="1193"/>
                  </a:cubicBezTo>
                  <a:cubicBezTo>
                    <a:pt x="441" y="1221"/>
                    <a:pt x="494" y="1249"/>
                    <a:pt x="537" y="1287"/>
                  </a:cubicBezTo>
                  <a:cubicBezTo>
                    <a:pt x="621" y="1364"/>
                    <a:pt x="650" y="1477"/>
                    <a:pt x="710" y="1572"/>
                  </a:cubicBezTo>
                  <a:cubicBezTo>
                    <a:pt x="715" y="1581"/>
                    <a:pt x="721" y="1590"/>
                    <a:pt x="732" y="1595"/>
                  </a:cubicBezTo>
                  <a:cubicBezTo>
                    <a:pt x="736" y="1598"/>
                    <a:pt x="742" y="1599"/>
                    <a:pt x="748" y="1599"/>
                  </a:cubicBezTo>
                  <a:cubicBezTo>
                    <a:pt x="751" y="1599"/>
                    <a:pt x="754" y="1598"/>
                    <a:pt x="756" y="1598"/>
                  </a:cubicBezTo>
                  <a:cubicBezTo>
                    <a:pt x="799" y="1594"/>
                    <a:pt x="834" y="1559"/>
                    <a:pt x="850" y="1521"/>
                  </a:cubicBezTo>
                  <a:cubicBezTo>
                    <a:pt x="865" y="1482"/>
                    <a:pt x="866" y="1441"/>
                    <a:pt x="866" y="1400"/>
                  </a:cubicBezTo>
                  <a:cubicBezTo>
                    <a:pt x="869" y="1055"/>
                    <a:pt x="871" y="711"/>
                    <a:pt x="874" y="368"/>
                  </a:cubicBezTo>
                  <a:cubicBezTo>
                    <a:pt x="874" y="279"/>
                    <a:pt x="874" y="188"/>
                    <a:pt x="830" y="110"/>
                  </a:cubicBezTo>
                  <a:cubicBezTo>
                    <a:pt x="815" y="83"/>
                    <a:pt x="794" y="58"/>
                    <a:pt x="769" y="40"/>
                  </a:cubicBezTo>
                  <a:cubicBezTo>
                    <a:pt x="722" y="10"/>
                    <a:pt x="664" y="1"/>
                    <a:pt x="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5"/>
            <p:cNvSpPr/>
            <p:nvPr/>
          </p:nvSpPr>
          <p:spPr>
            <a:xfrm>
              <a:off x="1243275" y="1069650"/>
              <a:ext cx="41450" cy="35600"/>
            </a:xfrm>
            <a:custGeom>
              <a:avLst/>
              <a:gdLst/>
              <a:ahLst/>
              <a:cxnLst/>
              <a:rect l="l" t="t" r="r" b="b"/>
              <a:pathLst>
                <a:path w="1658" h="1424" extrusionOk="0">
                  <a:moveTo>
                    <a:pt x="176" y="0"/>
                  </a:moveTo>
                  <a:cubicBezTo>
                    <a:pt x="174" y="0"/>
                    <a:pt x="172" y="0"/>
                    <a:pt x="170" y="0"/>
                  </a:cubicBezTo>
                  <a:cubicBezTo>
                    <a:pt x="114" y="4"/>
                    <a:pt x="83" y="70"/>
                    <a:pt x="67" y="128"/>
                  </a:cubicBezTo>
                  <a:cubicBezTo>
                    <a:pt x="9" y="338"/>
                    <a:pt x="1" y="560"/>
                    <a:pt x="19" y="779"/>
                  </a:cubicBezTo>
                  <a:cubicBezTo>
                    <a:pt x="28" y="887"/>
                    <a:pt x="42" y="995"/>
                    <a:pt x="59" y="1103"/>
                  </a:cubicBezTo>
                  <a:cubicBezTo>
                    <a:pt x="68" y="1163"/>
                    <a:pt x="76" y="1221"/>
                    <a:pt x="108" y="1274"/>
                  </a:cubicBezTo>
                  <a:cubicBezTo>
                    <a:pt x="162" y="1361"/>
                    <a:pt x="231" y="1416"/>
                    <a:pt x="333" y="1423"/>
                  </a:cubicBezTo>
                  <a:cubicBezTo>
                    <a:pt x="341" y="1423"/>
                    <a:pt x="349" y="1424"/>
                    <a:pt x="358" y="1424"/>
                  </a:cubicBezTo>
                  <a:cubicBezTo>
                    <a:pt x="419" y="1424"/>
                    <a:pt x="480" y="1407"/>
                    <a:pt x="534" y="1376"/>
                  </a:cubicBezTo>
                  <a:cubicBezTo>
                    <a:pt x="662" y="1304"/>
                    <a:pt x="744" y="1158"/>
                    <a:pt x="877" y="1098"/>
                  </a:cubicBezTo>
                  <a:cubicBezTo>
                    <a:pt x="931" y="1073"/>
                    <a:pt x="988" y="1065"/>
                    <a:pt x="1047" y="1065"/>
                  </a:cubicBezTo>
                  <a:cubicBezTo>
                    <a:pt x="1170" y="1065"/>
                    <a:pt x="1300" y="1102"/>
                    <a:pt x="1423" y="1102"/>
                  </a:cubicBezTo>
                  <a:cubicBezTo>
                    <a:pt x="1483" y="1102"/>
                    <a:pt x="1541" y="1093"/>
                    <a:pt x="1596" y="1067"/>
                  </a:cubicBezTo>
                  <a:cubicBezTo>
                    <a:pt x="1612" y="1059"/>
                    <a:pt x="1629" y="1049"/>
                    <a:pt x="1639" y="1033"/>
                  </a:cubicBezTo>
                  <a:cubicBezTo>
                    <a:pt x="1657" y="1006"/>
                    <a:pt x="1655" y="969"/>
                    <a:pt x="1649" y="937"/>
                  </a:cubicBezTo>
                  <a:cubicBezTo>
                    <a:pt x="1630" y="844"/>
                    <a:pt x="1581" y="761"/>
                    <a:pt x="1527" y="685"/>
                  </a:cubicBezTo>
                  <a:cubicBezTo>
                    <a:pt x="1488" y="630"/>
                    <a:pt x="1444" y="576"/>
                    <a:pt x="1387" y="541"/>
                  </a:cubicBezTo>
                  <a:cubicBezTo>
                    <a:pt x="1336" y="510"/>
                    <a:pt x="1277" y="498"/>
                    <a:pt x="1218" y="488"/>
                  </a:cubicBezTo>
                  <a:cubicBezTo>
                    <a:pt x="1132" y="477"/>
                    <a:pt x="1044" y="475"/>
                    <a:pt x="957" y="475"/>
                  </a:cubicBezTo>
                  <a:cubicBezTo>
                    <a:pt x="934" y="475"/>
                    <a:pt x="911" y="476"/>
                    <a:pt x="888" y="476"/>
                  </a:cubicBezTo>
                  <a:cubicBezTo>
                    <a:pt x="762" y="476"/>
                    <a:pt x="637" y="473"/>
                    <a:pt x="515" y="440"/>
                  </a:cubicBezTo>
                  <a:cubicBezTo>
                    <a:pt x="484" y="432"/>
                    <a:pt x="453" y="421"/>
                    <a:pt x="427" y="402"/>
                  </a:cubicBezTo>
                  <a:cubicBezTo>
                    <a:pt x="338" y="339"/>
                    <a:pt x="322" y="210"/>
                    <a:pt x="281" y="104"/>
                  </a:cubicBezTo>
                  <a:cubicBezTo>
                    <a:pt x="262" y="55"/>
                    <a:pt x="226"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5"/>
            <p:cNvSpPr/>
            <p:nvPr/>
          </p:nvSpPr>
          <p:spPr>
            <a:xfrm>
              <a:off x="1243900" y="1107150"/>
              <a:ext cx="20000" cy="19575"/>
            </a:xfrm>
            <a:custGeom>
              <a:avLst/>
              <a:gdLst/>
              <a:ahLst/>
              <a:cxnLst/>
              <a:rect l="l" t="t" r="r" b="b"/>
              <a:pathLst>
                <a:path w="800" h="783" extrusionOk="0">
                  <a:moveTo>
                    <a:pt x="540" y="1"/>
                  </a:moveTo>
                  <a:cubicBezTo>
                    <a:pt x="522" y="1"/>
                    <a:pt x="506" y="5"/>
                    <a:pt x="487" y="18"/>
                  </a:cubicBezTo>
                  <a:cubicBezTo>
                    <a:pt x="450" y="44"/>
                    <a:pt x="419" y="77"/>
                    <a:pt x="381" y="101"/>
                  </a:cubicBezTo>
                  <a:cubicBezTo>
                    <a:pt x="367" y="109"/>
                    <a:pt x="353" y="112"/>
                    <a:pt x="338" y="112"/>
                  </a:cubicBezTo>
                  <a:cubicBezTo>
                    <a:pt x="297" y="112"/>
                    <a:pt x="252" y="88"/>
                    <a:pt x="210" y="73"/>
                  </a:cubicBezTo>
                  <a:cubicBezTo>
                    <a:pt x="186" y="64"/>
                    <a:pt x="160" y="58"/>
                    <a:pt x="134" y="58"/>
                  </a:cubicBezTo>
                  <a:cubicBezTo>
                    <a:pt x="99" y="58"/>
                    <a:pt x="64" y="69"/>
                    <a:pt x="40" y="94"/>
                  </a:cubicBezTo>
                  <a:cubicBezTo>
                    <a:pt x="10" y="129"/>
                    <a:pt x="8" y="181"/>
                    <a:pt x="6" y="227"/>
                  </a:cubicBezTo>
                  <a:cubicBezTo>
                    <a:pt x="3" y="369"/>
                    <a:pt x="0" y="513"/>
                    <a:pt x="40" y="648"/>
                  </a:cubicBezTo>
                  <a:cubicBezTo>
                    <a:pt x="52" y="688"/>
                    <a:pt x="69" y="728"/>
                    <a:pt x="102" y="752"/>
                  </a:cubicBezTo>
                  <a:cubicBezTo>
                    <a:pt x="132" y="773"/>
                    <a:pt x="169" y="777"/>
                    <a:pt x="205" y="781"/>
                  </a:cubicBezTo>
                  <a:cubicBezTo>
                    <a:pt x="217" y="782"/>
                    <a:pt x="229" y="783"/>
                    <a:pt x="240" y="783"/>
                  </a:cubicBezTo>
                  <a:cubicBezTo>
                    <a:pt x="258" y="783"/>
                    <a:pt x="276" y="780"/>
                    <a:pt x="291" y="772"/>
                  </a:cubicBezTo>
                  <a:cubicBezTo>
                    <a:pt x="322" y="754"/>
                    <a:pt x="334" y="718"/>
                    <a:pt x="354" y="688"/>
                  </a:cubicBezTo>
                  <a:cubicBezTo>
                    <a:pt x="403" y="612"/>
                    <a:pt x="493" y="572"/>
                    <a:pt x="581" y="556"/>
                  </a:cubicBezTo>
                  <a:cubicBezTo>
                    <a:pt x="624" y="549"/>
                    <a:pt x="668" y="543"/>
                    <a:pt x="707" y="528"/>
                  </a:cubicBezTo>
                  <a:cubicBezTo>
                    <a:pt x="745" y="513"/>
                    <a:pt x="784" y="480"/>
                    <a:pt x="791" y="438"/>
                  </a:cubicBezTo>
                  <a:cubicBezTo>
                    <a:pt x="800" y="391"/>
                    <a:pt x="773" y="346"/>
                    <a:pt x="742" y="312"/>
                  </a:cubicBezTo>
                  <a:cubicBezTo>
                    <a:pt x="718" y="284"/>
                    <a:pt x="687" y="263"/>
                    <a:pt x="674" y="227"/>
                  </a:cubicBezTo>
                  <a:cubicBezTo>
                    <a:pt x="660" y="186"/>
                    <a:pt x="662" y="129"/>
                    <a:pt x="657" y="85"/>
                  </a:cubicBezTo>
                  <a:cubicBezTo>
                    <a:pt x="655" y="59"/>
                    <a:pt x="648" y="31"/>
                    <a:pt x="626" y="17"/>
                  </a:cubicBezTo>
                  <a:cubicBezTo>
                    <a:pt x="617" y="12"/>
                    <a:pt x="606" y="10"/>
                    <a:pt x="595" y="8"/>
                  </a:cubicBezTo>
                  <a:cubicBezTo>
                    <a:pt x="574" y="4"/>
                    <a:pt x="556"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5"/>
            <p:cNvSpPr/>
            <p:nvPr/>
          </p:nvSpPr>
          <p:spPr>
            <a:xfrm>
              <a:off x="1244275" y="926550"/>
              <a:ext cx="9875" cy="8975"/>
            </a:xfrm>
            <a:custGeom>
              <a:avLst/>
              <a:gdLst/>
              <a:ahLst/>
              <a:cxnLst/>
              <a:rect l="l" t="t" r="r" b="b"/>
              <a:pathLst>
                <a:path w="395" h="359" extrusionOk="0">
                  <a:moveTo>
                    <a:pt x="164" y="0"/>
                  </a:moveTo>
                  <a:cubicBezTo>
                    <a:pt x="104" y="0"/>
                    <a:pt x="50" y="24"/>
                    <a:pt x="25" y="80"/>
                  </a:cubicBezTo>
                  <a:cubicBezTo>
                    <a:pt x="2" y="134"/>
                    <a:pt x="1" y="251"/>
                    <a:pt x="31" y="301"/>
                  </a:cubicBezTo>
                  <a:cubicBezTo>
                    <a:pt x="52" y="340"/>
                    <a:pt x="100" y="358"/>
                    <a:pt x="148" y="358"/>
                  </a:cubicBezTo>
                  <a:cubicBezTo>
                    <a:pt x="188" y="358"/>
                    <a:pt x="229" y="346"/>
                    <a:pt x="255" y="323"/>
                  </a:cubicBezTo>
                  <a:cubicBezTo>
                    <a:pt x="267" y="312"/>
                    <a:pt x="276" y="298"/>
                    <a:pt x="289" y="288"/>
                  </a:cubicBezTo>
                  <a:cubicBezTo>
                    <a:pt x="318" y="263"/>
                    <a:pt x="361" y="255"/>
                    <a:pt x="381" y="222"/>
                  </a:cubicBezTo>
                  <a:cubicBezTo>
                    <a:pt x="391" y="206"/>
                    <a:pt x="394" y="185"/>
                    <a:pt x="393" y="166"/>
                  </a:cubicBezTo>
                  <a:cubicBezTo>
                    <a:pt x="384" y="70"/>
                    <a:pt x="266" y="0"/>
                    <a:pt x="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5"/>
            <p:cNvSpPr/>
            <p:nvPr/>
          </p:nvSpPr>
          <p:spPr>
            <a:xfrm>
              <a:off x="1244350" y="939000"/>
              <a:ext cx="8500" cy="13550"/>
            </a:xfrm>
            <a:custGeom>
              <a:avLst/>
              <a:gdLst/>
              <a:ahLst/>
              <a:cxnLst/>
              <a:rect l="l" t="t" r="r" b="b"/>
              <a:pathLst>
                <a:path w="340" h="542" extrusionOk="0">
                  <a:moveTo>
                    <a:pt x="129" y="1"/>
                  </a:moveTo>
                  <a:cubicBezTo>
                    <a:pt x="123" y="1"/>
                    <a:pt x="116" y="1"/>
                    <a:pt x="111" y="4"/>
                  </a:cubicBezTo>
                  <a:cubicBezTo>
                    <a:pt x="104" y="7"/>
                    <a:pt x="99" y="16"/>
                    <a:pt x="94" y="25"/>
                  </a:cubicBezTo>
                  <a:cubicBezTo>
                    <a:pt x="41" y="135"/>
                    <a:pt x="1" y="537"/>
                    <a:pt x="163" y="541"/>
                  </a:cubicBezTo>
                  <a:cubicBezTo>
                    <a:pt x="168" y="541"/>
                    <a:pt x="172" y="541"/>
                    <a:pt x="177" y="541"/>
                  </a:cubicBezTo>
                  <a:cubicBezTo>
                    <a:pt x="222" y="541"/>
                    <a:pt x="268" y="535"/>
                    <a:pt x="300" y="499"/>
                  </a:cubicBezTo>
                  <a:cubicBezTo>
                    <a:pt x="339" y="453"/>
                    <a:pt x="337" y="376"/>
                    <a:pt x="319" y="314"/>
                  </a:cubicBezTo>
                  <a:cubicBezTo>
                    <a:pt x="301" y="252"/>
                    <a:pt x="270" y="197"/>
                    <a:pt x="257" y="133"/>
                  </a:cubicBezTo>
                  <a:cubicBezTo>
                    <a:pt x="249" y="98"/>
                    <a:pt x="244" y="58"/>
                    <a:pt x="223" y="32"/>
                  </a:cubicBezTo>
                  <a:cubicBezTo>
                    <a:pt x="200" y="5"/>
                    <a:pt x="162" y="2"/>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0" name="Google Shape;3580;p55"/>
          <p:cNvGrpSpPr/>
          <p:nvPr/>
        </p:nvGrpSpPr>
        <p:grpSpPr>
          <a:xfrm>
            <a:off x="5459317" y="212335"/>
            <a:ext cx="1142996" cy="1143016"/>
            <a:chOff x="1902450" y="1572750"/>
            <a:chExt cx="600250" cy="602475"/>
          </a:xfrm>
        </p:grpSpPr>
        <p:sp>
          <p:nvSpPr>
            <p:cNvPr id="3581" name="Google Shape;3581;p55"/>
            <p:cNvSpPr/>
            <p:nvPr/>
          </p:nvSpPr>
          <p:spPr>
            <a:xfrm>
              <a:off x="1902450" y="1828800"/>
              <a:ext cx="586700" cy="346425"/>
            </a:xfrm>
            <a:custGeom>
              <a:avLst/>
              <a:gdLst/>
              <a:ahLst/>
              <a:cxnLst/>
              <a:rect l="l" t="t" r="r" b="b"/>
              <a:pathLst>
                <a:path w="23468" h="13857" extrusionOk="0">
                  <a:moveTo>
                    <a:pt x="3095" y="0"/>
                  </a:moveTo>
                  <a:cubicBezTo>
                    <a:pt x="3087" y="0"/>
                    <a:pt x="3079" y="0"/>
                    <a:pt x="3071" y="1"/>
                  </a:cubicBezTo>
                  <a:cubicBezTo>
                    <a:pt x="2636" y="8"/>
                    <a:pt x="2227" y="242"/>
                    <a:pt x="1939" y="558"/>
                  </a:cubicBezTo>
                  <a:cubicBezTo>
                    <a:pt x="1631" y="897"/>
                    <a:pt x="1451" y="1326"/>
                    <a:pt x="1311" y="1755"/>
                  </a:cubicBezTo>
                  <a:cubicBezTo>
                    <a:pt x="1152" y="2241"/>
                    <a:pt x="1019" y="2735"/>
                    <a:pt x="894" y="3231"/>
                  </a:cubicBezTo>
                  <a:cubicBezTo>
                    <a:pt x="638" y="4245"/>
                    <a:pt x="444" y="5274"/>
                    <a:pt x="308" y="6309"/>
                  </a:cubicBezTo>
                  <a:cubicBezTo>
                    <a:pt x="34" y="8376"/>
                    <a:pt x="0" y="10473"/>
                    <a:pt x="208" y="12547"/>
                  </a:cubicBezTo>
                  <a:cubicBezTo>
                    <a:pt x="234" y="12812"/>
                    <a:pt x="265" y="13075"/>
                    <a:pt x="299" y="13338"/>
                  </a:cubicBezTo>
                  <a:cubicBezTo>
                    <a:pt x="312" y="13431"/>
                    <a:pt x="392" y="13478"/>
                    <a:pt x="466" y="13478"/>
                  </a:cubicBezTo>
                  <a:cubicBezTo>
                    <a:pt x="539" y="13478"/>
                    <a:pt x="605" y="13432"/>
                    <a:pt x="593" y="13338"/>
                  </a:cubicBezTo>
                  <a:cubicBezTo>
                    <a:pt x="330" y="11301"/>
                    <a:pt x="298" y="9237"/>
                    <a:pt x="501" y="7191"/>
                  </a:cubicBezTo>
                  <a:cubicBezTo>
                    <a:pt x="602" y="6168"/>
                    <a:pt x="764" y="5150"/>
                    <a:pt x="983" y="4144"/>
                  </a:cubicBezTo>
                  <a:cubicBezTo>
                    <a:pt x="1093" y="3636"/>
                    <a:pt x="1219" y="3130"/>
                    <a:pt x="1360" y="2627"/>
                  </a:cubicBezTo>
                  <a:cubicBezTo>
                    <a:pt x="1490" y="2165"/>
                    <a:pt x="1611" y="1683"/>
                    <a:pt x="1827" y="1252"/>
                  </a:cubicBezTo>
                  <a:cubicBezTo>
                    <a:pt x="2030" y="851"/>
                    <a:pt x="2343" y="476"/>
                    <a:pt x="2788" y="341"/>
                  </a:cubicBezTo>
                  <a:cubicBezTo>
                    <a:pt x="2887" y="311"/>
                    <a:pt x="2985" y="297"/>
                    <a:pt x="3081" y="297"/>
                  </a:cubicBezTo>
                  <a:cubicBezTo>
                    <a:pt x="3399" y="297"/>
                    <a:pt x="3696" y="452"/>
                    <a:pt x="3921" y="696"/>
                  </a:cubicBezTo>
                  <a:cubicBezTo>
                    <a:pt x="4246" y="1049"/>
                    <a:pt x="4373" y="1525"/>
                    <a:pt x="4455" y="1985"/>
                  </a:cubicBezTo>
                  <a:cubicBezTo>
                    <a:pt x="4546" y="2500"/>
                    <a:pt x="4610" y="3022"/>
                    <a:pt x="4686" y="3539"/>
                  </a:cubicBezTo>
                  <a:cubicBezTo>
                    <a:pt x="4771" y="4123"/>
                    <a:pt x="4857" y="4705"/>
                    <a:pt x="4941" y="5289"/>
                  </a:cubicBezTo>
                  <a:cubicBezTo>
                    <a:pt x="4898" y="5321"/>
                    <a:pt x="4856" y="5358"/>
                    <a:pt x="4812" y="5381"/>
                  </a:cubicBezTo>
                  <a:cubicBezTo>
                    <a:pt x="4702" y="5436"/>
                    <a:pt x="4575" y="5461"/>
                    <a:pt x="4452" y="5461"/>
                  </a:cubicBezTo>
                  <a:cubicBezTo>
                    <a:pt x="4443" y="5461"/>
                    <a:pt x="4434" y="5461"/>
                    <a:pt x="4424" y="5461"/>
                  </a:cubicBezTo>
                  <a:cubicBezTo>
                    <a:pt x="4280" y="5458"/>
                    <a:pt x="4131" y="5423"/>
                    <a:pt x="4018" y="5334"/>
                  </a:cubicBezTo>
                  <a:cubicBezTo>
                    <a:pt x="3824" y="5180"/>
                    <a:pt x="3782" y="4909"/>
                    <a:pt x="3743" y="4664"/>
                  </a:cubicBezTo>
                  <a:cubicBezTo>
                    <a:pt x="3680" y="4268"/>
                    <a:pt x="3590" y="3875"/>
                    <a:pt x="3475" y="3490"/>
                  </a:cubicBezTo>
                  <a:cubicBezTo>
                    <a:pt x="3388" y="3204"/>
                    <a:pt x="3266" y="2897"/>
                    <a:pt x="3001" y="2760"/>
                  </a:cubicBezTo>
                  <a:cubicBezTo>
                    <a:pt x="2908" y="2712"/>
                    <a:pt x="2806" y="2691"/>
                    <a:pt x="2703" y="2691"/>
                  </a:cubicBezTo>
                  <a:cubicBezTo>
                    <a:pt x="2533" y="2691"/>
                    <a:pt x="2358" y="2748"/>
                    <a:pt x="2213" y="2838"/>
                  </a:cubicBezTo>
                  <a:cubicBezTo>
                    <a:pt x="2012" y="2961"/>
                    <a:pt x="1850" y="3143"/>
                    <a:pt x="1749" y="3357"/>
                  </a:cubicBezTo>
                  <a:cubicBezTo>
                    <a:pt x="1627" y="3616"/>
                    <a:pt x="1600" y="3909"/>
                    <a:pt x="1603" y="4196"/>
                  </a:cubicBezTo>
                  <a:cubicBezTo>
                    <a:pt x="1604" y="4320"/>
                    <a:pt x="1612" y="4447"/>
                    <a:pt x="1660" y="4564"/>
                  </a:cubicBezTo>
                  <a:cubicBezTo>
                    <a:pt x="1707" y="4679"/>
                    <a:pt x="1804" y="4780"/>
                    <a:pt x="1927" y="4805"/>
                  </a:cubicBezTo>
                  <a:cubicBezTo>
                    <a:pt x="1947" y="4809"/>
                    <a:pt x="1967" y="4811"/>
                    <a:pt x="1987" y="4811"/>
                  </a:cubicBezTo>
                  <a:cubicBezTo>
                    <a:pt x="2191" y="4811"/>
                    <a:pt x="2376" y="4623"/>
                    <a:pt x="2590" y="4616"/>
                  </a:cubicBezTo>
                  <a:cubicBezTo>
                    <a:pt x="2594" y="4616"/>
                    <a:pt x="2597" y="4616"/>
                    <a:pt x="2601" y="4616"/>
                  </a:cubicBezTo>
                  <a:cubicBezTo>
                    <a:pt x="2763" y="4616"/>
                    <a:pt x="2913" y="4724"/>
                    <a:pt x="3001" y="4862"/>
                  </a:cubicBezTo>
                  <a:cubicBezTo>
                    <a:pt x="3090" y="5001"/>
                    <a:pt x="3131" y="5167"/>
                    <a:pt x="3167" y="5329"/>
                  </a:cubicBezTo>
                  <a:cubicBezTo>
                    <a:pt x="3207" y="5492"/>
                    <a:pt x="3244" y="5655"/>
                    <a:pt x="3282" y="5818"/>
                  </a:cubicBezTo>
                  <a:cubicBezTo>
                    <a:pt x="3317" y="5970"/>
                    <a:pt x="3359" y="6132"/>
                    <a:pt x="3479" y="6231"/>
                  </a:cubicBezTo>
                  <a:cubicBezTo>
                    <a:pt x="3575" y="6310"/>
                    <a:pt x="3705" y="6335"/>
                    <a:pt x="3830" y="6335"/>
                  </a:cubicBezTo>
                  <a:cubicBezTo>
                    <a:pt x="3841" y="6335"/>
                    <a:pt x="3851" y="6335"/>
                    <a:pt x="3861" y="6334"/>
                  </a:cubicBezTo>
                  <a:cubicBezTo>
                    <a:pt x="4196" y="6327"/>
                    <a:pt x="4525" y="6183"/>
                    <a:pt x="4758" y="5943"/>
                  </a:cubicBezTo>
                  <a:cubicBezTo>
                    <a:pt x="4837" y="5861"/>
                    <a:pt x="4925" y="5748"/>
                    <a:pt x="4992" y="5624"/>
                  </a:cubicBezTo>
                  <a:cubicBezTo>
                    <a:pt x="5038" y="5939"/>
                    <a:pt x="5084" y="6255"/>
                    <a:pt x="5129" y="6570"/>
                  </a:cubicBezTo>
                  <a:cubicBezTo>
                    <a:pt x="4692" y="7013"/>
                    <a:pt x="3922" y="7049"/>
                    <a:pt x="3333" y="7160"/>
                  </a:cubicBezTo>
                  <a:cubicBezTo>
                    <a:pt x="2870" y="7247"/>
                    <a:pt x="2405" y="7362"/>
                    <a:pt x="2006" y="7612"/>
                  </a:cubicBezTo>
                  <a:cubicBezTo>
                    <a:pt x="1608" y="7863"/>
                    <a:pt x="1286" y="8268"/>
                    <a:pt x="1242" y="8734"/>
                  </a:cubicBezTo>
                  <a:cubicBezTo>
                    <a:pt x="1205" y="9132"/>
                    <a:pt x="1370" y="9520"/>
                    <a:pt x="1575" y="9863"/>
                  </a:cubicBezTo>
                  <a:cubicBezTo>
                    <a:pt x="1779" y="10207"/>
                    <a:pt x="2027" y="10526"/>
                    <a:pt x="2184" y="10894"/>
                  </a:cubicBezTo>
                  <a:cubicBezTo>
                    <a:pt x="2395" y="11388"/>
                    <a:pt x="2417" y="11989"/>
                    <a:pt x="2117" y="12433"/>
                  </a:cubicBezTo>
                  <a:cubicBezTo>
                    <a:pt x="1964" y="12660"/>
                    <a:pt x="1725" y="12859"/>
                    <a:pt x="1714" y="13133"/>
                  </a:cubicBezTo>
                  <a:cubicBezTo>
                    <a:pt x="1707" y="13320"/>
                    <a:pt x="1816" y="13496"/>
                    <a:pt x="1965" y="13608"/>
                  </a:cubicBezTo>
                  <a:cubicBezTo>
                    <a:pt x="2115" y="13720"/>
                    <a:pt x="2302" y="13773"/>
                    <a:pt x="2487" y="13797"/>
                  </a:cubicBezTo>
                  <a:cubicBezTo>
                    <a:pt x="2580" y="13810"/>
                    <a:pt x="2674" y="13817"/>
                    <a:pt x="2768" y="13817"/>
                  </a:cubicBezTo>
                  <a:cubicBezTo>
                    <a:pt x="2945" y="13817"/>
                    <a:pt x="3123" y="13794"/>
                    <a:pt x="3295" y="13748"/>
                  </a:cubicBezTo>
                  <a:cubicBezTo>
                    <a:pt x="3430" y="13713"/>
                    <a:pt x="3562" y="13664"/>
                    <a:pt x="3675" y="13584"/>
                  </a:cubicBezTo>
                  <a:cubicBezTo>
                    <a:pt x="3804" y="13492"/>
                    <a:pt x="3903" y="13367"/>
                    <a:pt x="3990" y="13235"/>
                  </a:cubicBezTo>
                  <a:cubicBezTo>
                    <a:pt x="4385" y="12633"/>
                    <a:pt x="4539" y="11877"/>
                    <a:pt x="4409" y="11168"/>
                  </a:cubicBezTo>
                  <a:cubicBezTo>
                    <a:pt x="4334" y="10762"/>
                    <a:pt x="4171" y="10377"/>
                    <a:pt x="4042" y="9986"/>
                  </a:cubicBezTo>
                  <a:cubicBezTo>
                    <a:pt x="3922" y="9617"/>
                    <a:pt x="3829" y="9240"/>
                    <a:pt x="3767" y="8856"/>
                  </a:cubicBezTo>
                  <a:cubicBezTo>
                    <a:pt x="3728" y="8620"/>
                    <a:pt x="3702" y="8368"/>
                    <a:pt x="3800" y="8150"/>
                  </a:cubicBezTo>
                  <a:cubicBezTo>
                    <a:pt x="3917" y="7888"/>
                    <a:pt x="4183" y="7731"/>
                    <a:pt x="4409" y="7555"/>
                  </a:cubicBezTo>
                  <a:cubicBezTo>
                    <a:pt x="4612" y="7397"/>
                    <a:pt x="5008" y="7063"/>
                    <a:pt x="5156" y="6745"/>
                  </a:cubicBezTo>
                  <a:cubicBezTo>
                    <a:pt x="5157" y="6751"/>
                    <a:pt x="5157" y="6755"/>
                    <a:pt x="5159" y="6760"/>
                  </a:cubicBezTo>
                  <a:cubicBezTo>
                    <a:pt x="5304" y="7755"/>
                    <a:pt x="5412" y="8764"/>
                    <a:pt x="5648" y="9741"/>
                  </a:cubicBezTo>
                  <a:cubicBezTo>
                    <a:pt x="5786" y="10310"/>
                    <a:pt x="5984" y="10879"/>
                    <a:pt x="6281" y="11385"/>
                  </a:cubicBezTo>
                  <a:cubicBezTo>
                    <a:pt x="6243" y="11477"/>
                    <a:pt x="6200" y="11565"/>
                    <a:pt x="6127" y="11641"/>
                  </a:cubicBezTo>
                  <a:cubicBezTo>
                    <a:pt x="5981" y="11793"/>
                    <a:pt x="5784" y="11884"/>
                    <a:pt x="5603" y="11995"/>
                  </a:cubicBezTo>
                  <a:cubicBezTo>
                    <a:pt x="5368" y="12138"/>
                    <a:pt x="5151" y="12321"/>
                    <a:pt x="5024" y="12564"/>
                  </a:cubicBezTo>
                  <a:cubicBezTo>
                    <a:pt x="4897" y="12807"/>
                    <a:pt x="4877" y="13116"/>
                    <a:pt x="5021" y="13348"/>
                  </a:cubicBezTo>
                  <a:cubicBezTo>
                    <a:pt x="5217" y="13661"/>
                    <a:pt x="5629" y="13747"/>
                    <a:pt x="5997" y="13787"/>
                  </a:cubicBezTo>
                  <a:cubicBezTo>
                    <a:pt x="6423" y="13833"/>
                    <a:pt x="6852" y="13856"/>
                    <a:pt x="7281" y="13856"/>
                  </a:cubicBezTo>
                  <a:cubicBezTo>
                    <a:pt x="7400" y="13856"/>
                    <a:pt x="7519" y="13854"/>
                    <a:pt x="7638" y="13851"/>
                  </a:cubicBezTo>
                  <a:cubicBezTo>
                    <a:pt x="7740" y="13849"/>
                    <a:pt x="7854" y="13839"/>
                    <a:pt x="7921" y="13763"/>
                  </a:cubicBezTo>
                  <a:cubicBezTo>
                    <a:pt x="7952" y="13726"/>
                    <a:pt x="7970" y="13676"/>
                    <a:pt x="7976" y="13629"/>
                  </a:cubicBezTo>
                  <a:cubicBezTo>
                    <a:pt x="8004" y="13423"/>
                    <a:pt x="7863" y="13228"/>
                    <a:pt x="7692" y="13110"/>
                  </a:cubicBezTo>
                  <a:cubicBezTo>
                    <a:pt x="7521" y="12992"/>
                    <a:pt x="7318" y="12926"/>
                    <a:pt x="7135" y="12826"/>
                  </a:cubicBezTo>
                  <a:cubicBezTo>
                    <a:pt x="6873" y="12680"/>
                    <a:pt x="6661" y="12454"/>
                    <a:pt x="6521" y="12192"/>
                  </a:cubicBezTo>
                  <a:cubicBezTo>
                    <a:pt x="6395" y="11961"/>
                    <a:pt x="6392" y="11727"/>
                    <a:pt x="6347" y="11495"/>
                  </a:cubicBezTo>
                  <a:lnTo>
                    <a:pt x="6347" y="11495"/>
                  </a:lnTo>
                  <a:cubicBezTo>
                    <a:pt x="6483" y="11713"/>
                    <a:pt x="6636" y="11920"/>
                    <a:pt x="6816" y="12109"/>
                  </a:cubicBezTo>
                  <a:cubicBezTo>
                    <a:pt x="7343" y="12663"/>
                    <a:pt x="8064" y="13080"/>
                    <a:pt x="8838" y="13135"/>
                  </a:cubicBezTo>
                  <a:cubicBezTo>
                    <a:pt x="8833" y="13137"/>
                    <a:pt x="8826" y="13138"/>
                    <a:pt x="8821" y="13142"/>
                  </a:cubicBezTo>
                  <a:cubicBezTo>
                    <a:pt x="8828" y="13140"/>
                    <a:pt x="8834" y="13137"/>
                    <a:pt x="8841" y="13136"/>
                  </a:cubicBezTo>
                  <a:cubicBezTo>
                    <a:pt x="8882" y="13138"/>
                    <a:pt x="8924" y="13141"/>
                    <a:pt x="8965" y="13142"/>
                  </a:cubicBezTo>
                  <a:cubicBezTo>
                    <a:pt x="8974" y="13142"/>
                    <a:pt x="8983" y="13142"/>
                    <a:pt x="8992" y="13142"/>
                  </a:cubicBezTo>
                  <a:cubicBezTo>
                    <a:pt x="9054" y="13142"/>
                    <a:pt x="9116" y="13139"/>
                    <a:pt x="9177" y="13135"/>
                  </a:cubicBezTo>
                  <a:cubicBezTo>
                    <a:pt x="9493" y="13284"/>
                    <a:pt x="9818" y="13449"/>
                    <a:pt x="10143" y="13542"/>
                  </a:cubicBezTo>
                  <a:cubicBezTo>
                    <a:pt x="10342" y="13621"/>
                    <a:pt x="10546" y="13686"/>
                    <a:pt x="10756" y="13731"/>
                  </a:cubicBezTo>
                  <a:cubicBezTo>
                    <a:pt x="11151" y="13814"/>
                    <a:pt x="11559" y="13816"/>
                    <a:pt x="11963" y="13816"/>
                  </a:cubicBezTo>
                  <a:cubicBezTo>
                    <a:pt x="11982" y="13816"/>
                    <a:pt x="12001" y="13816"/>
                    <a:pt x="12020" y="13816"/>
                  </a:cubicBezTo>
                  <a:cubicBezTo>
                    <a:pt x="14966" y="13811"/>
                    <a:pt x="17914" y="13806"/>
                    <a:pt x="20862" y="13801"/>
                  </a:cubicBezTo>
                  <a:cubicBezTo>
                    <a:pt x="21300" y="13800"/>
                    <a:pt x="21748" y="13797"/>
                    <a:pt x="22162" y="13652"/>
                  </a:cubicBezTo>
                  <a:cubicBezTo>
                    <a:pt x="22910" y="13389"/>
                    <a:pt x="23455" y="12633"/>
                    <a:pt x="23464" y="11843"/>
                  </a:cubicBezTo>
                  <a:cubicBezTo>
                    <a:pt x="23467" y="11596"/>
                    <a:pt x="23417" y="11336"/>
                    <a:pt x="23255" y="11148"/>
                  </a:cubicBezTo>
                  <a:cubicBezTo>
                    <a:pt x="23067" y="10932"/>
                    <a:pt x="22779" y="10848"/>
                    <a:pt x="22499" y="10848"/>
                  </a:cubicBezTo>
                  <a:cubicBezTo>
                    <a:pt x="22454" y="10848"/>
                    <a:pt x="22409" y="10850"/>
                    <a:pt x="22365" y="10854"/>
                  </a:cubicBezTo>
                  <a:cubicBezTo>
                    <a:pt x="21518" y="10932"/>
                    <a:pt x="20860" y="11588"/>
                    <a:pt x="20122" y="12008"/>
                  </a:cubicBezTo>
                  <a:cubicBezTo>
                    <a:pt x="19261" y="12500"/>
                    <a:pt x="18275" y="12673"/>
                    <a:pt x="17273" y="12673"/>
                  </a:cubicBezTo>
                  <a:cubicBezTo>
                    <a:pt x="16668" y="12673"/>
                    <a:pt x="16057" y="12610"/>
                    <a:pt x="15464" y="12516"/>
                  </a:cubicBezTo>
                  <a:cubicBezTo>
                    <a:pt x="14616" y="12382"/>
                    <a:pt x="13748" y="12195"/>
                    <a:pt x="12898" y="12195"/>
                  </a:cubicBezTo>
                  <a:cubicBezTo>
                    <a:pt x="12465" y="12195"/>
                    <a:pt x="12037" y="12244"/>
                    <a:pt x="11619" y="12373"/>
                  </a:cubicBezTo>
                  <a:cubicBezTo>
                    <a:pt x="11220" y="12496"/>
                    <a:pt x="10849" y="12689"/>
                    <a:pt x="10454" y="12817"/>
                  </a:cubicBezTo>
                  <a:cubicBezTo>
                    <a:pt x="10418" y="12828"/>
                    <a:pt x="10381" y="12840"/>
                    <a:pt x="10345" y="12850"/>
                  </a:cubicBezTo>
                  <a:cubicBezTo>
                    <a:pt x="10232" y="12882"/>
                    <a:pt x="10119" y="12911"/>
                    <a:pt x="10003" y="12933"/>
                  </a:cubicBezTo>
                  <a:cubicBezTo>
                    <a:pt x="10731" y="12740"/>
                    <a:pt x="11398" y="12350"/>
                    <a:pt x="12120" y="12125"/>
                  </a:cubicBezTo>
                  <a:cubicBezTo>
                    <a:pt x="12936" y="11870"/>
                    <a:pt x="13788" y="11835"/>
                    <a:pt x="14647" y="11835"/>
                  </a:cubicBezTo>
                  <a:cubicBezTo>
                    <a:pt x="14971" y="11835"/>
                    <a:pt x="15296" y="11840"/>
                    <a:pt x="15621" y="11840"/>
                  </a:cubicBezTo>
                  <a:cubicBezTo>
                    <a:pt x="16237" y="11840"/>
                    <a:pt x="16851" y="11822"/>
                    <a:pt x="17453" y="11718"/>
                  </a:cubicBezTo>
                  <a:cubicBezTo>
                    <a:pt x="18849" y="11478"/>
                    <a:pt x="20158" y="10764"/>
                    <a:pt x="21111" y="9723"/>
                  </a:cubicBezTo>
                  <a:cubicBezTo>
                    <a:pt x="22065" y="8681"/>
                    <a:pt x="22658" y="7318"/>
                    <a:pt x="22770" y="5913"/>
                  </a:cubicBezTo>
                  <a:cubicBezTo>
                    <a:pt x="22803" y="5484"/>
                    <a:pt x="22792" y="5044"/>
                    <a:pt x="22647" y="4639"/>
                  </a:cubicBezTo>
                  <a:cubicBezTo>
                    <a:pt x="22563" y="4402"/>
                    <a:pt x="22422" y="4173"/>
                    <a:pt x="22203" y="4051"/>
                  </a:cubicBezTo>
                  <a:cubicBezTo>
                    <a:pt x="22079" y="3982"/>
                    <a:pt x="21936" y="3951"/>
                    <a:pt x="21793" y="3951"/>
                  </a:cubicBezTo>
                  <a:cubicBezTo>
                    <a:pt x="21755" y="3951"/>
                    <a:pt x="21718" y="3953"/>
                    <a:pt x="21680" y="3957"/>
                  </a:cubicBezTo>
                  <a:cubicBezTo>
                    <a:pt x="21250" y="4001"/>
                    <a:pt x="20880" y="4283"/>
                    <a:pt x="20580" y="4594"/>
                  </a:cubicBezTo>
                  <a:cubicBezTo>
                    <a:pt x="20279" y="4905"/>
                    <a:pt x="20016" y="5258"/>
                    <a:pt x="19668" y="5515"/>
                  </a:cubicBezTo>
                  <a:cubicBezTo>
                    <a:pt x="18876" y="6101"/>
                    <a:pt x="17807" y="6083"/>
                    <a:pt x="16827" y="6210"/>
                  </a:cubicBezTo>
                  <a:cubicBezTo>
                    <a:pt x="15570" y="6372"/>
                    <a:pt x="14331" y="6826"/>
                    <a:pt x="13350" y="7624"/>
                  </a:cubicBezTo>
                  <a:cubicBezTo>
                    <a:pt x="11966" y="8751"/>
                    <a:pt x="11207" y="10443"/>
                    <a:pt x="10196" y="11910"/>
                  </a:cubicBezTo>
                  <a:cubicBezTo>
                    <a:pt x="9985" y="12216"/>
                    <a:pt x="9732" y="12546"/>
                    <a:pt x="9426" y="12795"/>
                  </a:cubicBezTo>
                  <a:cubicBezTo>
                    <a:pt x="9285" y="12825"/>
                    <a:pt x="9143" y="12839"/>
                    <a:pt x="9002" y="12839"/>
                  </a:cubicBezTo>
                  <a:cubicBezTo>
                    <a:pt x="8445" y="12839"/>
                    <a:pt x="7904" y="12619"/>
                    <a:pt x="7453" y="12284"/>
                  </a:cubicBezTo>
                  <a:cubicBezTo>
                    <a:pt x="7456" y="12284"/>
                    <a:pt x="7457" y="12285"/>
                    <a:pt x="7459" y="12285"/>
                  </a:cubicBezTo>
                  <a:cubicBezTo>
                    <a:pt x="7519" y="12296"/>
                    <a:pt x="7578" y="12300"/>
                    <a:pt x="7636" y="12300"/>
                  </a:cubicBezTo>
                  <a:cubicBezTo>
                    <a:pt x="7728" y="12300"/>
                    <a:pt x="7818" y="12289"/>
                    <a:pt x="7910" y="12277"/>
                  </a:cubicBezTo>
                  <a:cubicBezTo>
                    <a:pt x="8204" y="12240"/>
                    <a:pt x="8510" y="12117"/>
                    <a:pt x="8706" y="11886"/>
                  </a:cubicBezTo>
                  <a:cubicBezTo>
                    <a:pt x="8856" y="11708"/>
                    <a:pt x="8947" y="11490"/>
                    <a:pt x="9034" y="11274"/>
                  </a:cubicBezTo>
                  <a:cubicBezTo>
                    <a:pt x="9535" y="10013"/>
                    <a:pt x="9995" y="8649"/>
                    <a:pt x="11056" y="7799"/>
                  </a:cubicBezTo>
                  <a:cubicBezTo>
                    <a:pt x="11377" y="7544"/>
                    <a:pt x="11739" y="7346"/>
                    <a:pt x="12062" y="7093"/>
                  </a:cubicBezTo>
                  <a:cubicBezTo>
                    <a:pt x="12385" y="6841"/>
                    <a:pt x="12675" y="6516"/>
                    <a:pt x="12769" y="6117"/>
                  </a:cubicBezTo>
                  <a:cubicBezTo>
                    <a:pt x="12863" y="5720"/>
                    <a:pt x="12705" y="5244"/>
                    <a:pt x="12334" y="5070"/>
                  </a:cubicBezTo>
                  <a:cubicBezTo>
                    <a:pt x="12227" y="5020"/>
                    <a:pt x="12113" y="4998"/>
                    <a:pt x="11997" y="4998"/>
                  </a:cubicBezTo>
                  <a:cubicBezTo>
                    <a:pt x="11725" y="4998"/>
                    <a:pt x="11443" y="5119"/>
                    <a:pt x="11209" y="5273"/>
                  </a:cubicBezTo>
                  <a:cubicBezTo>
                    <a:pt x="10875" y="5490"/>
                    <a:pt x="10576" y="5773"/>
                    <a:pt x="10198" y="5901"/>
                  </a:cubicBezTo>
                  <a:cubicBezTo>
                    <a:pt x="9791" y="6036"/>
                    <a:pt x="9338" y="5973"/>
                    <a:pt x="8926" y="6093"/>
                  </a:cubicBezTo>
                  <a:cubicBezTo>
                    <a:pt x="8173" y="6314"/>
                    <a:pt x="7721" y="7112"/>
                    <a:pt x="7638" y="7886"/>
                  </a:cubicBezTo>
                  <a:cubicBezTo>
                    <a:pt x="7554" y="8661"/>
                    <a:pt x="7756" y="9435"/>
                    <a:pt x="7901" y="10201"/>
                  </a:cubicBezTo>
                  <a:cubicBezTo>
                    <a:pt x="7982" y="10627"/>
                    <a:pt x="8074" y="11189"/>
                    <a:pt x="7899" y="11604"/>
                  </a:cubicBezTo>
                  <a:cubicBezTo>
                    <a:pt x="7828" y="11773"/>
                    <a:pt x="7704" y="11920"/>
                    <a:pt x="7541" y="12004"/>
                  </a:cubicBezTo>
                  <a:cubicBezTo>
                    <a:pt x="7443" y="12056"/>
                    <a:pt x="7335" y="12079"/>
                    <a:pt x="7226" y="12098"/>
                  </a:cubicBezTo>
                  <a:cubicBezTo>
                    <a:pt x="7202" y="12077"/>
                    <a:pt x="7181" y="12058"/>
                    <a:pt x="7158" y="12037"/>
                  </a:cubicBezTo>
                  <a:cubicBezTo>
                    <a:pt x="6467" y="11388"/>
                    <a:pt x="6117" y="10484"/>
                    <a:pt x="5906" y="9580"/>
                  </a:cubicBezTo>
                  <a:cubicBezTo>
                    <a:pt x="5822" y="9216"/>
                    <a:pt x="5753" y="8850"/>
                    <a:pt x="5695" y="8481"/>
                  </a:cubicBezTo>
                  <a:lnTo>
                    <a:pt x="5695" y="8481"/>
                  </a:lnTo>
                  <a:cubicBezTo>
                    <a:pt x="5720" y="8534"/>
                    <a:pt x="5743" y="8582"/>
                    <a:pt x="5761" y="8620"/>
                  </a:cubicBezTo>
                  <a:cubicBezTo>
                    <a:pt x="5824" y="8759"/>
                    <a:pt x="5900" y="8903"/>
                    <a:pt x="6034" y="8978"/>
                  </a:cubicBezTo>
                  <a:cubicBezTo>
                    <a:pt x="6093" y="9010"/>
                    <a:pt x="6157" y="9025"/>
                    <a:pt x="6222" y="9025"/>
                  </a:cubicBezTo>
                  <a:cubicBezTo>
                    <a:pt x="6410" y="9025"/>
                    <a:pt x="6605" y="8901"/>
                    <a:pt x="6711" y="8734"/>
                  </a:cubicBezTo>
                  <a:cubicBezTo>
                    <a:pt x="6852" y="8511"/>
                    <a:pt x="6873" y="8238"/>
                    <a:pt x="6908" y="7976"/>
                  </a:cubicBezTo>
                  <a:cubicBezTo>
                    <a:pt x="6995" y="7335"/>
                    <a:pt x="7175" y="6707"/>
                    <a:pt x="7446" y="6121"/>
                  </a:cubicBezTo>
                  <a:cubicBezTo>
                    <a:pt x="7536" y="5922"/>
                    <a:pt x="7643" y="5721"/>
                    <a:pt x="7821" y="5592"/>
                  </a:cubicBezTo>
                  <a:cubicBezTo>
                    <a:pt x="8023" y="5443"/>
                    <a:pt x="8288" y="5414"/>
                    <a:pt x="8536" y="5371"/>
                  </a:cubicBezTo>
                  <a:cubicBezTo>
                    <a:pt x="9010" y="5291"/>
                    <a:pt x="9481" y="5151"/>
                    <a:pt x="9883" y="4889"/>
                  </a:cubicBezTo>
                  <a:cubicBezTo>
                    <a:pt x="10285" y="4628"/>
                    <a:pt x="10617" y="4237"/>
                    <a:pt x="10736" y="3773"/>
                  </a:cubicBezTo>
                  <a:cubicBezTo>
                    <a:pt x="10784" y="3587"/>
                    <a:pt x="10796" y="3383"/>
                    <a:pt x="10710" y="3210"/>
                  </a:cubicBezTo>
                  <a:cubicBezTo>
                    <a:pt x="10568" y="2933"/>
                    <a:pt x="10226" y="2834"/>
                    <a:pt x="9917" y="2786"/>
                  </a:cubicBezTo>
                  <a:cubicBezTo>
                    <a:pt x="9667" y="2747"/>
                    <a:pt x="9409" y="2725"/>
                    <a:pt x="9153" y="2725"/>
                  </a:cubicBezTo>
                  <a:cubicBezTo>
                    <a:pt x="8467" y="2725"/>
                    <a:pt x="7786" y="2882"/>
                    <a:pt x="7246" y="3291"/>
                  </a:cubicBezTo>
                  <a:cubicBezTo>
                    <a:pt x="6646" y="3747"/>
                    <a:pt x="6293" y="4459"/>
                    <a:pt x="6110" y="5186"/>
                  </a:cubicBezTo>
                  <a:cubicBezTo>
                    <a:pt x="5945" y="5839"/>
                    <a:pt x="5902" y="6513"/>
                    <a:pt x="5839" y="7181"/>
                  </a:cubicBezTo>
                  <a:cubicBezTo>
                    <a:pt x="5827" y="7313"/>
                    <a:pt x="5837" y="7490"/>
                    <a:pt x="5779" y="7613"/>
                  </a:cubicBezTo>
                  <a:cubicBezTo>
                    <a:pt x="5733" y="7709"/>
                    <a:pt x="5650" y="7726"/>
                    <a:pt x="5589" y="7758"/>
                  </a:cubicBezTo>
                  <a:cubicBezTo>
                    <a:pt x="5532" y="7355"/>
                    <a:pt x="5480" y="6953"/>
                    <a:pt x="5421" y="6552"/>
                  </a:cubicBezTo>
                  <a:cubicBezTo>
                    <a:pt x="5331" y="5933"/>
                    <a:pt x="5239" y="5312"/>
                    <a:pt x="5150" y="4693"/>
                  </a:cubicBezTo>
                  <a:cubicBezTo>
                    <a:pt x="5201" y="4617"/>
                    <a:pt x="5260" y="4543"/>
                    <a:pt x="5304" y="4466"/>
                  </a:cubicBezTo>
                  <a:cubicBezTo>
                    <a:pt x="5378" y="4334"/>
                    <a:pt x="5444" y="4199"/>
                    <a:pt x="5499" y="4058"/>
                  </a:cubicBezTo>
                  <a:cubicBezTo>
                    <a:pt x="5608" y="3785"/>
                    <a:pt x="5671" y="3506"/>
                    <a:pt x="5807" y="3244"/>
                  </a:cubicBezTo>
                  <a:cubicBezTo>
                    <a:pt x="5910" y="3044"/>
                    <a:pt x="6040" y="2854"/>
                    <a:pt x="6205" y="2699"/>
                  </a:cubicBezTo>
                  <a:cubicBezTo>
                    <a:pt x="6297" y="2614"/>
                    <a:pt x="6401" y="2540"/>
                    <a:pt x="6521" y="2500"/>
                  </a:cubicBezTo>
                  <a:cubicBezTo>
                    <a:pt x="6623" y="2467"/>
                    <a:pt x="6730" y="2463"/>
                    <a:pt x="6838" y="2463"/>
                  </a:cubicBezTo>
                  <a:cubicBezTo>
                    <a:pt x="6861" y="2463"/>
                    <a:pt x="6885" y="2463"/>
                    <a:pt x="6908" y="2463"/>
                  </a:cubicBezTo>
                  <a:cubicBezTo>
                    <a:pt x="7254" y="2467"/>
                    <a:pt x="7600" y="2472"/>
                    <a:pt x="7945" y="2475"/>
                  </a:cubicBezTo>
                  <a:cubicBezTo>
                    <a:pt x="7991" y="2476"/>
                    <a:pt x="8036" y="2477"/>
                    <a:pt x="8082" y="2477"/>
                  </a:cubicBezTo>
                  <a:cubicBezTo>
                    <a:pt x="8291" y="2477"/>
                    <a:pt x="8502" y="2463"/>
                    <a:pt x="8694" y="2385"/>
                  </a:cubicBezTo>
                  <a:cubicBezTo>
                    <a:pt x="8928" y="2288"/>
                    <a:pt x="9129" y="2067"/>
                    <a:pt x="9121" y="1815"/>
                  </a:cubicBezTo>
                  <a:cubicBezTo>
                    <a:pt x="9118" y="1737"/>
                    <a:pt x="9093" y="1658"/>
                    <a:pt x="9039" y="1605"/>
                  </a:cubicBezTo>
                  <a:cubicBezTo>
                    <a:pt x="8988" y="1556"/>
                    <a:pt x="8918" y="1534"/>
                    <a:pt x="8851" y="1517"/>
                  </a:cubicBezTo>
                  <a:cubicBezTo>
                    <a:pt x="8300" y="1370"/>
                    <a:pt x="7675" y="1367"/>
                    <a:pt x="7237" y="1004"/>
                  </a:cubicBezTo>
                  <a:cubicBezTo>
                    <a:pt x="7123" y="910"/>
                    <a:pt x="7028" y="794"/>
                    <a:pt x="6906" y="710"/>
                  </a:cubicBezTo>
                  <a:cubicBezTo>
                    <a:pt x="6776" y="618"/>
                    <a:pt x="6619" y="567"/>
                    <a:pt x="6461" y="567"/>
                  </a:cubicBezTo>
                  <a:cubicBezTo>
                    <a:pt x="6453" y="567"/>
                    <a:pt x="6446" y="567"/>
                    <a:pt x="6439" y="567"/>
                  </a:cubicBezTo>
                  <a:cubicBezTo>
                    <a:pt x="6238" y="573"/>
                    <a:pt x="6046" y="666"/>
                    <a:pt x="5895" y="797"/>
                  </a:cubicBezTo>
                  <a:cubicBezTo>
                    <a:pt x="5743" y="928"/>
                    <a:pt x="5629" y="1096"/>
                    <a:pt x="5534" y="1272"/>
                  </a:cubicBezTo>
                  <a:cubicBezTo>
                    <a:pt x="5350" y="1612"/>
                    <a:pt x="5233" y="1989"/>
                    <a:pt x="5192" y="2373"/>
                  </a:cubicBezTo>
                  <a:cubicBezTo>
                    <a:pt x="5147" y="2801"/>
                    <a:pt x="5183" y="3220"/>
                    <a:pt x="5224" y="3646"/>
                  </a:cubicBezTo>
                  <a:cubicBezTo>
                    <a:pt x="5257" y="3981"/>
                    <a:pt x="5253" y="4330"/>
                    <a:pt x="5141" y="4651"/>
                  </a:cubicBezTo>
                  <a:cubicBezTo>
                    <a:pt x="5072" y="4179"/>
                    <a:pt x="5003" y="3708"/>
                    <a:pt x="4934" y="3236"/>
                  </a:cubicBezTo>
                  <a:cubicBezTo>
                    <a:pt x="4858" y="2719"/>
                    <a:pt x="4803" y="2192"/>
                    <a:pt x="4692" y="1681"/>
                  </a:cubicBezTo>
                  <a:cubicBezTo>
                    <a:pt x="4596" y="1246"/>
                    <a:pt x="4432" y="821"/>
                    <a:pt x="4126" y="490"/>
                  </a:cubicBezTo>
                  <a:cubicBezTo>
                    <a:pt x="3861" y="203"/>
                    <a:pt x="3492" y="0"/>
                    <a:pt x="3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5"/>
            <p:cNvSpPr/>
            <p:nvPr/>
          </p:nvSpPr>
          <p:spPr>
            <a:xfrm>
              <a:off x="1919075" y="1574075"/>
              <a:ext cx="583625" cy="374275"/>
            </a:xfrm>
            <a:custGeom>
              <a:avLst/>
              <a:gdLst/>
              <a:ahLst/>
              <a:cxnLst/>
              <a:rect l="l" t="t" r="r" b="b"/>
              <a:pathLst>
                <a:path w="23345" h="14971" extrusionOk="0">
                  <a:moveTo>
                    <a:pt x="20931" y="1"/>
                  </a:moveTo>
                  <a:cubicBezTo>
                    <a:pt x="20451" y="1"/>
                    <a:pt x="20031" y="267"/>
                    <a:pt x="19763" y="662"/>
                  </a:cubicBezTo>
                  <a:cubicBezTo>
                    <a:pt x="19465" y="1102"/>
                    <a:pt x="19343" y="1640"/>
                    <a:pt x="19225" y="2149"/>
                  </a:cubicBezTo>
                  <a:cubicBezTo>
                    <a:pt x="19166" y="2402"/>
                    <a:pt x="19104" y="2655"/>
                    <a:pt x="19037" y="2906"/>
                  </a:cubicBezTo>
                  <a:cubicBezTo>
                    <a:pt x="19038" y="2928"/>
                    <a:pt x="19037" y="2949"/>
                    <a:pt x="19030" y="2971"/>
                  </a:cubicBezTo>
                  <a:cubicBezTo>
                    <a:pt x="18947" y="3239"/>
                    <a:pt x="18914" y="3518"/>
                    <a:pt x="18812" y="3783"/>
                  </a:cubicBezTo>
                  <a:cubicBezTo>
                    <a:pt x="18776" y="3878"/>
                    <a:pt x="18737" y="3971"/>
                    <a:pt x="18699" y="4067"/>
                  </a:cubicBezTo>
                  <a:cubicBezTo>
                    <a:pt x="18708" y="4047"/>
                    <a:pt x="18716" y="4030"/>
                    <a:pt x="18725" y="4011"/>
                  </a:cubicBezTo>
                  <a:lnTo>
                    <a:pt x="18725" y="4011"/>
                  </a:lnTo>
                  <a:cubicBezTo>
                    <a:pt x="18500" y="4746"/>
                    <a:pt x="18244" y="5474"/>
                    <a:pt x="17958" y="6186"/>
                  </a:cubicBezTo>
                  <a:cubicBezTo>
                    <a:pt x="17688" y="6858"/>
                    <a:pt x="17391" y="7519"/>
                    <a:pt x="17067" y="8166"/>
                  </a:cubicBezTo>
                  <a:cubicBezTo>
                    <a:pt x="17023" y="8255"/>
                    <a:pt x="16978" y="8344"/>
                    <a:pt x="16931" y="8433"/>
                  </a:cubicBezTo>
                  <a:cubicBezTo>
                    <a:pt x="16920" y="8466"/>
                    <a:pt x="16910" y="8500"/>
                    <a:pt x="16894" y="8533"/>
                  </a:cubicBezTo>
                  <a:cubicBezTo>
                    <a:pt x="16872" y="8582"/>
                    <a:pt x="16844" y="8623"/>
                    <a:pt x="16810" y="8660"/>
                  </a:cubicBezTo>
                  <a:cubicBezTo>
                    <a:pt x="16588" y="9082"/>
                    <a:pt x="16348" y="9494"/>
                    <a:pt x="16067" y="9878"/>
                  </a:cubicBezTo>
                  <a:cubicBezTo>
                    <a:pt x="15787" y="10257"/>
                    <a:pt x="15443" y="10617"/>
                    <a:pt x="15053" y="10908"/>
                  </a:cubicBezTo>
                  <a:cubicBezTo>
                    <a:pt x="15042" y="10900"/>
                    <a:pt x="15035" y="10887"/>
                    <a:pt x="15025" y="10879"/>
                  </a:cubicBezTo>
                  <a:cubicBezTo>
                    <a:pt x="14984" y="10903"/>
                    <a:pt x="14943" y="10928"/>
                    <a:pt x="14898" y="10949"/>
                  </a:cubicBezTo>
                  <a:cubicBezTo>
                    <a:pt x="14919" y="10949"/>
                    <a:pt x="14941" y="10949"/>
                    <a:pt x="14964" y="10949"/>
                  </a:cubicBezTo>
                  <a:cubicBezTo>
                    <a:pt x="14975" y="10949"/>
                    <a:pt x="14986" y="10949"/>
                    <a:pt x="14996" y="10949"/>
                  </a:cubicBezTo>
                  <a:cubicBezTo>
                    <a:pt x="14458" y="11336"/>
                    <a:pt x="13837" y="11592"/>
                    <a:pt x="13185" y="11592"/>
                  </a:cubicBezTo>
                  <a:cubicBezTo>
                    <a:pt x="13050" y="11592"/>
                    <a:pt x="12913" y="11581"/>
                    <a:pt x="12775" y="11558"/>
                  </a:cubicBezTo>
                  <a:cubicBezTo>
                    <a:pt x="12678" y="11569"/>
                    <a:pt x="12581" y="11574"/>
                    <a:pt x="12484" y="11574"/>
                  </a:cubicBezTo>
                  <a:cubicBezTo>
                    <a:pt x="12256" y="11574"/>
                    <a:pt x="12029" y="11544"/>
                    <a:pt x="11808" y="11489"/>
                  </a:cubicBezTo>
                  <a:lnTo>
                    <a:pt x="11808" y="11489"/>
                  </a:lnTo>
                  <a:cubicBezTo>
                    <a:pt x="11869" y="11516"/>
                    <a:pt x="11931" y="11542"/>
                    <a:pt x="11994" y="11565"/>
                  </a:cubicBezTo>
                  <a:cubicBezTo>
                    <a:pt x="12086" y="11599"/>
                    <a:pt x="12177" y="11629"/>
                    <a:pt x="12270" y="11658"/>
                  </a:cubicBezTo>
                  <a:cubicBezTo>
                    <a:pt x="12273" y="11673"/>
                    <a:pt x="12278" y="11687"/>
                    <a:pt x="12286" y="11699"/>
                  </a:cubicBezTo>
                  <a:cubicBezTo>
                    <a:pt x="12132" y="11679"/>
                    <a:pt x="11973" y="11638"/>
                    <a:pt x="11828" y="11599"/>
                  </a:cubicBezTo>
                  <a:cubicBezTo>
                    <a:pt x="11415" y="11486"/>
                    <a:pt x="11026" y="11307"/>
                    <a:pt x="10639" y="11128"/>
                  </a:cubicBezTo>
                  <a:cubicBezTo>
                    <a:pt x="10397" y="11016"/>
                    <a:pt x="10156" y="10906"/>
                    <a:pt x="9924" y="10774"/>
                  </a:cubicBezTo>
                  <a:cubicBezTo>
                    <a:pt x="9788" y="10696"/>
                    <a:pt x="9654" y="10612"/>
                    <a:pt x="9521" y="10527"/>
                  </a:cubicBezTo>
                  <a:cubicBezTo>
                    <a:pt x="9383" y="10439"/>
                    <a:pt x="9303" y="10335"/>
                    <a:pt x="9199" y="10214"/>
                  </a:cubicBezTo>
                  <a:cubicBezTo>
                    <a:pt x="9092" y="10093"/>
                    <a:pt x="8992" y="9965"/>
                    <a:pt x="8897" y="9834"/>
                  </a:cubicBezTo>
                  <a:cubicBezTo>
                    <a:pt x="8707" y="9575"/>
                    <a:pt x="8536" y="9302"/>
                    <a:pt x="8371" y="9026"/>
                  </a:cubicBezTo>
                  <a:cubicBezTo>
                    <a:pt x="7974" y="8363"/>
                    <a:pt x="7609" y="7675"/>
                    <a:pt x="7101" y="7085"/>
                  </a:cubicBezTo>
                  <a:cubicBezTo>
                    <a:pt x="6415" y="6289"/>
                    <a:pt x="5480" y="5708"/>
                    <a:pt x="4460" y="5445"/>
                  </a:cubicBezTo>
                  <a:cubicBezTo>
                    <a:pt x="4037" y="5336"/>
                    <a:pt x="3601" y="5282"/>
                    <a:pt x="3164" y="5282"/>
                  </a:cubicBezTo>
                  <a:cubicBezTo>
                    <a:pt x="2547" y="5282"/>
                    <a:pt x="1930" y="5390"/>
                    <a:pt x="1351" y="5604"/>
                  </a:cubicBezTo>
                  <a:cubicBezTo>
                    <a:pt x="984" y="5741"/>
                    <a:pt x="622" y="5926"/>
                    <a:pt x="370" y="6225"/>
                  </a:cubicBezTo>
                  <a:cubicBezTo>
                    <a:pt x="118" y="6524"/>
                    <a:pt x="0" y="6959"/>
                    <a:pt x="155" y="7315"/>
                  </a:cubicBezTo>
                  <a:cubicBezTo>
                    <a:pt x="352" y="7766"/>
                    <a:pt x="898" y="7955"/>
                    <a:pt x="1392" y="7977"/>
                  </a:cubicBezTo>
                  <a:cubicBezTo>
                    <a:pt x="1447" y="7979"/>
                    <a:pt x="1502" y="7980"/>
                    <a:pt x="1557" y="7980"/>
                  </a:cubicBezTo>
                  <a:cubicBezTo>
                    <a:pt x="1807" y="7980"/>
                    <a:pt x="2057" y="7960"/>
                    <a:pt x="2306" y="7960"/>
                  </a:cubicBezTo>
                  <a:cubicBezTo>
                    <a:pt x="2495" y="7960"/>
                    <a:pt x="2683" y="7972"/>
                    <a:pt x="2868" y="8013"/>
                  </a:cubicBezTo>
                  <a:cubicBezTo>
                    <a:pt x="3077" y="8059"/>
                    <a:pt x="3289" y="8152"/>
                    <a:pt x="3408" y="8327"/>
                  </a:cubicBezTo>
                  <a:cubicBezTo>
                    <a:pt x="3509" y="8476"/>
                    <a:pt x="3529" y="8665"/>
                    <a:pt x="3548" y="8844"/>
                  </a:cubicBezTo>
                  <a:cubicBezTo>
                    <a:pt x="3601" y="9335"/>
                    <a:pt x="3702" y="9874"/>
                    <a:pt x="4097" y="10171"/>
                  </a:cubicBezTo>
                  <a:cubicBezTo>
                    <a:pt x="4324" y="10342"/>
                    <a:pt x="4613" y="10401"/>
                    <a:pt x="4900" y="10401"/>
                  </a:cubicBezTo>
                  <a:cubicBezTo>
                    <a:pt x="4970" y="10401"/>
                    <a:pt x="5039" y="10397"/>
                    <a:pt x="5108" y="10391"/>
                  </a:cubicBezTo>
                  <a:cubicBezTo>
                    <a:pt x="5459" y="10360"/>
                    <a:pt x="5802" y="10266"/>
                    <a:pt x="6155" y="10240"/>
                  </a:cubicBezTo>
                  <a:cubicBezTo>
                    <a:pt x="6229" y="10235"/>
                    <a:pt x="6302" y="10232"/>
                    <a:pt x="6374" y="10232"/>
                  </a:cubicBezTo>
                  <a:cubicBezTo>
                    <a:pt x="7968" y="10232"/>
                    <a:pt x="9231" y="11465"/>
                    <a:pt x="10721" y="11862"/>
                  </a:cubicBezTo>
                  <a:cubicBezTo>
                    <a:pt x="10801" y="11883"/>
                    <a:pt x="10882" y="11903"/>
                    <a:pt x="10962" y="11919"/>
                  </a:cubicBezTo>
                  <a:cubicBezTo>
                    <a:pt x="11272" y="11986"/>
                    <a:pt x="11591" y="12022"/>
                    <a:pt x="11908" y="12022"/>
                  </a:cubicBezTo>
                  <a:cubicBezTo>
                    <a:pt x="12274" y="12022"/>
                    <a:pt x="12638" y="11975"/>
                    <a:pt x="12986" y="11873"/>
                  </a:cubicBezTo>
                  <a:cubicBezTo>
                    <a:pt x="13047" y="11877"/>
                    <a:pt x="13107" y="11879"/>
                    <a:pt x="13168" y="11879"/>
                  </a:cubicBezTo>
                  <a:cubicBezTo>
                    <a:pt x="13954" y="11879"/>
                    <a:pt x="14728" y="11551"/>
                    <a:pt x="15349" y="11060"/>
                  </a:cubicBezTo>
                  <a:lnTo>
                    <a:pt x="15349" y="11060"/>
                  </a:lnTo>
                  <a:cubicBezTo>
                    <a:pt x="15302" y="11138"/>
                    <a:pt x="15257" y="11216"/>
                    <a:pt x="15222" y="11301"/>
                  </a:cubicBezTo>
                  <a:cubicBezTo>
                    <a:pt x="15102" y="11590"/>
                    <a:pt x="15101" y="11909"/>
                    <a:pt x="15107" y="12217"/>
                  </a:cubicBezTo>
                  <a:cubicBezTo>
                    <a:pt x="15113" y="12509"/>
                    <a:pt x="15086" y="12803"/>
                    <a:pt x="15153" y="13087"/>
                  </a:cubicBezTo>
                  <a:cubicBezTo>
                    <a:pt x="15338" y="13868"/>
                    <a:pt x="15928" y="14545"/>
                    <a:pt x="16684" y="14827"/>
                  </a:cubicBezTo>
                  <a:cubicBezTo>
                    <a:pt x="16945" y="14924"/>
                    <a:pt x="17224" y="14971"/>
                    <a:pt x="17504" y="14971"/>
                  </a:cubicBezTo>
                  <a:cubicBezTo>
                    <a:pt x="18030" y="14971"/>
                    <a:pt x="18557" y="14802"/>
                    <a:pt x="18970" y="14477"/>
                  </a:cubicBezTo>
                  <a:cubicBezTo>
                    <a:pt x="19174" y="14317"/>
                    <a:pt x="19348" y="14123"/>
                    <a:pt x="19549" y="13957"/>
                  </a:cubicBezTo>
                  <a:cubicBezTo>
                    <a:pt x="19885" y="13677"/>
                    <a:pt x="20288" y="13476"/>
                    <a:pt x="20715" y="13379"/>
                  </a:cubicBezTo>
                  <a:cubicBezTo>
                    <a:pt x="21029" y="13307"/>
                    <a:pt x="21381" y="13276"/>
                    <a:pt x="21601" y="13044"/>
                  </a:cubicBezTo>
                  <a:cubicBezTo>
                    <a:pt x="21803" y="12830"/>
                    <a:pt x="21828" y="12506"/>
                    <a:pt x="21798" y="12215"/>
                  </a:cubicBezTo>
                  <a:cubicBezTo>
                    <a:pt x="21774" y="11976"/>
                    <a:pt x="21717" y="11735"/>
                    <a:pt x="21597" y="11528"/>
                  </a:cubicBezTo>
                  <a:cubicBezTo>
                    <a:pt x="21328" y="11071"/>
                    <a:pt x="20771" y="10840"/>
                    <a:pt x="20237" y="10840"/>
                  </a:cubicBezTo>
                  <a:cubicBezTo>
                    <a:pt x="20218" y="10840"/>
                    <a:pt x="20198" y="10841"/>
                    <a:pt x="20179" y="10841"/>
                  </a:cubicBezTo>
                  <a:cubicBezTo>
                    <a:pt x="19626" y="10860"/>
                    <a:pt x="19104" y="11086"/>
                    <a:pt x="18617" y="11344"/>
                  </a:cubicBezTo>
                  <a:cubicBezTo>
                    <a:pt x="18129" y="11602"/>
                    <a:pt x="17657" y="11898"/>
                    <a:pt x="17134" y="12074"/>
                  </a:cubicBezTo>
                  <a:cubicBezTo>
                    <a:pt x="16972" y="12130"/>
                    <a:pt x="16798" y="12172"/>
                    <a:pt x="16628" y="12172"/>
                  </a:cubicBezTo>
                  <a:cubicBezTo>
                    <a:pt x="16517" y="12172"/>
                    <a:pt x="16408" y="12154"/>
                    <a:pt x="16305" y="12109"/>
                  </a:cubicBezTo>
                  <a:cubicBezTo>
                    <a:pt x="16029" y="11990"/>
                    <a:pt x="15954" y="11759"/>
                    <a:pt x="15821" y="11522"/>
                  </a:cubicBezTo>
                  <a:cubicBezTo>
                    <a:pt x="15744" y="11383"/>
                    <a:pt x="15658" y="11265"/>
                    <a:pt x="15611" y="11108"/>
                  </a:cubicBezTo>
                  <a:cubicBezTo>
                    <a:pt x="15595" y="11059"/>
                    <a:pt x="15566" y="10974"/>
                    <a:pt x="15550" y="10892"/>
                  </a:cubicBezTo>
                  <a:cubicBezTo>
                    <a:pt x="15570" y="10874"/>
                    <a:pt x="15590" y="10857"/>
                    <a:pt x="15610" y="10839"/>
                  </a:cubicBezTo>
                  <a:cubicBezTo>
                    <a:pt x="15692" y="10763"/>
                    <a:pt x="15770" y="10682"/>
                    <a:pt x="15846" y="10602"/>
                  </a:cubicBezTo>
                  <a:cubicBezTo>
                    <a:pt x="15851" y="10607"/>
                    <a:pt x="15857" y="10612"/>
                    <a:pt x="15862" y="10617"/>
                  </a:cubicBezTo>
                  <a:cubicBezTo>
                    <a:pt x="16057" y="10769"/>
                    <a:pt x="16290" y="10855"/>
                    <a:pt x="16530" y="10876"/>
                  </a:cubicBezTo>
                  <a:cubicBezTo>
                    <a:pt x="16570" y="10879"/>
                    <a:pt x="16610" y="10881"/>
                    <a:pt x="16649" y="10881"/>
                  </a:cubicBezTo>
                  <a:cubicBezTo>
                    <a:pt x="16865" y="10881"/>
                    <a:pt x="17082" y="10831"/>
                    <a:pt x="17276" y="10733"/>
                  </a:cubicBezTo>
                  <a:cubicBezTo>
                    <a:pt x="17505" y="10617"/>
                    <a:pt x="17706" y="10456"/>
                    <a:pt x="17913" y="10304"/>
                  </a:cubicBezTo>
                  <a:cubicBezTo>
                    <a:pt x="18312" y="10007"/>
                    <a:pt x="18741" y="9736"/>
                    <a:pt x="19219" y="9595"/>
                  </a:cubicBezTo>
                  <a:cubicBezTo>
                    <a:pt x="19435" y="9530"/>
                    <a:pt x="19662" y="9494"/>
                    <a:pt x="19887" y="9494"/>
                  </a:cubicBezTo>
                  <a:cubicBezTo>
                    <a:pt x="20161" y="9494"/>
                    <a:pt x="20433" y="9547"/>
                    <a:pt x="20677" y="9669"/>
                  </a:cubicBezTo>
                  <a:cubicBezTo>
                    <a:pt x="20987" y="9823"/>
                    <a:pt x="21236" y="10074"/>
                    <a:pt x="21523" y="10266"/>
                  </a:cubicBezTo>
                  <a:cubicBezTo>
                    <a:pt x="21736" y="10409"/>
                    <a:pt x="21991" y="10520"/>
                    <a:pt x="22241" y="10520"/>
                  </a:cubicBezTo>
                  <a:cubicBezTo>
                    <a:pt x="22329" y="10520"/>
                    <a:pt x="22416" y="10506"/>
                    <a:pt x="22500" y="10475"/>
                  </a:cubicBezTo>
                  <a:cubicBezTo>
                    <a:pt x="22902" y="10330"/>
                    <a:pt x="23082" y="9867"/>
                    <a:pt x="23144" y="9446"/>
                  </a:cubicBezTo>
                  <a:cubicBezTo>
                    <a:pt x="23187" y="9144"/>
                    <a:pt x="23195" y="8840"/>
                    <a:pt x="23167" y="8538"/>
                  </a:cubicBezTo>
                  <a:cubicBezTo>
                    <a:pt x="23137" y="8233"/>
                    <a:pt x="23071" y="7927"/>
                    <a:pt x="22933" y="7652"/>
                  </a:cubicBezTo>
                  <a:cubicBezTo>
                    <a:pt x="22716" y="7216"/>
                    <a:pt x="22326" y="6872"/>
                    <a:pt x="21873" y="6683"/>
                  </a:cubicBezTo>
                  <a:cubicBezTo>
                    <a:pt x="21578" y="6561"/>
                    <a:pt x="21257" y="6502"/>
                    <a:pt x="20936" y="6502"/>
                  </a:cubicBezTo>
                  <a:cubicBezTo>
                    <a:pt x="20767" y="6502"/>
                    <a:pt x="20597" y="6519"/>
                    <a:pt x="20431" y="6551"/>
                  </a:cubicBezTo>
                  <a:cubicBezTo>
                    <a:pt x="20071" y="6620"/>
                    <a:pt x="19726" y="6760"/>
                    <a:pt x="19426" y="6970"/>
                  </a:cubicBezTo>
                  <a:cubicBezTo>
                    <a:pt x="18631" y="7525"/>
                    <a:pt x="18246" y="8478"/>
                    <a:pt x="17724" y="9292"/>
                  </a:cubicBezTo>
                  <a:cubicBezTo>
                    <a:pt x="17520" y="9611"/>
                    <a:pt x="17284" y="9932"/>
                    <a:pt x="16956" y="10129"/>
                  </a:cubicBezTo>
                  <a:cubicBezTo>
                    <a:pt x="16653" y="10310"/>
                    <a:pt x="16313" y="10429"/>
                    <a:pt x="15961" y="10476"/>
                  </a:cubicBezTo>
                  <a:cubicBezTo>
                    <a:pt x="16661" y="9689"/>
                    <a:pt x="17146" y="8713"/>
                    <a:pt x="17586" y="7765"/>
                  </a:cubicBezTo>
                  <a:cubicBezTo>
                    <a:pt x="17747" y="7714"/>
                    <a:pt x="17901" y="7647"/>
                    <a:pt x="18045" y="7565"/>
                  </a:cubicBezTo>
                  <a:cubicBezTo>
                    <a:pt x="18256" y="7444"/>
                    <a:pt x="18406" y="7261"/>
                    <a:pt x="18602" y="7130"/>
                  </a:cubicBezTo>
                  <a:cubicBezTo>
                    <a:pt x="19016" y="6856"/>
                    <a:pt x="19388" y="6517"/>
                    <a:pt x="19838" y="6291"/>
                  </a:cubicBezTo>
                  <a:cubicBezTo>
                    <a:pt x="20154" y="6130"/>
                    <a:pt x="20508" y="6024"/>
                    <a:pt x="20860" y="6024"/>
                  </a:cubicBezTo>
                  <a:cubicBezTo>
                    <a:pt x="20990" y="6024"/>
                    <a:pt x="21120" y="6038"/>
                    <a:pt x="21248" y="6070"/>
                  </a:cubicBezTo>
                  <a:cubicBezTo>
                    <a:pt x="21703" y="6183"/>
                    <a:pt x="22079" y="6497"/>
                    <a:pt x="22518" y="6657"/>
                  </a:cubicBezTo>
                  <a:cubicBezTo>
                    <a:pt x="22617" y="6694"/>
                    <a:pt x="22725" y="6722"/>
                    <a:pt x="22830" y="6722"/>
                  </a:cubicBezTo>
                  <a:cubicBezTo>
                    <a:pt x="22895" y="6722"/>
                    <a:pt x="22959" y="6712"/>
                    <a:pt x="23019" y="6685"/>
                  </a:cubicBezTo>
                  <a:cubicBezTo>
                    <a:pt x="23164" y="6622"/>
                    <a:pt x="23261" y="6477"/>
                    <a:pt x="23303" y="6323"/>
                  </a:cubicBezTo>
                  <a:cubicBezTo>
                    <a:pt x="23344" y="6171"/>
                    <a:pt x="23338" y="6010"/>
                    <a:pt x="23328" y="5853"/>
                  </a:cubicBezTo>
                  <a:cubicBezTo>
                    <a:pt x="23306" y="5531"/>
                    <a:pt x="23267" y="5205"/>
                    <a:pt x="23143" y="4908"/>
                  </a:cubicBezTo>
                  <a:cubicBezTo>
                    <a:pt x="23019" y="4610"/>
                    <a:pt x="22799" y="4340"/>
                    <a:pt x="22502" y="4215"/>
                  </a:cubicBezTo>
                  <a:cubicBezTo>
                    <a:pt x="22408" y="4175"/>
                    <a:pt x="22306" y="4149"/>
                    <a:pt x="22219" y="4092"/>
                  </a:cubicBezTo>
                  <a:cubicBezTo>
                    <a:pt x="22129" y="4034"/>
                    <a:pt x="22063" y="3946"/>
                    <a:pt x="21997" y="3861"/>
                  </a:cubicBezTo>
                  <a:cubicBezTo>
                    <a:pt x="21711" y="3494"/>
                    <a:pt x="21354" y="3115"/>
                    <a:pt x="20889" y="3083"/>
                  </a:cubicBezTo>
                  <a:cubicBezTo>
                    <a:pt x="20868" y="3082"/>
                    <a:pt x="20847" y="3081"/>
                    <a:pt x="20826" y="3081"/>
                  </a:cubicBezTo>
                  <a:cubicBezTo>
                    <a:pt x="20447" y="3081"/>
                    <a:pt x="20093" y="3324"/>
                    <a:pt x="19868" y="3634"/>
                  </a:cubicBezTo>
                  <a:cubicBezTo>
                    <a:pt x="19630" y="3959"/>
                    <a:pt x="19506" y="4350"/>
                    <a:pt x="19376" y="4731"/>
                  </a:cubicBezTo>
                  <a:cubicBezTo>
                    <a:pt x="19294" y="4968"/>
                    <a:pt x="19208" y="5204"/>
                    <a:pt x="19114" y="5438"/>
                  </a:cubicBezTo>
                  <a:cubicBezTo>
                    <a:pt x="18966" y="5808"/>
                    <a:pt x="18801" y="6171"/>
                    <a:pt x="18606" y="6520"/>
                  </a:cubicBezTo>
                  <a:cubicBezTo>
                    <a:pt x="18522" y="6673"/>
                    <a:pt x="18476" y="6839"/>
                    <a:pt x="18373" y="6981"/>
                  </a:cubicBezTo>
                  <a:cubicBezTo>
                    <a:pt x="18277" y="7114"/>
                    <a:pt x="18154" y="7227"/>
                    <a:pt x="18029" y="7331"/>
                  </a:cubicBezTo>
                  <a:cubicBezTo>
                    <a:pt x="17908" y="7431"/>
                    <a:pt x="17783" y="7526"/>
                    <a:pt x="17656" y="7618"/>
                  </a:cubicBezTo>
                  <a:lnTo>
                    <a:pt x="17675" y="7576"/>
                  </a:lnTo>
                  <a:cubicBezTo>
                    <a:pt x="18252" y="6329"/>
                    <a:pt x="18735" y="5039"/>
                    <a:pt x="19119" y="3719"/>
                  </a:cubicBezTo>
                  <a:cubicBezTo>
                    <a:pt x="19303" y="3090"/>
                    <a:pt x="19442" y="2450"/>
                    <a:pt x="19607" y="1817"/>
                  </a:cubicBezTo>
                  <a:cubicBezTo>
                    <a:pt x="19732" y="1339"/>
                    <a:pt x="19904" y="784"/>
                    <a:pt x="20329" y="485"/>
                  </a:cubicBezTo>
                  <a:cubicBezTo>
                    <a:pt x="20515" y="354"/>
                    <a:pt x="20719" y="298"/>
                    <a:pt x="20924" y="298"/>
                  </a:cubicBezTo>
                  <a:cubicBezTo>
                    <a:pt x="21315" y="298"/>
                    <a:pt x="21709" y="503"/>
                    <a:pt x="21986" y="789"/>
                  </a:cubicBezTo>
                  <a:cubicBezTo>
                    <a:pt x="22491" y="1311"/>
                    <a:pt x="22633" y="2083"/>
                    <a:pt x="22770" y="2767"/>
                  </a:cubicBezTo>
                  <a:cubicBezTo>
                    <a:pt x="22785" y="2840"/>
                    <a:pt x="22839" y="2872"/>
                    <a:pt x="22896" y="2872"/>
                  </a:cubicBezTo>
                  <a:cubicBezTo>
                    <a:pt x="22983" y="2872"/>
                    <a:pt x="23076" y="2800"/>
                    <a:pt x="23053" y="2689"/>
                  </a:cubicBezTo>
                  <a:cubicBezTo>
                    <a:pt x="22927" y="2059"/>
                    <a:pt x="22790" y="1401"/>
                    <a:pt x="22420" y="861"/>
                  </a:cubicBezTo>
                  <a:cubicBezTo>
                    <a:pt x="22111" y="412"/>
                    <a:pt x="21625" y="69"/>
                    <a:pt x="21073" y="8"/>
                  </a:cubicBezTo>
                  <a:cubicBezTo>
                    <a:pt x="21025" y="3"/>
                    <a:pt x="20977" y="1"/>
                    <a:pt x="20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5"/>
            <p:cNvSpPr/>
            <p:nvPr/>
          </p:nvSpPr>
          <p:spPr>
            <a:xfrm>
              <a:off x="1924400" y="1572750"/>
              <a:ext cx="314275" cy="295675"/>
            </a:xfrm>
            <a:custGeom>
              <a:avLst/>
              <a:gdLst/>
              <a:ahLst/>
              <a:cxnLst/>
              <a:rect l="l" t="t" r="r" b="b"/>
              <a:pathLst>
                <a:path w="12571" h="11827" extrusionOk="0">
                  <a:moveTo>
                    <a:pt x="757" y="1"/>
                  </a:moveTo>
                  <a:cubicBezTo>
                    <a:pt x="572" y="1"/>
                    <a:pt x="400" y="45"/>
                    <a:pt x="271" y="176"/>
                  </a:cubicBezTo>
                  <a:cubicBezTo>
                    <a:pt x="1" y="455"/>
                    <a:pt x="129" y="913"/>
                    <a:pt x="274" y="1274"/>
                  </a:cubicBezTo>
                  <a:cubicBezTo>
                    <a:pt x="523" y="1894"/>
                    <a:pt x="795" y="2543"/>
                    <a:pt x="1324" y="2949"/>
                  </a:cubicBezTo>
                  <a:cubicBezTo>
                    <a:pt x="1601" y="3162"/>
                    <a:pt x="1929" y="3291"/>
                    <a:pt x="2257" y="3406"/>
                  </a:cubicBezTo>
                  <a:cubicBezTo>
                    <a:pt x="3352" y="3792"/>
                    <a:pt x="4495" y="4043"/>
                    <a:pt x="5651" y="4148"/>
                  </a:cubicBezTo>
                  <a:cubicBezTo>
                    <a:pt x="6088" y="4187"/>
                    <a:pt x="6535" y="4208"/>
                    <a:pt x="6948" y="4359"/>
                  </a:cubicBezTo>
                  <a:cubicBezTo>
                    <a:pt x="7747" y="4648"/>
                    <a:pt x="8311" y="5385"/>
                    <a:pt x="8631" y="6171"/>
                  </a:cubicBezTo>
                  <a:cubicBezTo>
                    <a:pt x="8954" y="6957"/>
                    <a:pt x="9076" y="7808"/>
                    <a:pt x="9273" y="8635"/>
                  </a:cubicBezTo>
                  <a:cubicBezTo>
                    <a:pt x="9469" y="9462"/>
                    <a:pt x="9759" y="10299"/>
                    <a:pt x="10340" y="10917"/>
                  </a:cubicBezTo>
                  <a:cubicBezTo>
                    <a:pt x="10815" y="11421"/>
                    <a:pt x="11475" y="11749"/>
                    <a:pt x="12164" y="11826"/>
                  </a:cubicBezTo>
                  <a:lnTo>
                    <a:pt x="12571" y="11695"/>
                  </a:lnTo>
                  <a:cubicBezTo>
                    <a:pt x="12272" y="11432"/>
                    <a:pt x="12192" y="11004"/>
                    <a:pt x="12155" y="10609"/>
                  </a:cubicBezTo>
                  <a:cubicBezTo>
                    <a:pt x="11959" y="8535"/>
                    <a:pt x="12421" y="6384"/>
                    <a:pt x="11812" y="4391"/>
                  </a:cubicBezTo>
                  <a:cubicBezTo>
                    <a:pt x="11136" y="2173"/>
                    <a:pt x="9065" y="451"/>
                    <a:pt x="6763" y="188"/>
                  </a:cubicBezTo>
                  <a:cubicBezTo>
                    <a:pt x="6485" y="156"/>
                    <a:pt x="6207" y="144"/>
                    <a:pt x="5928" y="144"/>
                  </a:cubicBezTo>
                  <a:cubicBezTo>
                    <a:pt x="4974" y="144"/>
                    <a:pt x="4014" y="288"/>
                    <a:pt x="3058" y="288"/>
                  </a:cubicBezTo>
                  <a:cubicBezTo>
                    <a:pt x="2906" y="288"/>
                    <a:pt x="2754" y="284"/>
                    <a:pt x="2603" y="276"/>
                  </a:cubicBezTo>
                  <a:cubicBezTo>
                    <a:pt x="2176" y="251"/>
                    <a:pt x="1751" y="190"/>
                    <a:pt x="1335" y="91"/>
                  </a:cubicBezTo>
                  <a:cubicBezTo>
                    <a:pt x="1151" y="47"/>
                    <a:pt x="94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5"/>
            <p:cNvSpPr/>
            <p:nvPr/>
          </p:nvSpPr>
          <p:spPr>
            <a:xfrm>
              <a:off x="2301600" y="1582475"/>
              <a:ext cx="79675" cy="178225"/>
            </a:xfrm>
            <a:custGeom>
              <a:avLst/>
              <a:gdLst/>
              <a:ahLst/>
              <a:cxnLst/>
              <a:rect l="l" t="t" r="r" b="b"/>
              <a:pathLst>
                <a:path w="3187" h="7129" extrusionOk="0">
                  <a:moveTo>
                    <a:pt x="1020" y="1"/>
                  </a:moveTo>
                  <a:cubicBezTo>
                    <a:pt x="678" y="1"/>
                    <a:pt x="337" y="29"/>
                    <a:pt x="0" y="85"/>
                  </a:cubicBezTo>
                  <a:cubicBezTo>
                    <a:pt x="393" y="512"/>
                    <a:pt x="792" y="947"/>
                    <a:pt x="1037" y="1471"/>
                  </a:cubicBezTo>
                  <a:cubicBezTo>
                    <a:pt x="1424" y="2301"/>
                    <a:pt x="1384" y="3257"/>
                    <a:pt x="1386" y="4173"/>
                  </a:cubicBezTo>
                  <a:cubicBezTo>
                    <a:pt x="1388" y="4516"/>
                    <a:pt x="1394" y="4869"/>
                    <a:pt x="1436" y="5215"/>
                  </a:cubicBezTo>
                  <a:cubicBezTo>
                    <a:pt x="1455" y="5775"/>
                    <a:pt x="1566" y="6331"/>
                    <a:pt x="1852" y="6808"/>
                  </a:cubicBezTo>
                  <a:cubicBezTo>
                    <a:pt x="1943" y="6958"/>
                    <a:pt x="2070" y="7111"/>
                    <a:pt x="2245" y="7128"/>
                  </a:cubicBezTo>
                  <a:cubicBezTo>
                    <a:pt x="2216" y="6474"/>
                    <a:pt x="2206" y="5817"/>
                    <a:pt x="2216" y="5160"/>
                  </a:cubicBezTo>
                  <a:cubicBezTo>
                    <a:pt x="2488" y="4257"/>
                    <a:pt x="2805" y="3371"/>
                    <a:pt x="3017" y="2445"/>
                  </a:cubicBezTo>
                  <a:cubicBezTo>
                    <a:pt x="3106" y="2053"/>
                    <a:pt x="3186" y="1653"/>
                    <a:pt x="3140" y="1254"/>
                  </a:cubicBezTo>
                  <a:cubicBezTo>
                    <a:pt x="3094" y="856"/>
                    <a:pt x="2899" y="455"/>
                    <a:pt x="2551" y="253"/>
                  </a:cubicBezTo>
                  <a:cubicBezTo>
                    <a:pt x="2370" y="148"/>
                    <a:pt x="2160" y="104"/>
                    <a:pt x="1953" y="72"/>
                  </a:cubicBezTo>
                  <a:cubicBezTo>
                    <a:pt x="1644" y="24"/>
                    <a:pt x="1332" y="1"/>
                    <a:pt x="1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5"/>
            <p:cNvSpPr/>
            <p:nvPr/>
          </p:nvSpPr>
          <p:spPr>
            <a:xfrm>
              <a:off x="2187825" y="1585050"/>
              <a:ext cx="128025" cy="265525"/>
            </a:xfrm>
            <a:custGeom>
              <a:avLst/>
              <a:gdLst/>
              <a:ahLst/>
              <a:cxnLst/>
              <a:rect l="l" t="t" r="r" b="b"/>
              <a:pathLst>
                <a:path w="5121" h="10621" extrusionOk="0">
                  <a:moveTo>
                    <a:pt x="1" y="1"/>
                  </a:moveTo>
                  <a:lnTo>
                    <a:pt x="1" y="1"/>
                  </a:lnTo>
                  <a:cubicBezTo>
                    <a:pt x="170" y="404"/>
                    <a:pt x="536" y="679"/>
                    <a:pt x="856" y="977"/>
                  </a:cubicBezTo>
                  <a:cubicBezTo>
                    <a:pt x="1767" y="1832"/>
                    <a:pt x="2375" y="3004"/>
                    <a:pt x="2548" y="4240"/>
                  </a:cubicBezTo>
                  <a:cubicBezTo>
                    <a:pt x="2626" y="4800"/>
                    <a:pt x="2619" y="5370"/>
                    <a:pt x="2610" y="5936"/>
                  </a:cubicBezTo>
                  <a:cubicBezTo>
                    <a:pt x="2604" y="6412"/>
                    <a:pt x="2596" y="6885"/>
                    <a:pt x="2589" y="7361"/>
                  </a:cubicBezTo>
                  <a:cubicBezTo>
                    <a:pt x="2580" y="8017"/>
                    <a:pt x="2574" y="8698"/>
                    <a:pt x="2835" y="9301"/>
                  </a:cubicBezTo>
                  <a:cubicBezTo>
                    <a:pt x="2917" y="9491"/>
                    <a:pt x="3360" y="10003"/>
                    <a:pt x="3723" y="10223"/>
                  </a:cubicBezTo>
                  <a:lnTo>
                    <a:pt x="3831" y="10327"/>
                  </a:lnTo>
                  <a:cubicBezTo>
                    <a:pt x="3916" y="10408"/>
                    <a:pt x="4006" y="10491"/>
                    <a:pt x="4111" y="10543"/>
                  </a:cubicBezTo>
                  <a:cubicBezTo>
                    <a:pt x="4240" y="10606"/>
                    <a:pt x="4384" y="10620"/>
                    <a:pt x="4529" y="10620"/>
                  </a:cubicBezTo>
                  <a:cubicBezTo>
                    <a:pt x="4583" y="10620"/>
                    <a:pt x="4637" y="10618"/>
                    <a:pt x="4690" y="10616"/>
                  </a:cubicBezTo>
                  <a:cubicBezTo>
                    <a:pt x="4684" y="10483"/>
                    <a:pt x="4630" y="10359"/>
                    <a:pt x="4581" y="10237"/>
                  </a:cubicBezTo>
                  <a:cubicBezTo>
                    <a:pt x="4417" y="9831"/>
                    <a:pt x="4278" y="9417"/>
                    <a:pt x="4160" y="8995"/>
                  </a:cubicBezTo>
                  <a:cubicBezTo>
                    <a:pt x="4160" y="8918"/>
                    <a:pt x="4162" y="8841"/>
                    <a:pt x="4170" y="8764"/>
                  </a:cubicBezTo>
                  <a:cubicBezTo>
                    <a:pt x="4216" y="8338"/>
                    <a:pt x="4310" y="7917"/>
                    <a:pt x="4423" y="7505"/>
                  </a:cubicBezTo>
                  <a:cubicBezTo>
                    <a:pt x="4687" y="6536"/>
                    <a:pt x="5047" y="5580"/>
                    <a:pt x="5100" y="4577"/>
                  </a:cubicBezTo>
                  <a:cubicBezTo>
                    <a:pt x="5121" y="4187"/>
                    <a:pt x="5093" y="3795"/>
                    <a:pt x="5056" y="3406"/>
                  </a:cubicBezTo>
                  <a:cubicBezTo>
                    <a:pt x="4995" y="2776"/>
                    <a:pt x="4897" y="2122"/>
                    <a:pt x="4536" y="1604"/>
                  </a:cubicBezTo>
                  <a:cubicBezTo>
                    <a:pt x="4232" y="1167"/>
                    <a:pt x="3762" y="866"/>
                    <a:pt x="3265" y="673"/>
                  </a:cubicBezTo>
                  <a:cubicBezTo>
                    <a:pt x="2768" y="481"/>
                    <a:pt x="2239" y="389"/>
                    <a:pt x="1715" y="298"/>
                  </a:cubicBezTo>
                  <a:cubicBezTo>
                    <a:pt x="1144" y="199"/>
                    <a:pt x="573" y="10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5"/>
            <p:cNvSpPr/>
            <p:nvPr/>
          </p:nvSpPr>
          <p:spPr>
            <a:xfrm>
              <a:off x="2190600" y="1863025"/>
              <a:ext cx="110900" cy="125875"/>
            </a:xfrm>
            <a:custGeom>
              <a:avLst/>
              <a:gdLst/>
              <a:ahLst/>
              <a:cxnLst/>
              <a:rect l="l" t="t" r="r" b="b"/>
              <a:pathLst>
                <a:path w="4436" h="5035" extrusionOk="0">
                  <a:moveTo>
                    <a:pt x="3698" y="1"/>
                  </a:moveTo>
                  <a:cubicBezTo>
                    <a:pt x="3675" y="1"/>
                    <a:pt x="3636" y="31"/>
                    <a:pt x="3574" y="95"/>
                  </a:cubicBezTo>
                  <a:cubicBezTo>
                    <a:pt x="3374" y="304"/>
                    <a:pt x="3130" y="472"/>
                    <a:pt x="2864" y="587"/>
                  </a:cubicBezTo>
                  <a:cubicBezTo>
                    <a:pt x="2625" y="690"/>
                    <a:pt x="2371" y="751"/>
                    <a:pt x="2120" y="819"/>
                  </a:cubicBezTo>
                  <a:cubicBezTo>
                    <a:pt x="1600" y="961"/>
                    <a:pt x="1088" y="1142"/>
                    <a:pt x="603" y="1380"/>
                  </a:cubicBezTo>
                  <a:cubicBezTo>
                    <a:pt x="454" y="1452"/>
                    <a:pt x="306" y="1532"/>
                    <a:pt x="192" y="1651"/>
                  </a:cubicBezTo>
                  <a:cubicBezTo>
                    <a:pt x="78" y="1769"/>
                    <a:pt x="1" y="1936"/>
                    <a:pt x="25" y="2098"/>
                  </a:cubicBezTo>
                  <a:cubicBezTo>
                    <a:pt x="58" y="2325"/>
                    <a:pt x="270" y="2482"/>
                    <a:pt x="480" y="2580"/>
                  </a:cubicBezTo>
                  <a:cubicBezTo>
                    <a:pt x="774" y="2719"/>
                    <a:pt x="1095" y="2794"/>
                    <a:pt x="1389" y="2932"/>
                  </a:cubicBezTo>
                  <a:cubicBezTo>
                    <a:pt x="1683" y="3071"/>
                    <a:pt x="1961" y="3296"/>
                    <a:pt x="2046" y="3609"/>
                  </a:cubicBezTo>
                  <a:cubicBezTo>
                    <a:pt x="2110" y="3844"/>
                    <a:pt x="2056" y="4093"/>
                    <a:pt x="2052" y="4337"/>
                  </a:cubicBezTo>
                  <a:cubicBezTo>
                    <a:pt x="2048" y="4579"/>
                    <a:pt x="2118" y="4856"/>
                    <a:pt x="2334" y="4970"/>
                  </a:cubicBezTo>
                  <a:cubicBezTo>
                    <a:pt x="2428" y="5021"/>
                    <a:pt x="2538" y="5032"/>
                    <a:pt x="2646" y="5034"/>
                  </a:cubicBezTo>
                  <a:cubicBezTo>
                    <a:pt x="2652" y="5034"/>
                    <a:pt x="2659" y="5034"/>
                    <a:pt x="2665" y="5034"/>
                  </a:cubicBezTo>
                  <a:cubicBezTo>
                    <a:pt x="2874" y="5034"/>
                    <a:pt x="3082" y="5002"/>
                    <a:pt x="3284" y="4944"/>
                  </a:cubicBezTo>
                  <a:cubicBezTo>
                    <a:pt x="3497" y="4883"/>
                    <a:pt x="3707" y="4794"/>
                    <a:pt x="3881" y="4657"/>
                  </a:cubicBezTo>
                  <a:cubicBezTo>
                    <a:pt x="4246" y="4373"/>
                    <a:pt x="4435" y="3900"/>
                    <a:pt x="4424" y="3438"/>
                  </a:cubicBezTo>
                  <a:cubicBezTo>
                    <a:pt x="4412" y="2977"/>
                    <a:pt x="4215" y="2534"/>
                    <a:pt x="3929" y="2171"/>
                  </a:cubicBezTo>
                  <a:cubicBezTo>
                    <a:pt x="3713" y="1899"/>
                    <a:pt x="3429" y="1628"/>
                    <a:pt x="3428" y="1281"/>
                  </a:cubicBezTo>
                  <a:cubicBezTo>
                    <a:pt x="3427" y="1070"/>
                    <a:pt x="3533" y="878"/>
                    <a:pt x="3607" y="680"/>
                  </a:cubicBezTo>
                  <a:cubicBezTo>
                    <a:pt x="3664" y="522"/>
                    <a:pt x="3702" y="357"/>
                    <a:pt x="3718" y="191"/>
                  </a:cubicBezTo>
                  <a:cubicBezTo>
                    <a:pt x="3730" y="66"/>
                    <a:pt x="3731" y="1"/>
                    <a:pt x="3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5"/>
            <p:cNvSpPr/>
            <p:nvPr/>
          </p:nvSpPr>
          <p:spPr>
            <a:xfrm>
              <a:off x="2264750" y="1602750"/>
              <a:ext cx="1550" cy="2450"/>
            </a:xfrm>
            <a:custGeom>
              <a:avLst/>
              <a:gdLst/>
              <a:ahLst/>
              <a:cxnLst/>
              <a:rect l="l" t="t" r="r" b="b"/>
              <a:pathLst>
                <a:path w="62" h="98" extrusionOk="0">
                  <a:moveTo>
                    <a:pt x="1" y="1"/>
                  </a:moveTo>
                  <a:cubicBezTo>
                    <a:pt x="21" y="33"/>
                    <a:pt x="41" y="66"/>
                    <a:pt x="61" y="98"/>
                  </a:cubicBezTo>
                  <a:lnTo>
                    <a:pt x="38" y="28"/>
                  </a:lnTo>
                  <a:cubicBezTo>
                    <a:pt x="26" y="19"/>
                    <a:pt x="14" y="10"/>
                    <a:pt x="1" y="1"/>
                  </a:cubicBezTo>
                  <a:close/>
                </a:path>
              </a:pathLst>
            </a:custGeom>
            <a:solidFill>
              <a:srgbClr val="3D3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5"/>
            <p:cNvSpPr/>
            <p:nvPr/>
          </p:nvSpPr>
          <p:spPr>
            <a:xfrm>
              <a:off x="2152875" y="1982850"/>
              <a:ext cx="268650" cy="163425"/>
            </a:xfrm>
            <a:custGeom>
              <a:avLst/>
              <a:gdLst/>
              <a:ahLst/>
              <a:cxnLst/>
              <a:rect l="l" t="t" r="r" b="b"/>
              <a:pathLst>
                <a:path w="10746" h="6537" fill="none" extrusionOk="0">
                  <a:moveTo>
                    <a:pt x="0" y="6537"/>
                  </a:moveTo>
                  <a:cubicBezTo>
                    <a:pt x="1080" y="5231"/>
                    <a:pt x="2301" y="3983"/>
                    <a:pt x="3833" y="3259"/>
                  </a:cubicBezTo>
                  <a:cubicBezTo>
                    <a:pt x="5707" y="2375"/>
                    <a:pt x="7955" y="2313"/>
                    <a:pt x="9619" y="1081"/>
                  </a:cubicBezTo>
                  <a:cubicBezTo>
                    <a:pt x="10039" y="771"/>
                    <a:pt x="10405" y="395"/>
                    <a:pt x="107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5"/>
            <p:cNvSpPr/>
            <p:nvPr/>
          </p:nvSpPr>
          <p:spPr>
            <a:xfrm>
              <a:off x="2160850" y="2144875"/>
              <a:ext cx="304100" cy="22150"/>
            </a:xfrm>
            <a:custGeom>
              <a:avLst/>
              <a:gdLst/>
              <a:ahLst/>
              <a:cxnLst/>
              <a:rect l="l" t="t" r="r" b="b"/>
              <a:pathLst>
                <a:path w="12164" h="886" fill="none" extrusionOk="0">
                  <a:moveTo>
                    <a:pt x="1" y="558"/>
                  </a:moveTo>
                  <a:cubicBezTo>
                    <a:pt x="2044" y="440"/>
                    <a:pt x="4086" y="703"/>
                    <a:pt x="6130" y="795"/>
                  </a:cubicBezTo>
                  <a:cubicBezTo>
                    <a:pt x="8174" y="885"/>
                    <a:pt x="10278" y="792"/>
                    <a:pt x="1216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5"/>
            <p:cNvSpPr/>
            <p:nvPr/>
          </p:nvSpPr>
          <p:spPr>
            <a:xfrm>
              <a:off x="2058000" y="2120825"/>
              <a:ext cx="31800" cy="43950"/>
            </a:xfrm>
            <a:custGeom>
              <a:avLst/>
              <a:gdLst/>
              <a:ahLst/>
              <a:cxnLst/>
              <a:rect l="l" t="t" r="r" b="b"/>
              <a:pathLst>
                <a:path w="1272" h="1758" fill="none" extrusionOk="0">
                  <a:moveTo>
                    <a:pt x="21" y="0"/>
                  </a:moveTo>
                  <a:cubicBezTo>
                    <a:pt x="1" y="207"/>
                    <a:pt x="14" y="417"/>
                    <a:pt x="52" y="622"/>
                  </a:cubicBezTo>
                  <a:cubicBezTo>
                    <a:pt x="89" y="828"/>
                    <a:pt x="151" y="1032"/>
                    <a:pt x="269" y="1204"/>
                  </a:cubicBezTo>
                  <a:cubicBezTo>
                    <a:pt x="379" y="1366"/>
                    <a:pt x="537" y="1492"/>
                    <a:pt x="712" y="1582"/>
                  </a:cubicBezTo>
                  <a:cubicBezTo>
                    <a:pt x="887" y="1671"/>
                    <a:pt x="1077" y="1726"/>
                    <a:pt x="1271" y="175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5"/>
            <p:cNvSpPr/>
            <p:nvPr/>
          </p:nvSpPr>
          <p:spPr>
            <a:xfrm>
              <a:off x="2094225" y="1986225"/>
              <a:ext cx="107300" cy="146475"/>
            </a:xfrm>
            <a:custGeom>
              <a:avLst/>
              <a:gdLst/>
              <a:ahLst/>
              <a:cxnLst/>
              <a:rect l="l" t="t" r="r" b="b"/>
              <a:pathLst>
                <a:path w="4292" h="5859" fill="none" extrusionOk="0">
                  <a:moveTo>
                    <a:pt x="1" y="5858"/>
                  </a:moveTo>
                  <a:cubicBezTo>
                    <a:pt x="461" y="5740"/>
                    <a:pt x="806" y="5342"/>
                    <a:pt x="1006" y="4911"/>
                  </a:cubicBezTo>
                  <a:cubicBezTo>
                    <a:pt x="1206" y="4477"/>
                    <a:pt x="1291" y="4003"/>
                    <a:pt x="1424" y="3545"/>
                  </a:cubicBezTo>
                  <a:cubicBezTo>
                    <a:pt x="1596" y="2949"/>
                    <a:pt x="1853" y="2378"/>
                    <a:pt x="2183" y="1853"/>
                  </a:cubicBezTo>
                  <a:cubicBezTo>
                    <a:pt x="2357" y="1575"/>
                    <a:pt x="2556" y="1307"/>
                    <a:pt x="2807" y="1096"/>
                  </a:cubicBezTo>
                  <a:cubicBezTo>
                    <a:pt x="3281" y="698"/>
                    <a:pt x="3933" y="505"/>
                    <a:pt x="429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5"/>
            <p:cNvSpPr/>
            <p:nvPr/>
          </p:nvSpPr>
          <p:spPr>
            <a:xfrm>
              <a:off x="2044675" y="1923375"/>
              <a:ext cx="115350" cy="119500"/>
            </a:xfrm>
            <a:custGeom>
              <a:avLst/>
              <a:gdLst/>
              <a:ahLst/>
              <a:cxnLst/>
              <a:rect l="l" t="t" r="r" b="b"/>
              <a:pathLst>
                <a:path w="4614" h="4780" fill="none" extrusionOk="0">
                  <a:moveTo>
                    <a:pt x="0" y="4410"/>
                  </a:moveTo>
                  <a:cubicBezTo>
                    <a:pt x="38" y="4504"/>
                    <a:pt x="79" y="4601"/>
                    <a:pt x="152" y="4671"/>
                  </a:cubicBezTo>
                  <a:cubicBezTo>
                    <a:pt x="226" y="4742"/>
                    <a:pt x="340" y="4779"/>
                    <a:pt x="429" y="4733"/>
                  </a:cubicBezTo>
                  <a:cubicBezTo>
                    <a:pt x="501" y="4696"/>
                    <a:pt x="541" y="4617"/>
                    <a:pt x="572" y="4543"/>
                  </a:cubicBezTo>
                  <a:cubicBezTo>
                    <a:pt x="761" y="4100"/>
                    <a:pt x="859" y="3623"/>
                    <a:pt x="974" y="3156"/>
                  </a:cubicBezTo>
                  <a:cubicBezTo>
                    <a:pt x="1090" y="2688"/>
                    <a:pt x="1224" y="2216"/>
                    <a:pt x="1477" y="1806"/>
                  </a:cubicBezTo>
                  <a:cubicBezTo>
                    <a:pt x="1731" y="1397"/>
                    <a:pt x="2117" y="1048"/>
                    <a:pt x="2586" y="936"/>
                  </a:cubicBezTo>
                  <a:cubicBezTo>
                    <a:pt x="2769" y="892"/>
                    <a:pt x="2957" y="885"/>
                    <a:pt x="3145" y="865"/>
                  </a:cubicBezTo>
                  <a:cubicBezTo>
                    <a:pt x="3447" y="832"/>
                    <a:pt x="3743" y="762"/>
                    <a:pt x="4029" y="659"/>
                  </a:cubicBezTo>
                  <a:cubicBezTo>
                    <a:pt x="4136" y="621"/>
                    <a:pt x="4242" y="577"/>
                    <a:pt x="4328" y="504"/>
                  </a:cubicBezTo>
                  <a:cubicBezTo>
                    <a:pt x="4477" y="378"/>
                    <a:pt x="4549" y="186"/>
                    <a:pt x="4614"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5"/>
            <p:cNvSpPr/>
            <p:nvPr/>
          </p:nvSpPr>
          <p:spPr>
            <a:xfrm>
              <a:off x="1973225" y="2006625"/>
              <a:ext cx="41050" cy="159350"/>
            </a:xfrm>
            <a:custGeom>
              <a:avLst/>
              <a:gdLst/>
              <a:ahLst/>
              <a:cxnLst/>
              <a:rect l="l" t="t" r="r" b="b"/>
              <a:pathLst>
                <a:path w="1642" h="6374" fill="none" extrusionOk="0">
                  <a:moveTo>
                    <a:pt x="1642" y="0"/>
                  </a:moveTo>
                  <a:cubicBezTo>
                    <a:pt x="1323" y="294"/>
                    <a:pt x="925" y="483"/>
                    <a:pt x="569" y="731"/>
                  </a:cubicBezTo>
                  <a:cubicBezTo>
                    <a:pt x="414" y="839"/>
                    <a:pt x="264" y="961"/>
                    <a:pt x="170" y="1126"/>
                  </a:cubicBezTo>
                  <a:cubicBezTo>
                    <a:pt x="63" y="1311"/>
                    <a:pt x="38" y="1533"/>
                    <a:pt x="38" y="1746"/>
                  </a:cubicBezTo>
                  <a:cubicBezTo>
                    <a:pt x="38" y="2046"/>
                    <a:pt x="80" y="2346"/>
                    <a:pt x="163" y="2634"/>
                  </a:cubicBezTo>
                  <a:cubicBezTo>
                    <a:pt x="310" y="3144"/>
                    <a:pt x="582" y="3610"/>
                    <a:pt x="718" y="4121"/>
                  </a:cubicBezTo>
                  <a:cubicBezTo>
                    <a:pt x="805" y="4451"/>
                    <a:pt x="835" y="4797"/>
                    <a:pt x="803" y="5138"/>
                  </a:cubicBezTo>
                  <a:cubicBezTo>
                    <a:pt x="778" y="5397"/>
                    <a:pt x="718" y="5658"/>
                    <a:pt x="587" y="5884"/>
                  </a:cubicBezTo>
                  <a:cubicBezTo>
                    <a:pt x="456" y="6110"/>
                    <a:pt x="250" y="6299"/>
                    <a:pt x="0" y="637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5"/>
            <p:cNvSpPr/>
            <p:nvPr/>
          </p:nvSpPr>
          <p:spPr>
            <a:xfrm>
              <a:off x="1954550" y="1930300"/>
              <a:ext cx="67425" cy="49350"/>
            </a:xfrm>
            <a:custGeom>
              <a:avLst/>
              <a:gdLst/>
              <a:ahLst/>
              <a:cxnLst/>
              <a:rect l="l" t="t" r="r" b="b"/>
              <a:pathLst>
                <a:path w="2697" h="1974" fill="none" extrusionOk="0">
                  <a:moveTo>
                    <a:pt x="2697" y="1617"/>
                  </a:moveTo>
                  <a:cubicBezTo>
                    <a:pt x="2580" y="1709"/>
                    <a:pt x="2461" y="1804"/>
                    <a:pt x="2326" y="1870"/>
                  </a:cubicBezTo>
                  <a:cubicBezTo>
                    <a:pt x="2191" y="1935"/>
                    <a:pt x="2038" y="1973"/>
                    <a:pt x="1890" y="1944"/>
                  </a:cubicBezTo>
                  <a:cubicBezTo>
                    <a:pt x="1700" y="1908"/>
                    <a:pt x="1541" y="1769"/>
                    <a:pt x="1443" y="1600"/>
                  </a:cubicBezTo>
                  <a:cubicBezTo>
                    <a:pt x="1346" y="1434"/>
                    <a:pt x="1300" y="1240"/>
                    <a:pt x="1267" y="1049"/>
                  </a:cubicBezTo>
                  <a:cubicBezTo>
                    <a:pt x="1234" y="858"/>
                    <a:pt x="1211" y="664"/>
                    <a:pt x="1151" y="480"/>
                  </a:cubicBezTo>
                  <a:cubicBezTo>
                    <a:pt x="1112" y="356"/>
                    <a:pt x="1053" y="233"/>
                    <a:pt x="956" y="144"/>
                  </a:cubicBezTo>
                  <a:cubicBezTo>
                    <a:pt x="862" y="53"/>
                    <a:pt x="724" y="0"/>
                    <a:pt x="596" y="28"/>
                  </a:cubicBezTo>
                  <a:cubicBezTo>
                    <a:pt x="523" y="44"/>
                    <a:pt x="460" y="84"/>
                    <a:pt x="395" y="121"/>
                  </a:cubicBezTo>
                  <a:cubicBezTo>
                    <a:pt x="331" y="159"/>
                    <a:pt x="261" y="195"/>
                    <a:pt x="187" y="200"/>
                  </a:cubicBezTo>
                  <a:cubicBezTo>
                    <a:pt x="112" y="206"/>
                    <a:pt x="30" y="172"/>
                    <a:pt x="0" y="1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5"/>
            <p:cNvSpPr/>
            <p:nvPr/>
          </p:nvSpPr>
          <p:spPr>
            <a:xfrm>
              <a:off x="2036375" y="1875875"/>
              <a:ext cx="84125" cy="52450"/>
            </a:xfrm>
            <a:custGeom>
              <a:avLst/>
              <a:gdLst/>
              <a:ahLst/>
              <a:cxnLst/>
              <a:rect l="l" t="t" r="r" b="b"/>
              <a:pathLst>
                <a:path w="3365" h="2098" fill="none" extrusionOk="0">
                  <a:moveTo>
                    <a:pt x="3364" y="125"/>
                  </a:moveTo>
                  <a:cubicBezTo>
                    <a:pt x="3012" y="304"/>
                    <a:pt x="2589" y="242"/>
                    <a:pt x="2202" y="165"/>
                  </a:cubicBezTo>
                  <a:cubicBezTo>
                    <a:pt x="1813" y="88"/>
                    <a:pt x="1402" y="0"/>
                    <a:pt x="1031" y="138"/>
                  </a:cubicBezTo>
                  <a:cubicBezTo>
                    <a:pt x="823" y="215"/>
                    <a:pt x="641" y="363"/>
                    <a:pt x="522" y="550"/>
                  </a:cubicBezTo>
                  <a:cubicBezTo>
                    <a:pt x="331" y="848"/>
                    <a:pt x="309" y="1219"/>
                    <a:pt x="210" y="1560"/>
                  </a:cubicBezTo>
                  <a:cubicBezTo>
                    <a:pt x="157" y="1745"/>
                    <a:pt x="78" y="1921"/>
                    <a:pt x="1" y="209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5"/>
            <p:cNvSpPr/>
            <p:nvPr/>
          </p:nvSpPr>
          <p:spPr>
            <a:xfrm>
              <a:off x="2261825" y="1871225"/>
              <a:ext cx="22225" cy="103350"/>
            </a:xfrm>
            <a:custGeom>
              <a:avLst/>
              <a:gdLst/>
              <a:ahLst/>
              <a:cxnLst/>
              <a:rect l="l" t="t" r="r" b="b"/>
              <a:pathLst>
                <a:path w="889" h="4134" fill="none" extrusionOk="0">
                  <a:moveTo>
                    <a:pt x="714" y="0"/>
                  </a:moveTo>
                  <a:cubicBezTo>
                    <a:pt x="643" y="371"/>
                    <a:pt x="201" y="568"/>
                    <a:pt x="86" y="929"/>
                  </a:cubicBezTo>
                  <a:cubicBezTo>
                    <a:pt x="0" y="1193"/>
                    <a:pt x="111" y="1479"/>
                    <a:pt x="265" y="1708"/>
                  </a:cubicBezTo>
                  <a:cubicBezTo>
                    <a:pt x="417" y="1939"/>
                    <a:pt x="613" y="2142"/>
                    <a:pt x="732" y="2391"/>
                  </a:cubicBezTo>
                  <a:cubicBezTo>
                    <a:pt x="871" y="2685"/>
                    <a:pt x="888" y="3031"/>
                    <a:pt x="796" y="3342"/>
                  </a:cubicBezTo>
                  <a:cubicBezTo>
                    <a:pt x="703" y="3655"/>
                    <a:pt x="506" y="3931"/>
                    <a:pt x="251" y="4134"/>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5"/>
            <p:cNvSpPr/>
            <p:nvPr/>
          </p:nvSpPr>
          <p:spPr>
            <a:xfrm>
              <a:off x="2301700" y="1860425"/>
              <a:ext cx="139075" cy="71775"/>
            </a:xfrm>
            <a:custGeom>
              <a:avLst/>
              <a:gdLst/>
              <a:ahLst/>
              <a:cxnLst/>
              <a:rect l="l" t="t" r="r" b="b"/>
              <a:pathLst>
                <a:path w="5563" h="2871" fill="none" extrusionOk="0">
                  <a:moveTo>
                    <a:pt x="28" y="1"/>
                  </a:moveTo>
                  <a:cubicBezTo>
                    <a:pt x="0" y="392"/>
                    <a:pt x="80" y="782"/>
                    <a:pt x="158" y="1167"/>
                  </a:cubicBezTo>
                  <a:cubicBezTo>
                    <a:pt x="229" y="1516"/>
                    <a:pt x="305" y="1872"/>
                    <a:pt x="502" y="2168"/>
                  </a:cubicBezTo>
                  <a:cubicBezTo>
                    <a:pt x="789" y="2596"/>
                    <a:pt x="1308" y="2832"/>
                    <a:pt x="1822" y="2852"/>
                  </a:cubicBezTo>
                  <a:cubicBezTo>
                    <a:pt x="2335" y="2870"/>
                    <a:pt x="2842" y="2693"/>
                    <a:pt x="3284" y="2429"/>
                  </a:cubicBezTo>
                  <a:cubicBezTo>
                    <a:pt x="3651" y="2210"/>
                    <a:pt x="3981" y="1933"/>
                    <a:pt x="4349" y="1712"/>
                  </a:cubicBezTo>
                  <a:cubicBezTo>
                    <a:pt x="4715" y="1491"/>
                    <a:pt x="5137" y="1326"/>
                    <a:pt x="5562" y="1368"/>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5"/>
            <p:cNvSpPr/>
            <p:nvPr/>
          </p:nvSpPr>
          <p:spPr>
            <a:xfrm>
              <a:off x="2323175" y="1787100"/>
              <a:ext cx="155250" cy="53400"/>
            </a:xfrm>
            <a:custGeom>
              <a:avLst/>
              <a:gdLst/>
              <a:ahLst/>
              <a:cxnLst/>
              <a:rect l="l" t="t" r="r" b="b"/>
              <a:pathLst>
                <a:path w="6210" h="2136" fill="none" extrusionOk="0">
                  <a:moveTo>
                    <a:pt x="1" y="2135"/>
                  </a:moveTo>
                  <a:cubicBezTo>
                    <a:pt x="391" y="2133"/>
                    <a:pt x="803" y="2101"/>
                    <a:pt x="1123" y="1876"/>
                  </a:cubicBezTo>
                  <a:cubicBezTo>
                    <a:pt x="1290" y="1759"/>
                    <a:pt x="1419" y="1596"/>
                    <a:pt x="1554" y="1444"/>
                  </a:cubicBezTo>
                  <a:cubicBezTo>
                    <a:pt x="1913" y="1038"/>
                    <a:pt x="2329" y="683"/>
                    <a:pt x="2787" y="394"/>
                  </a:cubicBezTo>
                  <a:cubicBezTo>
                    <a:pt x="3122" y="182"/>
                    <a:pt x="3497" y="1"/>
                    <a:pt x="3895" y="7"/>
                  </a:cubicBezTo>
                  <a:cubicBezTo>
                    <a:pt x="4340" y="15"/>
                    <a:pt x="4756" y="266"/>
                    <a:pt x="5048" y="602"/>
                  </a:cubicBezTo>
                  <a:cubicBezTo>
                    <a:pt x="5208" y="788"/>
                    <a:pt x="5339" y="1003"/>
                    <a:pt x="5529" y="1161"/>
                  </a:cubicBezTo>
                  <a:cubicBezTo>
                    <a:pt x="5717" y="1319"/>
                    <a:pt x="5989" y="1413"/>
                    <a:pt x="6210" y="1305"/>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5"/>
            <p:cNvSpPr/>
            <p:nvPr/>
          </p:nvSpPr>
          <p:spPr>
            <a:xfrm>
              <a:off x="2386225" y="1704575"/>
              <a:ext cx="109150" cy="42800"/>
            </a:xfrm>
            <a:custGeom>
              <a:avLst/>
              <a:gdLst/>
              <a:ahLst/>
              <a:cxnLst/>
              <a:rect l="l" t="t" r="r" b="b"/>
              <a:pathLst>
                <a:path w="4366" h="1712" fill="none" extrusionOk="0">
                  <a:moveTo>
                    <a:pt x="4365" y="1017"/>
                  </a:moveTo>
                  <a:cubicBezTo>
                    <a:pt x="4041" y="1112"/>
                    <a:pt x="3696" y="952"/>
                    <a:pt x="3426" y="749"/>
                  </a:cubicBezTo>
                  <a:cubicBezTo>
                    <a:pt x="3157" y="546"/>
                    <a:pt x="2919" y="294"/>
                    <a:pt x="2612" y="153"/>
                  </a:cubicBezTo>
                  <a:cubicBezTo>
                    <a:pt x="2306" y="13"/>
                    <a:pt x="1944" y="1"/>
                    <a:pt x="1629" y="117"/>
                  </a:cubicBezTo>
                  <a:cubicBezTo>
                    <a:pt x="1270" y="250"/>
                    <a:pt x="988" y="537"/>
                    <a:pt x="748" y="836"/>
                  </a:cubicBezTo>
                  <a:cubicBezTo>
                    <a:pt x="507" y="1136"/>
                    <a:pt x="290" y="1460"/>
                    <a:pt x="1" y="1712"/>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5"/>
            <p:cNvSpPr/>
            <p:nvPr/>
          </p:nvSpPr>
          <p:spPr>
            <a:xfrm>
              <a:off x="1976475" y="1727650"/>
              <a:ext cx="236800" cy="143100"/>
            </a:xfrm>
            <a:custGeom>
              <a:avLst/>
              <a:gdLst/>
              <a:ahLst/>
              <a:cxnLst/>
              <a:rect l="l" t="t" r="r" b="b"/>
              <a:pathLst>
                <a:path w="9472" h="5724" fill="none" extrusionOk="0">
                  <a:moveTo>
                    <a:pt x="1" y="35"/>
                  </a:moveTo>
                  <a:cubicBezTo>
                    <a:pt x="676" y="1"/>
                    <a:pt x="1356" y="66"/>
                    <a:pt x="2012" y="229"/>
                  </a:cubicBezTo>
                  <a:cubicBezTo>
                    <a:pt x="2358" y="313"/>
                    <a:pt x="2701" y="427"/>
                    <a:pt x="3002" y="617"/>
                  </a:cubicBezTo>
                  <a:cubicBezTo>
                    <a:pt x="3367" y="848"/>
                    <a:pt x="3653" y="1182"/>
                    <a:pt x="3922" y="1520"/>
                  </a:cubicBezTo>
                  <a:cubicBezTo>
                    <a:pt x="4219" y="1892"/>
                    <a:pt x="4502" y="2275"/>
                    <a:pt x="4771" y="2667"/>
                  </a:cubicBezTo>
                  <a:cubicBezTo>
                    <a:pt x="5068" y="3100"/>
                    <a:pt x="5352" y="3551"/>
                    <a:pt x="5742" y="3904"/>
                  </a:cubicBezTo>
                  <a:cubicBezTo>
                    <a:pt x="6045" y="4178"/>
                    <a:pt x="6402" y="4384"/>
                    <a:pt x="6757" y="4588"/>
                  </a:cubicBezTo>
                  <a:cubicBezTo>
                    <a:pt x="7612" y="5081"/>
                    <a:pt x="8495" y="5580"/>
                    <a:pt x="9471" y="5724"/>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5"/>
            <p:cNvSpPr/>
            <p:nvPr/>
          </p:nvSpPr>
          <p:spPr>
            <a:xfrm>
              <a:off x="1995100" y="1620325"/>
              <a:ext cx="218550" cy="229900"/>
            </a:xfrm>
            <a:custGeom>
              <a:avLst/>
              <a:gdLst/>
              <a:ahLst/>
              <a:cxnLst/>
              <a:rect l="l" t="t" r="r" b="b"/>
              <a:pathLst>
                <a:path w="8742" h="9196" fill="none" extrusionOk="0">
                  <a:moveTo>
                    <a:pt x="8742" y="9196"/>
                  </a:moveTo>
                  <a:cubicBezTo>
                    <a:pt x="8364" y="9071"/>
                    <a:pt x="8054" y="8787"/>
                    <a:pt x="7842" y="8450"/>
                  </a:cubicBezTo>
                  <a:cubicBezTo>
                    <a:pt x="7631" y="8113"/>
                    <a:pt x="7508" y="7727"/>
                    <a:pt x="7422" y="7340"/>
                  </a:cubicBezTo>
                  <a:cubicBezTo>
                    <a:pt x="7213" y="6390"/>
                    <a:pt x="7209" y="5408"/>
                    <a:pt x="7055" y="4447"/>
                  </a:cubicBezTo>
                  <a:cubicBezTo>
                    <a:pt x="6900" y="3487"/>
                    <a:pt x="6563" y="2504"/>
                    <a:pt x="5834" y="1861"/>
                  </a:cubicBezTo>
                  <a:cubicBezTo>
                    <a:pt x="5060" y="1176"/>
                    <a:pt x="3977" y="983"/>
                    <a:pt x="2952" y="849"/>
                  </a:cubicBezTo>
                  <a:cubicBezTo>
                    <a:pt x="1927" y="713"/>
                    <a:pt x="849" y="590"/>
                    <a:pt x="0" y="1"/>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5"/>
            <p:cNvSpPr/>
            <p:nvPr/>
          </p:nvSpPr>
          <p:spPr>
            <a:xfrm>
              <a:off x="1986325" y="1614925"/>
              <a:ext cx="575" cy="1100"/>
            </a:xfrm>
            <a:custGeom>
              <a:avLst/>
              <a:gdLst/>
              <a:ahLst/>
              <a:cxnLst/>
              <a:rect l="l" t="t" r="r" b="b"/>
              <a:pathLst>
                <a:path w="23" h="44" fill="none" extrusionOk="0">
                  <a:moveTo>
                    <a:pt x="22" y="43"/>
                  </a:moveTo>
                  <a:cubicBezTo>
                    <a:pt x="14" y="29"/>
                    <a:pt x="7" y="13"/>
                    <a:pt x="1" y="0"/>
                  </a:cubicBezTo>
                </a:path>
              </a:pathLst>
            </a:custGeom>
            <a:noFill/>
            <a:ln w="17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5"/>
            <p:cNvSpPr/>
            <p:nvPr/>
          </p:nvSpPr>
          <p:spPr>
            <a:xfrm>
              <a:off x="2230050" y="1613250"/>
              <a:ext cx="52225" cy="219300"/>
            </a:xfrm>
            <a:custGeom>
              <a:avLst/>
              <a:gdLst/>
              <a:ahLst/>
              <a:cxnLst/>
              <a:rect l="l" t="t" r="r" b="b"/>
              <a:pathLst>
                <a:path w="2089" h="8772" fill="none" extrusionOk="0">
                  <a:moveTo>
                    <a:pt x="0" y="0"/>
                  </a:moveTo>
                  <a:cubicBezTo>
                    <a:pt x="833" y="656"/>
                    <a:pt x="1258" y="1718"/>
                    <a:pt x="1398" y="2768"/>
                  </a:cubicBezTo>
                  <a:cubicBezTo>
                    <a:pt x="1538" y="3819"/>
                    <a:pt x="1430" y="4884"/>
                    <a:pt x="1390" y="5943"/>
                  </a:cubicBezTo>
                  <a:cubicBezTo>
                    <a:pt x="1372" y="6442"/>
                    <a:pt x="1368" y="6944"/>
                    <a:pt x="1462" y="7434"/>
                  </a:cubicBezTo>
                  <a:cubicBezTo>
                    <a:pt x="1556" y="7924"/>
                    <a:pt x="1751" y="8404"/>
                    <a:pt x="2088" y="8772"/>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5"/>
            <p:cNvSpPr/>
            <p:nvPr/>
          </p:nvSpPr>
          <p:spPr>
            <a:xfrm>
              <a:off x="2340550" y="1605600"/>
              <a:ext cx="11875" cy="132100"/>
            </a:xfrm>
            <a:custGeom>
              <a:avLst/>
              <a:gdLst/>
              <a:ahLst/>
              <a:cxnLst/>
              <a:rect l="l" t="t" r="r" b="b"/>
              <a:pathLst>
                <a:path w="475" h="5284" fill="none" extrusionOk="0">
                  <a:moveTo>
                    <a:pt x="400" y="5283"/>
                  </a:moveTo>
                  <a:cubicBezTo>
                    <a:pt x="179" y="4629"/>
                    <a:pt x="102" y="3925"/>
                    <a:pt x="176" y="3237"/>
                  </a:cubicBezTo>
                  <a:cubicBezTo>
                    <a:pt x="237" y="2680"/>
                    <a:pt x="395" y="2136"/>
                    <a:pt x="435" y="1577"/>
                  </a:cubicBezTo>
                  <a:cubicBezTo>
                    <a:pt x="474" y="1017"/>
                    <a:pt x="379" y="414"/>
                    <a:pt x="0" y="0"/>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5" name="Google Shape;3605;p55"/>
          <p:cNvGrpSpPr/>
          <p:nvPr/>
        </p:nvGrpSpPr>
        <p:grpSpPr>
          <a:xfrm>
            <a:off x="5459308" y="1386591"/>
            <a:ext cx="1143003" cy="1142998"/>
            <a:chOff x="2224775" y="597750"/>
            <a:chExt cx="270950" cy="270500"/>
          </a:xfrm>
        </p:grpSpPr>
        <p:sp>
          <p:nvSpPr>
            <p:cNvPr id="3606" name="Google Shape;3606;p55"/>
            <p:cNvSpPr/>
            <p:nvPr/>
          </p:nvSpPr>
          <p:spPr>
            <a:xfrm>
              <a:off x="2265925" y="678750"/>
              <a:ext cx="41900" cy="65950"/>
            </a:xfrm>
            <a:custGeom>
              <a:avLst/>
              <a:gdLst/>
              <a:ahLst/>
              <a:cxnLst/>
              <a:rect l="l" t="t" r="r" b="b"/>
              <a:pathLst>
                <a:path w="1676" h="2638" extrusionOk="0">
                  <a:moveTo>
                    <a:pt x="825" y="1"/>
                  </a:moveTo>
                  <a:cubicBezTo>
                    <a:pt x="492" y="1"/>
                    <a:pt x="170" y="313"/>
                    <a:pt x="111" y="635"/>
                  </a:cubicBezTo>
                  <a:cubicBezTo>
                    <a:pt x="10" y="1173"/>
                    <a:pt x="1" y="1837"/>
                    <a:pt x="371" y="2279"/>
                  </a:cubicBezTo>
                  <a:cubicBezTo>
                    <a:pt x="535" y="2474"/>
                    <a:pt x="822" y="2637"/>
                    <a:pt x="1073" y="2637"/>
                  </a:cubicBezTo>
                  <a:cubicBezTo>
                    <a:pt x="1262" y="2637"/>
                    <a:pt x="1430" y="2544"/>
                    <a:pt x="1506" y="2300"/>
                  </a:cubicBezTo>
                  <a:cubicBezTo>
                    <a:pt x="1675" y="1763"/>
                    <a:pt x="1628" y="1181"/>
                    <a:pt x="1465" y="648"/>
                  </a:cubicBezTo>
                  <a:cubicBezTo>
                    <a:pt x="1398" y="424"/>
                    <a:pt x="1291" y="193"/>
                    <a:pt x="1088" y="73"/>
                  </a:cubicBezTo>
                  <a:cubicBezTo>
                    <a:pt x="1003" y="23"/>
                    <a:pt x="913" y="1"/>
                    <a:pt x="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5"/>
            <p:cNvSpPr/>
            <p:nvPr/>
          </p:nvSpPr>
          <p:spPr>
            <a:xfrm>
              <a:off x="2416150" y="810850"/>
              <a:ext cx="43800" cy="31700"/>
            </a:xfrm>
            <a:custGeom>
              <a:avLst/>
              <a:gdLst/>
              <a:ahLst/>
              <a:cxnLst/>
              <a:rect l="l" t="t" r="r" b="b"/>
              <a:pathLst>
                <a:path w="1752" h="1268" extrusionOk="0">
                  <a:moveTo>
                    <a:pt x="1264" y="1"/>
                  </a:moveTo>
                  <a:cubicBezTo>
                    <a:pt x="698" y="1"/>
                    <a:pt x="0" y="352"/>
                    <a:pt x="110" y="993"/>
                  </a:cubicBezTo>
                  <a:cubicBezTo>
                    <a:pt x="120" y="1052"/>
                    <a:pt x="137" y="1112"/>
                    <a:pt x="177" y="1160"/>
                  </a:cubicBezTo>
                  <a:cubicBezTo>
                    <a:pt x="243" y="1243"/>
                    <a:pt x="352" y="1268"/>
                    <a:pt x="463" y="1268"/>
                  </a:cubicBezTo>
                  <a:cubicBezTo>
                    <a:pt x="506" y="1268"/>
                    <a:pt x="550" y="1264"/>
                    <a:pt x="592" y="1258"/>
                  </a:cubicBezTo>
                  <a:cubicBezTo>
                    <a:pt x="860" y="1224"/>
                    <a:pt x="1128" y="1152"/>
                    <a:pt x="1350" y="996"/>
                  </a:cubicBezTo>
                  <a:cubicBezTo>
                    <a:pt x="1571" y="841"/>
                    <a:pt x="1740" y="594"/>
                    <a:pt x="1750" y="323"/>
                  </a:cubicBezTo>
                  <a:cubicBezTo>
                    <a:pt x="1752" y="264"/>
                    <a:pt x="1746" y="203"/>
                    <a:pt x="1717" y="152"/>
                  </a:cubicBezTo>
                  <a:cubicBezTo>
                    <a:pt x="1667" y="69"/>
                    <a:pt x="1565" y="34"/>
                    <a:pt x="1470" y="18"/>
                  </a:cubicBezTo>
                  <a:cubicBezTo>
                    <a:pt x="1405" y="7"/>
                    <a:pt x="1336" y="1"/>
                    <a:pt x="1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5"/>
            <p:cNvSpPr/>
            <p:nvPr/>
          </p:nvSpPr>
          <p:spPr>
            <a:xfrm>
              <a:off x="2242100" y="739600"/>
              <a:ext cx="111125" cy="127725"/>
            </a:xfrm>
            <a:custGeom>
              <a:avLst/>
              <a:gdLst/>
              <a:ahLst/>
              <a:cxnLst/>
              <a:rect l="l" t="t" r="r" b="b"/>
              <a:pathLst>
                <a:path w="4445" h="5109" extrusionOk="0">
                  <a:moveTo>
                    <a:pt x="2778" y="1"/>
                  </a:moveTo>
                  <a:cubicBezTo>
                    <a:pt x="2581" y="1"/>
                    <a:pt x="2558" y="238"/>
                    <a:pt x="2429" y="351"/>
                  </a:cubicBezTo>
                  <a:cubicBezTo>
                    <a:pt x="2326" y="443"/>
                    <a:pt x="2193" y="471"/>
                    <a:pt x="2055" y="471"/>
                  </a:cubicBezTo>
                  <a:cubicBezTo>
                    <a:pt x="1954" y="471"/>
                    <a:pt x="1851" y="456"/>
                    <a:pt x="1753" y="439"/>
                  </a:cubicBezTo>
                  <a:cubicBezTo>
                    <a:pt x="1711" y="432"/>
                    <a:pt x="1669" y="425"/>
                    <a:pt x="1626" y="425"/>
                  </a:cubicBezTo>
                  <a:cubicBezTo>
                    <a:pt x="1602" y="425"/>
                    <a:pt x="1578" y="427"/>
                    <a:pt x="1554" y="433"/>
                  </a:cubicBezTo>
                  <a:cubicBezTo>
                    <a:pt x="1382" y="479"/>
                    <a:pt x="1321" y="693"/>
                    <a:pt x="1288" y="873"/>
                  </a:cubicBezTo>
                  <a:cubicBezTo>
                    <a:pt x="1192" y="1400"/>
                    <a:pt x="1097" y="1930"/>
                    <a:pt x="1000" y="2458"/>
                  </a:cubicBezTo>
                  <a:cubicBezTo>
                    <a:pt x="912" y="2945"/>
                    <a:pt x="815" y="3453"/>
                    <a:pt x="521" y="3844"/>
                  </a:cubicBezTo>
                  <a:cubicBezTo>
                    <a:pt x="320" y="4112"/>
                    <a:pt x="21" y="4348"/>
                    <a:pt x="2" y="4687"/>
                  </a:cubicBezTo>
                  <a:cubicBezTo>
                    <a:pt x="0" y="4747"/>
                    <a:pt x="6" y="4810"/>
                    <a:pt x="36" y="4862"/>
                  </a:cubicBezTo>
                  <a:cubicBezTo>
                    <a:pt x="88" y="4950"/>
                    <a:pt x="191" y="4987"/>
                    <a:pt x="289" y="5010"/>
                  </a:cubicBezTo>
                  <a:cubicBezTo>
                    <a:pt x="483" y="5052"/>
                    <a:pt x="682" y="5056"/>
                    <a:pt x="881" y="5059"/>
                  </a:cubicBezTo>
                  <a:cubicBezTo>
                    <a:pt x="1770" y="5076"/>
                    <a:pt x="2658" y="5093"/>
                    <a:pt x="3547" y="5108"/>
                  </a:cubicBezTo>
                  <a:cubicBezTo>
                    <a:pt x="3571" y="5109"/>
                    <a:pt x="3595" y="5109"/>
                    <a:pt x="3619" y="5109"/>
                  </a:cubicBezTo>
                  <a:cubicBezTo>
                    <a:pt x="3733" y="5109"/>
                    <a:pt x="3850" y="5101"/>
                    <a:pt x="3952" y="5047"/>
                  </a:cubicBezTo>
                  <a:cubicBezTo>
                    <a:pt x="4183" y="4923"/>
                    <a:pt x="4249" y="4611"/>
                    <a:pt x="4230" y="4344"/>
                  </a:cubicBezTo>
                  <a:cubicBezTo>
                    <a:pt x="4211" y="4076"/>
                    <a:pt x="4133" y="3808"/>
                    <a:pt x="4177" y="3543"/>
                  </a:cubicBezTo>
                  <a:cubicBezTo>
                    <a:pt x="4227" y="3247"/>
                    <a:pt x="4432" y="2986"/>
                    <a:pt x="4440" y="2684"/>
                  </a:cubicBezTo>
                  <a:cubicBezTo>
                    <a:pt x="4445" y="2461"/>
                    <a:pt x="4340" y="2247"/>
                    <a:pt x="4206" y="2072"/>
                  </a:cubicBezTo>
                  <a:cubicBezTo>
                    <a:pt x="4071" y="1898"/>
                    <a:pt x="3903" y="1752"/>
                    <a:pt x="3757" y="1587"/>
                  </a:cubicBezTo>
                  <a:cubicBezTo>
                    <a:pt x="3481" y="1277"/>
                    <a:pt x="3275" y="902"/>
                    <a:pt x="3160" y="499"/>
                  </a:cubicBezTo>
                  <a:cubicBezTo>
                    <a:pt x="3106" y="308"/>
                    <a:pt x="3030" y="6"/>
                    <a:pt x="2783" y="1"/>
                  </a:cubicBezTo>
                  <a:cubicBezTo>
                    <a:pt x="2781" y="1"/>
                    <a:pt x="2780" y="1"/>
                    <a:pt x="2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5"/>
            <p:cNvSpPr/>
            <p:nvPr/>
          </p:nvSpPr>
          <p:spPr>
            <a:xfrm>
              <a:off x="2224775" y="724925"/>
              <a:ext cx="44875" cy="120500"/>
            </a:xfrm>
            <a:custGeom>
              <a:avLst/>
              <a:gdLst/>
              <a:ahLst/>
              <a:cxnLst/>
              <a:rect l="l" t="t" r="r" b="b"/>
              <a:pathLst>
                <a:path w="1795" h="4820" extrusionOk="0">
                  <a:moveTo>
                    <a:pt x="1333" y="1"/>
                  </a:moveTo>
                  <a:cubicBezTo>
                    <a:pt x="1248" y="1"/>
                    <a:pt x="1118" y="106"/>
                    <a:pt x="1014" y="146"/>
                  </a:cubicBezTo>
                  <a:cubicBezTo>
                    <a:pt x="963" y="165"/>
                    <a:pt x="911" y="172"/>
                    <a:pt x="857" y="172"/>
                  </a:cubicBezTo>
                  <a:cubicBezTo>
                    <a:pt x="685" y="172"/>
                    <a:pt x="503" y="96"/>
                    <a:pt x="330" y="96"/>
                  </a:cubicBezTo>
                  <a:cubicBezTo>
                    <a:pt x="280" y="96"/>
                    <a:pt x="231" y="102"/>
                    <a:pt x="182" y="119"/>
                  </a:cubicBezTo>
                  <a:cubicBezTo>
                    <a:pt x="135" y="134"/>
                    <a:pt x="89" y="162"/>
                    <a:pt x="63" y="204"/>
                  </a:cubicBezTo>
                  <a:cubicBezTo>
                    <a:pt x="47" y="233"/>
                    <a:pt x="39" y="266"/>
                    <a:pt x="32" y="300"/>
                  </a:cubicBezTo>
                  <a:cubicBezTo>
                    <a:pt x="13" y="413"/>
                    <a:pt x="12" y="527"/>
                    <a:pt x="12" y="641"/>
                  </a:cubicBezTo>
                  <a:cubicBezTo>
                    <a:pt x="10" y="1307"/>
                    <a:pt x="6" y="1974"/>
                    <a:pt x="3" y="2639"/>
                  </a:cubicBezTo>
                  <a:cubicBezTo>
                    <a:pt x="2" y="2937"/>
                    <a:pt x="13" y="3228"/>
                    <a:pt x="7" y="3528"/>
                  </a:cubicBezTo>
                  <a:cubicBezTo>
                    <a:pt x="1" y="3861"/>
                    <a:pt x="6" y="4195"/>
                    <a:pt x="39" y="4528"/>
                  </a:cubicBezTo>
                  <a:cubicBezTo>
                    <a:pt x="51" y="4642"/>
                    <a:pt x="83" y="4776"/>
                    <a:pt x="191" y="4811"/>
                  </a:cubicBezTo>
                  <a:cubicBezTo>
                    <a:pt x="207" y="4817"/>
                    <a:pt x="223" y="4819"/>
                    <a:pt x="240" y="4819"/>
                  </a:cubicBezTo>
                  <a:cubicBezTo>
                    <a:pt x="321" y="4819"/>
                    <a:pt x="400" y="4758"/>
                    <a:pt x="460" y="4697"/>
                  </a:cubicBezTo>
                  <a:cubicBezTo>
                    <a:pt x="892" y="4262"/>
                    <a:pt x="1107" y="3664"/>
                    <a:pt x="1308" y="3086"/>
                  </a:cubicBezTo>
                  <a:cubicBezTo>
                    <a:pt x="1536" y="2428"/>
                    <a:pt x="1762" y="1758"/>
                    <a:pt x="1791" y="1062"/>
                  </a:cubicBezTo>
                  <a:cubicBezTo>
                    <a:pt x="1794" y="999"/>
                    <a:pt x="1795" y="933"/>
                    <a:pt x="1772" y="872"/>
                  </a:cubicBezTo>
                  <a:cubicBezTo>
                    <a:pt x="1748" y="811"/>
                    <a:pt x="1701" y="761"/>
                    <a:pt x="1659" y="710"/>
                  </a:cubicBezTo>
                  <a:cubicBezTo>
                    <a:pt x="1533" y="558"/>
                    <a:pt x="1429" y="361"/>
                    <a:pt x="1424" y="160"/>
                  </a:cubicBezTo>
                  <a:cubicBezTo>
                    <a:pt x="1422" y="41"/>
                    <a:pt x="1386" y="1"/>
                    <a:pt x="1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5"/>
            <p:cNvSpPr/>
            <p:nvPr/>
          </p:nvSpPr>
          <p:spPr>
            <a:xfrm>
              <a:off x="2225125" y="629325"/>
              <a:ext cx="39025" cy="96075"/>
            </a:xfrm>
            <a:custGeom>
              <a:avLst/>
              <a:gdLst/>
              <a:ahLst/>
              <a:cxnLst/>
              <a:rect l="l" t="t" r="r" b="b"/>
              <a:pathLst>
                <a:path w="1561" h="3843" extrusionOk="0">
                  <a:moveTo>
                    <a:pt x="235" y="0"/>
                  </a:moveTo>
                  <a:cubicBezTo>
                    <a:pt x="185" y="0"/>
                    <a:pt x="135" y="17"/>
                    <a:pt x="101" y="51"/>
                  </a:cubicBezTo>
                  <a:cubicBezTo>
                    <a:pt x="40" y="112"/>
                    <a:pt x="37" y="205"/>
                    <a:pt x="35" y="291"/>
                  </a:cubicBezTo>
                  <a:cubicBezTo>
                    <a:pt x="28" y="982"/>
                    <a:pt x="21" y="1675"/>
                    <a:pt x="13" y="2369"/>
                  </a:cubicBezTo>
                  <a:cubicBezTo>
                    <a:pt x="9" y="2749"/>
                    <a:pt x="6" y="3128"/>
                    <a:pt x="2" y="3508"/>
                  </a:cubicBezTo>
                  <a:cubicBezTo>
                    <a:pt x="1" y="3629"/>
                    <a:pt x="21" y="3695"/>
                    <a:pt x="136" y="3726"/>
                  </a:cubicBezTo>
                  <a:cubicBezTo>
                    <a:pt x="271" y="3762"/>
                    <a:pt x="398" y="3816"/>
                    <a:pt x="538" y="3835"/>
                  </a:cubicBezTo>
                  <a:cubicBezTo>
                    <a:pt x="571" y="3839"/>
                    <a:pt x="604" y="3843"/>
                    <a:pt x="638" y="3843"/>
                  </a:cubicBezTo>
                  <a:cubicBezTo>
                    <a:pt x="697" y="3843"/>
                    <a:pt x="755" y="3832"/>
                    <a:pt x="804" y="3800"/>
                  </a:cubicBezTo>
                  <a:cubicBezTo>
                    <a:pt x="886" y="3748"/>
                    <a:pt x="932" y="3640"/>
                    <a:pt x="1026" y="3614"/>
                  </a:cubicBezTo>
                  <a:cubicBezTo>
                    <a:pt x="1048" y="3607"/>
                    <a:pt x="1071" y="3606"/>
                    <a:pt x="1095" y="3606"/>
                  </a:cubicBezTo>
                  <a:cubicBezTo>
                    <a:pt x="1106" y="3606"/>
                    <a:pt x="1117" y="3606"/>
                    <a:pt x="1128" y="3606"/>
                  </a:cubicBezTo>
                  <a:cubicBezTo>
                    <a:pt x="1135" y="3606"/>
                    <a:pt x="1143" y="3606"/>
                    <a:pt x="1150" y="3606"/>
                  </a:cubicBezTo>
                  <a:cubicBezTo>
                    <a:pt x="1293" y="3597"/>
                    <a:pt x="1338" y="3422"/>
                    <a:pt x="1330" y="3304"/>
                  </a:cubicBezTo>
                  <a:cubicBezTo>
                    <a:pt x="1322" y="3116"/>
                    <a:pt x="1324" y="2916"/>
                    <a:pt x="1407" y="2742"/>
                  </a:cubicBezTo>
                  <a:cubicBezTo>
                    <a:pt x="1465" y="2620"/>
                    <a:pt x="1561" y="2490"/>
                    <a:pt x="1507" y="2367"/>
                  </a:cubicBezTo>
                  <a:cubicBezTo>
                    <a:pt x="1467" y="2283"/>
                    <a:pt x="1371" y="2244"/>
                    <a:pt x="1287" y="2208"/>
                  </a:cubicBezTo>
                  <a:cubicBezTo>
                    <a:pt x="1096" y="2127"/>
                    <a:pt x="911" y="2013"/>
                    <a:pt x="797" y="1841"/>
                  </a:cubicBezTo>
                  <a:cubicBezTo>
                    <a:pt x="638" y="1598"/>
                    <a:pt x="644" y="1286"/>
                    <a:pt x="654" y="994"/>
                  </a:cubicBezTo>
                  <a:cubicBezTo>
                    <a:pt x="662" y="704"/>
                    <a:pt x="660" y="389"/>
                    <a:pt x="487" y="154"/>
                  </a:cubicBezTo>
                  <a:cubicBezTo>
                    <a:pt x="443" y="92"/>
                    <a:pt x="384" y="39"/>
                    <a:pt x="312" y="13"/>
                  </a:cubicBezTo>
                  <a:cubicBezTo>
                    <a:pt x="288" y="5"/>
                    <a:pt x="261" y="0"/>
                    <a:pt x="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5"/>
            <p:cNvSpPr/>
            <p:nvPr/>
          </p:nvSpPr>
          <p:spPr>
            <a:xfrm>
              <a:off x="2227550" y="597775"/>
              <a:ext cx="87375" cy="82400"/>
            </a:xfrm>
            <a:custGeom>
              <a:avLst/>
              <a:gdLst/>
              <a:ahLst/>
              <a:cxnLst/>
              <a:rect l="l" t="t" r="r" b="b"/>
              <a:pathLst>
                <a:path w="3495" h="3296" extrusionOk="0">
                  <a:moveTo>
                    <a:pt x="3143" y="0"/>
                  </a:moveTo>
                  <a:cubicBezTo>
                    <a:pt x="3133" y="0"/>
                    <a:pt x="3123" y="0"/>
                    <a:pt x="3113" y="1"/>
                  </a:cubicBezTo>
                  <a:cubicBezTo>
                    <a:pt x="2595" y="10"/>
                    <a:pt x="2079" y="20"/>
                    <a:pt x="1561" y="30"/>
                  </a:cubicBezTo>
                  <a:cubicBezTo>
                    <a:pt x="1282" y="37"/>
                    <a:pt x="1002" y="42"/>
                    <a:pt x="723" y="47"/>
                  </a:cubicBezTo>
                  <a:cubicBezTo>
                    <a:pt x="553" y="51"/>
                    <a:pt x="383" y="53"/>
                    <a:pt x="213" y="57"/>
                  </a:cubicBezTo>
                  <a:cubicBezTo>
                    <a:pt x="162" y="58"/>
                    <a:pt x="107" y="60"/>
                    <a:pt x="66" y="90"/>
                  </a:cubicBezTo>
                  <a:cubicBezTo>
                    <a:pt x="3" y="137"/>
                    <a:pt x="1" y="232"/>
                    <a:pt x="10" y="310"/>
                  </a:cubicBezTo>
                  <a:cubicBezTo>
                    <a:pt x="26" y="474"/>
                    <a:pt x="60" y="639"/>
                    <a:pt x="107" y="798"/>
                  </a:cubicBezTo>
                  <a:cubicBezTo>
                    <a:pt x="124" y="854"/>
                    <a:pt x="142" y="907"/>
                    <a:pt x="175" y="954"/>
                  </a:cubicBezTo>
                  <a:cubicBezTo>
                    <a:pt x="254" y="1066"/>
                    <a:pt x="395" y="1113"/>
                    <a:pt x="507" y="1191"/>
                  </a:cubicBezTo>
                  <a:cubicBezTo>
                    <a:pt x="742" y="1354"/>
                    <a:pt x="835" y="1652"/>
                    <a:pt x="866" y="1934"/>
                  </a:cubicBezTo>
                  <a:cubicBezTo>
                    <a:pt x="897" y="2215"/>
                    <a:pt x="882" y="2504"/>
                    <a:pt x="968" y="2774"/>
                  </a:cubicBezTo>
                  <a:cubicBezTo>
                    <a:pt x="1032" y="2981"/>
                    <a:pt x="1204" y="3245"/>
                    <a:pt x="1438" y="3290"/>
                  </a:cubicBezTo>
                  <a:cubicBezTo>
                    <a:pt x="1457" y="3294"/>
                    <a:pt x="1474" y="3296"/>
                    <a:pt x="1489" y="3296"/>
                  </a:cubicBezTo>
                  <a:cubicBezTo>
                    <a:pt x="1698" y="3296"/>
                    <a:pt x="1660" y="3002"/>
                    <a:pt x="1822" y="2928"/>
                  </a:cubicBezTo>
                  <a:cubicBezTo>
                    <a:pt x="1842" y="2918"/>
                    <a:pt x="1864" y="2914"/>
                    <a:pt x="1887" y="2914"/>
                  </a:cubicBezTo>
                  <a:cubicBezTo>
                    <a:pt x="1928" y="2914"/>
                    <a:pt x="1970" y="2925"/>
                    <a:pt x="2012" y="2933"/>
                  </a:cubicBezTo>
                  <a:cubicBezTo>
                    <a:pt x="2038" y="2938"/>
                    <a:pt x="2066" y="2941"/>
                    <a:pt x="2093" y="2941"/>
                  </a:cubicBezTo>
                  <a:cubicBezTo>
                    <a:pt x="2157" y="2941"/>
                    <a:pt x="2219" y="2925"/>
                    <a:pt x="2264" y="2880"/>
                  </a:cubicBezTo>
                  <a:cubicBezTo>
                    <a:pt x="2343" y="2801"/>
                    <a:pt x="2326" y="2673"/>
                    <a:pt x="2312" y="2562"/>
                  </a:cubicBezTo>
                  <a:cubicBezTo>
                    <a:pt x="2260" y="2177"/>
                    <a:pt x="2299" y="1780"/>
                    <a:pt x="2444" y="1419"/>
                  </a:cubicBezTo>
                  <a:cubicBezTo>
                    <a:pt x="2589" y="1058"/>
                    <a:pt x="2845" y="738"/>
                    <a:pt x="3179" y="532"/>
                  </a:cubicBezTo>
                  <a:cubicBezTo>
                    <a:pt x="3256" y="485"/>
                    <a:pt x="3340" y="442"/>
                    <a:pt x="3400" y="375"/>
                  </a:cubicBezTo>
                  <a:cubicBezTo>
                    <a:pt x="3461" y="308"/>
                    <a:pt x="3495" y="207"/>
                    <a:pt x="3456" y="126"/>
                  </a:cubicBezTo>
                  <a:cubicBezTo>
                    <a:pt x="3404" y="21"/>
                    <a:pt x="3265" y="0"/>
                    <a:pt x="3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5"/>
            <p:cNvSpPr/>
            <p:nvPr/>
          </p:nvSpPr>
          <p:spPr>
            <a:xfrm>
              <a:off x="2290475" y="597750"/>
              <a:ext cx="204400" cy="101100"/>
            </a:xfrm>
            <a:custGeom>
              <a:avLst/>
              <a:gdLst/>
              <a:ahLst/>
              <a:cxnLst/>
              <a:rect l="l" t="t" r="r" b="b"/>
              <a:pathLst>
                <a:path w="8176" h="4044" extrusionOk="0">
                  <a:moveTo>
                    <a:pt x="5984" y="0"/>
                  </a:moveTo>
                  <a:cubicBezTo>
                    <a:pt x="5481" y="0"/>
                    <a:pt x="4978" y="12"/>
                    <a:pt x="4476" y="36"/>
                  </a:cubicBezTo>
                  <a:cubicBezTo>
                    <a:pt x="3894" y="64"/>
                    <a:pt x="3311" y="108"/>
                    <a:pt x="2728" y="108"/>
                  </a:cubicBezTo>
                  <a:cubicBezTo>
                    <a:pt x="2629" y="108"/>
                    <a:pt x="2529" y="106"/>
                    <a:pt x="2430" y="103"/>
                  </a:cubicBezTo>
                  <a:cubicBezTo>
                    <a:pt x="2384" y="102"/>
                    <a:pt x="2336" y="101"/>
                    <a:pt x="2288" y="101"/>
                  </a:cubicBezTo>
                  <a:cubicBezTo>
                    <a:pt x="2022" y="101"/>
                    <a:pt x="1742" y="135"/>
                    <a:pt x="1603" y="346"/>
                  </a:cubicBezTo>
                  <a:cubicBezTo>
                    <a:pt x="1510" y="486"/>
                    <a:pt x="1447" y="577"/>
                    <a:pt x="1298" y="674"/>
                  </a:cubicBezTo>
                  <a:cubicBezTo>
                    <a:pt x="1167" y="758"/>
                    <a:pt x="1026" y="826"/>
                    <a:pt x="897" y="912"/>
                  </a:cubicBezTo>
                  <a:cubicBezTo>
                    <a:pt x="578" y="1123"/>
                    <a:pt x="345" y="1447"/>
                    <a:pt x="231" y="1805"/>
                  </a:cubicBezTo>
                  <a:cubicBezTo>
                    <a:pt x="178" y="1970"/>
                    <a:pt x="165" y="2130"/>
                    <a:pt x="152" y="2301"/>
                  </a:cubicBezTo>
                  <a:cubicBezTo>
                    <a:pt x="141" y="2451"/>
                    <a:pt x="0" y="2728"/>
                    <a:pt x="110" y="2856"/>
                  </a:cubicBezTo>
                  <a:cubicBezTo>
                    <a:pt x="141" y="2892"/>
                    <a:pt x="244" y="2906"/>
                    <a:pt x="288" y="2948"/>
                  </a:cubicBezTo>
                  <a:cubicBezTo>
                    <a:pt x="337" y="2997"/>
                    <a:pt x="373" y="3063"/>
                    <a:pt x="394" y="3127"/>
                  </a:cubicBezTo>
                  <a:cubicBezTo>
                    <a:pt x="441" y="3272"/>
                    <a:pt x="447" y="3434"/>
                    <a:pt x="535" y="3560"/>
                  </a:cubicBezTo>
                  <a:cubicBezTo>
                    <a:pt x="628" y="3695"/>
                    <a:pt x="800" y="3756"/>
                    <a:pt x="969" y="3756"/>
                  </a:cubicBezTo>
                  <a:cubicBezTo>
                    <a:pt x="1004" y="3756"/>
                    <a:pt x="1039" y="3754"/>
                    <a:pt x="1073" y="3749"/>
                  </a:cubicBezTo>
                  <a:cubicBezTo>
                    <a:pt x="1273" y="3719"/>
                    <a:pt x="1452" y="3620"/>
                    <a:pt x="1629" y="3528"/>
                  </a:cubicBezTo>
                  <a:cubicBezTo>
                    <a:pt x="2178" y="3240"/>
                    <a:pt x="2759" y="2989"/>
                    <a:pt x="3375" y="2914"/>
                  </a:cubicBezTo>
                  <a:cubicBezTo>
                    <a:pt x="3493" y="2900"/>
                    <a:pt x="3613" y="2892"/>
                    <a:pt x="3733" y="2892"/>
                  </a:cubicBezTo>
                  <a:cubicBezTo>
                    <a:pt x="4239" y="2892"/>
                    <a:pt x="4748" y="3026"/>
                    <a:pt x="5139" y="3336"/>
                  </a:cubicBezTo>
                  <a:cubicBezTo>
                    <a:pt x="5310" y="3470"/>
                    <a:pt x="5456" y="3635"/>
                    <a:pt x="5639" y="3755"/>
                  </a:cubicBezTo>
                  <a:cubicBezTo>
                    <a:pt x="5825" y="3878"/>
                    <a:pt x="6041" y="3950"/>
                    <a:pt x="6261" y="3995"/>
                  </a:cubicBezTo>
                  <a:cubicBezTo>
                    <a:pt x="6408" y="4025"/>
                    <a:pt x="6559" y="4044"/>
                    <a:pt x="6709" y="4044"/>
                  </a:cubicBezTo>
                  <a:cubicBezTo>
                    <a:pt x="6846" y="4044"/>
                    <a:pt x="6983" y="4029"/>
                    <a:pt x="7115" y="3993"/>
                  </a:cubicBezTo>
                  <a:cubicBezTo>
                    <a:pt x="7393" y="3918"/>
                    <a:pt x="7650" y="3748"/>
                    <a:pt x="7788" y="3500"/>
                  </a:cubicBezTo>
                  <a:cubicBezTo>
                    <a:pt x="7878" y="3337"/>
                    <a:pt x="7914" y="3152"/>
                    <a:pt x="7944" y="2969"/>
                  </a:cubicBezTo>
                  <a:cubicBezTo>
                    <a:pt x="8078" y="2180"/>
                    <a:pt x="8154" y="1381"/>
                    <a:pt x="8173" y="582"/>
                  </a:cubicBezTo>
                  <a:cubicBezTo>
                    <a:pt x="8176" y="396"/>
                    <a:pt x="8154" y="170"/>
                    <a:pt x="7983" y="89"/>
                  </a:cubicBezTo>
                  <a:cubicBezTo>
                    <a:pt x="7924" y="60"/>
                    <a:pt x="7856" y="55"/>
                    <a:pt x="7789" y="52"/>
                  </a:cubicBezTo>
                  <a:cubicBezTo>
                    <a:pt x="7188" y="17"/>
                    <a:pt x="6586" y="0"/>
                    <a:pt x="5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5"/>
            <p:cNvSpPr/>
            <p:nvPr/>
          </p:nvSpPr>
          <p:spPr>
            <a:xfrm>
              <a:off x="2314600" y="678025"/>
              <a:ext cx="180525" cy="112325"/>
            </a:xfrm>
            <a:custGeom>
              <a:avLst/>
              <a:gdLst/>
              <a:ahLst/>
              <a:cxnLst/>
              <a:rect l="l" t="t" r="r" b="b"/>
              <a:pathLst>
                <a:path w="7221" h="4493" extrusionOk="0">
                  <a:moveTo>
                    <a:pt x="2632" y="1"/>
                  </a:moveTo>
                  <a:cubicBezTo>
                    <a:pt x="2459" y="1"/>
                    <a:pt x="2286" y="23"/>
                    <a:pt x="2118" y="70"/>
                  </a:cubicBezTo>
                  <a:cubicBezTo>
                    <a:pt x="1619" y="210"/>
                    <a:pt x="1170" y="552"/>
                    <a:pt x="651" y="562"/>
                  </a:cubicBezTo>
                  <a:cubicBezTo>
                    <a:pt x="642" y="563"/>
                    <a:pt x="632" y="563"/>
                    <a:pt x="623" y="563"/>
                  </a:cubicBezTo>
                  <a:cubicBezTo>
                    <a:pt x="582" y="563"/>
                    <a:pt x="542" y="561"/>
                    <a:pt x="501" y="561"/>
                  </a:cubicBezTo>
                  <a:cubicBezTo>
                    <a:pt x="441" y="561"/>
                    <a:pt x="381" y="564"/>
                    <a:pt x="323" y="579"/>
                  </a:cubicBezTo>
                  <a:cubicBezTo>
                    <a:pt x="216" y="605"/>
                    <a:pt x="113" y="688"/>
                    <a:pt x="106" y="798"/>
                  </a:cubicBezTo>
                  <a:cubicBezTo>
                    <a:pt x="95" y="927"/>
                    <a:pt x="216" y="1025"/>
                    <a:pt x="284" y="1137"/>
                  </a:cubicBezTo>
                  <a:cubicBezTo>
                    <a:pt x="390" y="1307"/>
                    <a:pt x="368" y="1546"/>
                    <a:pt x="235" y="1695"/>
                  </a:cubicBezTo>
                  <a:cubicBezTo>
                    <a:pt x="152" y="1786"/>
                    <a:pt x="26" y="1858"/>
                    <a:pt x="12" y="1982"/>
                  </a:cubicBezTo>
                  <a:cubicBezTo>
                    <a:pt x="0" y="2080"/>
                    <a:pt x="69" y="2172"/>
                    <a:pt x="149" y="2231"/>
                  </a:cubicBezTo>
                  <a:cubicBezTo>
                    <a:pt x="229" y="2290"/>
                    <a:pt x="323" y="2332"/>
                    <a:pt x="393" y="2402"/>
                  </a:cubicBezTo>
                  <a:cubicBezTo>
                    <a:pt x="616" y="2617"/>
                    <a:pt x="544" y="2985"/>
                    <a:pt x="650" y="3272"/>
                  </a:cubicBezTo>
                  <a:cubicBezTo>
                    <a:pt x="710" y="3437"/>
                    <a:pt x="830" y="3572"/>
                    <a:pt x="946" y="3703"/>
                  </a:cubicBezTo>
                  <a:cubicBezTo>
                    <a:pt x="1111" y="3891"/>
                    <a:pt x="1277" y="4077"/>
                    <a:pt x="1443" y="4264"/>
                  </a:cubicBezTo>
                  <a:cubicBezTo>
                    <a:pt x="1529" y="4362"/>
                    <a:pt x="1658" y="4492"/>
                    <a:pt x="1796" y="4492"/>
                  </a:cubicBezTo>
                  <a:cubicBezTo>
                    <a:pt x="1831" y="4492"/>
                    <a:pt x="1867" y="4484"/>
                    <a:pt x="1903" y="4464"/>
                  </a:cubicBezTo>
                  <a:cubicBezTo>
                    <a:pt x="2076" y="4367"/>
                    <a:pt x="2167" y="4062"/>
                    <a:pt x="2303" y="3917"/>
                  </a:cubicBezTo>
                  <a:cubicBezTo>
                    <a:pt x="2533" y="3675"/>
                    <a:pt x="2860" y="3557"/>
                    <a:pt x="3182" y="3476"/>
                  </a:cubicBezTo>
                  <a:cubicBezTo>
                    <a:pt x="3476" y="3401"/>
                    <a:pt x="3778" y="3352"/>
                    <a:pt x="4081" y="3352"/>
                  </a:cubicBezTo>
                  <a:cubicBezTo>
                    <a:pt x="4145" y="3352"/>
                    <a:pt x="4209" y="3354"/>
                    <a:pt x="4273" y="3359"/>
                  </a:cubicBezTo>
                  <a:cubicBezTo>
                    <a:pt x="4625" y="3384"/>
                    <a:pt x="4964" y="3483"/>
                    <a:pt x="5306" y="3567"/>
                  </a:cubicBezTo>
                  <a:cubicBezTo>
                    <a:pt x="5651" y="3651"/>
                    <a:pt x="5986" y="3716"/>
                    <a:pt x="6326" y="3822"/>
                  </a:cubicBezTo>
                  <a:cubicBezTo>
                    <a:pt x="6452" y="3862"/>
                    <a:pt x="6586" y="3901"/>
                    <a:pt x="6717" y="3901"/>
                  </a:cubicBezTo>
                  <a:cubicBezTo>
                    <a:pt x="6772" y="3901"/>
                    <a:pt x="6827" y="3894"/>
                    <a:pt x="6880" y="3878"/>
                  </a:cubicBezTo>
                  <a:cubicBezTo>
                    <a:pt x="7000" y="3840"/>
                    <a:pt x="7102" y="3749"/>
                    <a:pt x="7156" y="3635"/>
                  </a:cubicBezTo>
                  <a:cubicBezTo>
                    <a:pt x="7213" y="3514"/>
                    <a:pt x="7214" y="3375"/>
                    <a:pt x="7215" y="3242"/>
                  </a:cubicBezTo>
                  <a:cubicBezTo>
                    <a:pt x="7216" y="2788"/>
                    <a:pt x="7219" y="2336"/>
                    <a:pt x="7220" y="1883"/>
                  </a:cubicBezTo>
                  <a:cubicBezTo>
                    <a:pt x="7221" y="1595"/>
                    <a:pt x="7221" y="1303"/>
                    <a:pt x="7148" y="1025"/>
                  </a:cubicBezTo>
                  <a:cubicBezTo>
                    <a:pt x="7136" y="979"/>
                    <a:pt x="7118" y="929"/>
                    <a:pt x="7077" y="906"/>
                  </a:cubicBezTo>
                  <a:cubicBezTo>
                    <a:pt x="7056" y="893"/>
                    <a:pt x="7031" y="890"/>
                    <a:pt x="7007" y="890"/>
                  </a:cubicBezTo>
                  <a:cubicBezTo>
                    <a:pt x="7000" y="890"/>
                    <a:pt x="6994" y="890"/>
                    <a:pt x="6988" y="890"/>
                  </a:cubicBezTo>
                  <a:cubicBezTo>
                    <a:pt x="6750" y="900"/>
                    <a:pt x="6540" y="1044"/>
                    <a:pt x="6308" y="1099"/>
                  </a:cubicBezTo>
                  <a:cubicBezTo>
                    <a:pt x="6234" y="1117"/>
                    <a:pt x="6163" y="1122"/>
                    <a:pt x="6091" y="1122"/>
                  </a:cubicBezTo>
                  <a:cubicBezTo>
                    <a:pt x="5999" y="1122"/>
                    <a:pt x="5907" y="1113"/>
                    <a:pt x="5813" y="1113"/>
                  </a:cubicBezTo>
                  <a:cubicBezTo>
                    <a:pt x="5795" y="1113"/>
                    <a:pt x="5778" y="1114"/>
                    <a:pt x="5761" y="1114"/>
                  </a:cubicBezTo>
                  <a:cubicBezTo>
                    <a:pt x="5672" y="1119"/>
                    <a:pt x="5590" y="1125"/>
                    <a:pt x="5506" y="1125"/>
                  </a:cubicBezTo>
                  <a:cubicBezTo>
                    <a:pt x="5450" y="1125"/>
                    <a:pt x="5393" y="1122"/>
                    <a:pt x="5333" y="1114"/>
                  </a:cubicBezTo>
                  <a:cubicBezTo>
                    <a:pt x="4995" y="1071"/>
                    <a:pt x="4660" y="983"/>
                    <a:pt x="4366" y="804"/>
                  </a:cubicBezTo>
                  <a:cubicBezTo>
                    <a:pt x="4117" y="654"/>
                    <a:pt x="3909" y="445"/>
                    <a:pt x="3662" y="292"/>
                  </a:cubicBezTo>
                  <a:cubicBezTo>
                    <a:pt x="3355" y="100"/>
                    <a:pt x="2993" y="1"/>
                    <a:pt x="2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5"/>
            <p:cNvSpPr/>
            <p:nvPr/>
          </p:nvSpPr>
          <p:spPr>
            <a:xfrm>
              <a:off x="2358525" y="768625"/>
              <a:ext cx="78000" cy="55850"/>
            </a:xfrm>
            <a:custGeom>
              <a:avLst/>
              <a:gdLst/>
              <a:ahLst/>
              <a:cxnLst/>
              <a:rect l="l" t="t" r="r" b="b"/>
              <a:pathLst>
                <a:path w="3120" h="2234" extrusionOk="0">
                  <a:moveTo>
                    <a:pt x="1830" y="0"/>
                  </a:moveTo>
                  <a:cubicBezTo>
                    <a:pt x="1656" y="0"/>
                    <a:pt x="1484" y="31"/>
                    <a:pt x="1314" y="64"/>
                  </a:cubicBezTo>
                  <a:cubicBezTo>
                    <a:pt x="1201" y="85"/>
                    <a:pt x="1085" y="110"/>
                    <a:pt x="983" y="165"/>
                  </a:cubicBezTo>
                  <a:cubicBezTo>
                    <a:pt x="690" y="324"/>
                    <a:pt x="584" y="683"/>
                    <a:pt x="382" y="947"/>
                  </a:cubicBezTo>
                  <a:cubicBezTo>
                    <a:pt x="262" y="1107"/>
                    <a:pt x="96" y="1241"/>
                    <a:pt x="38" y="1433"/>
                  </a:cubicBezTo>
                  <a:cubicBezTo>
                    <a:pt x="14" y="1513"/>
                    <a:pt x="10" y="1598"/>
                    <a:pt x="6" y="1681"/>
                  </a:cubicBezTo>
                  <a:cubicBezTo>
                    <a:pt x="2" y="1762"/>
                    <a:pt x="1" y="1851"/>
                    <a:pt x="52" y="1913"/>
                  </a:cubicBezTo>
                  <a:cubicBezTo>
                    <a:pt x="98" y="1970"/>
                    <a:pt x="177" y="1991"/>
                    <a:pt x="250" y="1991"/>
                  </a:cubicBezTo>
                  <a:cubicBezTo>
                    <a:pt x="252" y="1991"/>
                    <a:pt x="254" y="1991"/>
                    <a:pt x="256" y="1990"/>
                  </a:cubicBezTo>
                  <a:cubicBezTo>
                    <a:pt x="448" y="1988"/>
                    <a:pt x="620" y="1870"/>
                    <a:pt x="808" y="1831"/>
                  </a:cubicBezTo>
                  <a:cubicBezTo>
                    <a:pt x="857" y="1821"/>
                    <a:pt x="906" y="1817"/>
                    <a:pt x="955" y="1817"/>
                  </a:cubicBezTo>
                  <a:cubicBezTo>
                    <a:pt x="1085" y="1817"/>
                    <a:pt x="1214" y="1848"/>
                    <a:pt x="1336" y="1896"/>
                  </a:cubicBezTo>
                  <a:cubicBezTo>
                    <a:pt x="1502" y="1961"/>
                    <a:pt x="1656" y="2055"/>
                    <a:pt x="1814" y="2143"/>
                  </a:cubicBezTo>
                  <a:cubicBezTo>
                    <a:pt x="1896" y="2189"/>
                    <a:pt x="1991" y="2234"/>
                    <a:pt x="2083" y="2234"/>
                  </a:cubicBezTo>
                  <a:cubicBezTo>
                    <a:pt x="2118" y="2234"/>
                    <a:pt x="2153" y="2227"/>
                    <a:pt x="2186" y="2211"/>
                  </a:cubicBezTo>
                  <a:cubicBezTo>
                    <a:pt x="2311" y="2151"/>
                    <a:pt x="2347" y="1995"/>
                    <a:pt x="2420" y="1876"/>
                  </a:cubicBezTo>
                  <a:cubicBezTo>
                    <a:pt x="2543" y="1677"/>
                    <a:pt x="3120" y="1519"/>
                    <a:pt x="2802" y="1239"/>
                  </a:cubicBezTo>
                  <a:cubicBezTo>
                    <a:pt x="2730" y="1177"/>
                    <a:pt x="2637" y="1142"/>
                    <a:pt x="2553" y="1092"/>
                  </a:cubicBezTo>
                  <a:cubicBezTo>
                    <a:pt x="2370" y="984"/>
                    <a:pt x="2229" y="794"/>
                    <a:pt x="2213" y="583"/>
                  </a:cubicBezTo>
                  <a:cubicBezTo>
                    <a:pt x="2205" y="493"/>
                    <a:pt x="2221" y="404"/>
                    <a:pt x="2218" y="314"/>
                  </a:cubicBezTo>
                  <a:cubicBezTo>
                    <a:pt x="2215" y="226"/>
                    <a:pt x="2191" y="129"/>
                    <a:pt x="2123" y="72"/>
                  </a:cubicBezTo>
                  <a:cubicBezTo>
                    <a:pt x="2061" y="18"/>
                    <a:pt x="1977" y="6"/>
                    <a:pt x="1896" y="2"/>
                  </a:cubicBezTo>
                  <a:cubicBezTo>
                    <a:pt x="1874" y="1"/>
                    <a:pt x="1852" y="0"/>
                    <a:pt x="1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5"/>
            <p:cNvSpPr/>
            <p:nvPr/>
          </p:nvSpPr>
          <p:spPr>
            <a:xfrm>
              <a:off x="2349500" y="817825"/>
              <a:ext cx="66450" cy="50425"/>
            </a:xfrm>
            <a:custGeom>
              <a:avLst/>
              <a:gdLst/>
              <a:ahLst/>
              <a:cxnLst/>
              <a:rect l="l" t="t" r="r" b="b"/>
              <a:pathLst>
                <a:path w="2658" h="2017" extrusionOk="0">
                  <a:moveTo>
                    <a:pt x="1286" y="0"/>
                  </a:moveTo>
                  <a:cubicBezTo>
                    <a:pt x="1234" y="0"/>
                    <a:pt x="1182" y="7"/>
                    <a:pt x="1131" y="24"/>
                  </a:cubicBezTo>
                  <a:cubicBezTo>
                    <a:pt x="953" y="79"/>
                    <a:pt x="817" y="238"/>
                    <a:pt x="633" y="273"/>
                  </a:cubicBezTo>
                  <a:cubicBezTo>
                    <a:pt x="593" y="281"/>
                    <a:pt x="552" y="283"/>
                    <a:pt x="510" y="283"/>
                  </a:cubicBezTo>
                  <a:cubicBezTo>
                    <a:pt x="485" y="283"/>
                    <a:pt x="459" y="282"/>
                    <a:pt x="434" y="282"/>
                  </a:cubicBezTo>
                  <a:cubicBezTo>
                    <a:pt x="415" y="282"/>
                    <a:pt x="396" y="282"/>
                    <a:pt x="377" y="284"/>
                  </a:cubicBezTo>
                  <a:cubicBezTo>
                    <a:pt x="292" y="290"/>
                    <a:pt x="201" y="318"/>
                    <a:pt x="155" y="390"/>
                  </a:cubicBezTo>
                  <a:cubicBezTo>
                    <a:pt x="100" y="477"/>
                    <a:pt x="129" y="590"/>
                    <a:pt x="156" y="689"/>
                  </a:cubicBezTo>
                  <a:cubicBezTo>
                    <a:pt x="239" y="1000"/>
                    <a:pt x="269" y="1356"/>
                    <a:pt x="88" y="1624"/>
                  </a:cubicBezTo>
                  <a:cubicBezTo>
                    <a:pt x="54" y="1672"/>
                    <a:pt x="14" y="1718"/>
                    <a:pt x="8" y="1778"/>
                  </a:cubicBezTo>
                  <a:cubicBezTo>
                    <a:pt x="1" y="1848"/>
                    <a:pt x="48" y="1918"/>
                    <a:pt x="110" y="1954"/>
                  </a:cubicBezTo>
                  <a:cubicBezTo>
                    <a:pt x="172" y="1989"/>
                    <a:pt x="245" y="2001"/>
                    <a:pt x="316" y="2006"/>
                  </a:cubicBezTo>
                  <a:cubicBezTo>
                    <a:pt x="425" y="2015"/>
                    <a:pt x="534" y="2016"/>
                    <a:pt x="643" y="2016"/>
                  </a:cubicBezTo>
                  <a:cubicBezTo>
                    <a:pt x="662" y="2016"/>
                    <a:pt x="682" y="2016"/>
                    <a:pt x="702" y="2016"/>
                  </a:cubicBezTo>
                  <a:cubicBezTo>
                    <a:pt x="1005" y="2016"/>
                    <a:pt x="1308" y="2015"/>
                    <a:pt x="1612" y="2015"/>
                  </a:cubicBezTo>
                  <a:cubicBezTo>
                    <a:pt x="1693" y="2015"/>
                    <a:pt x="1777" y="2014"/>
                    <a:pt x="1846" y="1971"/>
                  </a:cubicBezTo>
                  <a:cubicBezTo>
                    <a:pt x="1903" y="1936"/>
                    <a:pt x="1941" y="1876"/>
                    <a:pt x="1974" y="1817"/>
                  </a:cubicBezTo>
                  <a:cubicBezTo>
                    <a:pt x="2080" y="1627"/>
                    <a:pt x="2167" y="1411"/>
                    <a:pt x="2349" y="1290"/>
                  </a:cubicBezTo>
                  <a:cubicBezTo>
                    <a:pt x="2449" y="1221"/>
                    <a:pt x="2583" y="1177"/>
                    <a:pt x="2622" y="1061"/>
                  </a:cubicBezTo>
                  <a:cubicBezTo>
                    <a:pt x="2658" y="953"/>
                    <a:pt x="2589" y="846"/>
                    <a:pt x="2550" y="748"/>
                  </a:cubicBezTo>
                  <a:cubicBezTo>
                    <a:pt x="2519" y="674"/>
                    <a:pt x="2511" y="576"/>
                    <a:pt x="2462" y="511"/>
                  </a:cubicBezTo>
                  <a:cubicBezTo>
                    <a:pt x="2404" y="434"/>
                    <a:pt x="2283" y="398"/>
                    <a:pt x="2200" y="356"/>
                  </a:cubicBezTo>
                  <a:cubicBezTo>
                    <a:pt x="2073" y="294"/>
                    <a:pt x="1945" y="231"/>
                    <a:pt x="1817" y="167"/>
                  </a:cubicBezTo>
                  <a:cubicBezTo>
                    <a:pt x="1651" y="85"/>
                    <a:pt x="1467" y="0"/>
                    <a:pt x="1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5"/>
            <p:cNvSpPr/>
            <p:nvPr/>
          </p:nvSpPr>
          <p:spPr>
            <a:xfrm>
              <a:off x="2401575" y="844075"/>
              <a:ext cx="49725" cy="23475"/>
            </a:xfrm>
            <a:custGeom>
              <a:avLst/>
              <a:gdLst/>
              <a:ahLst/>
              <a:cxnLst/>
              <a:rect l="l" t="t" r="r" b="b"/>
              <a:pathLst>
                <a:path w="1989" h="939" extrusionOk="0">
                  <a:moveTo>
                    <a:pt x="1386" y="0"/>
                  </a:moveTo>
                  <a:cubicBezTo>
                    <a:pt x="1240" y="0"/>
                    <a:pt x="1119" y="94"/>
                    <a:pt x="983" y="138"/>
                  </a:cubicBezTo>
                  <a:cubicBezTo>
                    <a:pt x="877" y="171"/>
                    <a:pt x="766" y="144"/>
                    <a:pt x="661" y="171"/>
                  </a:cubicBezTo>
                  <a:cubicBezTo>
                    <a:pt x="554" y="199"/>
                    <a:pt x="550" y="279"/>
                    <a:pt x="496" y="360"/>
                  </a:cubicBezTo>
                  <a:cubicBezTo>
                    <a:pt x="420" y="474"/>
                    <a:pt x="266" y="510"/>
                    <a:pt x="158" y="585"/>
                  </a:cubicBezTo>
                  <a:cubicBezTo>
                    <a:pt x="72" y="644"/>
                    <a:pt x="0" y="744"/>
                    <a:pt x="21" y="846"/>
                  </a:cubicBezTo>
                  <a:cubicBezTo>
                    <a:pt x="26" y="864"/>
                    <a:pt x="34" y="885"/>
                    <a:pt x="49" y="898"/>
                  </a:cubicBezTo>
                  <a:cubicBezTo>
                    <a:pt x="71" y="918"/>
                    <a:pt x="102" y="919"/>
                    <a:pt x="132" y="919"/>
                  </a:cubicBezTo>
                  <a:cubicBezTo>
                    <a:pt x="725" y="925"/>
                    <a:pt x="1320" y="931"/>
                    <a:pt x="1913" y="938"/>
                  </a:cubicBezTo>
                  <a:cubicBezTo>
                    <a:pt x="1938" y="938"/>
                    <a:pt x="1971" y="934"/>
                    <a:pt x="1979" y="910"/>
                  </a:cubicBezTo>
                  <a:cubicBezTo>
                    <a:pt x="1989" y="888"/>
                    <a:pt x="1971" y="864"/>
                    <a:pt x="1953" y="848"/>
                  </a:cubicBezTo>
                  <a:cubicBezTo>
                    <a:pt x="1877" y="779"/>
                    <a:pt x="1783" y="733"/>
                    <a:pt x="1699" y="674"/>
                  </a:cubicBezTo>
                  <a:cubicBezTo>
                    <a:pt x="1613" y="617"/>
                    <a:pt x="1532" y="542"/>
                    <a:pt x="1502" y="445"/>
                  </a:cubicBezTo>
                  <a:cubicBezTo>
                    <a:pt x="1464" y="320"/>
                    <a:pt x="1514" y="179"/>
                    <a:pt x="1469" y="56"/>
                  </a:cubicBezTo>
                  <a:cubicBezTo>
                    <a:pt x="1464" y="40"/>
                    <a:pt x="1457" y="26"/>
                    <a:pt x="1444" y="16"/>
                  </a:cubicBezTo>
                  <a:cubicBezTo>
                    <a:pt x="1429" y="3"/>
                    <a:pt x="1408" y="0"/>
                    <a:pt x="1388" y="0"/>
                  </a:cubicBezTo>
                  <a:cubicBezTo>
                    <a:pt x="1388" y="0"/>
                    <a:pt x="1387" y="0"/>
                    <a:pt x="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5"/>
            <p:cNvSpPr/>
            <p:nvPr/>
          </p:nvSpPr>
          <p:spPr>
            <a:xfrm>
              <a:off x="2443150" y="826000"/>
              <a:ext cx="52250" cy="40350"/>
            </a:xfrm>
            <a:custGeom>
              <a:avLst/>
              <a:gdLst/>
              <a:ahLst/>
              <a:cxnLst/>
              <a:rect l="l" t="t" r="r" b="b"/>
              <a:pathLst>
                <a:path w="2090" h="1614" extrusionOk="0">
                  <a:moveTo>
                    <a:pt x="1889" y="1"/>
                  </a:moveTo>
                  <a:cubicBezTo>
                    <a:pt x="1872" y="1"/>
                    <a:pt x="1856" y="2"/>
                    <a:pt x="1840" y="4"/>
                  </a:cubicBezTo>
                  <a:cubicBezTo>
                    <a:pt x="1747" y="15"/>
                    <a:pt x="1655" y="46"/>
                    <a:pt x="1573" y="95"/>
                  </a:cubicBezTo>
                  <a:cubicBezTo>
                    <a:pt x="1469" y="156"/>
                    <a:pt x="1383" y="241"/>
                    <a:pt x="1286" y="313"/>
                  </a:cubicBezTo>
                  <a:cubicBezTo>
                    <a:pt x="1195" y="381"/>
                    <a:pt x="1088" y="437"/>
                    <a:pt x="976" y="437"/>
                  </a:cubicBezTo>
                  <a:cubicBezTo>
                    <a:pt x="969" y="437"/>
                    <a:pt x="961" y="437"/>
                    <a:pt x="954" y="436"/>
                  </a:cubicBezTo>
                  <a:cubicBezTo>
                    <a:pt x="877" y="431"/>
                    <a:pt x="804" y="399"/>
                    <a:pt x="727" y="385"/>
                  </a:cubicBezTo>
                  <a:cubicBezTo>
                    <a:pt x="709" y="382"/>
                    <a:pt x="692" y="380"/>
                    <a:pt x="676" y="380"/>
                  </a:cubicBezTo>
                  <a:cubicBezTo>
                    <a:pt x="580" y="380"/>
                    <a:pt x="525" y="434"/>
                    <a:pt x="441" y="490"/>
                  </a:cubicBezTo>
                  <a:cubicBezTo>
                    <a:pt x="337" y="562"/>
                    <a:pt x="216" y="600"/>
                    <a:pt x="95" y="635"/>
                  </a:cubicBezTo>
                  <a:cubicBezTo>
                    <a:pt x="73" y="641"/>
                    <a:pt x="48" y="649"/>
                    <a:pt x="32" y="666"/>
                  </a:cubicBezTo>
                  <a:cubicBezTo>
                    <a:pt x="1" y="696"/>
                    <a:pt x="6" y="748"/>
                    <a:pt x="14" y="791"/>
                  </a:cubicBezTo>
                  <a:cubicBezTo>
                    <a:pt x="27" y="851"/>
                    <a:pt x="42" y="908"/>
                    <a:pt x="58" y="966"/>
                  </a:cubicBezTo>
                  <a:cubicBezTo>
                    <a:pt x="78" y="1027"/>
                    <a:pt x="101" y="1089"/>
                    <a:pt x="146" y="1134"/>
                  </a:cubicBezTo>
                  <a:cubicBezTo>
                    <a:pt x="242" y="1231"/>
                    <a:pt x="422" y="1235"/>
                    <a:pt x="483" y="1356"/>
                  </a:cubicBezTo>
                  <a:cubicBezTo>
                    <a:pt x="510" y="1411"/>
                    <a:pt x="506" y="1478"/>
                    <a:pt x="537" y="1528"/>
                  </a:cubicBezTo>
                  <a:cubicBezTo>
                    <a:pt x="588" y="1605"/>
                    <a:pt x="696" y="1613"/>
                    <a:pt x="788" y="1613"/>
                  </a:cubicBezTo>
                  <a:lnTo>
                    <a:pt x="1928" y="1613"/>
                  </a:lnTo>
                  <a:cubicBezTo>
                    <a:pt x="1945" y="1613"/>
                    <a:pt x="1965" y="1613"/>
                    <a:pt x="1983" y="1607"/>
                  </a:cubicBezTo>
                  <a:cubicBezTo>
                    <a:pt x="2010" y="1597"/>
                    <a:pt x="2031" y="1574"/>
                    <a:pt x="2045" y="1548"/>
                  </a:cubicBezTo>
                  <a:cubicBezTo>
                    <a:pt x="2089" y="1469"/>
                    <a:pt x="2088" y="1374"/>
                    <a:pt x="2087" y="1282"/>
                  </a:cubicBezTo>
                  <a:cubicBezTo>
                    <a:pt x="2079" y="917"/>
                    <a:pt x="2071" y="553"/>
                    <a:pt x="2062" y="187"/>
                  </a:cubicBezTo>
                  <a:cubicBezTo>
                    <a:pt x="2061" y="144"/>
                    <a:pt x="2060" y="99"/>
                    <a:pt x="2037" y="63"/>
                  </a:cubicBezTo>
                  <a:cubicBezTo>
                    <a:pt x="2005" y="16"/>
                    <a:pt x="1947" y="1"/>
                    <a:pt x="1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5"/>
            <p:cNvSpPr/>
            <p:nvPr/>
          </p:nvSpPr>
          <p:spPr>
            <a:xfrm>
              <a:off x="2461100" y="780750"/>
              <a:ext cx="34625" cy="51025"/>
            </a:xfrm>
            <a:custGeom>
              <a:avLst/>
              <a:gdLst/>
              <a:ahLst/>
              <a:cxnLst/>
              <a:rect l="l" t="t" r="r" b="b"/>
              <a:pathLst>
                <a:path w="1385" h="2041" extrusionOk="0">
                  <a:moveTo>
                    <a:pt x="1250" y="1"/>
                  </a:moveTo>
                  <a:cubicBezTo>
                    <a:pt x="1201" y="1"/>
                    <a:pt x="1151" y="27"/>
                    <a:pt x="1109" y="54"/>
                  </a:cubicBezTo>
                  <a:cubicBezTo>
                    <a:pt x="951" y="158"/>
                    <a:pt x="801" y="294"/>
                    <a:pt x="613" y="312"/>
                  </a:cubicBezTo>
                  <a:cubicBezTo>
                    <a:pt x="596" y="314"/>
                    <a:pt x="579" y="314"/>
                    <a:pt x="562" y="314"/>
                  </a:cubicBezTo>
                  <a:cubicBezTo>
                    <a:pt x="504" y="314"/>
                    <a:pt x="443" y="308"/>
                    <a:pt x="385" y="308"/>
                  </a:cubicBezTo>
                  <a:cubicBezTo>
                    <a:pt x="316" y="308"/>
                    <a:pt x="250" y="317"/>
                    <a:pt x="196" y="359"/>
                  </a:cubicBezTo>
                  <a:cubicBezTo>
                    <a:pt x="138" y="403"/>
                    <a:pt x="96" y="494"/>
                    <a:pt x="101" y="569"/>
                  </a:cubicBezTo>
                  <a:cubicBezTo>
                    <a:pt x="103" y="602"/>
                    <a:pt x="115" y="633"/>
                    <a:pt x="116" y="668"/>
                  </a:cubicBezTo>
                  <a:cubicBezTo>
                    <a:pt x="117" y="720"/>
                    <a:pt x="116" y="774"/>
                    <a:pt x="116" y="825"/>
                  </a:cubicBezTo>
                  <a:cubicBezTo>
                    <a:pt x="116" y="874"/>
                    <a:pt x="116" y="926"/>
                    <a:pt x="98" y="972"/>
                  </a:cubicBezTo>
                  <a:cubicBezTo>
                    <a:pt x="75" y="1033"/>
                    <a:pt x="24" y="1083"/>
                    <a:pt x="14" y="1147"/>
                  </a:cubicBezTo>
                  <a:cubicBezTo>
                    <a:pt x="0" y="1232"/>
                    <a:pt x="62" y="1306"/>
                    <a:pt x="97" y="1383"/>
                  </a:cubicBezTo>
                  <a:cubicBezTo>
                    <a:pt x="161" y="1525"/>
                    <a:pt x="162" y="1714"/>
                    <a:pt x="95" y="1850"/>
                  </a:cubicBezTo>
                  <a:cubicBezTo>
                    <a:pt x="80" y="1880"/>
                    <a:pt x="63" y="1910"/>
                    <a:pt x="58" y="1942"/>
                  </a:cubicBezTo>
                  <a:cubicBezTo>
                    <a:pt x="53" y="1976"/>
                    <a:pt x="63" y="2013"/>
                    <a:pt x="92" y="2031"/>
                  </a:cubicBezTo>
                  <a:cubicBezTo>
                    <a:pt x="107" y="2040"/>
                    <a:pt x="126" y="2041"/>
                    <a:pt x="142" y="2041"/>
                  </a:cubicBezTo>
                  <a:cubicBezTo>
                    <a:pt x="251" y="2040"/>
                    <a:pt x="342" y="1963"/>
                    <a:pt x="424" y="1889"/>
                  </a:cubicBezTo>
                  <a:cubicBezTo>
                    <a:pt x="556" y="1768"/>
                    <a:pt x="696" y="1638"/>
                    <a:pt x="873" y="1608"/>
                  </a:cubicBezTo>
                  <a:cubicBezTo>
                    <a:pt x="991" y="1588"/>
                    <a:pt x="1122" y="1613"/>
                    <a:pt x="1226" y="1551"/>
                  </a:cubicBezTo>
                  <a:cubicBezTo>
                    <a:pt x="1296" y="1510"/>
                    <a:pt x="1339" y="1434"/>
                    <a:pt x="1360" y="1355"/>
                  </a:cubicBezTo>
                  <a:cubicBezTo>
                    <a:pt x="1380" y="1277"/>
                    <a:pt x="1380" y="1196"/>
                    <a:pt x="1381" y="1115"/>
                  </a:cubicBezTo>
                  <a:cubicBezTo>
                    <a:pt x="1384" y="820"/>
                    <a:pt x="1384" y="524"/>
                    <a:pt x="1385" y="229"/>
                  </a:cubicBezTo>
                  <a:cubicBezTo>
                    <a:pt x="1385" y="145"/>
                    <a:pt x="1374" y="43"/>
                    <a:pt x="1297" y="10"/>
                  </a:cubicBezTo>
                  <a:cubicBezTo>
                    <a:pt x="1282" y="4"/>
                    <a:pt x="1266"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5"/>
            <p:cNvSpPr/>
            <p:nvPr/>
          </p:nvSpPr>
          <p:spPr>
            <a:xfrm>
              <a:off x="2418375" y="766775"/>
              <a:ext cx="47900" cy="40200"/>
            </a:xfrm>
            <a:custGeom>
              <a:avLst/>
              <a:gdLst/>
              <a:ahLst/>
              <a:cxnLst/>
              <a:rect l="l" t="t" r="r" b="b"/>
              <a:pathLst>
                <a:path w="1916" h="1608" extrusionOk="0">
                  <a:moveTo>
                    <a:pt x="202" y="0"/>
                  </a:moveTo>
                  <a:cubicBezTo>
                    <a:pt x="145" y="0"/>
                    <a:pt x="90" y="13"/>
                    <a:pt x="52" y="54"/>
                  </a:cubicBezTo>
                  <a:cubicBezTo>
                    <a:pt x="0" y="110"/>
                    <a:pt x="0" y="193"/>
                    <a:pt x="2" y="269"/>
                  </a:cubicBezTo>
                  <a:cubicBezTo>
                    <a:pt x="7" y="392"/>
                    <a:pt x="12" y="517"/>
                    <a:pt x="17" y="640"/>
                  </a:cubicBezTo>
                  <a:cubicBezTo>
                    <a:pt x="18" y="675"/>
                    <a:pt x="20" y="711"/>
                    <a:pt x="30" y="745"/>
                  </a:cubicBezTo>
                  <a:cubicBezTo>
                    <a:pt x="64" y="863"/>
                    <a:pt x="191" y="925"/>
                    <a:pt x="307" y="966"/>
                  </a:cubicBezTo>
                  <a:cubicBezTo>
                    <a:pt x="423" y="1007"/>
                    <a:pt x="551" y="1051"/>
                    <a:pt x="613" y="1158"/>
                  </a:cubicBezTo>
                  <a:cubicBezTo>
                    <a:pt x="675" y="1265"/>
                    <a:pt x="611" y="1554"/>
                    <a:pt x="769" y="1554"/>
                  </a:cubicBezTo>
                  <a:cubicBezTo>
                    <a:pt x="788" y="1554"/>
                    <a:pt x="811" y="1550"/>
                    <a:pt x="838" y="1540"/>
                  </a:cubicBezTo>
                  <a:cubicBezTo>
                    <a:pt x="911" y="1515"/>
                    <a:pt x="954" y="1482"/>
                    <a:pt x="1032" y="1482"/>
                  </a:cubicBezTo>
                  <a:cubicBezTo>
                    <a:pt x="1037" y="1482"/>
                    <a:pt x="1043" y="1482"/>
                    <a:pt x="1048" y="1483"/>
                  </a:cubicBezTo>
                  <a:cubicBezTo>
                    <a:pt x="1158" y="1493"/>
                    <a:pt x="1270" y="1531"/>
                    <a:pt x="1371" y="1579"/>
                  </a:cubicBezTo>
                  <a:cubicBezTo>
                    <a:pt x="1400" y="1593"/>
                    <a:pt x="1430" y="1607"/>
                    <a:pt x="1460" y="1607"/>
                  </a:cubicBezTo>
                  <a:cubicBezTo>
                    <a:pt x="1469" y="1607"/>
                    <a:pt x="1478" y="1606"/>
                    <a:pt x="1487" y="1603"/>
                  </a:cubicBezTo>
                  <a:cubicBezTo>
                    <a:pt x="1544" y="1586"/>
                    <a:pt x="1561" y="1515"/>
                    <a:pt x="1563" y="1456"/>
                  </a:cubicBezTo>
                  <a:cubicBezTo>
                    <a:pt x="1566" y="1376"/>
                    <a:pt x="1561" y="1297"/>
                    <a:pt x="1546" y="1218"/>
                  </a:cubicBezTo>
                  <a:cubicBezTo>
                    <a:pt x="1516" y="1069"/>
                    <a:pt x="1455" y="902"/>
                    <a:pt x="1539" y="774"/>
                  </a:cubicBezTo>
                  <a:cubicBezTo>
                    <a:pt x="1605" y="671"/>
                    <a:pt x="1739" y="639"/>
                    <a:pt x="1839" y="565"/>
                  </a:cubicBezTo>
                  <a:cubicBezTo>
                    <a:pt x="1878" y="536"/>
                    <a:pt x="1916" y="495"/>
                    <a:pt x="1916" y="445"/>
                  </a:cubicBezTo>
                  <a:cubicBezTo>
                    <a:pt x="1914" y="359"/>
                    <a:pt x="1810" y="320"/>
                    <a:pt x="1727" y="302"/>
                  </a:cubicBezTo>
                  <a:cubicBezTo>
                    <a:pt x="1261" y="207"/>
                    <a:pt x="797" y="112"/>
                    <a:pt x="331" y="15"/>
                  </a:cubicBezTo>
                  <a:cubicBezTo>
                    <a:pt x="290" y="7"/>
                    <a:pt x="246"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0" name="Google Shape;3620;p55"/>
          <p:cNvGrpSpPr/>
          <p:nvPr/>
        </p:nvGrpSpPr>
        <p:grpSpPr>
          <a:xfrm>
            <a:off x="6675198" y="144718"/>
            <a:ext cx="1142993" cy="1142993"/>
            <a:chOff x="1248950" y="2222850"/>
            <a:chExt cx="604950" cy="603800"/>
          </a:xfrm>
        </p:grpSpPr>
        <p:sp>
          <p:nvSpPr>
            <p:cNvPr id="3621" name="Google Shape;3621;p55"/>
            <p:cNvSpPr/>
            <p:nvPr/>
          </p:nvSpPr>
          <p:spPr>
            <a:xfrm>
              <a:off x="1249600" y="2368450"/>
              <a:ext cx="226750" cy="278325"/>
            </a:xfrm>
            <a:custGeom>
              <a:avLst/>
              <a:gdLst/>
              <a:ahLst/>
              <a:cxnLst/>
              <a:rect l="l" t="t" r="r" b="b"/>
              <a:pathLst>
                <a:path w="9070" h="11133" extrusionOk="0">
                  <a:moveTo>
                    <a:pt x="1648" y="1"/>
                  </a:moveTo>
                  <a:cubicBezTo>
                    <a:pt x="1609" y="1"/>
                    <a:pt x="1569" y="7"/>
                    <a:pt x="1529" y="22"/>
                  </a:cubicBezTo>
                  <a:cubicBezTo>
                    <a:pt x="1379" y="76"/>
                    <a:pt x="1287" y="227"/>
                    <a:pt x="1221" y="373"/>
                  </a:cubicBezTo>
                  <a:cubicBezTo>
                    <a:pt x="1137" y="565"/>
                    <a:pt x="1076" y="768"/>
                    <a:pt x="1015" y="968"/>
                  </a:cubicBezTo>
                  <a:cubicBezTo>
                    <a:pt x="790" y="1718"/>
                    <a:pt x="566" y="2465"/>
                    <a:pt x="341" y="3214"/>
                  </a:cubicBezTo>
                  <a:cubicBezTo>
                    <a:pt x="201" y="3681"/>
                    <a:pt x="59" y="4153"/>
                    <a:pt x="29" y="4638"/>
                  </a:cubicBezTo>
                  <a:cubicBezTo>
                    <a:pt x="1" y="5125"/>
                    <a:pt x="91" y="5634"/>
                    <a:pt x="381" y="6027"/>
                  </a:cubicBezTo>
                  <a:cubicBezTo>
                    <a:pt x="800" y="6600"/>
                    <a:pt x="1549" y="6818"/>
                    <a:pt x="2270" y="6818"/>
                  </a:cubicBezTo>
                  <a:cubicBezTo>
                    <a:pt x="2361" y="6818"/>
                    <a:pt x="2452" y="6815"/>
                    <a:pt x="2542" y="6808"/>
                  </a:cubicBezTo>
                  <a:cubicBezTo>
                    <a:pt x="3081" y="6769"/>
                    <a:pt x="3595" y="6612"/>
                    <a:pt x="4129" y="6545"/>
                  </a:cubicBezTo>
                  <a:cubicBezTo>
                    <a:pt x="4252" y="6530"/>
                    <a:pt x="4375" y="6523"/>
                    <a:pt x="4498" y="6523"/>
                  </a:cubicBezTo>
                  <a:cubicBezTo>
                    <a:pt x="4927" y="6523"/>
                    <a:pt x="5356" y="6605"/>
                    <a:pt x="5768" y="6708"/>
                  </a:cubicBezTo>
                  <a:cubicBezTo>
                    <a:pt x="6041" y="6776"/>
                    <a:pt x="6333" y="6869"/>
                    <a:pt x="6496" y="7100"/>
                  </a:cubicBezTo>
                  <a:cubicBezTo>
                    <a:pt x="6663" y="7337"/>
                    <a:pt x="6653" y="7668"/>
                    <a:pt x="6828" y="7900"/>
                  </a:cubicBezTo>
                  <a:cubicBezTo>
                    <a:pt x="6999" y="8128"/>
                    <a:pt x="7290" y="8200"/>
                    <a:pt x="7547" y="8287"/>
                  </a:cubicBezTo>
                  <a:cubicBezTo>
                    <a:pt x="7663" y="8326"/>
                    <a:pt x="7808" y="8364"/>
                    <a:pt x="7905" y="8439"/>
                  </a:cubicBezTo>
                  <a:cubicBezTo>
                    <a:pt x="8018" y="8526"/>
                    <a:pt x="8109" y="8688"/>
                    <a:pt x="8179" y="8811"/>
                  </a:cubicBezTo>
                  <a:cubicBezTo>
                    <a:pt x="8345" y="9103"/>
                    <a:pt x="8444" y="9428"/>
                    <a:pt x="8475" y="9761"/>
                  </a:cubicBezTo>
                  <a:cubicBezTo>
                    <a:pt x="8502" y="10044"/>
                    <a:pt x="8480" y="10331"/>
                    <a:pt x="8412" y="10604"/>
                  </a:cubicBezTo>
                  <a:cubicBezTo>
                    <a:pt x="8382" y="10725"/>
                    <a:pt x="8343" y="10851"/>
                    <a:pt x="8379" y="10970"/>
                  </a:cubicBezTo>
                  <a:cubicBezTo>
                    <a:pt x="8406" y="11059"/>
                    <a:pt x="8499" y="11133"/>
                    <a:pt x="8586" y="11133"/>
                  </a:cubicBezTo>
                  <a:cubicBezTo>
                    <a:pt x="8614" y="11133"/>
                    <a:pt x="8642" y="11125"/>
                    <a:pt x="8667" y="11107"/>
                  </a:cubicBezTo>
                  <a:cubicBezTo>
                    <a:pt x="8722" y="11068"/>
                    <a:pt x="8741" y="10999"/>
                    <a:pt x="8758" y="10934"/>
                  </a:cubicBezTo>
                  <a:cubicBezTo>
                    <a:pt x="8880" y="10459"/>
                    <a:pt x="8974" y="9977"/>
                    <a:pt x="9042" y="9492"/>
                  </a:cubicBezTo>
                  <a:cubicBezTo>
                    <a:pt x="9070" y="9300"/>
                    <a:pt x="9035" y="9168"/>
                    <a:pt x="9011" y="8983"/>
                  </a:cubicBezTo>
                  <a:cubicBezTo>
                    <a:pt x="8981" y="8744"/>
                    <a:pt x="8952" y="8514"/>
                    <a:pt x="8877" y="8283"/>
                  </a:cubicBezTo>
                  <a:cubicBezTo>
                    <a:pt x="8600" y="7434"/>
                    <a:pt x="8137" y="6659"/>
                    <a:pt x="7628" y="5926"/>
                  </a:cubicBezTo>
                  <a:cubicBezTo>
                    <a:pt x="7352" y="5527"/>
                    <a:pt x="7056" y="5133"/>
                    <a:pt x="6668" y="4840"/>
                  </a:cubicBezTo>
                  <a:cubicBezTo>
                    <a:pt x="6134" y="4436"/>
                    <a:pt x="5470" y="4256"/>
                    <a:pt x="4838" y="4031"/>
                  </a:cubicBezTo>
                  <a:cubicBezTo>
                    <a:pt x="4206" y="3806"/>
                    <a:pt x="3562" y="3506"/>
                    <a:pt x="3182" y="2952"/>
                  </a:cubicBezTo>
                  <a:cubicBezTo>
                    <a:pt x="2874" y="2501"/>
                    <a:pt x="2784" y="1942"/>
                    <a:pt x="2627" y="1420"/>
                  </a:cubicBezTo>
                  <a:cubicBezTo>
                    <a:pt x="2524" y="1073"/>
                    <a:pt x="2387" y="737"/>
                    <a:pt x="2205" y="428"/>
                  </a:cubicBezTo>
                  <a:cubicBezTo>
                    <a:pt x="2081" y="218"/>
                    <a:pt x="1873" y="1"/>
                    <a:pt x="1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5"/>
            <p:cNvSpPr/>
            <p:nvPr/>
          </p:nvSpPr>
          <p:spPr>
            <a:xfrm>
              <a:off x="1323750" y="2222850"/>
              <a:ext cx="273100" cy="453700"/>
            </a:xfrm>
            <a:custGeom>
              <a:avLst/>
              <a:gdLst/>
              <a:ahLst/>
              <a:cxnLst/>
              <a:rect l="l" t="t" r="r" b="b"/>
              <a:pathLst>
                <a:path w="10924" h="18148" extrusionOk="0">
                  <a:moveTo>
                    <a:pt x="6416" y="0"/>
                  </a:moveTo>
                  <a:cubicBezTo>
                    <a:pt x="5998" y="0"/>
                    <a:pt x="5581" y="6"/>
                    <a:pt x="5166" y="52"/>
                  </a:cubicBezTo>
                  <a:cubicBezTo>
                    <a:pt x="3346" y="256"/>
                    <a:pt x="1595" y="1342"/>
                    <a:pt x="798" y="2990"/>
                  </a:cubicBezTo>
                  <a:cubicBezTo>
                    <a:pt x="0" y="4638"/>
                    <a:pt x="301" y="6813"/>
                    <a:pt x="1661" y="8038"/>
                  </a:cubicBezTo>
                  <a:cubicBezTo>
                    <a:pt x="2473" y="8771"/>
                    <a:pt x="3572" y="9136"/>
                    <a:pt x="4353" y="9902"/>
                  </a:cubicBezTo>
                  <a:cubicBezTo>
                    <a:pt x="4836" y="10378"/>
                    <a:pt x="5170" y="10980"/>
                    <a:pt x="5474" y="11586"/>
                  </a:cubicBezTo>
                  <a:cubicBezTo>
                    <a:pt x="5868" y="12368"/>
                    <a:pt x="6223" y="13169"/>
                    <a:pt x="6539" y="13985"/>
                  </a:cubicBezTo>
                  <a:cubicBezTo>
                    <a:pt x="6839" y="14757"/>
                    <a:pt x="7133" y="15503"/>
                    <a:pt x="7168" y="16340"/>
                  </a:cubicBezTo>
                  <a:cubicBezTo>
                    <a:pt x="7180" y="16644"/>
                    <a:pt x="7155" y="16942"/>
                    <a:pt x="7117" y="17243"/>
                  </a:cubicBezTo>
                  <a:cubicBezTo>
                    <a:pt x="7085" y="17495"/>
                    <a:pt x="7096" y="17708"/>
                    <a:pt x="6970" y="17947"/>
                  </a:cubicBezTo>
                  <a:cubicBezTo>
                    <a:pt x="6945" y="17996"/>
                    <a:pt x="6916" y="18046"/>
                    <a:pt x="6901" y="18099"/>
                  </a:cubicBezTo>
                  <a:cubicBezTo>
                    <a:pt x="6898" y="18109"/>
                    <a:pt x="6896" y="18122"/>
                    <a:pt x="6902" y="18129"/>
                  </a:cubicBezTo>
                  <a:cubicBezTo>
                    <a:pt x="6908" y="18135"/>
                    <a:pt x="6918" y="18138"/>
                    <a:pt x="6926" y="18139"/>
                  </a:cubicBezTo>
                  <a:cubicBezTo>
                    <a:pt x="6959" y="18145"/>
                    <a:pt x="6991" y="18147"/>
                    <a:pt x="7023" y="18147"/>
                  </a:cubicBezTo>
                  <a:cubicBezTo>
                    <a:pt x="7290" y="18147"/>
                    <a:pt x="7498" y="17961"/>
                    <a:pt x="7690" y="17775"/>
                  </a:cubicBezTo>
                  <a:cubicBezTo>
                    <a:pt x="7939" y="17536"/>
                    <a:pt x="8088" y="17243"/>
                    <a:pt x="8268" y="16952"/>
                  </a:cubicBezTo>
                  <a:cubicBezTo>
                    <a:pt x="8640" y="16352"/>
                    <a:pt x="8824" y="15642"/>
                    <a:pt x="8920" y="14947"/>
                  </a:cubicBezTo>
                  <a:cubicBezTo>
                    <a:pt x="8961" y="14644"/>
                    <a:pt x="8985" y="14338"/>
                    <a:pt x="8990" y="14033"/>
                  </a:cubicBezTo>
                  <a:cubicBezTo>
                    <a:pt x="9000" y="13346"/>
                    <a:pt x="8902" y="12656"/>
                    <a:pt x="8695" y="12003"/>
                  </a:cubicBezTo>
                  <a:cubicBezTo>
                    <a:pt x="8411" y="11113"/>
                    <a:pt x="7934" y="10294"/>
                    <a:pt x="7633" y="9410"/>
                  </a:cubicBezTo>
                  <a:cubicBezTo>
                    <a:pt x="6793" y="6941"/>
                    <a:pt x="7487" y="4020"/>
                    <a:pt x="9348" y="2192"/>
                  </a:cubicBezTo>
                  <a:cubicBezTo>
                    <a:pt x="9801" y="1747"/>
                    <a:pt x="10317" y="1362"/>
                    <a:pt x="10708" y="863"/>
                  </a:cubicBezTo>
                  <a:cubicBezTo>
                    <a:pt x="10818" y="724"/>
                    <a:pt x="10924" y="550"/>
                    <a:pt x="10885" y="374"/>
                  </a:cubicBezTo>
                  <a:cubicBezTo>
                    <a:pt x="10821" y="76"/>
                    <a:pt x="10429" y="12"/>
                    <a:pt x="10125" y="11"/>
                  </a:cubicBezTo>
                  <a:cubicBezTo>
                    <a:pt x="8956" y="9"/>
                    <a:pt x="7785" y="5"/>
                    <a:pt x="6615" y="0"/>
                  </a:cubicBezTo>
                  <a:cubicBezTo>
                    <a:pt x="6548" y="0"/>
                    <a:pt x="6482" y="0"/>
                    <a:pt x="6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5"/>
            <p:cNvSpPr/>
            <p:nvPr/>
          </p:nvSpPr>
          <p:spPr>
            <a:xfrm>
              <a:off x="1497075" y="2431825"/>
              <a:ext cx="356825" cy="389675"/>
            </a:xfrm>
            <a:custGeom>
              <a:avLst/>
              <a:gdLst/>
              <a:ahLst/>
              <a:cxnLst/>
              <a:rect l="l" t="t" r="r" b="b"/>
              <a:pathLst>
                <a:path w="14273" h="15587" extrusionOk="0">
                  <a:moveTo>
                    <a:pt x="13975" y="1"/>
                  </a:moveTo>
                  <a:cubicBezTo>
                    <a:pt x="13962" y="1"/>
                    <a:pt x="13948" y="1"/>
                    <a:pt x="13934" y="3"/>
                  </a:cubicBezTo>
                  <a:cubicBezTo>
                    <a:pt x="13572" y="40"/>
                    <a:pt x="13243" y="566"/>
                    <a:pt x="13047" y="829"/>
                  </a:cubicBezTo>
                  <a:cubicBezTo>
                    <a:pt x="12616" y="1402"/>
                    <a:pt x="12055" y="1876"/>
                    <a:pt x="11418" y="2204"/>
                  </a:cubicBezTo>
                  <a:cubicBezTo>
                    <a:pt x="10976" y="2431"/>
                    <a:pt x="10492" y="2595"/>
                    <a:pt x="10107" y="2910"/>
                  </a:cubicBezTo>
                  <a:cubicBezTo>
                    <a:pt x="9407" y="3486"/>
                    <a:pt x="9172" y="4452"/>
                    <a:pt x="9100" y="5355"/>
                  </a:cubicBezTo>
                  <a:cubicBezTo>
                    <a:pt x="9029" y="6258"/>
                    <a:pt x="9073" y="7190"/>
                    <a:pt x="8759" y="8041"/>
                  </a:cubicBezTo>
                  <a:cubicBezTo>
                    <a:pt x="8431" y="8931"/>
                    <a:pt x="7739" y="9643"/>
                    <a:pt x="6973" y="10203"/>
                  </a:cubicBezTo>
                  <a:cubicBezTo>
                    <a:pt x="5786" y="11071"/>
                    <a:pt x="4341" y="11639"/>
                    <a:pt x="2877" y="11639"/>
                  </a:cubicBezTo>
                  <a:cubicBezTo>
                    <a:pt x="2704" y="11639"/>
                    <a:pt x="2531" y="11631"/>
                    <a:pt x="2358" y="11615"/>
                  </a:cubicBezTo>
                  <a:cubicBezTo>
                    <a:pt x="1623" y="11546"/>
                    <a:pt x="832" y="11273"/>
                    <a:pt x="473" y="10628"/>
                  </a:cubicBezTo>
                  <a:lnTo>
                    <a:pt x="409" y="10550"/>
                  </a:lnTo>
                  <a:cubicBezTo>
                    <a:pt x="400" y="10551"/>
                    <a:pt x="391" y="10552"/>
                    <a:pt x="381" y="10552"/>
                  </a:cubicBezTo>
                  <a:cubicBezTo>
                    <a:pt x="345" y="10552"/>
                    <a:pt x="309" y="10542"/>
                    <a:pt x="277" y="10525"/>
                  </a:cubicBezTo>
                  <a:cubicBezTo>
                    <a:pt x="206" y="10487"/>
                    <a:pt x="134" y="10449"/>
                    <a:pt x="62" y="10411"/>
                  </a:cubicBezTo>
                  <a:cubicBezTo>
                    <a:pt x="30" y="10511"/>
                    <a:pt x="1" y="10622"/>
                    <a:pt x="1" y="10677"/>
                  </a:cubicBezTo>
                  <a:cubicBezTo>
                    <a:pt x="0" y="10762"/>
                    <a:pt x="0" y="10842"/>
                    <a:pt x="10" y="10927"/>
                  </a:cubicBezTo>
                  <a:cubicBezTo>
                    <a:pt x="31" y="11128"/>
                    <a:pt x="58" y="11328"/>
                    <a:pt x="96" y="11526"/>
                  </a:cubicBezTo>
                  <a:cubicBezTo>
                    <a:pt x="171" y="11923"/>
                    <a:pt x="292" y="12315"/>
                    <a:pt x="503" y="12662"/>
                  </a:cubicBezTo>
                  <a:cubicBezTo>
                    <a:pt x="908" y="13330"/>
                    <a:pt x="1594" y="13767"/>
                    <a:pt x="2256" y="14179"/>
                  </a:cubicBezTo>
                  <a:cubicBezTo>
                    <a:pt x="3227" y="14784"/>
                    <a:pt x="4238" y="15405"/>
                    <a:pt x="5374" y="15552"/>
                  </a:cubicBezTo>
                  <a:cubicBezTo>
                    <a:pt x="5560" y="15576"/>
                    <a:pt x="5745" y="15587"/>
                    <a:pt x="5930" y="15587"/>
                  </a:cubicBezTo>
                  <a:cubicBezTo>
                    <a:pt x="7044" y="15587"/>
                    <a:pt x="8145" y="15182"/>
                    <a:pt x="9199" y="14783"/>
                  </a:cubicBezTo>
                  <a:cubicBezTo>
                    <a:pt x="10122" y="14434"/>
                    <a:pt x="11048" y="14082"/>
                    <a:pt x="11909" y="13603"/>
                  </a:cubicBezTo>
                  <a:cubicBezTo>
                    <a:pt x="12728" y="13147"/>
                    <a:pt x="13518" y="12534"/>
                    <a:pt x="13883" y="11670"/>
                  </a:cubicBezTo>
                  <a:cubicBezTo>
                    <a:pt x="14163" y="11008"/>
                    <a:pt x="14167" y="10267"/>
                    <a:pt x="14167" y="9549"/>
                  </a:cubicBezTo>
                  <a:lnTo>
                    <a:pt x="14163" y="1456"/>
                  </a:lnTo>
                  <a:cubicBezTo>
                    <a:pt x="14163" y="1122"/>
                    <a:pt x="14207" y="832"/>
                    <a:pt x="14245" y="506"/>
                  </a:cubicBezTo>
                  <a:cubicBezTo>
                    <a:pt x="14272" y="280"/>
                    <a:pt x="14233" y="1"/>
                    <a:pt x="1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5"/>
            <p:cNvSpPr/>
            <p:nvPr/>
          </p:nvSpPr>
          <p:spPr>
            <a:xfrm>
              <a:off x="1523700" y="2229225"/>
              <a:ext cx="329075" cy="471300"/>
            </a:xfrm>
            <a:custGeom>
              <a:avLst/>
              <a:gdLst/>
              <a:ahLst/>
              <a:cxnLst/>
              <a:rect l="l" t="t" r="r" b="b"/>
              <a:pathLst>
                <a:path w="13163" h="18852" extrusionOk="0">
                  <a:moveTo>
                    <a:pt x="12181" y="1"/>
                  </a:moveTo>
                  <a:cubicBezTo>
                    <a:pt x="11911" y="1"/>
                    <a:pt x="11643" y="85"/>
                    <a:pt x="11384" y="168"/>
                  </a:cubicBezTo>
                  <a:cubicBezTo>
                    <a:pt x="9508" y="771"/>
                    <a:pt x="7633" y="1372"/>
                    <a:pt x="5757" y="1974"/>
                  </a:cubicBezTo>
                  <a:cubicBezTo>
                    <a:pt x="4777" y="2289"/>
                    <a:pt x="3778" y="2612"/>
                    <a:pt x="2940" y="3210"/>
                  </a:cubicBezTo>
                  <a:cubicBezTo>
                    <a:pt x="1869" y="3974"/>
                    <a:pt x="1128" y="5160"/>
                    <a:pt x="815" y="6439"/>
                  </a:cubicBezTo>
                  <a:cubicBezTo>
                    <a:pt x="501" y="7716"/>
                    <a:pt x="602" y="9080"/>
                    <a:pt x="1007" y="10332"/>
                  </a:cubicBezTo>
                  <a:cubicBezTo>
                    <a:pt x="1371" y="11457"/>
                    <a:pt x="1976" y="12510"/>
                    <a:pt x="2171" y="13677"/>
                  </a:cubicBezTo>
                  <a:cubicBezTo>
                    <a:pt x="2281" y="14339"/>
                    <a:pt x="2250" y="15020"/>
                    <a:pt x="2103" y="15673"/>
                  </a:cubicBezTo>
                  <a:cubicBezTo>
                    <a:pt x="2061" y="15853"/>
                    <a:pt x="2033" y="16069"/>
                    <a:pt x="1943" y="16234"/>
                  </a:cubicBezTo>
                  <a:cubicBezTo>
                    <a:pt x="1866" y="16378"/>
                    <a:pt x="1812" y="16518"/>
                    <a:pt x="1750" y="16672"/>
                  </a:cubicBezTo>
                  <a:cubicBezTo>
                    <a:pt x="1602" y="17042"/>
                    <a:pt x="1401" y="17387"/>
                    <a:pt x="1188" y="17724"/>
                  </a:cubicBezTo>
                  <a:cubicBezTo>
                    <a:pt x="1128" y="17820"/>
                    <a:pt x="1067" y="17916"/>
                    <a:pt x="990" y="18001"/>
                  </a:cubicBezTo>
                  <a:cubicBezTo>
                    <a:pt x="967" y="18026"/>
                    <a:pt x="943" y="18049"/>
                    <a:pt x="919" y="18070"/>
                  </a:cubicBezTo>
                  <a:cubicBezTo>
                    <a:pt x="846" y="18152"/>
                    <a:pt x="764" y="18226"/>
                    <a:pt x="676" y="18291"/>
                  </a:cubicBezTo>
                  <a:cubicBezTo>
                    <a:pt x="493" y="18516"/>
                    <a:pt x="253" y="18691"/>
                    <a:pt x="1" y="18831"/>
                  </a:cubicBezTo>
                  <a:cubicBezTo>
                    <a:pt x="16" y="18833"/>
                    <a:pt x="32" y="18835"/>
                    <a:pt x="47" y="18836"/>
                  </a:cubicBezTo>
                  <a:lnTo>
                    <a:pt x="37" y="18838"/>
                  </a:lnTo>
                  <a:cubicBezTo>
                    <a:pt x="122" y="18847"/>
                    <a:pt x="207" y="18851"/>
                    <a:pt x="292" y="18851"/>
                  </a:cubicBezTo>
                  <a:cubicBezTo>
                    <a:pt x="616" y="18851"/>
                    <a:pt x="941" y="18791"/>
                    <a:pt x="1260" y="18728"/>
                  </a:cubicBezTo>
                  <a:cubicBezTo>
                    <a:pt x="1743" y="18632"/>
                    <a:pt x="2231" y="18536"/>
                    <a:pt x="2711" y="18417"/>
                  </a:cubicBezTo>
                  <a:cubicBezTo>
                    <a:pt x="2835" y="18386"/>
                    <a:pt x="2959" y="18353"/>
                    <a:pt x="3082" y="18317"/>
                  </a:cubicBezTo>
                  <a:lnTo>
                    <a:pt x="3082" y="18317"/>
                  </a:lnTo>
                  <a:lnTo>
                    <a:pt x="3063" y="18320"/>
                  </a:lnTo>
                  <a:cubicBezTo>
                    <a:pt x="3102" y="18310"/>
                    <a:pt x="3139" y="18300"/>
                    <a:pt x="3174" y="18290"/>
                  </a:cubicBezTo>
                  <a:cubicBezTo>
                    <a:pt x="3591" y="18168"/>
                    <a:pt x="3991" y="17924"/>
                    <a:pt x="4362" y="17700"/>
                  </a:cubicBezTo>
                  <a:cubicBezTo>
                    <a:pt x="5687" y="16906"/>
                    <a:pt x="6726" y="15607"/>
                    <a:pt x="7110" y="14100"/>
                  </a:cubicBezTo>
                  <a:cubicBezTo>
                    <a:pt x="7387" y="13006"/>
                    <a:pt x="7349" y="11835"/>
                    <a:pt x="7762" y="10786"/>
                  </a:cubicBezTo>
                  <a:cubicBezTo>
                    <a:pt x="8073" y="9989"/>
                    <a:pt x="8644" y="9296"/>
                    <a:pt x="9365" y="8833"/>
                  </a:cubicBezTo>
                  <a:cubicBezTo>
                    <a:pt x="9963" y="8449"/>
                    <a:pt x="10650" y="8228"/>
                    <a:pt x="11290" y="7921"/>
                  </a:cubicBezTo>
                  <a:cubicBezTo>
                    <a:pt x="11931" y="7613"/>
                    <a:pt x="12558" y="7186"/>
                    <a:pt x="12868" y="6547"/>
                  </a:cubicBezTo>
                  <a:cubicBezTo>
                    <a:pt x="13125" y="6015"/>
                    <a:pt x="13135" y="5404"/>
                    <a:pt x="13139" y="4815"/>
                  </a:cubicBezTo>
                  <a:cubicBezTo>
                    <a:pt x="13152" y="3465"/>
                    <a:pt x="13163" y="2112"/>
                    <a:pt x="12954" y="781"/>
                  </a:cubicBezTo>
                  <a:cubicBezTo>
                    <a:pt x="12917" y="545"/>
                    <a:pt x="12861" y="288"/>
                    <a:pt x="12673" y="140"/>
                  </a:cubicBezTo>
                  <a:cubicBezTo>
                    <a:pt x="12573" y="62"/>
                    <a:pt x="12447" y="23"/>
                    <a:pt x="12321" y="8"/>
                  </a:cubicBezTo>
                  <a:cubicBezTo>
                    <a:pt x="12274" y="3"/>
                    <a:pt x="12227" y="1"/>
                    <a:pt x="12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5"/>
            <p:cNvSpPr/>
            <p:nvPr/>
          </p:nvSpPr>
          <p:spPr>
            <a:xfrm>
              <a:off x="1259000" y="2637775"/>
              <a:ext cx="297850" cy="188875"/>
            </a:xfrm>
            <a:custGeom>
              <a:avLst/>
              <a:gdLst/>
              <a:ahLst/>
              <a:cxnLst/>
              <a:rect l="l" t="t" r="r" b="b"/>
              <a:pathLst>
                <a:path w="11914" h="7555" extrusionOk="0">
                  <a:moveTo>
                    <a:pt x="5294" y="1"/>
                  </a:moveTo>
                  <a:cubicBezTo>
                    <a:pt x="5045" y="1"/>
                    <a:pt x="4795" y="22"/>
                    <a:pt x="4549" y="69"/>
                  </a:cubicBezTo>
                  <a:cubicBezTo>
                    <a:pt x="4322" y="113"/>
                    <a:pt x="4098" y="176"/>
                    <a:pt x="3882" y="263"/>
                  </a:cubicBezTo>
                  <a:cubicBezTo>
                    <a:pt x="2909" y="656"/>
                    <a:pt x="2169" y="1470"/>
                    <a:pt x="1568" y="2331"/>
                  </a:cubicBezTo>
                  <a:cubicBezTo>
                    <a:pt x="1213" y="2838"/>
                    <a:pt x="895" y="3372"/>
                    <a:pt x="635" y="3933"/>
                  </a:cubicBezTo>
                  <a:cubicBezTo>
                    <a:pt x="270" y="4724"/>
                    <a:pt x="25" y="5580"/>
                    <a:pt x="7" y="6453"/>
                  </a:cubicBezTo>
                  <a:cubicBezTo>
                    <a:pt x="1" y="6753"/>
                    <a:pt x="28" y="7075"/>
                    <a:pt x="213" y="7313"/>
                  </a:cubicBezTo>
                  <a:cubicBezTo>
                    <a:pt x="329" y="7460"/>
                    <a:pt x="522" y="7555"/>
                    <a:pt x="705" y="7555"/>
                  </a:cubicBezTo>
                  <a:cubicBezTo>
                    <a:pt x="815" y="7555"/>
                    <a:pt x="922" y="7520"/>
                    <a:pt x="1004" y="7441"/>
                  </a:cubicBezTo>
                  <a:cubicBezTo>
                    <a:pt x="874" y="6139"/>
                    <a:pt x="1105" y="4801"/>
                    <a:pt x="1667" y="3617"/>
                  </a:cubicBezTo>
                  <a:cubicBezTo>
                    <a:pt x="1914" y="3094"/>
                    <a:pt x="2235" y="2590"/>
                    <a:pt x="2695" y="2242"/>
                  </a:cubicBezTo>
                  <a:cubicBezTo>
                    <a:pt x="3075" y="1956"/>
                    <a:pt x="3532" y="1789"/>
                    <a:pt x="3992" y="1670"/>
                  </a:cubicBezTo>
                  <a:cubicBezTo>
                    <a:pt x="4617" y="1507"/>
                    <a:pt x="5264" y="1425"/>
                    <a:pt x="5911" y="1425"/>
                  </a:cubicBezTo>
                  <a:cubicBezTo>
                    <a:pt x="6108" y="1425"/>
                    <a:pt x="6305" y="1432"/>
                    <a:pt x="6501" y="1448"/>
                  </a:cubicBezTo>
                  <a:cubicBezTo>
                    <a:pt x="7314" y="1510"/>
                    <a:pt x="8073" y="1620"/>
                    <a:pt x="8810" y="1994"/>
                  </a:cubicBezTo>
                  <a:cubicBezTo>
                    <a:pt x="9034" y="2107"/>
                    <a:pt x="9249" y="2237"/>
                    <a:pt x="9480" y="2333"/>
                  </a:cubicBezTo>
                  <a:cubicBezTo>
                    <a:pt x="9896" y="2503"/>
                    <a:pt x="10349" y="2551"/>
                    <a:pt x="10799" y="2551"/>
                  </a:cubicBezTo>
                  <a:cubicBezTo>
                    <a:pt x="10851" y="2551"/>
                    <a:pt x="10903" y="2551"/>
                    <a:pt x="10955" y="2549"/>
                  </a:cubicBezTo>
                  <a:cubicBezTo>
                    <a:pt x="11136" y="2545"/>
                    <a:pt x="11321" y="2534"/>
                    <a:pt x="11486" y="2462"/>
                  </a:cubicBezTo>
                  <a:cubicBezTo>
                    <a:pt x="11666" y="2384"/>
                    <a:pt x="11768" y="2241"/>
                    <a:pt x="11844" y="2067"/>
                  </a:cubicBezTo>
                  <a:cubicBezTo>
                    <a:pt x="11887" y="1970"/>
                    <a:pt x="11914" y="1875"/>
                    <a:pt x="11912" y="1767"/>
                  </a:cubicBezTo>
                  <a:cubicBezTo>
                    <a:pt x="11911" y="1733"/>
                    <a:pt x="11885" y="1482"/>
                    <a:pt x="11840" y="1481"/>
                  </a:cubicBezTo>
                  <a:cubicBezTo>
                    <a:pt x="11838" y="1481"/>
                    <a:pt x="11837" y="1481"/>
                    <a:pt x="11836" y="1481"/>
                  </a:cubicBezTo>
                  <a:cubicBezTo>
                    <a:pt x="11670" y="1481"/>
                    <a:pt x="11532" y="1602"/>
                    <a:pt x="11387" y="1682"/>
                  </a:cubicBezTo>
                  <a:cubicBezTo>
                    <a:pt x="11206" y="1782"/>
                    <a:pt x="11001" y="1803"/>
                    <a:pt x="10796" y="1803"/>
                  </a:cubicBezTo>
                  <a:cubicBezTo>
                    <a:pt x="10694" y="1803"/>
                    <a:pt x="10592" y="1798"/>
                    <a:pt x="10492" y="1794"/>
                  </a:cubicBezTo>
                  <a:cubicBezTo>
                    <a:pt x="9910" y="1769"/>
                    <a:pt x="9162" y="1599"/>
                    <a:pt x="8723" y="1201"/>
                  </a:cubicBezTo>
                  <a:cubicBezTo>
                    <a:pt x="8486" y="986"/>
                    <a:pt x="8152" y="832"/>
                    <a:pt x="7873" y="684"/>
                  </a:cubicBezTo>
                  <a:cubicBezTo>
                    <a:pt x="7856" y="677"/>
                    <a:pt x="7839" y="669"/>
                    <a:pt x="7822" y="659"/>
                  </a:cubicBezTo>
                  <a:cubicBezTo>
                    <a:pt x="7535" y="510"/>
                    <a:pt x="7238" y="381"/>
                    <a:pt x="6931" y="279"/>
                  </a:cubicBezTo>
                  <a:cubicBezTo>
                    <a:pt x="6405" y="107"/>
                    <a:pt x="5849" y="1"/>
                    <a:pt x="5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5"/>
            <p:cNvSpPr/>
            <p:nvPr/>
          </p:nvSpPr>
          <p:spPr>
            <a:xfrm>
              <a:off x="1248950" y="2557975"/>
              <a:ext cx="185825" cy="85850"/>
            </a:xfrm>
            <a:custGeom>
              <a:avLst/>
              <a:gdLst/>
              <a:ahLst/>
              <a:cxnLst/>
              <a:rect l="l" t="t" r="r" b="b"/>
              <a:pathLst>
                <a:path w="7433" h="3434" extrusionOk="0">
                  <a:moveTo>
                    <a:pt x="322" y="0"/>
                  </a:moveTo>
                  <a:cubicBezTo>
                    <a:pt x="319" y="0"/>
                    <a:pt x="316" y="0"/>
                    <a:pt x="312" y="1"/>
                  </a:cubicBezTo>
                  <a:cubicBezTo>
                    <a:pt x="260" y="5"/>
                    <a:pt x="214" y="36"/>
                    <a:pt x="177" y="72"/>
                  </a:cubicBezTo>
                  <a:cubicBezTo>
                    <a:pt x="11" y="233"/>
                    <a:pt x="1" y="491"/>
                    <a:pt x="1" y="722"/>
                  </a:cubicBezTo>
                  <a:lnTo>
                    <a:pt x="1" y="2038"/>
                  </a:lnTo>
                  <a:cubicBezTo>
                    <a:pt x="1" y="2258"/>
                    <a:pt x="2" y="2485"/>
                    <a:pt x="76" y="2691"/>
                  </a:cubicBezTo>
                  <a:cubicBezTo>
                    <a:pt x="235" y="3131"/>
                    <a:pt x="712" y="3397"/>
                    <a:pt x="1179" y="3429"/>
                  </a:cubicBezTo>
                  <a:cubicBezTo>
                    <a:pt x="1219" y="3432"/>
                    <a:pt x="1259" y="3433"/>
                    <a:pt x="1299" y="3433"/>
                  </a:cubicBezTo>
                  <a:cubicBezTo>
                    <a:pt x="1724" y="3433"/>
                    <a:pt x="2140" y="3285"/>
                    <a:pt x="2529" y="3107"/>
                  </a:cubicBezTo>
                  <a:cubicBezTo>
                    <a:pt x="3071" y="2861"/>
                    <a:pt x="3590" y="2554"/>
                    <a:pt x="4160" y="2385"/>
                  </a:cubicBezTo>
                  <a:cubicBezTo>
                    <a:pt x="4409" y="2311"/>
                    <a:pt x="4675" y="2266"/>
                    <a:pt x="4937" y="2266"/>
                  </a:cubicBezTo>
                  <a:cubicBezTo>
                    <a:pt x="5273" y="2266"/>
                    <a:pt x="5604" y="2340"/>
                    <a:pt x="5887" y="2519"/>
                  </a:cubicBezTo>
                  <a:cubicBezTo>
                    <a:pt x="6149" y="2684"/>
                    <a:pt x="6544" y="3204"/>
                    <a:pt x="6906" y="3204"/>
                  </a:cubicBezTo>
                  <a:cubicBezTo>
                    <a:pt x="6943" y="3204"/>
                    <a:pt x="6980" y="3198"/>
                    <a:pt x="7016" y="3187"/>
                  </a:cubicBezTo>
                  <a:cubicBezTo>
                    <a:pt x="7432" y="3053"/>
                    <a:pt x="7239" y="2207"/>
                    <a:pt x="7126" y="1928"/>
                  </a:cubicBezTo>
                  <a:cubicBezTo>
                    <a:pt x="6856" y="1260"/>
                    <a:pt x="6121" y="905"/>
                    <a:pt x="5417" y="750"/>
                  </a:cubicBezTo>
                  <a:cubicBezTo>
                    <a:pt x="5019" y="662"/>
                    <a:pt x="4612" y="617"/>
                    <a:pt x="4205" y="617"/>
                  </a:cubicBezTo>
                  <a:cubicBezTo>
                    <a:pt x="4006" y="617"/>
                    <a:pt x="3807" y="628"/>
                    <a:pt x="3609" y="649"/>
                  </a:cubicBezTo>
                  <a:cubicBezTo>
                    <a:pt x="3247" y="688"/>
                    <a:pt x="2885" y="762"/>
                    <a:pt x="2523" y="762"/>
                  </a:cubicBezTo>
                  <a:cubicBezTo>
                    <a:pt x="2452" y="762"/>
                    <a:pt x="2381" y="759"/>
                    <a:pt x="2310" y="753"/>
                  </a:cubicBezTo>
                  <a:cubicBezTo>
                    <a:pt x="1646" y="693"/>
                    <a:pt x="1057" y="321"/>
                    <a:pt x="453" y="39"/>
                  </a:cubicBezTo>
                  <a:cubicBezTo>
                    <a:pt x="411" y="20"/>
                    <a:pt x="368"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5"/>
            <p:cNvSpPr/>
            <p:nvPr/>
          </p:nvSpPr>
          <p:spPr>
            <a:xfrm>
              <a:off x="1400650" y="2691725"/>
              <a:ext cx="103000" cy="134750"/>
            </a:xfrm>
            <a:custGeom>
              <a:avLst/>
              <a:gdLst/>
              <a:ahLst/>
              <a:cxnLst/>
              <a:rect l="l" t="t" r="r" b="b"/>
              <a:pathLst>
                <a:path w="4120" h="5390" extrusionOk="0">
                  <a:moveTo>
                    <a:pt x="2915" y="0"/>
                  </a:moveTo>
                  <a:cubicBezTo>
                    <a:pt x="2674" y="0"/>
                    <a:pt x="1831" y="811"/>
                    <a:pt x="1685" y="931"/>
                  </a:cubicBezTo>
                  <a:cubicBezTo>
                    <a:pt x="1452" y="1122"/>
                    <a:pt x="1220" y="1314"/>
                    <a:pt x="1016" y="1535"/>
                  </a:cubicBezTo>
                  <a:cubicBezTo>
                    <a:pt x="293" y="2321"/>
                    <a:pt x="0" y="3480"/>
                    <a:pt x="265" y="4513"/>
                  </a:cubicBezTo>
                  <a:cubicBezTo>
                    <a:pt x="311" y="4688"/>
                    <a:pt x="378" y="4869"/>
                    <a:pt x="519" y="4979"/>
                  </a:cubicBezTo>
                  <a:cubicBezTo>
                    <a:pt x="614" y="5051"/>
                    <a:pt x="732" y="5083"/>
                    <a:pt x="846" y="5111"/>
                  </a:cubicBezTo>
                  <a:cubicBezTo>
                    <a:pt x="1593" y="5296"/>
                    <a:pt x="2362" y="5390"/>
                    <a:pt x="3131" y="5390"/>
                  </a:cubicBezTo>
                  <a:cubicBezTo>
                    <a:pt x="3207" y="5390"/>
                    <a:pt x="3284" y="5389"/>
                    <a:pt x="3360" y="5387"/>
                  </a:cubicBezTo>
                  <a:cubicBezTo>
                    <a:pt x="3474" y="5385"/>
                    <a:pt x="3590" y="5380"/>
                    <a:pt x="3697" y="5339"/>
                  </a:cubicBezTo>
                  <a:cubicBezTo>
                    <a:pt x="3986" y="5227"/>
                    <a:pt x="4119" y="4868"/>
                    <a:pt x="4065" y="4563"/>
                  </a:cubicBezTo>
                  <a:cubicBezTo>
                    <a:pt x="4011" y="4257"/>
                    <a:pt x="3811" y="3999"/>
                    <a:pt x="3598" y="3772"/>
                  </a:cubicBezTo>
                  <a:cubicBezTo>
                    <a:pt x="3385" y="3546"/>
                    <a:pt x="3148" y="3337"/>
                    <a:pt x="2989" y="3071"/>
                  </a:cubicBezTo>
                  <a:cubicBezTo>
                    <a:pt x="2743" y="2662"/>
                    <a:pt x="2706" y="2156"/>
                    <a:pt x="2758" y="1681"/>
                  </a:cubicBezTo>
                  <a:cubicBezTo>
                    <a:pt x="2808" y="1205"/>
                    <a:pt x="2937" y="742"/>
                    <a:pt x="3002" y="268"/>
                  </a:cubicBezTo>
                  <a:cubicBezTo>
                    <a:pt x="3014" y="182"/>
                    <a:pt x="3020" y="84"/>
                    <a:pt x="2963" y="19"/>
                  </a:cubicBezTo>
                  <a:cubicBezTo>
                    <a:pt x="2952" y="6"/>
                    <a:pt x="2936" y="0"/>
                    <a:pt x="29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5"/>
            <p:cNvSpPr/>
            <p:nvPr/>
          </p:nvSpPr>
          <p:spPr>
            <a:xfrm>
              <a:off x="1308000" y="2684250"/>
              <a:ext cx="138325" cy="140875"/>
            </a:xfrm>
            <a:custGeom>
              <a:avLst/>
              <a:gdLst/>
              <a:ahLst/>
              <a:cxnLst/>
              <a:rect l="l" t="t" r="r" b="b"/>
              <a:pathLst>
                <a:path w="5533" h="5635" extrusionOk="0">
                  <a:moveTo>
                    <a:pt x="3769" y="0"/>
                  </a:moveTo>
                  <a:cubicBezTo>
                    <a:pt x="3616" y="0"/>
                    <a:pt x="3463" y="6"/>
                    <a:pt x="3309" y="22"/>
                  </a:cubicBezTo>
                  <a:cubicBezTo>
                    <a:pt x="2712" y="87"/>
                    <a:pt x="2114" y="264"/>
                    <a:pt x="1631" y="619"/>
                  </a:cubicBezTo>
                  <a:cubicBezTo>
                    <a:pt x="1126" y="992"/>
                    <a:pt x="773" y="1541"/>
                    <a:pt x="542" y="2124"/>
                  </a:cubicBezTo>
                  <a:cubicBezTo>
                    <a:pt x="311" y="2708"/>
                    <a:pt x="194" y="3327"/>
                    <a:pt x="86" y="3947"/>
                  </a:cubicBezTo>
                  <a:cubicBezTo>
                    <a:pt x="42" y="4195"/>
                    <a:pt x="0" y="4445"/>
                    <a:pt x="10" y="4694"/>
                  </a:cubicBezTo>
                  <a:cubicBezTo>
                    <a:pt x="16" y="4859"/>
                    <a:pt x="47" y="5031"/>
                    <a:pt x="152" y="5160"/>
                  </a:cubicBezTo>
                  <a:cubicBezTo>
                    <a:pt x="266" y="5301"/>
                    <a:pt x="447" y="5366"/>
                    <a:pt x="621" y="5417"/>
                  </a:cubicBezTo>
                  <a:cubicBezTo>
                    <a:pt x="1121" y="5561"/>
                    <a:pt x="1642" y="5635"/>
                    <a:pt x="2162" y="5635"/>
                  </a:cubicBezTo>
                  <a:cubicBezTo>
                    <a:pt x="2297" y="5635"/>
                    <a:pt x="2440" y="5628"/>
                    <a:pt x="2559" y="5564"/>
                  </a:cubicBezTo>
                  <a:cubicBezTo>
                    <a:pt x="2680" y="5499"/>
                    <a:pt x="2763" y="5383"/>
                    <a:pt x="2835" y="5267"/>
                  </a:cubicBezTo>
                  <a:cubicBezTo>
                    <a:pt x="3001" y="4992"/>
                    <a:pt x="3129" y="4694"/>
                    <a:pt x="3210" y="4384"/>
                  </a:cubicBezTo>
                  <a:cubicBezTo>
                    <a:pt x="3354" y="3831"/>
                    <a:pt x="3353" y="3248"/>
                    <a:pt x="3504" y="2697"/>
                  </a:cubicBezTo>
                  <a:cubicBezTo>
                    <a:pt x="3720" y="1915"/>
                    <a:pt x="4255" y="1228"/>
                    <a:pt x="4961" y="828"/>
                  </a:cubicBezTo>
                  <a:cubicBezTo>
                    <a:pt x="5076" y="762"/>
                    <a:pt x="5195" y="704"/>
                    <a:pt x="5295" y="614"/>
                  </a:cubicBezTo>
                  <a:cubicBezTo>
                    <a:pt x="5440" y="484"/>
                    <a:pt x="5533" y="249"/>
                    <a:pt x="5379" y="85"/>
                  </a:cubicBezTo>
                  <a:cubicBezTo>
                    <a:pt x="5317" y="17"/>
                    <a:pt x="5250" y="0"/>
                    <a:pt x="5178" y="0"/>
                  </a:cubicBezTo>
                  <a:cubicBezTo>
                    <a:pt x="5113" y="0"/>
                    <a:pt x="5045" y="14"/>
                    <a:pt x="4971" y="17"/>
                  </a:cubicBezTo>
                  <a:cubicBezTo>
                    <a:pt x="4884" y="22"/>
                    <a:pt x="4797" y="24"/>
                    <a:pt x="4709" y="24"/>
                  </a:cubicBezTo>
                  <a:cubicBezTo>
                    <a:pt x="4396" y="24"/>
                    <a:pt x="4083"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5"/>
            <p:cNvSpPr/>
            <p:nvPr/>
          </p:nvSpPr>
          <p:spPr>
            <a:xfrm>
              <a:off x="1251725" y="2225750"/>
              <a:ext cx="140825" cy="139550"/>
            </a:xfrm>
            <a:custGeom>
              <a:avLst/>
              <a:gdLst/>
              <a:ahLst/>
              <a:cxnLst/>
              <a:rect l="l" t="t" r="r" b="b"/>
              <a:pathLst>
                <a:path w="5633" h="5582" extrusionOk="0">
                  <a:moveTo>
                    <a:pt x="1013" y="1"/>
                  </a:moveTo>
                  <a:cubicBezTo>
                    <a:pt x="864" y="1"/>
                    <a:pt x="713" y="11"/>
                    <a:pt x="579" y="76"/>
                  </a:cubicBezTo>
                  <a:cubicBezTo>
                    <a:pt x="244" y="238"/>
                    <a:pt x="149" y="664"/>
                    <a:pt x="111" y="1035"/>
                  </a:cubicBezTo>
                  <a:cubicBezTo>
                    <a:pt x="1" y="2071"/>
                    <a:pt x="16" y="3115"/>
                    <a:pt x="32" y="4158"/>
                  </a:cubicBezTo>
                  <a:cubicBezTo>
                    <a:pt x="37" y="4484"/>
                    <a:pt x="42" y="4813"/>
                    <a:pt x="90" y="5137"/>
                  </a:cubicBezTo>
                  <a:cubicBezTo>
                    <a:pt x="117" y="5326"/>
                    <a:pt x="196" y="5550"/>
                    <a:pt x="385" y="5579"/>
                  </a:cubicBezTo>
                  <a:cubicBezTo>
                    <a:pt x="398" y="5581"/>
                    <a:pt x="411" y="5582"/>
                    <a:pt x="424" y="5582"/>
                  </a:cubicBezTo>
                  <a:cubicBezTo>
                    <a:pt x="579" y="5582"/>
                    <a:pt x="706" y="5433"/>
                    <a:pt x="782" y="5291"/>
                  </a:cubicBezTo>
                  <a:cubicBezTo>
                    <a:pt x="864" y="5137"/>
                    <a:pt x="938" y="4957"/>
                    <a:pt x="1098" y="4888"/>
                  </a:cubicBezTo>
                  <a:cubicBezTo>
                    <a:pt x="1146" y="4868"/>
                    <a:pt x="1194" y="4859"/>
                    <a:pt x="1242" y="4859"/>
                  </a:cubicBezTo>
                  <a:cubicBezTo>
                    <a:pt x="1460" y="4859"/>
                    <a:pt x="1688" y="5030"/>
                    <a:pt x="1919" y="5030"/>
                  </a:cubicBezTo>
                  <a:cubicBezTo>
                    <a:pt x="1932" y="5030"/>
                    <a:pt x="1945" y="5029"/>
                    <a:pt x="1958" y="5028"/>
                  </a:cubicBezTo>
                  <a:cubicBezTo>
                    <a:pt x="2534" y="4981"/>
                    <a:pt x="2518" y="4147"/>
                    <a:pt x="2615" y="3744"/>
                  </a:cubicBezTo>
                  <a:cubicBezTo>
                    <a:pt x="2758" y="3157"/>
                    <a:pt x="2966" y="2582"/>
                    <a:pt x="3233" y="2038"/>
                  </a:cubicBezTo>
                  <a:cubicBezTo>
                    <a:pt x="3331" y="1841"/>
                    <a:pt x="3437" y="1645"/>
                    <a:pt x="3584" y="1478"/>
                  </a:cubicBezTo>
                  <a:cubicBezTo>
                    <a:pt x="3801" y="1234"/>
                    <a:pt x="4094" y="1067"/>
                    <a:pt x="4396" y="942"/>
                  </a:cubicBezTo>
                  <a:cubicBezTo>
                    <a:pt x="4697" y="818"/>
                    <a:pt x="5015" y="728"/>
                    <a:pt x="5319" y="610"/>
                  </a:cubicBezTo>
                  <a:cubicBezTo>
                    <a:pt x="5446" y="562"/>
                    <a:pt x="5585" y="491"/>
                    <a:pt x="5614" y="358"/>
                  </a:cubicBezTo>
                  <a:cubicBezTo>
                    <a:pt x="5633" y="271"/>
                    <a:pt x="5593" y="176"/>
                    <a:pt x="5525" y="119"/>
                  </a:cubicBezTo>
                  <a:cubicBezTo>
                    <a:pt x="5452" y="56"/>
                    <a:pt x="5354" y="42"/>
                    <a:pt x="5253" y="42"/>
                  </a:cubicBezTo>
                  <a:cubicBezTo>
                    <a:pt x="5166" y="42"/>
                    <a:pt x="5078" y="52"/>
                    <a:pt x="5001" y="52"/>
                  </a:cubicBezTo>
                  <a:cubicBezTo>
                    <a:pt x="4974" y="52"/>
                    <a:pt x="4948" y="52"/>
                    <a:pt x="4922" y="52"/>
                  </a:cubicBezTo>
                  <a:cubicBezTo>
                    <a:pt x="4761" y="52"/>
                    <a:pt x="4598" y="50"/>
                    <a:pt x="4437" y="49"/>
                  </a:cubicBezTo>
                  <a:cubicBezTo>
                    <a:pt x="3937" y="45"/>
                    <a:pt x="3437" y="38"/>
                    <a:pt x="2938" y="29"/>
                  </a:cubicBezTo>
                  <a:cubicBezTo>
                    <a:pt x="2403" y="22"/>
                    <a:pt x="1866" y="9"/>
                    <a:pt x="1331" y="3"/>
                  </a:cubicBezTo>
                  <a:cubicBezTo>
                    <a:pt x="1308" y="3"/>
                    <a:pt x="1286" y="3"/>
                    <a:pt x="1264" y="3"/>
                  </a:cubicBezTo>
                  <a:cubicBezTo>
                    <a:pt x="1210" y="3"/>
                    <a:pt x="1156" y="2"/>
                    <a:pt x="1103" y="2"/>
                  </a:cubicBezTo>
                  <a:cubicBezTo>
                    <a:pt x="1073" y="1"/>
                    <a:pt x="1043" y="1"/>
                    <a:pt x="1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5"/>
            <p:cNvSpPr/>
            <p:nvPr/>
          </p:nvSpPr>
          <p:spPr>
            <a:xfrm>
              <a:off x="1501375" y="2510850"/>
              <a:ext cx="346250" cy="287000"/>
            </a:xfrm>
            <a:custGeom>
              <a:avLst/>
              <a:gdLst/>
              <a:ahLst/>
              <a:cxnLst/>
              <a:rect l="l" t="t" r="r" b="b"/>
              <a:pathLst>
                <a:path w="13850" h="11480" fill="none" extrusionOk="0">
                  <a:moveTo>
                    <a:pt x="1" y="7391"/>
                  </a:moveTo>
                  <a:cubicBezTo>
                    <a:pt x="106" y="8303"/>
                    <a:pt x="633" y="9136"/>
                    <a:pt x="1263" y="9801"/>
                  </a:cubicBezTo>
                  <a:cubicBezTo>
                    <a:pt x="2100" y="10687"/>
                    <a:pt x="3296" y="11178"/>
                    <a:pt x="4504" y="11329"/>
                  </a:cubicBezTo>
                  <a:cubicBezTo>
                    <a:pt x="5713" y="11479"/>
                    <a:pt x="6942" y="11309"/>
                    <a:pt x="8127" y="11023"/>
                  </a:cubicBezTo>
                  <a:cubicBezTo>
                    <a:pt x="9310" y="10738"/>
                    <a:pt x="10522" y="10301"/>
                    <a:pt x="11326" y="9388"/>
                  </a:cubicBezTo>
                  <a:cubicBezTo>
                    <a:pt x="11820" y="8825"/>
                    <a:pt x="12124" y="8119"/>
                    <a:pt x="12352" y="7404"/>
                  </a:cubicBezTo>
                  <a:cubicBezTo>
                    <a:pt x="12654" y="6461"/>
                    <a:pt x="12839" y="5487"/>
                    <a:pt x="13023" y="4513"/>
                  </a:cubicBezTo>
                  <a:cubicBezTo>
                    <a:pt x="13214" y="3504"/>
                    <a:pt x="13716" y="1814"/>
                    <a:pt x="13849"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5"/>
            <p:cNvSpPr/>
            <p:nvPr/>
          </p:nvSpPr>
          <p:spPr>
            <a:xfrm>
              <a:off x="1556950" y="2317275"/>
              <a:ext cx="289325" cy="373550"/>
            </a:xfrm>
            <a:custGeom>
              <a:avLst/>
              <a:gdLst/>
              <a:ahLst/>
              <a:cxnLst/>
              <a:rect l="l" t="t" r="r" b="b"/>
              <a:pathLst>
                <a:path w="11573" h="14942" fill="none" extrusionOk="0">
                  <a:moveTo>
                    <a:pt x="1" y="14942"/>
                  </a:moveTo>
                  <a:cubicBezTo>
                    <a:pt x="884" y="14545"/>
                    <a:pt x="1820" y="14230"/>
                    <a:pt x="2591" y="13641"/>
                  </a:cubicBezTo>
                  <a:cubicBezTo>
                    <a:pt x="3698" y="12794"/>
                    <a:pt x="4351" y="11457"/>
                    <a:pt x="4665" y="10092"/>
                  </a:cubicBezTo>
                  <a:cubicBezTo>
                    <a:pt x="4903" y="9062"/>
                    <a:pt x="4969" y="7999"/>
                    <a:pt x="5221" y="6972"/>
                  </a:cubicBezTo>
                  <a:cubicBezTo>
                    <a:pt x="5473" y="5945"/>
                    <a:pt x="5948" y="4921"/>
                    <a:pt x="6802" y="4307"/>
                  </a:cubicBezTo>
                  <a:cubicBezTo>
                    <a:pt x="7311" y="3942"/>
                    <a:pt x="7917" y="3749"/>
                    <a:pt x="8486" y="3493"/>
                  </a:cubicBezTo>
                  <a:cubicBezTo>
                    <a:pt x="9957" y="2833"/>
                    <a:pt x="11296" y="1602"/>
                    <a:pt x="11573"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5"/>
            <p:cNvSpPr/>
            <p:nvPr/>
          </p:nvSpPr>
          <p:spPr>
            <a:xfrm>
              <a:off x="1467675" y="2243525"/>
              <a:ext cx="85175" cy="424175"/>
            </a:xfrm>
            <a:custGeom>
              <a:avLst/>
              <a:gdLst/>
              <a:ahLst/>
              <a:cxnLst/>
              <a:rect l="l" t="t" r="r" b="b"/>
              <a:pathLst>
                <a:path w="3407" h="16967" fill="none" extrusionOk="0">
                  <a:moveTo>
                    <a:pt x="1604" y="16967"/>
                  </a:moveTo>
                  <a:cubicBezTo>
                    <a:pt x="2808" y="15086"/>
                    <a:pt x="2950" y="12574"/>
                    <a:pt x="1969" y="10568"/>
                  </a:cubicBezTo>
                  <a:cubicBezTo>
                    <a:pt x="1741" y="10103"/>
                    <a:pt x="1459" y="9666"/>
                    <a:pt x="1198" y="9219"/>
                  </a:cubicBezTo>
                  <a:cubicBezTo>
                    <a:pt x="764" y="8473"/>
                    <a:pt x="383" y="7681"/>
                    <a:pt x="231" y="6831"/>
                  </a:cubicBezTo>
                  <a:cubicBezTo>
                    <a:pt x="1" y="5541"/>
                    <a:pt x="323" y="4195"/>
                    <a:pt x="939" y="3038"/>
                  </a:cubicBezTo>
                  <a:cubicBezTo>
                    <a:pt x="1554" y="1880"/>
                    <a:pt x="2449" y="895"/>
                    <a:pt x="3406"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5"/>
            <p:cNvSpPr/>
            <p:nvPr/>
          </p:nvSpPr>
          <p:spPr>
            <a:xfrm>
              <a:off x="1290225" y="2405275"/>
              <a:ext cx="175925" cy="177650"/>
            </a:xfrm>
            <a:custGeom>
              <a:avLst/>
              <a:gdLst/>
              <a:ahLst/>
              <a:cxnLst/>
              <a:rect l="l" t="t" r="r" b="b"/>
              <a:pathLst>
                <a:path w="7037" h="7106" fill="none" extrusionOk="0">
                  <a:moveTo>
                    <a:pt x="124" y="0"/>
                  </a:moveTo>
                  <a:cubicBezTo>
                    <a:pt x="0" y="1049"/>
                    <a:pt x="520" y="2149"/>
                    <a:pt x="1409" y="2719"/>
                  </a:cubicBezTo>
                  <a:cubicBezTo>
                    <a:pt x="2040" y="3124"/>
                    <a:pt x="2798" y="3262"/>
                    <a:pt x="3524" y="3447"/>
                  </a:cubicBezTo>
                  <a:cubicBezTo>
                    <a:pt x="4250" y="3631"/>
                    <a:pt x="5000" y="3894"/>
                    <a:pt x="5485" y="4464"/>
                  </a:cubicBezTo>
                  <a:cubicBezTo>
                    <a:pt x="5612" y="4612"/>
                    <a:pt x="5715" y="4777"/>
                    <a:pt x="5819" y="4939"/>
                  </a:cubicBezTo>
                  <a:cubicBezTo>
                    <a:pt x="6027" y="5266"/>
                    <a:pt x="6232" y="5591"/>
                    <a:pt x="6439" y="5918"/>
                  </a:cubicBezTo>
                  <a:cubicBezTo>
                    <a:pt x="6677" y="6294"/>
                    <a:pt x="6919" y="6676"/>
                    <a:pt x="7037" y="7106"/>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5"/>
            <p:cNvSpPr/>
            <p:nvPr/>
          </p:nvSpPr>
          <p:spPr>
            <a:xfrm>
              <a:off x="1533550" y="2757000"/>
              <a:ext cx="11075" cy="20475"/>
            </a:xfrm>
            <a:custGeom>
              <a:avLst/>
              <a:gdLst/>
              <a:ahLst/>
              <a:cxnLst/>
              <a:rect l="l" t="t" r="r" b="b"/>
              <a:pathLst>
                <a:path w="443" h="819" fill="none" extrusionOk="0">
                  <a:moveTo>
                    <a:pt x="1" y="0"/>
                  </a:moveTo>
                  <a:cubicBezTo>
                    <a:pt x="108" y="293"/>
                    <a:pt x="225" y="595"/>
                    <a:pt x="442" y="81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5"/>
            <p:cNvSpPr/>
            <p:nvPr/>
          </p:nvSpPr>
          <p:spPr>
            <a:xfrm>
              <a:off x="1602000" y="2792450"/>
              <a:ext cx="57100" cy="16850"/>
            </a:xfrm>
            <a:custGeom>
              <a:avLst/>
              <a:gdLst/>
              <a:ahLst/>
              <a:cxnLst/>
              <a:rect l="l" t="t" r="r" b="b"/>
              <a:pathLst>
                <a:path w="2284" h="674" fill="none" extrusionOk="0">
                  <a:moveTo>
                    <a:pt x="0" y="0"/>
                  </a:moveTo>
                  <a:cubicBezTo>
                    <a:pt x="254" y="168"/>
                    <a:pt x="511" y="335"/>
                    <a:pt x="797" y="441"/>
                  </a:cubicBezTo>
                  <a:cubicBezTo>
                    <a:pt x="950" y="498"/>
                    <a:pt x="1109" y="535"/>
                    <a:pt x="1269" y="572"/>
                  </a:cubicBezTo>
                  <a:cubicBezTo>
                    <a:pt x="1402" y="603"/>
                    <a:pt x="1536" y="632"/>
                    <a:pt x="1672" y="643"/>
                  </a:cubicBezTo>
                  <a:cubicBezTo>
                    <a:pt x="1877" y="658"/>
                    <a:pt x="2083" y="628"/>
                    <a:pt x="2284" y="67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5"/>
            <p:cNvSpPr/>
            <p:nvPr/>
          </p:nvSpPr>
          <p:spPr>
            <a:xfrm>
              <a:off x="1708875" y="2777175"/>
              <a:ext cx="56775" cy="9250"/>
            </a:xfrm>
            <a:custGeom>
              <a:avLst/>
              <a:gdLst/>
              <a:ahLst/>
              <a:cxnLst/>
              <a:rect l="l" t="t" r="r" b="b"/>
              <a:pathLst>
                <a:path w="2271" h="370" fill="none" extrusionOk="0">
                  <a:moveTo>
                    <a:pt x="1" y="344"/>
                  </a:moveTo>
                  <a:cubicBezTo>
                    <a:pt x="369" y="332"/>
                    <a:pt x="742" y="370"/>
                    <a:pt x="1107" y="319"/>
                  </a:cubicBezTo>
                  <a:cubicBezTo>
                    <a:pt x="1356" y="284"/>
                    <a:pt x="1596" y="211"/>
                    <a:pt x="1835" y="137"/>
                  </a:cubicBezTo>
                  <a:lnTo>
                    <a:pt x="2271" y="1"/>
                  </a:ln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5"/>
            <p:cNvSpPr/>
            <p:nvPr/>
          </p:nvSpPr>
          <p:spPr>
            <a:xfrm>
              <a:off x="1557050" y="2713175"/>
              <a:ext cx="105600" cy="64475"/>
            </a:xfrm>
            <a:custGeom>
              <a:avLst/>
              <a:gdLst/>
              <a:ahLst/>
              <a:cxnLst/>
              <a:rect l="l" t="t" r="r" b="b"/>
              <a:pathLst>
                <a:path w="4224" h="2579" fill="none" extrusionOk="0">
                  <a:moveTo>
                    <a:pt x="1" y="2489"/>
                  </a:moveTo>
                  <a:cubicBezTo>
                    <a:pt x="290" y="2568"/>
                    <a:pt x="593" y="2570"/>
                    <a:pt x="893" y="2573"/>
                  </a:cubicBezTo>
                  <a:cubicBezTo>
                    <a:pt x="1192" y="2575"/>
                    <a:pt x="1495" y="2578"/>
                    <a:pt x="1782" y="2493"/>
                  </a:cubicBezTo>
                  <a:cubicBezTo>
                    <a:pt x="2025" y="2421"/>
                    <a:pt x="2247" y="2288"/>
                    <a:pt x="2466" y="2157"/>
                  </a:cubicBezTo>
                  <a:cubicBezTo>
                    <a:pt x="2693" y="2019"/>
                    <a:pt x="2921" y="1882"/>
                    <a:pt x="3125" y="1712"/>
                  </a:cubicBezTo>
                  <a:cubicBezTo>
                    <a:pt x="3654" y="1275"/>
                    <a:pt x="4005" y="653"/>
                    <a:pt x="4224"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5"/>
            <p:cNvSpPr/>
            <p:nvPr/>
          </p:nvSpPr>
          <p:spPr>
            <a:xfrm>
              <a:off x="1754700" y="2586875"/>
              <a:ext cx="34200" cy="160975"/>
            </a:xfrm>
            <a:custGeom>
              <a:avLst/>
              <a:gdLst/>
              <a:ahLst/>
              <a:cxnLst/>
              <a:rect l="l" t="t" r="r" b="b"/>
              <a:pathLst>
                <a:path w="1368" h="6439" fill="none" extrusionOk="0">
                  <a:moveTo>
                    <a:pt x="1" y="1"/>
                  </a:moveTo>
                  <a:cubicBezTo>
                    <a:pt x="985" y="1976"/>
                    <a:pt x="1368" y="4249"/>
                    <a:pt x="1081" y="6438"/>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5"/>
            <p:cNvSpPr/>
            <p:nvPr/>
          </p:nvSpPr>
          <p:spPr>
            <a:xfrm>
              <a:off x="1812150" y="2630675"/>
              <a:ext cx="34225" cy="60350"/>
            </a:xfrm>
            <a:custGeom>
              <a:avLst/>
              <a:gdLst/>
              <a:ahLst/>
              <a:cxnLst/>
              <a:rect l="l" t="t" r="r" b="b"/>
              <a:pathLst>
                <a:path w="1369" h="2414" fill="none" extrusionOk="0">
                  <a:moveTo>
                    <a:pt x="1" y="2413"/>
                  </a:moveTo>
                  <a:cubicBezTo>
                    <a:pt x="758" y="1840"/>
                    <a:pt x="1266" y="945"/>
                    <a:pt x="1369"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5"/>
            <p:cNvSpPr/>
            <p:nvPr/>
          </p:nvSpPr>
          <p:spPr>
            <a:xfrm>
              <a:off x="1596750" y="2538425"/>
              <a:ext cx="24400" cy="132375"/>
            </a:xfrm>
            <a:custGeom>
              <a:avLst/>
              <a:gdLst/>
              <a:ahLst/>
              <a:cxnLst/>
              <a:rect l="l" t="t" r="r" b="b"/>
              <a:pathLst>
                <a:path w="976" h="5295" fill="none" extrusionOk="0">
                  <a:moveTo>
                    <a:pt x="227" y="5294"/>
                  </a:moveTo>
                  <a:cubicBezTo>
                    <a:pt x="483" y="5090"/>
                    <a:pt x="610" y="4754"/>
                    <a:pt x="674" y="4432"/>
                  </a:cubicBezTo>
                  <a:cubicBezTo>
                    <a:pt x="976" y="2937"/>
                    <a:pt x="733" y="1338"/>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5"/>
            <p:cNvSpPr/>
            <p:nvPr/>
          </p:nvSpPr>
          <p:spPr>
            <a:xfrm>
              <a:off x="1657525" y="2569800"/>
              <a:ext cx="36600" cy="44975"/>
            </a:xfrm>
            <a:custGeom>
              <a:avLst/>
              <a:gdLst/>
              <a:ahLst/>
              <a:cxnLst/>
              <a:rect l="l" t="t" r="r" b="b"/>
              <a:pathLst>
                <a:path w="1464" h="1799" fill="none" extrusionOk="0">
                  <a:moveTo>
                    <a:pt x="0" y="1799"/>
                  </a:moveTo>
                  <a:cubicBezTo>
                    <a:pt x="738" y="1480"/>
                    <a:pt x="1301" y="788"/>
                    <a:pt x="1464"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5"/>
            <p:cNvSpPr/>
            <p:nvPr/>
          </p:nvSpPr>
          <p:spPr>
            <a:xfrm>
              <a:off x="1601725" y="2346425"/>
              <a:ext cx="69375" cy="232750"/>
            </a:xfrm>
            <a:custGeom>
              <a:avLst/>
              <a:gdLst/>
              <a:ahLst/>
              <a:cxnLst/>
              <a:rect l="l" t="t" r="r" b="b"/>
              <a:pathLst>
                <a:path w="2775" h="9310" fill="none" extrusionOk="0">
                  <a:moveTo>
                    <a:pt x="290" y="1"/>
                  </a:moveTo>
                  <a:cubicBezTo>
                    <a:pt x="0" y="1196"/>
                    <a:pt x="77" y="2477"/>
                    <a:pt x="509" y="3628"/>
                  </a:cubicBezTo>
                  <a:cubicBezTo>
                    <a:pt x="839" y="4506"/>
                    <a:pt x="1362" y="5296"/>
                    <a:pt x="1779" y="6135"/>
                  </a:cubicBezTo>
                  <a:cubicBezTo>
                    <a:pt x="2276" y="7134"/>
                    <a:pt x="2593" y="8208"/>
                    <a:pt x="2775" y="9309"/>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5"/>
            <p:cNvSpPr/>
            <p:nvPr/>
          </p:nvSpPr>
          <p:spPr>
            <a:xfrm>
              <a:off x="1703100" y="2410500"/>
              <a:ext cx="105250" cy="43625"/>
            </a:xfrm>
            <a:custGeom>
              <a:avLst/>
              <a:gdLst/>
              <a:ahLst/>
              <a:cxnLst/>
              <a:rect l="l" t="t" r="r" b="b"/>
              <a:pathLst>
                <a:path w="4210" h="1745" fill="none" extrusionOk="0">
                  <a:moveTo>
                    <a:pt x="0" y="1745"/>
                  </a:moveTo>
                  <a:cubicBezTo>
                    <a:pt x="1222" y="832"/>
                    <a:pt x="2825" y="639"/>
                    <a:pt x="421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5"/>
            <p:cNvSpPr/>
            <p:nvPr/>
          </p:nvSpPr>
          <p:spPr>
            <a:xfrm>
              <a:off x="1728050" y="2253425"/>
              <a:ext cx="45725" cy="170825"/>
            </a:xfrm>
            <a:custGeom>
              <a:avLst/>
              <a:gdLst/>
              <a:ahLst/>
              <a:cxnLst/>
              <a:rect l="l" t="t" r="r" b="b"/>
              <a:pathLst>
                <a:path w="1829" h="6833" fill="none" extrusionOk="0">
                  <a:moveTo>
                    <a:pt x="0" y="6832"/>
                  </a:moveTo>
                  <a:cubicBezTo>
                    <a:pt x="350" y="6368"/>
                    <a:pt x="474" y="5772"/>
                    <a:pt x="503" y="5193"/>
                  </a:cubicBezTo>
                  <a:cubicBezTo>
                    <a:pt x="529" y="4614"/>
                    <a:pt x="469" y="4032"/>
                    <a:pt x="492" y="3452"/>
                  </a:cubicBezTo>
                  <a:cubicBezTo>
                    <a:pt x="527" y="2547"/>
                    <a:pt x="769" y="1649"/>
                    <a:pt x="1192" y="847"/>
                  </a:cubicBezTo>
                  <a:cubicBezTo>
                    <a:pt x="1358" y="533"/>
                    <a:pt x="1556" y="227"/>
                    <a:pt x="1828"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5"/>
            <p:cNvSpPr/>
            <p:nvPr/>
          </p:nvSpPr>
          <p:spPr>
            <a:xfrm>
              <a:off x="1495650" y="2555500"/>
              <a:ext cx="26975" cy="89850"/>
            </a:xfrm>
            <a:custGeom>
              <a:avLst/>
              <a:gdLst/>
              <a:ahLst/>
              <a:cxnLst/>
              <a:rect l="l" t="t" r="r" b="b"/>
              <a:pathLst>
                <a:path w="1079" h="3594" fill="none" extrusionOk="0">
                  <a:moveTo>
                    <a:pt x="951" y="3594"/>
                  </a:moveTo>
                  <a:cubicBezTo>
                    <a:pt x="1079" y="2978"/>
                    <a:pt x="911" y="2340"/>
                    <a:pt x="679" y="1756"/>
                  </a:cubicBezTo>
                  <a:cubicBezTo>
                    <a:pt x="448" y="1173"/>
                    <a:pt x="150" y="610"/>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5"/>
            <p:cNvSpPr/>
            <p:nvPr/>
          </p:nvSpPr>
          <p:spPr>
            <a:xfrm>
              <a:off x="1521625" y="2492075"/>
              <a:ext cx="8950" cy="51275"/>
            </a:xfrm>
            <a:custGeom>
              <a:avLst/>
              <a:gdLst/>
              <a:ahLst/>
              <a:cxnLst/>
              <a:rect l="l" t="t" r="r" b="b"/>
              <a:pathLst>
                <a:path w="358" h="2051" fill="none" extrusionOk="0">
                  <a:moveTo>
                    <a:pt x="319" y="2051"/>
                  </a:moveTo>
                  <a:cubicBezTo>
                    <a:pt x="294" y="1659"/>
                    <a:pt x="357" y="1264"/>
                    <a:pt x="297" y="876"/>
                  </a:cubicBezTo>
                  <a:cubicBezTo>
                    <a:pt x="247" y="571"/>
                    <a:pt x="124" y="284"/>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5"/>
            <p:cNvSpPr/>
            <p:nvPr/>
          </p:nvSpPr>
          <p:spPr>
            <a:xfrm>
              <a:off x="1387200" y="2398100"/>
              <a:ext cx="129500" cy="109600"/>
            </a:xfrm>
            <a:custGeom>
              <a:avLst/>
              <a:gdLst/>
              <a:ahLst/>
              <a:cxnLst/>
              <a:rect l="l" t="t" r="r" b="b"/>
              <a:pathLst>
                <a:path w="5180" h="4384" fill="none" extrusionOk="0">
                  <a:moveTo>
                    <a:pt x="1" y="0"/>
                  </a:moveTo>
                  <a:cubicBezTo>
                    <a:pt x="278" y="528"/>
                    <a:pt x="634" y="1027"/>
                    <a:pt x="1113" y="1382"/>
                  </a:cubicBezTo>
                  <a:cubicBezTo>
                    <a:pt x="1789" y="1881"/>
                    <a:pt x="2670" y="2063"/>
                    <a:pt x="3309" y="2610"/>
                  </a:cubicBezTo>
                  <a:cubicBezTo>
                    <a:pt x="3639" y="2892"/>
                    <a:pt x="3886" y="3258"/>
                    <a:pt x="4163" y="3594"/>
                  </a:cubicBezTo>
                  <a:cubicBezTo>
                    <a:pt x="4440" y="3929"/>
                    <a:pt x="4765" y="4249"/>
                    <a:pt x="5179" y="4383"/>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5"/>
            <p:cNvSpPr/>
            <p:nvPr/>
          </p:nvSpPr>
          <p:spPr>
            <a:xfrm>
              <a:off x="1474350" y="2318575"/>
              <a:ext cx="40750" cy="100300"/>
            </a:xfrm>
            <a:custGeom>
              <a:avLst/>
              <a:gdLst/>
              <a:ahLst/>
              <a:cxnLst/>
              <a:rect l="l" t="t" r="r" b="b"/>
              <a:pathLst>
                <a:path w="1630" h="4012" fill="none" extrusionOk="0">
                  <a:moveTo>
                    <a:pt x="1" y="4012"/>
                  </a:moveTo>
                  <a:cubicBezTo>
                    <a:pt x="31" y="3625"/>
                    <a:pt x="104" y="3242"/>
                    <a:pt x="175" y="2861"/>
                  </a:cubicBezTo>
                  <a:cubicBezTo>
                    <a:pt x="263" y="2403"/>
                    <a:pt x="350" y="1943"/>
                    <a:pt x="529" y="1513"/>
                  </a:cubicBezTo>
                  <a:cubicBezTo>
                    <a:pt x="661" y="1197"/>
                    <a:pt x="836" y="903"/>
                    <a:pt x="1027" y="619"/>
                  </a:cubicBezTo>
                  <a:cubicBezTo>
                    <a:pt x="1190" y="378"/>
                    <a:pt x="1372" y="134"/>
                    <a:pt x="163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5"/>
            <p:cNvSpPr/>
            <p:nvPr/>
          </p:nvSpPr>
          <p:spPr>
            <a:xfrm>
              <a:off x="1415975" y="2234250"/>
              <a:ext cx="55625" cy="161675"/>
            </a:xfrm>
            <a:custGeom>
              <a:avLst/>
              <a:gdLst/>
              <a:ahLst/>
              <a:cxnLst/>
              <a:rect l="l" t="t" r="r" b="b"/>
              <a:pathLst>
                <a:path w="2225" h="6467" fill="none" extrusionOk="0">
                  <a:moveTo>
                    <a:pt x="1060" y="1"/>
                  </a:moveTo>
                  <a:cubicBezTo>
                    <a:pt x="869" y="200"/>
                    <a:pt x="724" y="437"/>
                    <a:pt x="598" y="683"/>
                  </a:cubicBezTo>
                  <a:cubicBezTo>
                    <a:pt x="269" y="1320"/>
                    <a:pt x="52" y="2022"/>
                    <a:pt x="27" y="2740"/>
                  </a:cubicBezTo>
                  <a:cubicBezTo>
                    <a:pt x="1" y="3456"/>
                    <a:pt x="173" y="4188"/>
                    <a:pt x="567" y="4787"/>
                  </a:cubicBezTo>
                  <a:cubicBezTo>
                    <a:pt x="998" y="5441"/>
                    <a:pt x="1652" y="5935"/>
                    <a:pt x="2225" y="6467"/>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5"/>
            <p:cNvSpPr/>
            <p:nvPr/>
          </p:nvSpPr>
          <p:spPr>
            <a:xfrm>
              <a:off x="1400700" y="2521675"/>
              <a:ext cx="56075" cy="40325"/>
            </a:xfrm>
            <a:custGeom>
              <a:avLst/>
              <a:gdLst/>
              <a:ahLst/>
              <a:cxnLst/>
              <a:rect l="l" t="t" r="r" b="b"/>
              <a:pathLst>
                <a:path w="2243" h="1613" fill="none" extrusionOk="0">
                  <a:moveTo>
                    <a:pt x="2243" y="1613"/>
                  </a:moveTo>
                  <a:cubicBezTo>
                    <a:pt x="1893" y="1580"/>
                    <a:pt x="1561" y="1402"/>
                    <a:pt x="1341" y="1130"/>
                  </a:cubicBezTo>
                  <a:cubicBezTo>
                    <a:pt x="1223" y="986"/>
                    <a:pt x="1137" y="820"/>
                    <a:pt x="1030" y="669"/>
                  </a:cubicBezTo>
                  <a:cubicBezTo>
                    <a:pt x="915" y="507"/>
                    <a:pt x="775" y="364"/>
                    <a:pt x="614" y="246"/>
                  </a:cubicBezTo>
                  <a:cubicBezTo>
                    <a:pt x="434" y="114"/>
                    <a:pt x="223" y="11"/>
                    <a:pt x="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5"/>
            <p:cNvSpPr/>
            <p:nvPr/>
          </p:nvSpPr>
          <p:spPr>
            <a:xfrm>
              <a:off x="1357200" y="2473600"/>
              <a:ext cx="41650" cy="24275"/>
            </a:xfrm>
            <a:custGeom>
              <a:avLst/>
              <a:gdLst/>
              <a:ahLst/>
              <a:cxnLst/>
              <a:rect l="l" t="t" r="r" b="b"/>
              <a:pathLst>
                <a:path w="1666" h="971" fill="none" extrusionOk="0">
                  <a:moveTo>
                    <a:pt x="1665" y="971"/>
                  </a:moveTo>
                  <a:cubicBezTo>
                    <a:pt x="1190" y="536"/>
                    <a:pt x="589" y="266"/>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5"/>
            <p:cNvSpPr/>
            <p:nvPr/>
          </p:nvSpPr>
          <p:spPr>
            <a:xfrm>
              <a:off x="1278450" y="2472200"/>
              <a:ext cx="93075" cy="25400"/>
            </a:xfrm>
            <a:custGeom>
              <a:avLst/>
              <a:gdLst/>
              <a:ahLst/>
              <a:cxnLst/>
              <a:rect l="l" t="t" r="r" b="b"/>
              <a:pathLst>
                <a:path w="3723" h="1016" fill="none" extrusionOk="0">
                  <a:moveTo>
                    <a:pt x="3723" y="698"/>
                  </a:moveTo>
                  <a:cubicBezTo>
                    <a:pt x="3098" y="697"/>
                    <a:pt x="2485" y="847"/>
                    <a:pt x="1869" y="954"/>
                  </a:cubicBezTo>
                  <a:cubicBezTo>
                    <a:pt x="1680" y="986"/>
                    <a:pt x="1488" y="1016"/>
                    <a:pt x="1298" y="993"/>
                  </a:cubicBezTo>
                  <a:cubicBezTo>
                    <a:pt x="1104" y="971"/>
                    <a:pt x="920" y="899"/>
                    <a:pt x="745" y="817"/>
                  </a:cubicBezTo>
                  <a:cubicBezTo>
                    <a:pt x="570" y="735"/>
                    <a:pt x="397" y="640"/>
                    <a:pt x="258" y="507"/>
                  </a:cubicBezTo>
                  <a:cubicBezTo>
                    <a:pt x="119" y="371"/>
                    <a:pt x="14" y="193"/>
                    <a:pt x="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5"/>
            <p:cNvSpPr/>
            <p:nvPr/>
          </p:nvSpPr>
          <p:spPr>
            <a:xfrm>
              <a:off x="1302200" y="2406175"/>
              <a:ext cx="6125" cy="47650"/>
            </a:xfrm>
            <a:custGeom>
              <a:avLst/>
              <a:gdLst/>
              <a:ahLst/>
              <a:cxnLst/>
              <a:rect l="l" t="t" r="r" b="b"/>
              <a:pathLst>
                <a:path w="245" h="1906" fill="none" extrusionOk="0">
                  <a:moveTo>
                    <a:pt x="157" y="1905"/>
                  </a:moveTo>
                  <a:cubicBezTo>
                    <a:pt x="0" y="1623"/>
                    <a:pt x="26" y="1275"/>
                    <a:pt x="88" y="959"/>
                  </a:cubicBezTo>
                  <a:cubicBezTo>
                    <a:pt x="149" y="641"/>
                    <a:pt x="245" y="323"/>
                    <a:pt x="21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5"/>
            <p:cNvSpPr/>
            <p:nvPr/>
          </p:nvSpPr>
          <p:spPr>
            <a:xfrm>
              <a:off x="1429650" y="2702800"/>
              <a:ext cx="35525" cy="104300"/>
            </a:xfrm>
            <a:custGeom>
              <a:avLst/>
              <a:gdLst/>
              <a:ahLst/>
              <a:cxnLst/>
              <a:rect l="l" t="t" r="r" b="b"/>
              <a:pathLst>
                <a:path w="1421" h="4172" fill="none" extrusionOk="0">
                  <a:moveTo>
                    <a:pt x="1421" y="1"/>
                  </a:moveTo>
                  <a:cubicBezTo>
                    <a:pt x="1305" y="25"/>
                    <a:pt x="1218" y="121"/>
                    <a:pt x="1144" y="211"/>
                  </a:cubicBezTo>
                  <a:cubicBezTo>
                    <a:pt x="948" y="453"/>
                    <a:pt x="766" y="708"/>
                    <a:pt x="605" y="972"/>
                  </a:cubicBezTo>
                  <a:cubicBezTo>
                    <a:pt x="566" y="1035"/>
                    <a:pt x="477" y="1191"/>
                    <a:pt x="445" y="1258"/>
                  </a:cubicBezTo>
                  <a:cubicBezTo>
                    <a:pt x="410" y="1326"/>
                    <a:pt x="339" y="1467"/>
                    <a:pt x="312" y="1538"/>
                  </a:cubicBezTo>
                  <a:cubicBezTo>
                    <a:pt x="1" y="2347"/>
                    <a:pt x="49" y="3340"/>
                    <a:pt x="293" y="417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5"/>
            <p:cNvSpPr/>
            <p:nvPr/>
          </p:nvSpPr>
          <p:spPr>
            <a:xfrm>
              <a:off x="1328775" y="2688125"/>
              <a:ext cx="101800" cy="103850"/>
            </a:xfrm>
            <a:custGeom>
              <a:avLst/>
              <a:gdLst/>
              <a:ahLst/>
              <a:cxnLst/>
              <a:rect l="l" t="t" r="r" b="b"/>
              <a:pathLst>
                <a:path w="4072" h="4154" fill="none" extrusionOk="0">
                  <a:moveTo>
                    <a:pt x="4072" y="83"/>
                  </a:moveTo>
                  <a:cubicBezTo>
                    <a:pt x="3188" y="1"/>
                    <a:pt x="2286" y="314"/>
                    <a:pt x="1602" y="879"/>
                  </a:cubicBezTo>
                  <a:cubicBezTo>
                    <a:pt x="916" y="1442"/>
                    <a:pt x="442" y="2241"/>
                    <a:pt x="210" y="3098"/>
                  </a:cubicBezTo>
                  <a:cubicBezTo>
                    <a:pt x="115" y="3444"/>
                    <a:pt x="57" y="3799"/>
                    <a:pt x="1" y="415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5"/>
            <p:cNvSpPr/>
            <p:nvPr/>
          </p:nvSpPr>
          <p:spPr>
            <a:xfrm>
              <a:off x="1283375" y="2583300"/>
              <a:ext cx="139075" cy="40775"/>
            </a:xfrm>
            <a:custGeom>
              <a:avLst/>
              <a:gdLst/>
              <a:ahLst/>
              <a:cxnLst/>
              <a:rect l="l" t="t" r="r" b="b"/>
              <a:pathLst>
                <a:path w="5563" h="1631" fill="none" extrusionOk="0">
                  <a:moveTo>
                    <a:pt x="5563" y="1631"/>
                  </a:moveTo>
                  <a:cubicBezTo>
                    <a:pt x="5553" y="1456"/>
                    <a:pt x="5469" y="1297"/>
                    <a:pt x="5388" y="1142"/>
                  </a:cubicBezTo>
                  <a:cubicBezTo>
                    <a:pt x="5239" y="858"/>
                    <a:pt x="5084" y="566"/>
                    <a:pt x="4836" y="364"/>
                  </a:cubicBezTo>
                  <a:cubicBezTo>
                    <a:pt x="4447" y="43"/>
                    <a:pt x="3899" y="1"/>
                    <a:pt x="3399" y="52"/>
                  </a:cubicBezTo>
                  <a:cubicBezTo>
                    <a:pt x="2289" y="168"/>
                    <a:pt x="1080" y="345"/>
                    <a:pt x="1" y="56"/>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5"/>
            <p:cNvSpPr/>
            <p:nvPr/>
          </p:nvSpPr>
          <p:spPr>
            <a:xfrm>
              <a:off x="1449225" y="2719675"/>
              <a:ext cx="17675" cy="62875"/>
            </a:xfrm>
            <a:custGeom>
              <a:avLst/>
              <a:gdLst/>
              <a:ahLst/>
              <a:cxnLst/>
              <a:rect l="l" t="t" r="r" b="b"/>
              <a:pathLst>
                <a:path w="707" h="2515" fill="none" extrusionOk="0">
                  <a:moveTo>
                    <a:pt x="23" y="1"/>
                  </a:moveTo>
                  <a:cubicBezTo>
                    <a:pt x="1" y="439"/>
                    <a:pt x="83" y="877"/>
                    <a:pt x="214" y="1296"/>
                  </a:cubicBezTo>
                  <a:cubicBezTo>
                    <a:pt x="346" y="1714"/>
                    <a:pt x="527" y="2115"/>
                    <a:pt x="707" y="2515"/>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5"/>
            <p:cNvSpPr/>
            <p:nvPr/>
          </p:nvSpPr>
          <p:spPr>
            <a:xfrm>
              <a:off x="1415975" y="2744175"/>
              <a:ext cx="20775" cy="49950"/>
            </a:xfrm>
            <a:custGeom>
              <a:avLst/>
              <a:gdLst/>
              <a:ahLst/>
              <a:cxnLst/>
              <a:rect l="l" t="t" r="r" b="b"/>
              <a:pathLst>
                <a:path w="831" h="1998" fill="none" extrusionOk="0">
                  <a:moveTo>
                    <a:pt x="1" y="1997"/>
                  </a:moveTo>
                  <a:cubicBezTo>
                    <a:pt x="69" y="1634"/>
                    <a:pt x="123" y="1268"/>
                    <a:pt x="239" y="918"/>
                  </a:cubicBezTo>
                  <a:cubicBezTo>
                    <a:pt x="356" y="569"/>
                    <a:pt x="542" y="232"/>
                    <a:pt x="830"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5"/>
            <p:cNvSpPr/>
            <p:nvPr/>
          </p:nvSpPr>
          <p:spPr>
            <a:xfrm>
              <a:off x="1384150" y="2694700"/>
              <a:ext cx="12975" cy="65600"/>
            </a:xfrm>
            <a:custGeom>
              <a:avLst/>
              <a:gdLst/>
              <a:ahLst/>
              <a:cxnLst/>
              <a:rect l="l" t="t" r="r" b="b"/>
              <a:pathLst>
                <a:path w="519" h="2624" fill="none" extrusionOk="0">
                  <a:moveTo>
                    <a:pt x="519" y="0"/>
                  </a:moveTo>
                  <a:cubicBezTo>
                    <a:pt x="120" y="805"/>
                    <a:pt x="1" y="1745"/>
                    <a:pt x="186" y="262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5"/>
            <p:cNvSpPr/>
            <p:nvPr/>
          </p:nvSpPr>
          <p:spPr>
            <a:xfrm>
              <a:off x="1322350" y="2725900"/>
              <a:ext cx="30975" cy="33675"/>
            </a:xfrm>
            <a:custGeom>
              <a:avLst/>
              <a:gdLst/>
              <a:ahLst/>
              <a:cxnLst/>
              <a:rect l="l" t="t" r="r" b="b"/>
              <a:pathLst>
                <a:path w="1239" h="1347" fill="none" extrusionOk="0">
                  <a:moveTo>
                    <a:pt x="1" y="1347"/>
                  </a:moveTo>
                  <a:cubicBezTo>
                    <a:pt x="145" y="1089"/>
                    <a:pt x="305" y="841"/>
                    <a:pt x="483" y="603"/>
                  </a:cubicBezTo>
                  <a:cubicBezTo>
                    <a:pt x="558" y="502"/>
                    <a:pt x="637" y="402"/>
                    <a:pt x="731" y="318"/>
                  </a:cubicBezTo>
                  <a:cubicBezTo>
                    <a:pt x="880" y="185"/>
                    <a:pt x="1059" y="92"/>
                    <a:pt x="1238"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5"/>
            <p:cNvSpPr/>
            <p:nvPr/>
          </p:nvSpPr>
          <p:spPr>
            <a:xfrm>
              <a:off x="1346825" y="2598925"/>
              <a:ext cx="66600" cy="9625"/>
            </a:xfrm>
            <a:custGeom>
              <a:avLst/>
              <a:gdLst/>
              <a:ahLst/>
              <a:cxnLst/>
              <a:rect l="l" t="t" r="r" b="b"/>
              <a:pathLst>
                <a:path w="2664" h="385" fill="none" extrusionOk="0">
                  <a:moveTo>
                    <a:pt x="2663" y="171"/>
                  </a:moveTo>
                  <a:cubicBezTo>
                    <a:pt x="2312" y="48"/>
                    <a:pt x="1935" y="1"/>
                    <a:pt x="1564" y="11"/>
                  </a:cubicBezTo>
                  <a:cubicBezTo>
                    <a:pt x="1191" y="21"/>
                    <a:pt x="822" y="89"/>
                    <a:pt x="465" y="188"/>
                  </a:cubicBezTo>
                  <a:cubicBezTo>
                    <a:pt x="301" y="233"/>
                    <a:pt x="138" y="286"/>
                    <a:pt x="0" y="38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5"/>
            <p:cNvSpPr/>
            <p:nvPr/>
          </p:nvSpPr>
          <p:spPr>
            <a:xfrm>
              <a:off x="1324125" y="2580900"/>
              <a:ext cx="19925" cy="6100"/>
            </a:xfrm>
            <a:custGeom>
              <a:avLst/>
              <a:gdLst/>
              <a:ahLst/>
              <a:cxnLst/>
              <a:rect l="l" t="t" r="r" b="b"/>
              <a:pathLst>
                <a:path w="797" h="244" fill="none" extrusionOk="0">
                  <a:moveTo>
                    <a:pt x="796" y="244"/>
                  </a:moveTo>
                  <a:cubicBezTo>
                    <a:pt x="531" y="206"/>
                    <a:pt x="273" y="131"/>
                    <a:pt x="31" y="20"/>
                  </a:cubicBezTo>
                  <a:cubicBezTo>
                    <a:pt x="23" y="18"/>
                    <a:pt x="6" y="4"/>
                    <a:pt x="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5"/>
            <p:cNvSpPr/>
            <p:nvPr/>
          </p:nvSpPr>
          <p:spPr>
            <a:xfrm>
              <a:off x="1275625" y="2588550"/>
              <a:ext cx="46150" cy="22100"/>
            </a:xfrm>
            <a:custGeom>
              <a:avLst/>
              <a:gdLst/>
              <a:ahLst/>
              <a:cxnLst/>
              <a:rect l="l" t="t" r="r" b="b"/>
              <a:pathLst>
                <a:path w="1846" h="884" fill="none" extrusionOk="0">
                  <a:moveTo>
                    <a:pt x="1845" y="1"/>
                  </a:moveTo>
                  <a:cubicBezTo>
                    <a:pt x="1637" y="32"/>
                    <a:pt x="1449" y="150"/>
                    <a:pt x="1282" y="279"/>
                  </a:cubicBezTo>
                  <a:cubicBezTo>
                    <a:pt x="1114" y="409"/>
                    <a:pt x="955" y="554"/>
                    <a:pt x="769" y="655"/>
                  </a:cubicBezTo>
                  <a:cubicBezTo>
                    <a:pt x="543" y="779"/>
                    <a:pt x="286" y="830"/>
                    <a:pt x="35" y="881"/>
                  </a:cubicBezTo>
                  <a:cubicBezTo>
                    <a:pt x="26" y="881"/>
                    <a:pt x="10" y="883"/>
                    <a:pt x="1" y="883"/>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64" name="Google Shape;3664;p55"/>
          <p:cNvPicPr preferRelativeResize="0">
            <a:picLocks noGrp="1"/>
          </p:cNvPicPr>
          <p:nvPr>
            <p:ph type="pic" idx="6"/>
          </p:nvPr>
        </p:nvPicPr>
        <p:blipFill rotWithShape="1">
          <a:blip r:embed="rId4">
            <a:alphaModFix/>
          </a:blip>
          <a:srcRect l="36436" r="36439"/>
          <a:stretch/>
        </p:blipFill>
        <p:spPr>
          <a:xfrm>
            <a:off x="7891100" y="159313"/>
            <a:ext cx="1143000" cy="2370300"/>
          </a:xfrm>
          <a:prstGeom prst="roundRect">
            <a:avLst>
              <a:gd name="adj" fmla="val 16667"/>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sp>
        <p:nvSpPr>
          <p:cNvPr id="3509" name="Google Shape;3509;p55"/>
          <p:cNvSpPr txBox="1">
            <a:spLocks noGrp="1"/>
          </p:cNvSpPr>
          <p:nvPr>
            <p:ph type="title"/>
          </p:nvPr>
        </p:nvSpPr>
        <p:spPr>
          <a:xfrm>
            <a:off x="937011" y="971672"/>
            <a:ext cx="473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b="1" dirty="0"/>
              <a:t>Common Problems faced by Elderly</a:t>
            </a:r>
            <a:endParaRPr sz="5400" b="1" dirty="0"/>
          </a:p>
        </p:txBody>
      </p:sp>
      <p:pic>
        <p:nvPicPr>
          <p:cNvPr id="3514" name="Google Shape;3514;p55"/>
          <p:cNvPicPr preferRelativeResize="0">
            <a:picLocks noGrp="1"/>
          </p:cNvPicPr>
          <p:nvPr>
            <p:ph type="pic" idx="5"/>
          </p:nvPr>
        </p:nvPicPr>
        <p:blipFill rotWithShape="1">
          <a:blip r:embed="rId3">
            <a:alphaModFix/>
          </a:blip>
          <a:srcRect l="22010" r="22010"/>
          <a:stretch/>
        </p:blipFill>
        <p:spPr>
          <a:xfrm>
            <a:off x="5459300" y="2628475"/>
            <a:ext cx="2358900" cy="2370300"/>
          </a:xfrm>
          <a:prstGeom prst="roundRect">
            <a:avLst>
              <a:gd name="adj" fmla="val 16667"/>
            </a:avLst>
          </a:prstGeom>
        </p:spPr>
      </p:pic>
      <p:grpSp>
        <p:nvGrpSpPr>
          <p:cNvPr id="3515" name="Google Shape;3515;p55"/>
          <p:cNvGrpSpPr/>
          <p:nvPr/>
        </p:nvGrpSpPr>
        <p:grpSpPr>
          <a:xfrm>
            <a:off x="7909590" y="2621194"/>
            <a:ext cx="1143018" cy="1142988"/>
            <a:chOff x="1248025" y="1572675"/>
            <a:chExt cx="604100" cy="600025"/>
          </a:xfrm>
        </p:grpSpPr>
        <p:sp>
          <p:nvSpPr>
            <p:cNvPr id="3516" name="Google Shape;3516;p55"/>
            <p:cNvSpPr/>
            <p:nvPr/>
          </p:nvSpPr>
          <p:spPr>
            <a:xfrm>
              <a:off x="1249225" y="1831125"/>
              <a:ext cx="309550" cy="341575"/>
            </a:xfrm>
            <a:custGeom>
              <a:avLst/>
              <a:gdLst/>
              <a:ahLst/>
              <a:cxnLst/>
              <a:rect l="l" t="t" r="r" b="b"/>
              <a:pathLst>
                <a:path w="12382" h="13663" extrusionOk="0">
                  <a:moveTo>
                    <a:pt x="10038" y="0"/>
                  </a:moveTo>
                  <a:cubicBezTo>
                    <a:pt x="9690" y="0"/>
                    <a:pt x="9448" y="393"/>
                    <a:pt x="9141" y="479"/>
                  </a:cubicBezTo>
                  <a:cubicBezTo>
                    <a:pt x="8697" y="602"/>
                    <a:pt x="8335" y="662"/>
                    <a:pt x="7957" y="960"/>
                  </a:cubicBezTo>
                  <a:cubicBezTo>
                    <a:pt x="7579" y="1259"/>
                    <a:pt x="7286" y="1651"/>
                    <a:pt x="7036" y="2060"/>
                  </a:cubicBezTo>
                  <a:cubicBezTo>
                    <a:pt x="6845" y="2372"/>
                    <a:pt x="6675" y="2702"/>
                    <a:pt x="6580" y="3058"/>
                  </a:cubicBezTo>
                  <a:cubicBezTo>
                    <a:pt x="6445" y="3577"/>
                    <a:pt x="6478" y="4123"/>
                    <a:pt x="6388" y="4651"/>
                  </a:cubicBezTo>
                  <a:cubicBezTo>
                    <a:pt x="6244" y="5494"/>
                    <a:pt x="5760" y="6288"/>
                    <a:pt x="5034" y="6740"/>
                  </a:cubicBezTo>
                  <a:cubicBezTo>
                    <a:pt x="4373" y="7154"/>
                    <a:pt x="3573" y="7264"/>
                    <a:pt x="2808" y="7416"/>
                  </a:cubicBezTo>
                  <a:cubicBezTo>
                    <a:pt x="2042" y="7567"/>
                    <a:pt x="1244" y="7796"/>
                    <a:pt x="712" y="8369"/>
                  </a:cubicBezTo>
                  <a:cubicBezTo>
                    <a:pt x="330" y="8783"/>
                    <a:pt x="130" y="9340"/>
                    <a:pt x="64" y="9899"/>
                  </a:cubicBezTo>
                  <a:cubicBezTo>
                    <a:pt x="0" y="10458"/>
                    <a:pt x="62" y="11024"/>
                    <a:pt x="150" y="11580"/>
                  </a:cubicBezTo>
                  <a:cubicBezTo>
                    <a:pt x="232" y="12093"/>
                    <a:pt x="289" y="12687"/>
                    <a:pt x="479" y="13172"/>
                  </a:cubicBezTo>
                  <a:cubicBezTo>
                    <a:pt x="630" y="13561"/>
                    <a:pt x="1091" y="13504"/>
                    <a:pt x="1450" y="13515"/>
                  </a:cubicBezTo>
                  <a:cubicBezTo>
                    <a:pt x="2572" y="13552"/>
                    <a:pt x="3697" y="13589"/>
                    <a:pt x="4821" y="13627"/>
                  </a:cubicBezTo>
                  <a:cubicBezTo>
                    <a:pt x="5357" y="13645"/>
                    <a:pt x="5896" y="13662"/>
                    <a:pt x="6434" y="13662"/>
                  </a:cubicBezTo>
                  <a:cubicBezTo>
                    <a:pt x="7331" y="13662"/>
                    <a:pt x="8225" y="13614"/>
                    <a:pt x="9101" y="13437"/>
                  </a:cubicBezTo>
                  <a:cubicBezTo>
                    <a:pt x="9686" y="13320"/>
                    <a:pt x="10288" y="13126"/>
                    <a:pt x="10688" y="12684"/>
                  </a:cubicBezTo>
                  <a:cubicBezTo>
                    <a:pt x="11344" y="11958"/>
                    <a:pt x="11236" y="10839"/>
                    <a:pt x="11572" y="9919"/>
                  </a:cubicBezTo>
                  <a:cubicBezTo>
                    <a:pt x="11803" y="9281"/>
                    <a:pt x="12262" y="8710"/>
                    <a:pt x="12308" y="8033"/>
                  </a:cubicBezTo>
                  <a:cubicBezTo>
                    <a:pt x="12382" y="6954"/>
                    <a:pt x="11413" y="6096"/>
                    <a:pt x="11128" y="5053"/>
                  </a:cubicBezTo>
                  <a:cubicBezTo>
                    <a:pt x="11123" y="5036"/>
                    <a:pt x="11120" y="5017"/>
                    <a:pt x="11110" y="4994"/>
                  </a:cubicBezTo>
                  <a:cubicBezTo>
                    <a:pt x="10932" y="4268"/>
                    <a:pt x="11112" y="3526"/>
                    <a:pt x="11274" y="2815"/>
                  </a:cubicBezTo>
                  <a:cubicBezTo>
                    <a:pt x="11390" y="2304"/>
                    <a:pt x="11763" y="1209"/>
                    <a:pt x="11341" y="754"/>
                  </a:cubicBezTo>
                  <a:cubicBezTo>
                    <a:pt x="11255" y="662"/>
                    <a:pt x="11136" y="615"/>
                    <a:pt x="11014" y="574"/>
                  </a:cubicBezTo>
                  <a:cubicBezTo>
                    <a:pt x="10983" y="826"/>
                    <a:pt x="10876" y="1070"/>
                    <a:pt x="10735" y="1282"/>
                  </a:cubicBezTo>
                  <a:cubicBezTo>
                    <a:pt x="10562" y="1543"/>
                    <a:pt x="10337" y="1765"/>
                    <a:pt x="10111" y="1979"/>
                  </a:cubicBezTo>
                  <a:cubicBezTo>
                    <a:pt x="9948" y="2133"/>
                    <a:pt x="9784" y="2285"/>
                    <a:pt x="9601" y="2413"/>
                  </a:cubicBezTo>
                  <a:cubicBezTo>
                    <a:pt x="9398" y="2555"/>
                    <a:pt x="9170" y="2671"/>
                    <a:pt x="9026" y="2872"/>
                  </a:cubicBezTo>
                  <a:cubicBezTo>
                    <a:pt x="8895" y="3059"/>
                    <a:pt x="8854" y="3293"/>
                    <a:pt x="8819" y="3519"/>
                  </a:cubicBezTo>
                  <a:cubicBezTo>
                    <a:pt x="8630" y="4711"/>
                    <a:pt x="8485" y="5969"/>
                    <a:pt x="7791" y="6957"/>
                  </a:cubicBezTo>
                  <a:cubicBezTo>
                    <a:pt x="7751" y="7014"/>
                    <a:pt x="7689" y="7074"/>
                    <a:pt x="7628" y="7074"/>
                  </a:cubicBezTo>
                  <a:cubicBezTo>
                    <a:pt x="7613" y="7074"/>
                    <a:pt x="7599" y="7070"/>
                    <a:pt x="7584" y="7062"/>
                  </a:cubicBezTo>
                  <a:cubicBezTo>
                    <a:pt x="7525" y="7031"/>
                    <a:pt x="7523" y="6944"/>
                    <a:pt x="7535" y="6877"/>
                  </a:cubicBezTo>
                  <a:cubicBezTo>
                    <a:pt x="7600" y="6547"/>
                    <a:pt x="7842" y="6281"/>
                    <a:pt x="7980" y="5973"/>
                  </a:cubicBezTo>
                  <a:cubicBezTo>
                    <a:pt x="8326" y="5191"/>
                    <a:pt x="7942" y="4265"/>
                    <a:pt x="8143" y="3434"/>
                  </a:cubicBezTo>
                  <a:cubicBezTo>
                    <a:pt x="8328" y="2665"/>
                    <a:pt x="8969" y="2110"/>
                    <a:pt x="9518" y="1539"/>
                  </a:cubicBezTo>
                  <a:cubicBezTo>
                    <a:pt x="9892" y="1149"/>
                    <a:pt x="10232" y="734"/>
                    <a:pt x="10565" y="311"/>
                  </a:cubicBezTo>
                  <a:cubicBezTo>
                    <a:pt x="10416" y="174"/>
                    <a:pt x="10270" y="27"/>
                    <a:pt x="10098" y="4"/>
                  </a:cubicBezTo>
                  <a:cubicBezTo>
                    <a:pt x="10078" y="2"/>
                    <a:pt x="10058" y="0"/>
                    <a:pt x="10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5"/>
            <p:cNvSpPr/>
            <p:nvPr/>
          </p:nvSpPr>
          <p:spPr>
            <a:xfrm>
              <a:off x="1537350" y="1854575"/>
              <a:ext cx="185975" cy="308125"/>
            </a:xfrm>
            <a:custGeom>
              <a:avLst/>
              <a:gdLst/>
              <a:ahLst/>
              <a:cxnLst/>
              <a:rect l="l" t="t" r="r" b="b"/>
              <a:pathLst>
                <a:path w="7439" h="12325" extrusionOk="0">
                  <a:moveTo>
                    <a:pt x="1260" y="0"/>
                  </a:moveTo>
                  <a:lnTo>
                    <a:pt x="1260" y="0"/>
                  </a:lnTo>
                  <a:cubicBezTo>
                    <a:pt x="900" y="129"/>
                    <a:pt x="803" y="747"/>
                    <a:pt x="725" y="1038"/>
                  </a:cubicBezTo>
                  <a:cubicBezTo>
                    <a:pt x="450" y="2072"/>
                    <a:pt x="1" y="3148"/>
                    <a:pt x="253" y="4232"/>
                  </a:cubicBezTo>
                  <a:cubicBezTo>
                    <a:pt x="409" y="4902"/>
                    <a:pt x="823" y="5482"/>
                    <a:pt x="1051" y="6130"/>
                  </a:cubicBezTo>
                  <a:cubicBezTo>
                    <a:pt x="1332" y="6917"/>
                    <a:pt x="1332" y="7801"/>
                    <a:pt x="1049" y="8587"/>
                  </a:cubicBezTo>
                  <a:cubicBezTo>
                    <a:pt x="725" y="9491"/>
                    <a:pt x="38" y="10308"/>
                    <a:pt x="78" y="11268"/>
                  </a:cubicBezTo>
                  <a:cubicBezTo>
                    <a:pt x="86" y="11485"/>
                    <a:pt x="136" y="11707"/>
                    <a:pt x="258" y="11889"/>
                  </a:cubicBezTo>
                  <a:cubicBezTo>
                    <a:pt x="511" y="12270"/>
                    <a:pt x="897" y="12324"/>
                    <a:pt x="1295" y="12324"/>
                  </a:cubicBezTo>
                  <a:cubicBezTo>
                    <a:pt x="1432" y="12324"/>
                    <a:pt x="1570" y="12318"/>
                    <a:pt x="1705" y="12316"/>
                  </a:cubicBezTo>
                  <a:cubicBezTo>
                    <a:pt x="2390" y="12307"/>
                    <a:pt x="3077" y="12282"/>
                    <a:pt x="3755" y="12175"/>
                  </a:cubicBezTo>
                  <a:cubicBezTo>
                    <a:pt x="4591" y="12042"/>
                    <a:pt x="5422" y="11774"/>
                    <a:pt x="6113" y="11286"/>
                  </a:cubicBezTo>
                  <a:cubicBezTo>
                    <a:pt x="6311" y="11149"/>
                    <a:pt x="6497" y="10991"/>
                    <a:pt x="6642" y="10799"/>
                  </a:cubicBezTo>
                  <a:cubicBezTo>
                    <a:pt x="6789" y="10605"/>
                    <a:pt x="6888" y="10380"/>
                    <a:pt x="6977" y="10154"/>
                  </a:cubicBezTo>
                  <a:cubicBezTo>
                    <a:pt x="7121" y="9783"/>
                    <a:pt x="7234" y="9399"/>
                    <a:pt x="7309" y="9007"/>
                  </a:cubicBezTo>
                  <a:cubicBezTo>
                    <a:pt x="7412" y="8453"/>
                    <a:pt x="7438" y="7886"/>
                    <a:pt x="7361" y="7328"/>
                  </a:cubicBezTo>
                  <a:cubicBezTo>
                    <a:pt x="7227" y="6375"/>
                    <a:pt x="6776" y="5453"/>
                    <a:pt x="6038" y="4837"/>
                  </a:cubicBezTo>
                  <a:cubicBezTo>
                    <a:pt x="5584" y="4459"/>
                    <a:pt x="5042" y="4206"/>
                    <a:pt x="4541" y="3888"/>
                  </a:cubicBezTo>
                  <a:cubicBezTo>
                    <a:pt x="3804" y="3420"/>
                    <a:pt x="3161" y="2804"/>
                    <a:pt x="2655" y="2092"/>
                  </a:cubicBezTo>
                  <a:cubicBezTo>
                    <a:pt x="2396" y="1726"/>
                    <a:pt x="2203" y="1336"/>
                    <a:pt x="1997" y="941"/>
                  </a:cubicBezTo>
                  <a:cubicBezTo>
                    <a:pt x="1854" y="664"/>
                    <a:pt x="1861" y="137"/>
                    <a:pt x="1524" y="1"/>
                  </a:cubicBezTo>
                  <a:cubicBezTo>
                    <a:pt x="1488" y="314"/>
                    <a:pt x="1453" y="626"/>
                    <a:pt x="1419" y="940"/>
                  </a:cubicBezTo>
                  <a:cubicBezTo>
                    <a:pt x="1371" y="1366"/>
                    <a:pt x="1323" y="1803"/>
                    <a:pt x="1431" y="2219"/>
                  </a:cubicBezTo>
                  <a:cubicBezTo>
                    <a:pt x="1607" y="2898"/>
                    <a:pt x="2164" y="3412"/>
                    <a:pt x="2427" y="4063"/>
                  </a:cubicBezTo>
                  <a:cubicBezTo>
                    <a:pt x="2707" y="4757"/>
                    <a:pt x="2626" y="5538"/>
                    <a:pt x="2529" y="6280"/>
                  </a:cubicBezTo>
                  <a:cubicBezTo>
                    <a:pt x="2496" y="6520"/>
                    <a:pt x="2464" y="6759"/>
                    <a:pt x="2431" y="6998"/>
                  </a:cubicBezTo>
                  <a:cubicBezTo>
                    <a:pt x="2419" y="7080"/>
                    <a:pt x="2371" y="7186"/>
                    <a:pt x="2298" y="7186"/>
                  </a:cubicBezTo>
                  <a:cubicBezTo>
                    <a:pt x="2289" y="7186"/>
                    <a:pt x="2279" y="7184"/>
                    <a:pt x="2269" y="7180"/>
                  </a:cubicBezTo>
                  <a:cubicBezTo>
                    <a:pt x="2243" y="7170"/>
                    <a:pt x="2224" y="7146"/>
                    <a:pt x="2208" y="7121"/>
                  </a:cubicBezTo>
                  <a:cubicBezTo>
                    <a:pt x="2129" y="6992"/>
                    <a:pt x="2128" y="6833"/>
                    <a:pt x="2129" y="6680"/>
                  </a:cubicBezTo>
                  <a:cubicBezTo>
                    <a:pt x="2130" y="6255"/>
                    <a:pt x="2133" y="5831"/>
                    <a:pt x="2134" y="5404"/>
                  </a:cubicBezTo>
                  <a:cubicBezTo>
                    <a:pt x="2136" y="4913"/>
                    <a:pt x="2125" y="4379"/>
                    <a:pt x="1821" y="3994"/>
                  </a:cubicBezTo>
                  <a:cubicBezTo>
                    <a:pt x="1728" y="3880"/>
                    <a:pt x="1616" y="3785"/>
                    <a:pt x="1523" y="3672"/>
                  </a:cubicBezTo>
                  <a:cubicBezTo>
                    <a:pt x="1292" y="3390"/>
                    <a:pt x="1201" y="3017"/>
                    <a:pt x="1148" y="2656"/>
                  </a:cubicBezTo>
                  <a:cubicBezTo>
                    <a:pt x="1015" y="1774"/>
                    <a:pt x="1054" y="868"/>
                    <a:pt x="1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5"/>
            <p:cNvSpPr/>
            <p:nvPr/>
          </p:nvSpPr>
          <p:spPr>
            <a:xfrm>
              <a:off x="1589950" y="1834025"/>
              <a:ext cx="238975" cy="322550"/>
            </a:xfrm>
            <a:custGeom>
              <a:avLst/>
              <a:gdLst/>
              <a:ahLst/>
              <a:cxnLst/>
              <a:rect l="l" t="t" r="r" b="b"/>
              <a:pathLst>
                <a:path w="9559" h="12902" extrusionOk="0">
                  <a:moveTo>
                    <a:pt x="381" y="0"/>
                  </a:moveTo>
                  <a:cubicBezTo>
                    <a:pt x="343" y="0"/>
                    <a:pt x="303" y="5"/>
                    <a:pt x="260" y="14"/>
                  </a:cubicBezTo>
                  <a:cubicBezTo>
                    <a:pt x="397" y="343"/>
                    <a:pt x="550" y="671"/>
                    <a:pt x="689" y="1001"/>
                  </a:cubicBezTo>
                  <a:cubicBezTo>
                    <a:pt x="854" y="1395"/>
                    <a:pt x="1062" y="1785"/>
                    <a:pt x="1396" y="2047"/>
                  </a:cubicBezTo>
                  <a:cubicBezTo>
                    <a:pt x="1620" y="2224"/>
                    <a:pt x="1886" y="2330"/>
                    <a:pt x="2151" y="2435"/>
                  </a:cubicBezTo>
                  <a:cubicBezTo>
                    <a:pt x="2836" y="2707"/>
                    <a:pt x="3521" y="2980"/>
                    <a:pt x="4207" y="3253"/>
                  </a:cubicBezTo>
                  <a:cubicBezTo>
                    <a:pt x="4431" y="3341"/>
                    <a:pt x="4660" y="3434"/>
                    <a:pt x="4847" y="3586"/>
                  </a:cubicBezTo>
                  <a:cubicBezTo>
                    <a:pt x="5036" y="3738"/>
                    <a:pt x="5181" y="3961"/>
                    <a:pt x="5180" y="4203"/>
                  </a:cubicBezTo>
                  <a:cubicBezTo>
                    <a:pt x="4988" y="4190"/>
                    <a:pt x="4832" y="4048"/>
                    <a:pt x="4672" y="3937"/>
                  </a:cubicBezTo>
                  <a:cubicBezTo>
                    <a:pt x="4001" y="3475"/>
                    <a:pt x="3110" y="3526"/>
                    <a:pt x="2331" y="3289"/>
                  </a:cubicBezTo>
                  <a:cubicBezTo>
                    <a:pt x="2165" y="3239"/>
                    <a:pt x="2003" y="3175"/>
                    <a:pt x="1859" y="3077"/>
                  </a:cubicBezTo>
                  <a:cubicBezTo>
                    <a:pt x="1674" y="2951"/>
                    <a:pt x="1528" y="2775"/>
                    <a:pt x="1396" y="2594"/>
                  </a:cubicBezTo>
                  <a:cubicBezTo>
                    <a:pt x="1067" y="2147"/>
                    <a:pt x="802" y="1658"/>
                    <a:pt x="538" y="1171"/>
                  </a:cubicBezTo>
                  <a:cubicBezTo>
                    <a:pt x="365" y="854"/>
                    <a:pt x="195" y="539"/>
                    <a:pt x="24" y="221"/>
                  </a:cubicBezTo>
                  <a:lnTo>
                    <a:pt x="24" y="221"/>
                  </a:lnTo>
                  <a:cubicBezTo>
                    <a:pt x="0" y="338"/>
                    <a:pt x="47" y="479"/>
                    <a:pt x="71" y="600"/>
                  </a:cubicBezTo>
                  <a:cubicBezTo>
                    <a:pt x="184" y="1150"/>
                    <a:pt x="397" y="1685"/>
                    <a:pt x="682" y="2169"/>
                  </a:cubicBezTo>
                  <a:cubicBezTo>
                    <a:pt x="1235" y="3114"/>
                    <a:pt x="2077" y="3897"/>
                    <a:pt x="3081" y="4345"/>
                  </a:cubicBezTo>
                  <a:cubicBezTo>
                    <a:pt x="3641" y="4595"/>
                    <a:pt x="4254" y="4752"/>
                    <a:pt x="4744" y="5118"/>
                  </a:cubicBezTo>
                  <a:cubicBezTo>
                    <a:pt x="5690" y="5827"/>
                    <a:pt x="5956" y="7128"/>
                    <a:pt x="5966" y="8310"/>
                  </a:cubicBezTo>
                  <a:cubicBezTo>
                    <a:pt x="5975" y="9491"/>
                    <a:pt x="5807" y="10707"/>
                    <a:pt x="6165" y="11832"/>
                  </a:cubicBezTo>
                  <a:cubicBezTo>
                    <a:pt x="6264" y="12146"/>
                    <a:pt x="6412" y="12456"/>
                    <a:pt x="6663" y="12670"/>
                  </a:cubicBezTo>
                  <a:cubicBezTo>
                    <a:pt x="6831" y="12812"/>
                    <a:pt x="7053" y="12902"/>
                    <a:pt x="7271" y="12902"/>
                  </a:cubicBezTo>
                  <a:cubicBezTo>
                    <a:pt x="7378" y="12902"/>
                    <a:pt x="7485" y="12880"/>
                    <a:pt x="7583" y="12831"/>
                  </a:cubicBezTo>
                  <a:cubicBezTo>
                    <a:pt x="7922" y="12665"/>
                    <a:pt x="8056" y="12258"/>
                    <a:pt x="8128" y="11888"/>
                  </a:cubicBezTo>
                  <a:cubicBezTo>
                    <a:pt x="8312" y="10961"/>
                    <a:pt x="8321" y="10007"/>
                    <a:pt x="8515" y="9082"/>
                  </a:cubicBezTo>
                  <a:cubicBezTo>
                    <a:pt x="8684" y="8278"/>
                    <a:pt x="8992" y="7515"/>
                    <a:pt x="9196" y="6720"/>
                  </a:cubicBezTo>
                  <a:cubicBezTo>
                    <a:pt x="9222" y="6621"/>
                    <a:pt x="9254" y="6523"/>
                    <a:pt x="9286" y="6425"/>
                  </a:cubicBezTo>
                  <a:cubicBezTo>
                    <a:pt x="9369" y="6175"/>
                    <a:pt x="9464" y="5928"/>
                    <a:pt x="9502" y="5660"/>
                  </a:cubicBezTo>
                  <a:cubicBezTo>
                    <a:pt x="9559" y="5300"/>
                    <a:pt x="9556" y="4930"/>
                    <a:pt x="9486" y="4571"/>
                  </a:cubicBezTo>
                  <a:cubicBezTo>
                    <a:pt x="9357" y="3906"/>
                    <a:pt x="9006" y="3286"/>
                    <a:pt x="8500" y="2834"/>
                  </a:cubicBezTo>
                  <a:cubicBezTo>
                    <a:pt x="8307" y="2659"/>
                    <a:pt x="8091" y="2510"/>
                    <a:pt x="7893" y="2338"/>
                  </a:cubicBezTo>
                  <a:cubicBezTo>
                    <a:pt x="7545" y="2037"/>
                    <a:pt x="7256" y="1668"/>
                    <a:pt x="6897" y="1376"/>
                  </a:cubicBezTo>
                  <a:cubicBezTo>
                    <a:pt x="6526" y="1073"/>
                    <a:pt x="6083" y="858"/>
                    <a:pt x="5616" y="754"/>
                  </a:cubicBezTo>
                  <a:cubicBezTo>
                    <a:pt x="5239" y="669"/>
                    <a:pt x="4852" y="655"/>
                    <a:pt x="4465" y="655"/>
                  </a:cubicBezTo>
                  <a:cubicBezTo>
                    <a:pt x="4376" y="655"/>
                    <a:pt x="4287" y="656"/>
                    <a:pt x="4197" y="657"/>
                  </a:cubicBezTo>
                  <a:cubicBezTo>
                    <a:pt x="3585" y="662"/>
                    <a:pt x="2973" y="667"/>
                    <a:pt x="2360" y="672"/>
                  </a:cubicBezTo>
                  <a:cubicBezTo>
                    <a:pt x="2312" y="673"/>
                    <a:pt x="2263" y="673"/>
                    <a:pt x="2215" y="673"/>
                  </a:cubicBezTo>
                  <a:cubicBezTo>
                    <a:pt x="2003" y="673"/>
                    <a:pt x="1791" y="664"/>
                    <a:pt x="1587" y="609"/>
                  </a:cubicBezTo>
                  <a:cubicBezTo>
                    <a:pt x="1311" y="533"/>
                    <a:pt x="1065" y="375"/>
                    <a:pt x="839" y="203"/>
                  </a:cubicBezTo>
                  <a:cubicBezTo>
                    <a:pt x="690" y="89"/>
                    <a:pt x="556"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5"/>
            <p:cNvSpPr/>
            <p:nvPr/>
          </p:nvSpPr>
          <p:spPr>
            <a:xfrm>
              <a:off x="1248025" y="1797725"/>
              <a:ext cx="230075" cy="223075"/>
            </a:xfrm>
            <a:custGeom>
              <a:avLst/>
              <a:gdLst/>
              <a:ahLst/>
              <a:cxnLst/>
              <a:rect l="l" t="t" r="r" b="b"/>
              <a:pathLst>
                <a:path w="9203" h="8923" extrusionOk="0">
                  <a:moveTo>
                    <a:pt x="3939" y="0"/>
                  </a:moveTo>
                  <a:cubicBezTo>
                    <a:pt x="3890" y="0"/>
                    <a:pt x="3840" y="4"/>
                    <a:pt x="3791" y="11"/>
                  </a:cubicBezTo>
                  <a:cubicBezTo>
                    <a:pt x="3339" y="79"/>
                    <a:pt x="3006" y="472"/>
                    <a:pt x="2578" y="634"/>
                  </a:cubicBezTo>
                  <a:cubicBezTo>
                    <a:pt x="2152" y="795"/>
                    <a:pt x="1665" y="712"/>
                    <a:pt x="1231" y="852"/>
                  </a:cubicBezTo>
                  <a:cubicBezTo>
                    <a:pt x="718" y="1019"/>
                    <a:pt x="339" y="1482"/>
                    <a:pt x="169" y="1993"/>
                  </a:cubicBezTo>
                  <a:cubicBezTo>
                    <a:pt x="1" y="2505"/>
                    <a:pt x="15" y="3061"/>
                    <a:pt x="92" y="3594"/>
                  </a:cubicBezTo>
                  <a:cubicBezTo>
                    <a:pt x="169" y="4127"/>
                    <a:pt x="306" y="4651"/>
                    <a:pt x="374" y="5186"/>
                  </a:cubicBezTo>
                  <a:cubicBezTo>
                    <a:pt x="446" y="5748"/>
                    <a:pt x="479" y="6358"/>
                    <a:pt x="427" y="6924"/>
                  </a:cubicBezTo>
                  <a:cubicBezTo>
                    <a:pt x="381" y="7426"/>
                    <a:pt x="301" y="7881"/>
                    <a:pt x="426" y="8391"/>
                  </a:cubicBezTo>
                  <a:cubicBezTo>
                    <a:pt x="463" y="8542"/>
                    <a:pt x="517" y="8700"/>
                    <a:pt x="633" y="8803"/>
                  </a:cubicBezTo>
                  <a:cubicBezTo>
                    <a:pt x="729" y="8889"/>
                    <a:pt x="845" y="8923"/>
                    <a:pt x="969" y="8923"/>
                  </a:cubicBezTo>
                  <a:cubicBezTo>
                    <a:pt x="1179" y="8923"/>
                    <a:pt x="1410" y="8824"/>
                    <a:pt x="1596" y="8712"/>
                  </a:cubicBezTo>
                  <a:cubicBezTo>
                    <a:pt x="2081" y="8419"/>
                    <a:pt x="2541" y="8044"/>
                    <a:pt x="3097" y="7937"/>
                  </a:cubicBezTo>
                  <a:cubicBezTo>
                    <a:pt x="3521" y="7854"/>
                    <a:pt x="3973" y="7937"/>
                    <a:pt x="4383" y="7800"/>
                  </a:cubicBezTo>
                  <a:cubicBezTo>
                    <a:pt x="4881" y="7633"/>
                    <a:pt x="5226" y="7166"/>
                    <a:pt x="5403" y="6673"/>
                  </a:cubicBezTo>
                  <a:cubicBezTo>
                    <a:pt x="5580" y="6180"/>
                    <a:pt x="5621" y="5649"/>
                    <a:pt x="5707" y="5133"/>
                  </a:cubicBezTo>
                  <a:cubicBezTo>
                    <a:pt x="5784" y="4663"/>
                    <a:pt x="5898" y="4199"/>
                    <a:pt x="6054" y="3748"/>
                  </a:cubicBezTo>
                  <a:cubicBezTo>
                    <a:pt x="6179" y="3386"/>
                    <a:pt x="6333" y="3030"/>
                    <a:pt x="6571" y="2730"/>
                  </a:cubicBezTo>
                  <a:cubicBezTo>
                    <a:pt x="6828" y="2406"/>
                    <a:pt x="7168" y="2159"/>
                    <a:pt x="7520" y="1944"/>
                  </a:cubicBezTo>
                  <a:cubicBezTo>
                    <a:pt x="7860" y="1736"/>
                    <a:pt x="8215" y="1554"/>
                    <a:pt x="8580" y="1398"/>
                  </a:cubicBezTo>
                  <a:cubicBezTo>
                    <a:pt x="8805" y="1301"/>
                    <a:pt x="9110" y="1224"/>
                    <a:pt x="9203" y="982"/>
                  </a:cubicBezTo>
                  <a:lnTo>
                    <a:pt x="9203" y="982"/>
                  </a:lnTo>
                  <a:cubicBezTo>
                    <a:pt x="9121" y="1026"/>
                    <a:pt x="9033" y="1064"/>
                    <a:pt x="8946" y="1096"/>
                  </a:cubicBezTo>
                  <a:cubicBezTo>
                    <a:pt x="8690" y="1184"/>
                    <a:pt x="8422" y="1221"/>
                    <a:pt x="8156" y="1270"/>
                  </a:cubicBezTo>
                  <a:cubicBezTo>
                    <a:pt x="7390" y="1411"/>
                    <a:pt x="6639" y="1652"/>
                    <a:pt x="5862" y="1681"/>
                  </a:cubicBezTo>
                  <a:cubicBezTo>
                    <a:pt x="5795" y="1684"/>
                    <a:pt x="5728" y="1685"/>
                    <a:pt x="5661" y="1685"/>
                  </a:cubicBezTo>
                  <a:cubicBezTo>
                    <a:pt x="5471" y="1685"/>
                    <a:pt x="5281" y="1677"/>
                    <a:pt x="5091" y="1677"/>
                  </a:cubicBezTo>
                  <a:cubicBezTo>
                    <a:pt x="4961" y="1677"/>
                    <a:pt x="4830" y="1681"/>
                    <a:pt x="4700" y="1693"/>
                  </a:cubicBezTo>
                  <a:cubicBezTo>
                    <a:pt x="4232" y="1736"/>
                    <a:pt x="3772" y="1889"/>
                    <a:pt x="3371" y="2136"/>
                  </a:cubicBezTo>
                  <a:cubicBezTo>
                    <a:pt x="3258" y="2206"/>
                    <a:pt x="3143" y="2285"/>
                    <a:pt x="3010" y="2305"/>
                  </a:cubicBezTo>
                  <a:cubicBezTo>
                    <a:pt x="2968" y="2187"/>
                    <a:pt x="3038" y="2053"/>
                    <a:pt x="3139" y="1981"/>
                  </a:cubicBezTo>
                  <a:cubicBezTo>
                    <a:pt x="3238" y="1904"/>
                    <a:pt x="3363" y="1873"/>
                    <a:pt x="3482" y="1830"/>
                  </a:cubicBezTo>
                  <a:cubicBezTo>
                    <a:pt x="3778" y="1722"/>
                    <a:pt x="4043" y="1538"/>
                    <a:pt x="4337" y="1417"/>
                  </a:cubicBezTo>
                  <a:cubicBezTo>
                    <a:pt x="5000" y="1150"/>
                    <a:pt x="5743" y="1236"/>
                    <a:pt x="6455" y="1196"/>
                  </a:cubicBezTo>
                  <a:cubicBezTo>
                    <a:pt x="7308" y="1150"/>
                    <a:pt x="8148" y="914"/>
                    <a:pt x="8901" y="510"/>
                  </a:cubicBezTo>
                  <a:cubicBezTo>
                    <a:pt x="8952" y="482"/>
                    <a:pt x="9000" y="454"/>
                    <a:pt x="9042" y="415"/>
                  </a:cubicBezTo>
                  <a:cubicBezTo>
                    <a:pt x="8951" y="331"/>
                    <a:pt x="8756" y="314"/>
                    <a:pt x="8564" y="314"/>
                  </a:cubicBezTo>
                  <a:cubicBezTo>
                    <a:pt x="8424" y="314"/>
                    <a:pt x="8286" y="323"/>
                    <a:pt x="8191" y="323"/>
                  </a:cubicBezTo>
                  <a:cubicBezTo>
                    <a:pt x="8182" y="323"/>
                    <a:pt x="8172" y="323"/>
                    <a:pt x="8164" y="323"/>
                  </a:cubicBezTo>
                  <a:cubicBezTo>
                    <a:pt x="8135" y="322"/>
                    <a:pt x="8106" y="322"/>
                    <a:pt x="8077" y="322"/>
                  </a:cubicBezTo>
                  <a:cubicBezTo>
                    <a:pt x="7715" y="322"/>
                    <a:pt x="7354" y="369"/>
                    <a:pt x="7004" y="464"/>
                  </a:cubicBezTo>
                  <a:cubicBezTo>
                    <a:pt x="6824" y="512"/>
                    <a:pt x="6645" y="574"/>
                    <a:pt x="6462" y="602"/>
                  </a:cubicBezTo>
                  <a:cubicBezTo>
                    <a:pt x="6375" y="616"/>
                    <a:pt x="6289" y="622"/>
                    <a:pt x="6203" y="622"/>
                  </a:cubicBezTo>
                  <a:cubicBezTo>
                    <a:pt x="5697" y="622"/>
                    <a:pt x="5199" y="409"/>
                    <a:pt x="4725" y="210"/>
                  </a:cubicBezTo>
                  <a:cubicBezTo>
                    <a:pt x="4474" y="105"/>
                    <a:pt x="4208" y="0"/>
                    <a:pt x="3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5"/>
            <p:cNvSpPr/>
            <p:nvPr/>
          </p:nvSpPr>
          <p:spPr>
            <a:xfrm>
              <a:off x="1249500" y="1645950"/>
              <a:ext cx="237725" cy="168825"/>
            </a:xfrm>
            <a:custGeom>
              <a:avLst/>
              <a:gdLst/>
              <a:ahLst/>
              <a:cxnLst/>
              <a:rect l="l" t="t" r="r" b="b"/>
              <a:pathLst>
                <a:path w="9509" h="6753" extrusionOk="0">
                  <a:moveTo>
                    <a:pt x="1791" y="1"/>
                  </a:moveTo>
                  <a:cubicBezTo>
                    <a:pt x="1765" y="1"/>
                    <a:pt x="1739" y="2"/>
                    <a:pt x="1713" y="4"/>
                  </a:cubicBezTo>
                  <a:cubicBezTo>
                    <a:pt x="1500" y="20"/>
                    <a:pt x="1292" y="113"/>
                    <a:pt x="1138" y="261"/>
                  </a:cubicBezTo>
                  <a:cubicBezTo>
                    <a:pt x="724" y="658"/>
                    <a:pt x="758" y="1318"/>
                    <a:pt x="801" y="1892"/>
                  </a:cubicBezTo>
                  <a:cubicBezTo>
                    <a:pt x="832" y="2307"/>
                    <a:pt x="849" y="2722"/>
                    <a:pt x="854" y="3136"/>
                  </a:cubicBezTo>
                  <a:cubicBezTo>
                    <a:pt x="860" y="3551"/>
                    <a:pt x="849" y="3979"/>
                    <a:pt x="685" y="4361"/>
                  </a:cubicBezTo>
                  <a:cubicBezTo>
                    <a:pt x="541" y="4693"/>
                    <a:pt x="288" y="4969"/>
                    <a:pt x="150" y="5303"/>
                  </a:cubicBezTo>
                  <a:cubicBezTo>
                    <a:pt x="12" y="5641"/>
                    <a:pt x="0" y="6027"/>
                    <a:pt x="120" y="6371"/>
                  </a:cubicBezTo>
                  <a:cubicBezTo>
                    <a:pt x="156" y="6473"/>
                    <a:pt x="205" y="6576"/>
                    <a:pt x="289" y="6643"/>
                  </a:cubicBezTo>
                  <a:cubicBezTo>
                    <a:pt x="380" y="6713"/>
                    <a:pt x="498" y="6737"/>
                    <a:pt x="612" y="6746"/>
                  </a:cubicBezTo>
                  <a:cubicBezTo>
                    <a:pt x="658" y="6750"/>
                    <a:pt x="703" y="6752"/>
                    <a:pt x="749" y="6752"/>
                  </a:cubicBezTo>
                  <a:cubicBezTo>
                    <a:pt x="984" y="6752"/>
                    <a:pt x="1219" y="6702"/>
                    <a:pt x="1434" y="6607"/>
                  </a:cubicBezTo>
                  <a:cubicBezTo>
                    <a:pt x="2154" y="6287"/>
                    <a:pt x="2884" y="5830"/>
                    <a:pt x="3687" y="5732"/>
                  </a:cubicBezTo>
                  <a:cubicBezTo>
                    <a:pt x="3772" y="5721"/>
                    <a:pt x="3857" y="5717"/>
                    <a:pt x="3942" y="5717"/>
                  </a:cubicBezTo>
                  <a:cubicBezTo>
                    <a:pt x="4583" y="5717"/>
                    <a:pt x="5213" y="5986"/>
                    <a:pt x="5859" y="6032"/>
                  </a:cubicBezTo>
                  <a:cubicBezTo>
                    <a:pt x="5925" y="6037"/>
                    <a:pt x="5990" y="6039"/>
                    <a:pt x="6056" y="6039"/>
                  </a:cubicBezTo>
                  <a:cubicBezTo>
                    <a:pt x="6363" y="6039"/>
                    <a:pt x="6671" y="5989"/>
                    <a:pt x="6962" y="5891"/>
                  </a:cubicBezTo>
                  <a:cubicBezTo>
                    <a:pt x="7380" y="5749"/>
                    <a:pt x="7786" y="5508"/>
                    <a:pt x="8220" y="5508"/>
                  </a:cubicBezTo>
                  <a:cubicBezTo>
                    <a:pt x="8251" y="5508"/>
                    <a:pt x="8283" y="5509"/>
                    <a:pt x="8314" y="5512"/>
                  </a:cubicBezTo>
                  <a:cubicBezTo>
                    <a:pt x="8378" y="5517"/>
                    <a:pt x="8444" y="5529"/>
                    <a:pt x="8507" y="5542"/>
                  </a:cubicBezTo>
                  <a:cubicBezTo>
                    <a:pt x="8640" y="5571"/>
                    <a:pt x="8773" y="5609"/>
                    <a:pt x="8909" y="5621"/>
                  </a:cubicBezTo>
                  <a:cubicBezTo>
                    <a:pt x="8935" y="5623"/>
                    <a:pt x="8961" y="5624"/>
                    <a:pt x="8987" y="5624"/>
                  </a:cubicBezTo>
                  <a:cubicBezTo>
                    <a:pt x="9126" y="5624"/>
                    <a:pt x="9269" y="5591"/>
                    <a:pt x="9370" y="5507"/>
                  </a:cubicBezTo>
                  <a:cubicBezTo>
                    <a:pt x="8830" y="5457"/>
                    <a:pt x="8298" y="5184"/>
                    <a:pt x="7746" y="5131"/>
                  </a:cubicBezTo>
                  <a:cubicBezTo>
                    <a:pt x="7676" y="5124"/>
                    <a:pt x="7606" y="5121"/>
                    <a:pt x="7536" y="5121"/>
                  </a:cubicBezTo>
                  <a:cubicBezTo>
                    <a:pt x="7186" y="5121"/>
                    <a:pt x="6835" y="5202"/>
                    <a:pt x="6505" y="5324"/>
                  </a:cubicBezTo>
                  <a:cubicBezTo>
                    <a:pt x="6228" y="5427"/>
                    <a:pt x="5953" y="5560"/>
                    <a:pt x="5658" y="5570"/>
                  </a:cubicBezTo>
                  <a:cubicBezTo>
                    <a:pt x="5647" y="5570"/>
                    <a:pt x="5637" y="5570"/>
                    <a:pt x="5627" y="5570"/>
                  </a:cubicBezTo>
                  <a:cubicBezTo>
                    <a:pt x="5248" y="5570"/>
                    <a:pt x="4894" y="5373"/>
                    <a:pt x="4524" y="5287"/>
                  </a:cubicBezTo>
                  <a:cubicBezTo>
                    <a:pt x="4370" y="5250"/>
                    <a:pt x="4213" y="5233"/>
                    <a:pt x="4061" y="5189"/>
                  </a:cubicBezTo>
                  <a:cubicBezTo>
                    <a:pt x="3979" y="5165"/>
                    <a:pt x="3892" y="5128"/>
                    <a:pt x="3846" y="5056"/>
                  </a:cubicBezTo>
                  <a:cubicBezTo>
                    <a:pt x="3798" y="4985"/>
                    <a:pt x="3809" y="4871"/>
                    <a:pt x="3885" y="4832"/>
                  </a:cubicBezTo>
                  <a:cubicBezTo>
                    <a:pt x="3905" y="4821"/>
                    <a:pt x="3925" y="4818"/>
                    <a:pt x="3947" y="4814"/>
                  </a:cubicBezTo>
                  <a:cubicBezTo>
                    <a:pt x="4011" y="4804"/>
                    <a:pt x="4075" y="4799"/>
                    <a:pt x="4139" y="4799"/>
                  </a:cubicBezTo>
                  <a:cubicBezTo>
                    <a:pt x="4704" y="4799"/>
                    <a:pt x="5252" y="5166"/>
                    <a:pt x="5824" y="5166"/>
                  </a:cubicBezTo>
                  <a:cubicBezTo>
                    <a:pt x="5854" y="5166"/>
                    <a:pt x="5885" y="5165"/>
                    <a:pt x="5916" y="5163"/>
                  </a:cubicBezTo>
                  <a:cubicBezTo>
                    <a:pt x="6240" y="5139"/>
                    <a:pt x="6539" y="4988"/>
                    <a:pt x="6841" y="4867"/>
                  </a:cubicBezTo>
                  <a:cubicBezTo>
                    <a:pt x="7054" y="4780"/>
                    <a:pt x="7285" y="4708"/>
                    <a:pt x="7513" y="4708"/>
                  </a:cubicBezTo>
                  <a:cubicBezTo>
                    <a:pt x="7606" y="4708"/>
                    <a:pt x="7699" y="4720"/>
                    <a:pt x="7789" y="4749"/>
                  </a:cubicBezTo>
                  <a:cubicBezTo>
                    <a:pt x="7946" y="4796"/>
                    <a:pt x="8084" y="4891"/>
                    <a:pt x="8238" y="4952"/>
                  </a:cubicBezTo>
                  <a:cubicBezTo>
                    <a:pt x="8434" y="5030"/>
                    <a:pt x="8648" y="5051"/>
                    <a:pt x="8859" y="5058"/>
                  </a:cubicBezTo>
                  <a:cubicBezTo>
                    <a:pt x="8952" y="5061"/>
                    <a:pt x="9056" y="5068"/>
                    <a:pt x="9159" y="5068"/>
                  </a:cubicBezTo>
                  <a:cubicBezTo>
                    <a:pt x="9282" y="5068"/>
                    <a:pt x="9405" y="5058"/>
                    <a:pt x="9509" y="5022"/>
                  </a:cubicBezTo>
                  <a:cubicBezTo>
                    <a:pt x="9432" y="4704"/>
                    <a:pt x="9089" y="4370"/>
                    <a:pt x="8820" y="4196"/>
                  </a:cubicBezTo>
                  <a:cubicBezTo>
                    <a:pt x="8604" y="4055"/>
                    <a:pt x="8357" y="3961"/>
                    <a:pt x="8162" y="3791"/>
                  </a:cubicBezTo>
                  <a:cubicBezTo>
                    <a:pt x="7671" y="3356"/>
                    <a:pt x="7690" y="2599"/>
                    <a:pt x="7481" y="1977"/>
                  </a:cubicBezTo>
                  <a:cubicBezTo>
                    <a:pt x="7242" y="1268"/>
                    <a:pt x="6649" y="688"/>
                    <a:pt x="5932" y="467"/>
                  </a:cubicBezTo>
                  <a:cubicBezTo>
                    <a:pt x="5596" y="363"/>
                    <a:pt x="5247" y="336"/>
                    <a:pt x="4894" y="336"/>
                  </a:cubicBezTo>
                  <a:cubicBezTo>
                    <a:pt x="4514" y="336"/>
                    <a:pt x="4129" y="367"/>
                    <a:pt x="3749" y="367"/>
                  </a:cubicBezTo>
                  <a:cubicBezTo>
                    <a:pt x="3413" y="367"/>
                    <a:pt x="3081" y="343"/>
                    <a:pt x="2759" y="251"/>
                  </a:cubicBezTo>
                  <a:cubicBezTo>
                    <a:pt x="2437" y="160"/>
                    <a:pt x="2122" y="1"/>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5"/>
            <p:cNvSpPr/>
            <p:nvPr/>
          </p:nvSpPr>
          <p:spPr>
            <a:xfrm>
              <a:off x="1262675" y="1572675"/>
              <a:ext cx="589450" cy="337450"/>
            </a:xfrm>
            <a:custGeom>
              <a:avLst/>
              <a:gdLst/>
              <a:ahLst/>
              <a:cxnLst/>
              <a:rect l="l" t="t" r="r" b="b"/>
              <a:pathLst>
                <a:path w="23578" h="13498" extrusionOk="0">
                  <a:moveTo>
                    <a:pt x="7078" y="1"/>
                  </a:moveTo>
                  <a:cubicBezTo>
                    <a:pt x="6734" y="1"/>
                    <a:pt x="6388" y="44"/>
                    <a:pt x="6052" y="115"/>
                  </a:cubicBezTo>
                  <a:cubicBezTo>
                    <a:pt x="5581" y="213"/>
                    <a:pt x="5124" y="362"/>
                    <a:pt x="4651" y="445"/>
                  </a:cubicBezTo>
                  <a:cubicBezTo>
                    <a:pt x="4362" y="495"/>
                    <a:pt x="4069" y="521"/>
                    <a:pt x="3776" y="521"/>
                  </a:cubicBezTo>
                  <a:cubicBezTo>
                    <a:pt x="3474" y="521"/>
                    <a:pt x="3172" y="494"/>
                    <a:pt x="2875" y="439"/>
                  </a:cubicBezTo>
                  <a:cubicBezTo>
                    <a:pt x="2294" y="335"/>
                    <a:pt x="1729" y="129"/>
                    <a:pt x="1139" y="111"/>
                  </a:cubicBezTo>
                  <a:cubicBezTo>
                    <a:pt x="1121" y="110"/>
                    <a:pt x="1102" y="110"/>
                    <a:pt x="1083" y="110"/>
                  </a:cubicBezTo>
                  <a:cubicBezTo>
                    <a:pt x="782" y="110"/>
                    <a:pt x="464" y="174"/>
                    <a:pt x="256" y="390"/>
                  </a:cubicBezTo>
                  <a:cubicBezTo>
                    <a:pt x="67" y="583"/>
                    <a:pt x="1" y="878"/>
                    <a:pt x="61" y="1140"/>
                  </a:cubicBezTo>
                  <a:cubicBezTo>
                    <a:pt x="121" y="1402"/>
                    <a:pt x="297" y="1630"/>
                    <a:pt x="522" y="1781"/>
                  </a:cubicBezTo>
                  <a:cubicBezTo>
                    <a:pt x="676" y="1883"/>
                    <a:pt x="851" y="1950"/>
                    <a:pt x="1013" y="2037"/>
                  </a:cubicBezTo>
                  <a:cubicBezTo>
                    <a:pt x="1478" y="2284"/>
                    <a:pt x="1853" y="2683"/>
                    <a:pt x="2327" y="2911"/>
                  </a:cubicBezTo>
                  <a:cubicBezTo>
                    <a:pt x="2725" y="3103"/>
                    <a:pt x="3159" y="3161"/>
                    <a:pt x="3603" y="3161"/>
                  </a:cubicBezTo>
                  <a:cubicBezTo>
                    <a:pt x="4022" y="3161"/>
                    <a:pt x="4451" y="3109"/>
                    <a:pt x="4867" y="3068"/>
                  </a:cubicBezTo>
                  <a:cubicBezTo>
                    <a:pt x="4995" y="3056"/>
                    <a:pt x="5121" y="3048"/>
                    <a:pt x="5244" y="3048"/>
                  </a:cubicBezTo>
                  <a:cubicBezTo>
                    <a:pt x="5626" y="3048"/>
                    <a:pt x="5982" y="3122"/>
                    <a:pt x="6318" y="3358"/>
                  </a:cubicBezTo>
                  <a:cubicBezTo>
                    <a:pt x="6670" y="3608"/>
                    <a:pt x="6911" y="3983"/>
                    <a:pt x="7111" y="4359"/>
                  </a:cubicBezTo>
                  <a:cubicBezTo>
                    <a:pt x="7511" y="5109"/>
                    <a:pt x="7778" y="6035"/>
                    <a:pt x="8508" y="6546"/>
                  </a:cubicBezTo>
                  <a:cubicBezTo>
                    <a:pt x="8550" y="6575"/>
                    <a:pt x="8594" y="6604"/>
                    <a:pt x="8637" y="6629"/>
                  </a:cubicBezTo>
                  <a:cubicBezTo>
                    <a:pt x="8928" y="6798"/>
                    <a:pt x="9259" y="6878"/>
                    <a:pt x="9588" y="6944"/>
                  </a:cubicBezTo>
                  <a:cubicBezTo>
                    <a:pt x="10015" y="7030"/>
                    <a:pt x="10449" y="7094"/>
                    <a:pt x="10883" y="7137"/>
                  </a:cubicBezTo>
                  <a:cubicBezTo>
                    <a:pt x="11024" y="7151"/>
                    <a:pt x="11171" y="7160"/>
                    <a:pt x="11317" y="7160"/>
                  </a:cubicBezTo>
                  <a:cubicBezTo>
                    <a:pt x="11575" y="7160"/>
                    <a:pt x="11832" y="7130"/>
                    <a:pt x="12060" y="7040"/>
                  </a:cubicBezTo>
                  <a:lnTo>
                    <a:pt x="12060" y="7040"/>
                  </a:lnTo>
                  <a:cubicBezTo>
                    <a:pt x="11869" y="7536"/>
                    <a:pt x="11634" y="7993"/>
                    <a:pt x="11222" y="8323"/>
                  </a:cubicBezTo>
                  <a:cubicBezTo>
                    <a:pt x="11156" y="8376"/>
                    <a:pt x="11084" y="8396"/>
                    <a:pt x="11007" y="8396"/>
                  </a:cubicBezTo>
                  <a:cubicBezTo>
                    <a:pt x="10780" y="8396"/>
                    <a:pt x="10517" y="8221"/>
                    <a:pt x="10273" y="8221"/>
                  </a:cubicBezTo>
                  <a:cubicBezTo>
                    <a:pt x="10217" y="8221"/>
                    <a:pt x="10162" y="8230"/>
                    <a:pt x="10108" y="8253"/>
                  </a:cubicBezTo>
                  <a:cubicBezTo>
                    <a:pt x="9820" y="8376"/>
                    <a:pt x="9687" y="8730"/>
                    <a:pt x="9730" y="9039"/>
                  </a:cubicBezTo>
                  <a:cubicBezTo>
                    <a:pt x="9771" y="9348"/>
                    <a:pt x="9951" y="9622"/>
                    <a:pt x="10142" y="9870"/>
                  </a:cubicBezTo>
                  <a:cubicBezTo>
                    <a:pt x="10269" y="10034"/>
                    <a:pt x="10405" y="10195"/>
                    <a:pt x="10578" y="10310"/>
                  </a:cubicBezTo>
                  <a:cubicBezTo>
                    <a:pt x="10775" y="10444"/>
                    <a:pt x="11010" y="10514"/>
                    <a:pt x="11246" y="10558"/>
                  </a:cubicBezTo>
                  <a:cubicBezTo>
                    <a:pt x="11355" y="10580"/>
                    <a:pt x="11469" y="10597"/>
                    <a:pt x="11581" y="10597"/>
                  </a:cubicBezTo>
                  <a:cubicBezTo>
                    <a:pt x="11708" y="10597"/>
                    <a:pt x="11832" y="10576"/>
                    <a:pt x="11944" y="10518"/>
                  </a:cubicBezTo>
                  <a:cubicBezTo>
                    <a:pt x="12287" y="10341"/>
                    <a:pt x="12386" y="9866"/>
                    <a:pt x="12245" y="9508"/>
                  </a:cubicBezTo>
                  <a:cubicBezTo>
                    <a:pt x="12137" y="9231"/>
                    <a:pt x="11862" y="8875"/>
                    <a:pt x="11998" y="8578"/>
                  </a:cubicBezTo>
                  <a:cubicBezTo>
                    <a:pt x="12014" y="8541"/>
                    <a:pt x="12038" y="8506"/>
                    <a:pt x="12069" y="8471"/>
                  </a:cubicBezTo>
                  <a:cubicBezTo>
                    <a:pt x="12225" y="8293"/>
                    <a:pt x="12383" y="8148"/>
                    <a:pt x="12501" y="7936"/>
                  </a:cubicBezTo>
                  <a:cubicBezTo>
                    <a:pt x="12623" y="7722"/>
                    <a:pt x="12715" y="7493"/>
                    <a:pt x="12818" y="7269"/>
                  </a:cubicBezTo>
                  <a:cubicBezTo>
                    <a:pt x="12989" y="6899"/>
                    <a:pt x="13163" y="6568"/>
                    <a:pt x="13322" y="6188"/>
                  </a:cubicBezTo>
                  <a:cubicBezTo>
                    <a:pt x="13421" y="5949"/>
                    <a:pt x="13540" y="5715"/>
                    <a:pt x="13698" y="5508"/>
                  </a:cubicBezTo>
                  <a:lnTo>
                    <a:pt x="13698" y="5508"/>
                  </a:lnTo>
                  <a:cubicBezTo>
                    <a:pt x="13668" y="6283"/>
                    <a:pt x="13673" y="7061"/>
                    <a:pt x="13683" y="7837"/>
                  </a:cubicBezTo>
                  <a:cubicBezTo>
                    <a:pt x="13688" y="8177"/>
                    <a:pt x="13694" y="8522"/>
                    <a:pt x="13801" y="8846"/>
                  </a:cubicBezTo>
                  <a:cubicBezTo>
                    <a:pt x="13943" y="9271"/>
                    <a:pt x="14250" y="9626"/>
                    <a:pt x="14602" y="9903"/>
                  </a:cubicBezTo>
                  <a:cubicBezTo>
                    <a:pt x="14858" y="10104"/>
                    <a:pt x="15143" y="10272"/>
                    <a:pt x="15455" y="10362"/>
                  </a:cubicBezTo>
                  <a:cubicBezTo>
                    <a:pt x="15831" y="10470"/>
                    <a:pt x="16230" y="10459"/>
                    <a:pt x="16621" y="10461"/>
                  </a:cubicBezTo>
                  <a:cubicBezTo>
                    <a:pt x="16903" y="10461"/>
                    <a:pt x="17184" y="10468"/>
                    <a:pt x="17464" y="10487"/>
                  </a:cubicBezTo>
                  <a:cubicBezTo>
                    <a:pt x="18069" y="10526"/>
                    <a:pt x="18677" y="10618"/>
                    <a:pt x="19249" y="10822"/>
                  </a:cubicBezTo>
                  <a:cubicBezTo>
                    <a:pt x="19745" y="10998"/>
                    <a:pt x="20096" y="11323"/>
                    <a:pt x="20498" y="11652"/>
                  </a:cubicBezTo>
                  <a:cubicBezTo>
                    <a:pt x="21298" y="12308"/>
                    <a:pt x="22014" y="13167"/>
                    <a:pt x="23040" y="13474"/>
                  </a:cubicBezTo>
                  <a:cubicBezTo>
                    <a:pt x="23083" y="13486"/>
                    <a:pt x="23129" y="13498"/>
                    <a:pt x="23174" y="13498"/>
                  </a:cubicBezTo>
                  <a:cubicBezTo>
                    <a:pt x="23193" y="13498"/>
                    <a:pt x="23213" y="13496"/>
                    <a:pt x="23232" y="13490"/>
                  </a:cubicBezTo>
                  <a:cubicBezTo>
                    <a:pt x="23347" y="13457"/>
                    <a:pt x="23396" y="13325"/>
                    <a:pt x="23421" y="13207"/>
                  </a:cubicBezTo>
                  <a:cubicBezTo>
                    <a:pt x="23578" y="12441"/>
                    <a:pt x="23250" y="11594"/>
                    <a:pt x="22615" y="11135"/>
                  </a:cubicBezTo>
                  <a:cubicBezTo>
                    <a:pt x="22221" y="10848"/>
                    <a:pt x="21731" y="10706"/>
                    <a:pt x="21356" y="10397"/>
                  </a:cubicBezTo>
                  <a:cubicBezTo>
                    <a:pt x="20780" y="9920"/>
                    <a:pt x="20574" y="9142"/>
                    <a:pt x="20295" y="8447"/>
                  </a:cubicBezTo>
                  <a:cubicBezTo>
                    <a:pt x="20093" y="7941"/>
                    <a:pt x="19812" y="7430"/>
                    <a:pt x="19339" y="7158"/>
                  </a:cubicBezTo>
                  <a:cubicBezTo>
                    <a:pt x="19036" y="6985"/>
                    <a:pt x="18684" y="6928"/>
                    <a:pt x="18332" y="6928"/>
                  </a:cubicBezTo>
                  <a:cubicBezTo>
                    <a:pt x="18226" y="6928"/>
                    <a:pt x="18119" y="6933"/>
                    <a:pt x="18014" y="6942"/>
                  </a:cubicBezTo>
                  <a:cubicBezTo>
                    <a:pt x="17562" y="6979"/>
                    <a:pt x="17114" y="7075"/>
                    <a:pt x="16658" y="7077"/>
                  </a:cubicBezTo>
                  <a:cubicBezTo>
                    <a:pt x="16652" y="7077"/>
                    <a:pt x="16645" y="7077"/>
                    <a:pt x="16638" y="7077"/>
                  </a:cubicBezTo>
                  <a:cubicBezTo>
                    <a:pt x="16010" y="7077"/>
                    <a:pt x="15383" y="6888"/>
                    <a:pt x="14854" y="6547"/>
                  </a:cubicBezTo>
                  <a:cubicBezTo>
                    <a:pt x="14600" y="6383"/>
                    <a:pt x="14466" y="6253"/>
                    <a:pt x="14355" y="5977"/>
                  </a:cubicBezTo>
                  <a:cubicBezTo>
                    <a:pt x="14314" y="5875"/>
                    <a:pt x="14074" y="5130"/>
                    <a:pt x="14181" y="5063"/>
                  </a:cubicBezTo>
                  <a:cubicBezTo>
                    <a:pt x="14348" y="4958"/>
                    <a:pt x="14530" y="4879"/>
                    <a:pt x="14716" y="4811"/>
                  </a:cubicBezTo>
                  <a:cubicBezTo>
                    <a:pt x="15229" y="4626"/>
                    <a:pt x="15766" y="4529"/>
                    <a:pt x="16308" y="4476"/>
                  </a:cubicBezTo>
                  <a:lnTo>
                    <a:pt x="16308" y="4476"/>
                  </a:lnTo>
                  <a:cubicBezTo>
                    <a:pt x="16296" y="4879"/>
                    <a:pt x="16402" y="5297"/>
                    <a:pt x="16702" y="5559"/>
                  </a:cubicBezTo>
                  <a:cubicBezTo>
                    <a:pt x="16848" y="5686"/>
                    <a:pt x="17028" y="5767"/>
                    <a:pt x="17215" y="5821"/>
                  </a:cubicBezTo>
                  <a:cubicBezTo>
                    <a:pt x="18008" y="6053"/>
                    <a:pt x="18933" y="5843"/>
                    <a:pt x="19625" y="6294"/>
                  </a:cubicBezTo>
                  <a:cubicBezTo>
                    <a:pt x="20131" y="6624"/>
                    <a:pt x="20376" y="7224"/>
                    <a:pt x="20639" y="7767"/>
                  </a:cubicBezTo>
                  <a:cubicBezTo>
                    <a:pt x="20710" y="7913"/>
                    <a:pt x="20787" y="8060"/>
                    <a:pt x="20916" y="8157"/>
                  </a:cubicBezTo>
                  <a:cubicBezTo>
                    <a:pt x="20989" y="8212"/>
                    <a:pt x="21083" y="8245"/>
                    <a:pt x="21173" y="8245"/>
                  </a:cubicBezTo>
                  <a:cubicBezTo>
                    <a:pt x="21243" y="8245"/>
                    <a:pt x="21310" y="8226"/>
                    <a:pt x="21363" y="8181"/>
                  </a:cubicBezTo>
                  <a:cubicBezTo>
                    <a:pt x="21429" y="8127"/>
                    <a:pt x="21466" y="8046"/>
                    <a:pt x="21487" y="7964"/>
                  </a:cubicBezTo>
                  <a:cubicBezTo>
                    <a:pt x="21616" y="7462"/>
                    <a:pt x="21227" y="6954"/>
                    <a:pt x="21283" y="6439"/>
                  </a:cubicBezTo>
                  <a:cubicBezTo>
                    <a:pt x="21301" y="6292"/>
                    <a:pt x="21352" y="6152"/>
                    <a:pt x="21360" y="6006"/>
                  </a:cubicBezTo>
                  <a:cubicBezTo>
                    <a:pt x="21375" y="5756"/>
                    <a:pt x="21257" y="5509"/>
                    <a:pt x="21085" y="5326"/>
                  </a:cubicBezTo>
                  <a:cubicBezTo>
                    <a:pt x="20911" y="5144"/>
                    <a:pt x="20685" y="5021"/>
                    <a:pt x="20453" y="4924"/>
                  </a:cubicBezTo>
                  <a:cubicBezTo>
                    <a:pt x="20050" y="4759"/>
                    <a:pt x="19616" y="4668"/>
                    <a:pt x="19180" y="4662"/>
                  </a:cubicBezTo>
                  <a:cubicBezTo>
                    <a:pt x="19163" y="4662"/>
                    <a:pt x="19145" y="4662"/>
                    <a:pt x="19128" y="4662"/>
                  </a:cubicBezTo>
                  <a:cubicBezTo>
                    <a:pt x="18848" y="4662"/>
                    <a:pt x="18569" y="4692"/>
                    <a:pt x="18290" y="4692"/>
                  </a:cubicBezTo>
                  <a:cubicBezTo>
                    <a:pt x="18229" y="4692"/>
                    <a:pt x="18168" y="4690"/>
                    <a:pt x="18106" y="4687"/>
                  </a:cubicBezTo>
                  <a:cubicBezTo>
                    <a:pt x="17812" y="4670"/>
                    <a:pt x="17508" y="4595"/>
                    <a:pt x="17270" y="4427"/>
                  </a:cubicBezTo>
                  <a:cubicBezTo>
                    <a:pt x="17383" y="4426"/>
                    <a:pt x="17496" y="4426"/>
                    <a:pt x="17609" y="4426"/>
                  </a:cubicBezTo>
                  <a:cubicBezTo>
                    <a:pt x="17692" y="4426"/>
                    <a:pt x="17774" y="4427"/>
                    <a:pt x="17857" y="4427"/>
                  </a:cubicBezTo>
                  <a:cubicBezTo>
                    <a:pt x="18701" y="4427"/>
                    <a:pt x="19553" y="4397"/>
                    <a:pt x="20379" y="4214"/>
                  </a:cubicBezTo>
                  <a:cubicBezTo>
                    <a:pt x="20594" y="4167"/>
                    <a:pt x="20808" y="4107"/>
                    <a:pt x="21016" y="4035"/>
                  </a:cubicBezTo>
                  <a:cubicBezTo>
                    <a:pt x="21078" y="4235"/>
                    <a:pt x="21271" y="4391"/>
                    <a:pt x="21477" y="4455"/>
                  </a:cubicBezTo>
                  <a:cubicBezTo>
                    <a:pt x="21651" y="4507"/>
                    <a:pt x="21842" y="4514"/>
                    <a:pt x="21996" y="4610"/>
                  </a:cubicBezTo>
                  <a:cubicBezTo>
                    <a:pt x="22380" y="4843"/>
                    <a:pt x="22294" y="5460"/>
                    <a:pt x="22166" y="5814"/>
                  </a:cubicBezTo>
                  <a:cubicBezTo>
                    <a:pt x="22071" y="6079"/>
                    <a:pt x="21934" y="6330"/>
                    <a:pt x="21864" y="6604"/>
                  </a:cubicBezTo>
                  <a:cubicBezTo>
                    <a:pt x="21790" y="6896"/>
                    <a:pt x="21799" y="7209"/>
                    <a:pt x="21888" y="7498"/>
                  </a:cubicBezTo>
                  <a:cubicBezTo>
                    <a:pt x="21979" y="7787"/>
                    <a:pt x="22150" y="8060"/>
                    <a:pt x="22150" y="8365"/>
                  </a:cubicBezTo>
                  <a:cubicBezTo>
                    <a:pt x="22150" y="8691"/>
                    <a:pt x="21951" y="8988"/>
                    <a:pt x="21918" y="9313"/>
                  </a:cubicBezTo>
                  <a:cubicBezTo>
                    <a:pt x="21872" y="9759"/>
                    <a:pt x="22139" y="10171"/>
                    <a:pt x="22403" y="10531"/>
                  </a:cubicBezTo>
                  <a:cubicBezTo>
                    <a:pt x="22467" y="10617"/>
                    <a:pt x="22547" y="10710"/>
                    <a:pt x="22651" y="10710"/>
                  </a:cubicBezTo>
                  <a:cubicBezTo>
                    <a:pt x="22654" y="10710"/>
                    <a:pt x="22656" y="10710"/>
                    <a:pt x="22658" y="10710"/>
                  </a:cubicBezTo>
                  <a:cubicBezTo>
                    <a:pt x="22793" y="10704"/>
                    <a:pt x="22865" y="10549"/>
                    <a:pt x="22888" y="10416"/>
                  </a:cubicBezTo>
                  <a:cubicBezTo>
                    <a:pt x="22986" y="9842"/>
                    <a:pt x="22737" y="9224"/>
                    <a:pt x="22952" y="8684"/>
                  </a:cubicBezTo>
                  <a:cubicBezTo>
                    <a:pt x="23013" y="8530"/>
                    <a:pt x="23107" y="8393"/>
                    <a:pt x="23183" y="8247"/>
                  </a:cubicBezTo>
                  <a:cubicBezTo>
                    <a:pt x="23456" y="7723"/>
                    <a:pt x="23477" y="7107"/>
                    <a:pt x="23490" y="6516"/>
                  </a:cubicBezTo>
                  <a:cubicBezTo>
                    <a:pt x="23500" y="6029"/>
                    <a:pt x="23507" y="5542"/>
                    <a:pt x="23515" y="5057"/>
                  </a:cubicBezTo>
                  <a:cubicBezTo>
                    <a:pt x="23520" y="4682"/>
                    <a:pt x="23498" y="4246"/>
                    <a:pt x="23095" y="4077"/>
                  </a:cubicBezTo>
                  <a:cubicBezTo>
                    <a:pt x="22909" y="3999"/>
                    <a:pt x="22696" y="4021"/>
                    <a:pt x="22495" y="4015"/>
                  </a:cubicBezTo>
                  <a:cubicBezTo>
                    <a:pt x="22182" y="4005"/>
                    <a:pt x="21873" y="3926"/>
                    <a:pt x="21593" y="3788"/>
                  </a:cubicBezTo>
                  <a:cubicBezTo>
                    <a:pt x="21619" y="3774"/>
                    <a:pt x="21643" y="3762"/>
                    <a:pt x="21668" y="3748"/>
                  </a:cubicBezTo>
                  <a:cubicBezTo>
                    <a:pt x="22107" y="3504"/>
                    <a:pt x="22365" y="3135"/>
                    <a:pt x="22613" y="2705"/>
                  </a:cubicBezTo>
                  <a:cubicBezTo>
                    <a:pt x="22901" y="2208"/>
                    <a:pt x="23178" y="1683"/>
                    <a:pt x="23234" y="1110"/>
                  </a:cubicBezTo>
                  <a:cubicBezTo>
                    <a:pt x="23255" y="885"/>
                    <a:pt x="23224" y="624"/>
                    <a:pt x="23039" y="495"/>
                  </a:cubicBezTo>
                  <a:cubicBezTo>
                    <a:pt x="22969" y="446"/>
                    <a:pt x="22885" y="420"/>
                    <a:pt x="22806" y="420"/>
                  </a:cubicBezTo>
                  <a:cubicBezTo>
                    <a:pt x="22680" y="420"/>
                    <a:pt x="22569" y="486"/>
                    <a:pt x="22552" y="624"/>
                  </a:cubicBezTo>
                  <a:cubicBezTo>
                    <a:pt x="22444" y="1537"/>
                    <a:pt x="21964" y="2420"/>
                    <a:pt x="21192" y="2918"/>
                  </a:cubicBezTo>
                  <a:cubicBezTo>
                    <a:pt x="20741" y="3209"/>
                    <a:pt x="20214" y="3361"/>
                    <a:pt x="19684" y="3443"/>
                  </a:cubicBezTo>
                  <a:cubicBezTo>
                    <a:pt x="19469" y="3476"/>
                    <a:pt x="19253" y="3499"/>
                    <a:pt x="19038" y="3512"/>
                  </a:cubicBezTo>
                  <a:cubicBezTo>
                    <a:pt x="19013" y="3362"/>
                    <a:pt x="19079" y="3202"/>
                    <a:pt x="19187" y="3090"/>
                  </a:cubicBezTo>
                  <a:cubicBezTo>
                    <a:pt x="19326" y="2944"/>
                    <a:pt x="19546" y="2836"/>
                    <a:pt x="19727" y="2747"/>
                  </a:cubicBezTo>
                  <a:cubicBezTo>
                    <a:pt x="19957" y="2634"/>
                    <a:pt x="20203" y="2551"/>
                    <a:pt x="20454" y="2500"/>
                  </a:cubicBezTo>
                  <a:cubicBezTo>
                    <a:pt x="20768" y="2437"/>
                    <a:pt x="21117" y="2415"/>
                    <a:pt x="21355" y="2201"/>
                  </a:cubicBezTo>
                  <a:cubicBezTo>
                    <a:pt x="21468" y="2099"/>
                    <a:pt x="21544" y="1966"/>
                    <a:pt x="21618" y="1834"/>
                  </a:cubicBezTo>
                  <a:cubicBezTo>
                    <a:pt x="21682" y="1722"/>
                    <a:pt x="21745" y="1610"/>
                    <a:pt x="21790" y="1491"/>
                  </a:cubicBezTo>
                  <a:cubicBezTo>
                    <a:pt x="21868" y="1281"/>
                    <a:pt x="21889" y="1055"/>
                    <a:pt x="21893" y="832"/>
                  </a:cubicBezTo>
                  <a:cubicBezTo>
                    <a:pt x="21895" y="656"/>
                    <a:pt x="21867" y="450"/>
                    <a:pt x="21714" y="365"/>
                  </a:cubicBezTo>
                  <a:cubicBezTo>
                    <a:pt x="21653" y="331"/>
                    <a:pt x="21582" y="324"/>
                    <a:pt x="21513" y="320"/>
                  </a:cubicBezTo>
                  <a:cubicBezTo>
                    <a:pt x="21464" y="317"/>
                    <a:pt x="21415" y="316"/>
                    <a:pt x="21366" y="316"/>
                  </a:cubicBezTo>
                  <a:cubicBezTo>
                    <a:pt x="20977" y="316"/>
                    <a:pt x="20587" y="397"/>
                    <a:pt x="20199" y="397"/>
                  </a:cubicBezTo>
                  <a:cubicBezTo>
                    <a:pt x="20130" y="397"/>
                    <a:pt x="20060" y="394"/>
                    <a:pt x="19991" y="388"/>
                  </a:cubicBezTo>
                  <a:cubicBezTo>
                    <a:pt x="19563" y="352"/>
                    <a:pt x="19157" y="187"/>
                    <a:pt x="18733" y="125"/>
                  </a:cubicBezTo>
                  <a:cubicBezTo>
                    <a:pt x="18691" y="119"/>
                    <a:pt x="18646" y="114"/>
                    <a:pt x="18602" y="114"/>
                  </a:cubicBezTo>
                  <a:cubicBezTo>
                    <a:pt x="18510" y="114"/>
                    <a:pt x="18420" y="134"/>
                    <a:pt x="18355" y="197"/>
                  </a:cubicBezTo>
                  <a:cubicBezTo>
                    <a:pt x="18282" y="269"/>
                    <a:pt x="18265" y="383"/>
                    <a:pt x="18285" y="485"/>
                  </a:cubicBezTo>
                  <a:cubicBezTo>
                    <a:pt x="18306" y="586"/>
                    <a:pt x="18357" y="678"/>
                    <a:pt x="18409" y="766"/>
                  </a:cubicBezTo>
                  <a:cubicBezTo>
                    <a:pt x="18554" y="1016"/>
                    <a:pt x="18698" y="1269"/>
                    <a:pt x="18842" y="1518"/>
                  </a:cubicBezTo>
                  <a:cubicBezTo>
                    <a:pt x="18907" y="1630"/>
                    <a:pt x="18972" y="1744"/>
                    <a:pt x="19012" y="1866"/>
                  </a:cubicBezTo>
                  <a:cubicBezTo>
                    <a:pt x="19124" y="2206"/>
                    <a:pt x="19018" y="2609"/>
                    <a:pt x="18754" y="2850"/>
                  </a:cubicBezTo>
                  <a:cubicBezTo>
                    <a:pt x="18686" y="2913"/>
                    <a:pt x="18609" y="2965"/>
                    <a:pt x="18549" y="3034"/>
                  </a:cubicBezTo>
                  <a:cubicBezTo>
                    <a:pt x="18527" y="3062"/>
                    <a:pt x="18296" y="3536"/>
                    <a:pt x="18399" y="3536"/>
                  </a:cubicBezTo>
                  <a:cubicBezTo>
                    <a:pt x="18399" y="3536"/>
                    <a:pt x="18399" y="3536"/>
                    <a:pt x="18399" y="3536"/>
                  </a:cubicBezTo>
                  <a:lnTo>
                    <a:pt x="18399" y="3536"/>
                  </a:lnTo>
                  <a:cubicBezTo>
                    <a:pt x="18309" y="3537"/>
                    <a:pt x="18219" y="3538"/>
                    <a:pt x="18130" y="3538"/>
                  </a:cubicBezTo>
                  <a:cubicBezTo>
                    <a:pt x="17836" y="3538"/>
                    <a:pt x="17543" y="3533"/>
                    <a:pt x="17248" y="3532"/>
                  </a:cubicBezTo>
                  <a:cubicBezTo>
                    <a:pt x="17238" y="3362"/>
                    <a:pt x="17243" y="3187"/>
                    <a:pt x="17341" y="3052"/>
                  </a:cubicBezTo>
                  <a:cubicBezTo>
                    <a:pt x="17437" y="2916"/>
                    <a:pt x="17603" y="2854"/>
                    <a:pt x="17749" y="2777"/>
                  </a:cubicBezTo>
                  <a:cubicBezTo>
                    <a:pt x="18112" y="2587"/>
                    <a:pt x="18411" y="2251"/>
                    <a:pt x="18488" y="1850"/>
                  </a:cubicBezTo>
                  <a:cubicBezTo>
                    <a:pt x="18565" y="1449"/>
                    <a:pt x="18383" y="991"/>
                    <a:pt x="18015" y="809"/>
                  </a:cubicBezTo>
                  <a:cubicBezTo>
                    <a:pt x="17858" y="732"/>
                    <a:pt x="17690" y="709"/>
                    <a:pt x="17516" y="709"/>
                  </a:cubicBezTo>
                  <a:cubicBezTo>
                    <a:pt x="17263" y="709"/>
                    <a:pt x="16999" y="758"/>
                    <a:pt x="16742" y="758"/>
                  </a:cubicBezTo>
                  <a:cubicBezTo>
                    <a:pt x="16609" y="758"/>
                    <a:pt x="16478" y="744"/>
                    <a:pt x="16351" y="705"/>
                  </a:cubicBezTo>
                  <a:cubicBezTo>
                    <a:pt x="16057" y="612"/>
                    <a:pt x="15811" y="378"/>
                    <a:pt x="15503" y="351"/>
                  </a:cubicBezTo>
                  <a:cubicBezTo>
                    <a:pt x="15490" y="350"/>
                    <a:pt x="15476" y="349"/>
                    <a:pt x="15462" y="349"/>
                  </a:cubicBezTo>
                  <a:cubicBezTo>
                    <a:pt x="15427" y="349"/>
                    <a:pt x="15392" y="354"/>
                    <a:pt x="15358" y="365"/>
                  </a:cubicBezTo>
                  <a:cubicBezTo>
                    <a:pt x="15291" y="392"/>
                    <a:pt x="15240" y="453"/>
                    <a:pt x="15210" y="520"/>
                  </a:cubicBezTo>
                  <a:cubicBezTo>
                    <a:pt x="15116" y="730"/>
                    <a:pt x="15203" y="987"/>
                    <a:pt x="15364" y="1153"/>
                  </a:cubicBezTo>
                  <a:cubicBezTo>
                    <a:pt x="15523" y="1320"/>
                    <a:pt x="15743" y="1414"/>
                    <a:pt x="15956" y="1501"/>
                  </a:cubicBezTo>
                  <a:cubicBezTo>
                    <a:pt x="16169" y="1587"/>
                    <a:pt x="16390" y="1673"/>
                    <a:pt x="16562" y="1829"/>
                  </a:cubicBezTo>
                  <a:cubicBezTo>
                    <a:pt x="16632" y="1892"/>
                    <a:pt x="16693" y="1966"/>
                    <a:pt x="16726" y="2055"/>
                  </a:cubicBezTo>
                  <a:cubicBezTo>
                    <a:pt x="16761" y="2145"/>
                    <a:pt x="16764" y="2247"/>
                    <a:pt x="16755" y="2345"/>
                  </a:cubicBezTo>
                  <a:cubicBezTo>
                    <a:pt x="16735" y="2566"/>
                    <a:pt x="16657" y="2776"/>
                    <a:pt x="16612" y="2992"/>
                  </a:cubicBezTo>
                  <a:cubicBezTo>
                    <a:pt x="16575" y="3171"/>
                    <a:pt x="16560" y="3362"/>
                    <a:pt x="16612" y="3535"/>
                  </a:cubicBezTo>
                  <a:cubicBezTo>
                    <a:pt x="16435" y="3538"/>
                    <a:pt x="16257" y="3546"/>
                    <a:pt x="16079" y="3558"/>
                  </a:cubicBezTo>
                  <a:cubicBezTo>
                    <a:pt x="15779" y="3581"/>
                    <a:pt x="15473" y="3622"/>
                    <a:pt x="15172" y="3687"/>
                  </a:cubicBezTo>
                  <a:cubicBezTo>
                    <a:pt x="15271" y="3442"/>
                    <a:pt x="15336" y="3183"/>
                    <a:pt x="15359" y="2921"/>
                  </a:cubicBezTo>
                  <a:cubicBezTo>
                    <a:pt x="15380" y="2702"/>
                    <a:pt x="15372" y="2472"/>
                    <a:pt x="15282" y="2271"/>
                  </a:cubicBezTo>
                  <a:cubicBezTo>
                    <a:pt x="15178" y="2031"/>
                    <a:pt x="14968" y="1851"/>
                    <a:pt x="14737" y="1728"/>
                  </a:cubicBezTo>
                  <a:cubicBezTo>
                    <a:pt x="13856" y="1259"/>
                    <a:pt x="12731" y="1559"/>
                    <a:pt x="11819" y="1151"/>
                  </a:cubicBezTo>
                  <a:cubicBezTo>
                    <a:pt x="11667" y="1082"/>
                    <a:pt x="11523" y="993"/>
                    <a:pt x="11392" y="890"/>
                  </a:cubicBezTo>
                  <a:cubicBezTo>
                    <a:pt x="11221" y="753"/>
                    <a:pt x="11061" y="583"/>
                    <a:pt x="10847" y="540"/>
                  </a:cubicBezTo>
                  <a:cubicBezTo>
                    <a:pt x="10816" y="534"/>
                    <a:pt x="10785" y="531"/>
                    <a:pt x="10754" y="531"/>
                  </a:cubicBezTo>
                  <a:cubicBezTo>
                    <a:pt x="10547" y="531"/>
                    <a:pt x="10342" y="663"/>
                    <a:pt x="10266" y="858"/>
                  </a:cubicBezTo>
                  <a:cubicBezTo>
                    <a:pt x="10144" y="1171"/>
                    <a:pt x="10352" y="1518"/>
                    <a:pt x="10601" y="1745"/>
                  </a:cubicBezTo>
                  <a:cubicBezTo>
                    <a:pt x="10852" y="1971"/>
                    <a:pt x="11159" y="2147"/>
                    <a:pt x="11331" y="2436"/>
                  </a:cubicBezTo>
                  <a:cubicBezTo>
                    <a:pt x="11429" y="2601"/>
                    <a:pt x="11475" y="2795"/>
                    <a:pt x="11462" y="2985"/>
                  </a:cubicBezTo>
                  <a:cubicBezTo>
                    <a:pt x="11448" y="3208"/>
                    <a:pt x="11356" y="3438"/>
                    <a:pt x="11432" y="3649"/>
                  </a:cubicBezTo>
                  <a:cubicBezTo>
                    <a:pt x="11528" y="3920"/>
                    <a:pt x="11852" y="4030"/>
                    <a:pt x="12140" y="4047"/>
                  </a:cubicBezTo>
                  <a:cubicBezTo>
                    <a:pt x="12182" y="4049"/>
                    <a:pt x="12225" y="4050"/>
                    <a:pt x="12268" y="4050"/>
                  </a:cubicBezTo>
                  <a:cubicBezTo>
                    <a:pt x="12791" y="4050"/>
                    <a:pt x="13304" y="3873"/>
                    <a:pt x="13818" y="3759"/>
                  </a:cubicBezTo>
                  <a:cubicBezTo>
                    <a:pt x="13910" y="3739"/>
                    <a:pt x="14006" y="3720"/>
                    <a:pt x="14099" y="3720"/>
                  </a:cubicBezTo>
                  <a:cubicBezTo>
                    <a:pt x="14155" y="3720"/>
                    <a:pt x="14210" y="3727"/>
                    <a:pt x="14264" y="3743"/>
                  </a:cubicBezTo>
                  <a:cubicBezTo>
                    <a:pt x="14345" y="3768"/>
                    <a:pt x="14419" y="3824"/>
                    <a:pt x="14467" y="3895"/>
                  </a:cubicBezTo>
                  <a:cubicBezTo>
                    <a:pt x="13847" y="4126"/>
                    <a:pt x="13291" y="4486"/>
                    <a:pt x="12910" y="5025"/>
                  </a:cubicBezTo>
                  <a:cubicBezTo>
                    <a:pt x="12657" y="5382"/>
                    <a:pt x="12495" y="5799"/>
                    <a:pt x="12347" y="6223"/>
                  </a:cubicBezTo>
                  <a:cubicBezTo>
                    <a:pt x="12320" y="6225"/>
                    <a:pt x="12292" y="6226"/>
                    <a:pt x="12265" y="6226"/>
                  </a:cubicBezTo>
                  <a:cubicBezTo>
                    <a:pt x="11927" y="6226"/>
                    <a:pt x="11580" y="6088"/>
                    <a:pt x="11319" y="5866"/>
                  </a:cubicBezTo>
                  <a:cubicBezTo>
                    <a:pt x="10919" y="5526"/>
                    <a:pt x="10687" y="5028"/>
                    <a:pt x="10537" y="4527"/>
                  </a:cubicBezTo>
                  <a:cubicBezTo>
                    <a:pt x="10194" y="3387"/>
                    <a:pt x="10067" y="2134"/>
                    <a:pt x="9411" y="1110"/>
                  </a:cubicBezTo>
                  <a:cubicBezTo>
                    <a:pt x="9075" y="587"/>
                    <a:pt x="8505" y="241"/>
                    <a:pt x="7902" y="94"/>
                  </a:cubicBezTo>
                  <a:cubicBezTo>
                    <a:pt x="7632" y="29"/>
                    <a:pt x="7355" y="1"/>
                    <a:pt x="7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5"/>
            <p:cNvSpPr/>
            <p:nvPr/>
          </p:nvSpPr>
          <p:spPr>
            <a:xfrm>
              <a:off x="1613800" y="1724400"/>
              <a:ext cx="151800" cy="114275"/>
            </a:xfrm>
            <a:custGeom>
              <a:avLst/>
              <a:gdLst/>
              <a:ahLst/>
              <a:cxnLst/>
              <a:rect l="l" t="t" r="r" b="b"/>
              <a:pathLst>
                <a:path w="6072" h="4571" fill="none" extrusionOk="0">
                  <a:moveTo>
                    <a:pt x="49" y="0"/>
                  </a:moveTo>
                  <a:cubicBezTo>
                    <a:pt x="0" y="484"/>
                    <a:pt x="49" y="973"/>
                    <a:pt x="132" y="1453"/>
                  </a:cubicBezTo>
                  <a:cubicBezTo>
                    <a:pt x="224" y="1995"/>
                    <a:pt x="371" y="2555"/>
                    <a:pt x="743" y="2960"/>
                  </a:cubicBezTo>
                  <a:cubicBezTo>
                    <a:pt x="1008" y="3249"/>
                    <a:pt x="1372" y="3435"/>
                    <a:pt x="1752" y="3531"/>
                  </a:cubicBezTo>
                  <a:cubicBezTo>
                    <a:pt x="2133" y="3628"/>
                    <a:pt x="2529" y="3639"/>
                    <a:pt x="2920" y="3615"/>
                  </a:cubicBezTo>
                  <a:cubicBezTo>
                    <a:pt x="3254" y="3594"/>
                    <a:pt x="3587" y="3548"/>
                    <a:pt x="3921" y="3555"/>
                  </a:cubicBezTo>
                  <a:cubicBezTo>
                    <a:pt x="4158" y="3560"/>
                    <a:pt x="4394" y="3591"/>
                    <a:pt x="4626" y="3642"/>
                  </a:cubicBezTo>
                  <a:cubicBezTo>
                    <a:pt x="5201" y="3772"/>
                    <a:pt x="5773" y="4064"/>
                    <a:pt x="6072" y="457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5"/>
            <p:cNvSpPr/>
            <p:nvPr/>
          </p:nvSpPr>
          <p:spPr>
            <a:xfrm>
              <a:off x="1385850" y="1630025"/>
              <a:ext cx="168625" cy="112750"/>
            </a:xfrm>
            <a:custGeom>
              <a:avLst/>
              <a:gdLst/>
              <a:ahLst/>
              <a:cxnLst/>
              <a:rect l="l" t="t" r="r" b="b"/>
              <a:pathLst>
                <a:path w="6745" h="4510" fill="none" extrusionOk="0">
                  <a:moveTo>
                    <a:pt x="6744" y="4362"/>
                  </a:moveTo>
                  <a:cubicBezTo>
                    <a:pt x="5995" y="4510"/>
                    <a:pt x="5208" y="4281"/>
                    <a:pt x="4561" y="3877"/>
                  </a:cubicBezTo>
                  <a:cubicBezTo>
                    <a:pt x="4300" y="3713"/>
                    <a:pt x="4055" y="3518"/>
                    <a:pt x="3878" y="3267"/>
                  </a:cubicBezTo>
                  <a:cubicBezTo>
                    <a:pt x="3667" y="2969"/>
                    <a:pt x="3564" y="2613"/>
                    <a:pt x="3431" y="2274"/>
                  </a:cubicBezTo>
                  <a:cubicBezTo>
                    <a:pt x="3237" y="1780"/>
                    <a:pt x="2968" y="1310"/>
                    <a:pt x="2606" y="923"/>
                  </a:cubicBezTo>
                  <a:cubicBezTo>
                    <a:pt x="2244" y="537"/>
                    <a:pt x="1780" y="235"/>
                    <a:pt x="1267" y="105"/>
                  </a:cubicBezTo>
                  <a:cubicBezTo>
                    <a:pt x="855" y="0"/>
                    <a:pt x="425" y="8"/>
                    <a:pt x="0" y="19"/>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5"/>
            <p:cNvSpPr/>
            <p:nvPr/>
          </p:nvSpPr>
          <p:spPr>
            <a:xfrm>
              <a:off x="1546175" y="1616650"/>
              <a:ext cx="82750" cy="47750"/>
            </a:xfrm>
            <a:custGeom>
              <a:avLst/>
              <a:gdLst/>
              <a:ahLst/>
              <a:cxnLst/>
              <a:rect l="l" t="t" r="r" b="b"/>
              <a:pathLst>
                <a:path w="3310" h="1910" fill="none" extrusionOk="0">
                  <a:moveTo>
                    <a:pt x="3309" y="1909"/>
                  </a:moveTo>
                  <a:cubicBezTo>
                    <a:pt x="2979" y="1601"/>
                    <a:pt x="2505" y="1457"/>
                    <a:pt x="2059" y="1531"/>
                  </a:cubicBezTo>
                  <a:cubicBezTo>
                    <a:pt x="1792" y="1576"/>
                    <a:pt x="1524" y="1695"/>
                    <a:pt x="1262" y="1629"/>
                  </a:cubicBezTo>
                  <a:cubicBezTo>
                    <a:pt x="1172" y="1607"/>
                    <a:pt x="1084" y="1561"/>
                    <a:pt x="1033" y="1484"/>
                  </a:cubicBezTo>
                  <a:cubicBezTo>
                    <a:pt x="982" y="1409"/>
                    <a:pt x="970" y="1315"/>
                    <a:pt x="956" y="1227"/>
                  </a:cubicBezTo>
                  <a:cubicBezTo>
                    <a:pt x="928" y="1049"/>
                    <a:pt x="886" y="877"/>
                    <a:pt x="830" y="707"/>
                  </a:cubicBezTo>
                  <a:cubicBezTo>
                    <a:pt x="779" y="555"/>
                    <a:pt x="714" y="402"/>
                    <a:pt x="601" y="287"/>
                  </a:cubicBezTo>
                  <a:cubicBezTo>
                    <a:pt x="445" y="126"/>
                    <a:pt x="217" y="6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5"/>
            <p:cNvSpPr/>
            <p:nvPr/>
          </p:nvSpPr>
          <p:spPr>
            <a:xfrm>
              <a:off x="1685200" y="1686750"/>
              <a:ext cx="102250" cy="79775"/>
            </a:xfrm>
            <a:custGeom>
              <a:avLst/>
              <a:gdLst/>
              <a:ahLst/>
              <a:cxnLst/>
              <a:rect l="l" t="t" r="r" b="b"/>
              <a:pathLst>
                <a:path w="4090" h="3191" fill="none" extrusionOk="0">
                  <a:moveTo>
                    <a:pt x="4089" y="3190"/>
                  </a:moveTo>
                  <a:cubicBezTo>
                    <a:pt x="3893" y="2932"/>
                    <a:pt x="3789" y="2617"/>
                    <a:pt x="3666" y="2317"/>
                  </a:cubicBezTo>
                  <a:cubicBezTo>
                    <a:pt x="3542" y="2016"/>
                    <a:pt x="3387" y="1713"/>
                    <a:pt x="3123" y="1523"/>
                  </a:cubicBezTo>
                  <a:cubicBezTo>
                    <a:pt x="2895" y="1358"/>
                    <a:pt x="2611" y="1295"/>
                    <a:pt x="2335" y="1238"/>
                  </a:cubicBezTo>
                  <a:cubicBezTo>
                    <a:pt x="2074" y="1182"/>
                    <a:pt x="1813" y="1127"/>
                    <a:pt x="1551" y="1071"/>
                  </a:cubicBezTo>
                  <a:cubicBezTo>
                    <a:pt x="1224" y="1003"/>
                    <a:pt x="890" y="931"/>
                    <a:pt x="597" y="767"/>
                  </a:cubicBezTo>
                  <a:cubicBezTo>
                    <a:pt x="304" y="604"/>
                    <a:pt x="53" y="33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5"/>
            <p:cNvSpPr/>
            <p:nvPr/>
          </p:nvSpPr>
          <p:spPr>
            <a:xfrm>
              <a:off x="1653250" y="1597325"/>
              <a:ext cx="39250" cy="57700"/>
            </a:xfrm>
            <a:custGeom>
              <a:avLst/>
              <a:gdLst/>
              <a:ahLst/>
              <a:cxnLst/>
              <a:rect l="l" t="t" r="r" b="b"/>
              <a:pathLst>
                <a:path w="1570" h="2308" fill="none" extrusionOk="0">
                  <a:moveTo>
                    <a:pt x="1244" y="2307"/>
                  </a:moveTo>
                  <a:cubicBezTo>
                    <a:pt x="1220" y="2073"/>
                    <a:pt x="1253" y="1836"/>
                    <a:pt x="1338" y="1617"/>
                  </a:cubicBezTo>
                  <a:cubicBezTo>
                    <a:pt x="1425" y="1391"/>
                    <a:pt x="1570" y="1165"/>
                    <a:pt x="1524" y="927"/>
                  </a:cubicBezTo>
                  <a:cubicBezTo>
                    <a:pt x="1485" y="725"/>
                    <a:pt x="1307" y="572"/>
                    <a:pt x="1117" y="489"/>
                  </a:cubicBezTo>
                  <a:cubicBezTo>
                    <a:pt x="927" y="407"/>
                    <a:pt x="717" y="378"/>
                    <a:pt x="519" y="322"/>
                  </a:cubicBezTo>
                  <a:cubicBezTo>
                    <a:pt x="319" y="265"/>
                    <a:pt x="118" y="172"/>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5"/>
            <p:cNvSpPr/>
            <p:nvPr/>
          </p:nvSpPr>
          <p:spPr>
            <a:xfrm>
              <a:off x="1739625" y="1598400"/>
              <a:ext cx="9475" cy="35500"/>
            </a:xfrm>
            <a:custGeom>
              <a:avLst/>
              <a:gdLst/>
              <a:ahLst/>
              <a:cxnLst/>
              <a:rect l="l" t="t" r="r" b="b"/>
              <a:pathLst>
                <a:path w="379" h="1420" fill="none" extrusionOk="0">
                  <a:moveTo>
                    <a:pt x="1" y="0"/>
                  </a:moveTo>
                  <a:cubicBezTo>
                    <a:pt x="40" y="180"/>
                    <a:pt x="81" y="361"/>
                    <a:pt x="164" y="524"/>
                  </a:cubicBezTo>
                  <a:cubicBezTo>
                    <a:pt x="203" y="597"/>
                    <a:pt x="249" y="667"/>
                    <a:pt x="286" y="740"/>
                  </a:cubicBezTo>
                  <a:cubicBezTo>
                    <a:pt x="342" y="848"/>
                    <a:pt x="379" y="969"/>
                    <a:pt x="376" y="1091"/>
                  </a:cubicBezTo>
                  <a:cubicBezTo>
                    <a:pt x="374" y="1213"/>
                    <a:pt x="329" y="1336"/>
                    <a:pt x="240" y="142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5"/>
            <p:cNvSpPr/>
            <p:nvPr/>
          </p:nvSpPr>
          <p:spPr>
            <a:xfrm>
              <a:off x="1798900" y="1677150"/>
              <a:ext cx="30550" cy="53650"/>
            </a:xfrm>
            <a:custGeom>
              <a:avLst/>
              <a:gdLst/>
              <a:ahLst/>
              <a:cxnLst/>
              <a:rect l="l" t="t" r="r" b="b"/>
              <a:pathLst>
                <a:path w="1222" h="2146" fill="none" extrusionOk="0">
                  <a:moveTo>
                    <a:pt x="1" y="0"/>
                  </a:moveTo>
                  <a:cubicBezTo>
                    <a:pt x="223" y="127"/>
                    <a:pt x="480" y="170"/>
                    <a:pt x="731" y="215"/>
                  </a:cubicBezTo>
                  <a:cubicBezTo>
                    <a:pt x="840" y="236"/>
                    <a:pt x="958" y="260"/>
                    <a:pt x="1033" y="341"/>
                  </a:cubicBezTo>
                  <a:cubicBezTo>
                    <a:pt x="1088" y="404"/>
                    <a:pt x="1113" y="487"/>
                    <a:pt x="1127" y="568"/>
                  </a:cubicBezTo>
                  <a:cubicBezTo>
                    <a:pt x="1221" y="1086"/>
                    <a:pt x="1052" y="1620"/>
                    <a:pt x="1101" y="2146"/>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9" name="Google Shape;3529;p55"/>
          <p:cNvGrpSpPr/>
          <p:nvPr/>
        </p:nvGrpSpPr>
        <p:grpSpPr>
          <a:xfrm>
            <a:off x="7909604" y="3855768"/>
            <a:ext cx="1142980" cy="1143013"/>
            <a:chOff x="1891375" y="2217650"/>
            <a:chExt cx="612825" cy="608925"/>
          </a:xfrm>
        </p:grpSpPr>
        <p:sp>
          <p:nvSpPr>
            <p:cNvPr id="3530" name="Google Shape;3530;p55"/>
            <p:cNvSpPr/>
            <p:nvPr/>
          </p:nvSpPr>
          <p:spPr>
            <a:xfrm>
              <a:off x="2056525" y="2226150"/>
              <a:ext cx="105850" cy="284750"/>
            </a:xfrm>
            <a:custGeom>
              <a:avLst/>
              <a:gdLst/>
              <a:ahLst/>
              <a:cxnLst/>
              <a:rect l="l" t="t" r="r" b="b"/>
              <a:pathLst>
                <a:path w="4234" h="11390" extrusionOk="0">
                  <a:moveTo>
                    <a:pt x="2302" y="0"/>
                  </a:moveTo>
                  <a:cubicBezTo>
                    <a:pt x="2180" y="0"/>
                    <a:pt x="2046" y="93"/>
                    <a:pt x="1911" y="325"/>
                  </a:cubicBezTo>
                  <a:cubicBezTo>
                    <a:pt x="1676" y="726"/>
                    <a:pt x="1603" y="1190"/>
                    <a:pt x="1409" y="1606"/>
                  </a:cubicBezTo>
                  <a:cubicBezTo>
                    <a:pt x="1245" y="2005"/>
                    <a:pt x="1080" y="2402"/>
                    <a:pt x="916" y="2799"/>
                  </a:cubicBezTo>
                  <a:cubicBezTo>
                    <a:pt x="646" y="3557"/>
                    <a:pt x="253" y="4305"/>
                    <a:pt x="128" y="5114"/>
                  </a:cubicBezTo>
                  <a:cubicBezTo>
                    <a:pt x="0" y="5934"/>
                    <a:pt x="154" y="6780"/>
                    <a:pt x="446" y="7559"/>
                  </a:cubicBezTo>
                  <a:cubicBezTo>
                    <a:pt x="739" y="8336"/>
                    <a:pt x="1166" y="9055"/>
                    <a:pt x="1599" y="9764"/>
                  </a:cubicBezTo>
                  <a:cubicBezTo>
                    <a:pt x="1809" y="10105"/>
                    <a:pt x="1974" y="10470"/>
                    <a:pt x="2204" y="10802"/>
                  </a:cubicBezTo>
                  <a:cubicBezTo>
                    <a:pt x="2336" y="10994"/>
                    <a:pt x="2485" y="11187"/>
                    <a:pt x="2670" y="11333"/>
                  </a:cubicBezTo>
                  <a:cubicBezTo>
                    <a:pt x="2692" y="11351"/>
                    <a:pt x="2716" y="11369"/>
                    <a:pt x="2743" y="11390"/>
                  </a:cubicBezTo>
                  <a:cubicBezTo>
                    <a:pt x="2985" y="11295"/>
                    <a:pt x="3236" y="11230"/>
                    <a:pt x="3483" y="11198"/>
                  </a:cubicBezTo>
                  <a:cubicBezTo>
                    <a:pt x="3495" y="11144"/>
                    <a:pt x="3503" y="11089"/>
                    <a:pt x="3493" y="11027"/>
                  </a:cubicBezTo>
                  <a:cubicBezTo>
                    <a:pt x="3454" y="10741"/>
                    <a:pt x="3276" y="10484"/>
                    <a:pt x="3256" y="10197"/>
                  </a:cubicBezTo>
                  <a:cubicBezTo>
                    <a:pt x="3213" y="9608"/>
                    <a:pt x="3384" y="9019"/>
                    <a:pt x="3588" y="8472"/>
                  </a:cubicBezTo>
                  <a:cubicBezTo>
                    <a:pt x="3870" y="7717"/>
                    <a:pt x="4230" y="6962"/>
                    <a:pt x="4232" y="6156"/>
                  </a:cubicBezTo>
                  <a:cubicBezTo>
                    <a:pt x="4233" y="5264"/>
                    <a:pt x="3799" y="4441"/>
                    <a:pt x="3495" y="3603"/>
                  </a:cubicBezTo>
                  <a:cubicBezTo>
                    <a:pt x="3158" y="2669"/>
                    <a:pt x="2979" y="1687"/>
                    <a:pt x="2799" y="711"/>
                  </a:cubicBezTo>
                  <a:cubicBezTo>
                    <a:pt x="2732" y="353"/>
                    <a:pt x="2540"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5"/>
            <p:cNvSpPr/>
            <p:nvPr/>
          </p:nvSpPr>
          <p:spPr>
            <a:xfrm>
              <a:off x="2150300" y="2228250"/>
              <a:ext cx="97875" cy="277700"/>
            </a:xfrm>
            <a:custGeom>
              <a:avLst/>
              <a:gdLst/>
              <a:ahLst/>
              <a:cxnLst/>
              <a:rect l="l" t="t" r="r" b="b"/>
              <a:pathLst>
                <a:path w="3915" h="11108" extrusionOk="0">
                  <a:moveTo>
                    <a:pt x="3060" y="1"/>
                  </a:moveTo>
                  <a:cubicBezTo>
                    <a:pt x="3055" y="1"/>
                    <a:pt x="3051" y="1"/>
                    <a:pt x="3046" y="1"/>
                  </a:cubicBezTo>
                  <a:cubicBezTo>
                    <a:pt x="2657" y="15"/>
                    <a:pt x="2336" y="293"/>
                    <a:pt x="2021" y="523"/>
                  </a:cubicBezTo>
                  <a:cubicBezTo>
                    <a:pt x="1420" y="965"/>
                    <a:pt x="690" y="1322"/>
                    <a:pt x="376" y="1999"/>
                  </a:cubicBezTo>
                  <a:cubicBezTo>
                    <a:pt x="179" y="2427"/>
                    <a:pt x="181" y="2920"/>
                    <a:pt x="240" y="3388"/>
                  </a:cubicBezTo>
                  <a:cubicBezTo>
                    <a:pt x="303" y="3903"/>
                    <a:pt x="430" y="4410"/>
                    <a:pt x="613" y="4896"/>
                  </a:cubicBezTo>
                  <a:cubicBezTo>
                    <a:pt x="803" y="5397"/>
                    <a:pt x="1057" y="5877"/>
                    <a:pt x="1203" y="6392"/>
                  </a:cubicBezTo>
                  <a:cubicBezTo>
                    <a:pt x="1348" y="6909"/>
                    <a:pt x="1376" y="7487"/>
                    <a:pt x="1125" y="7961"/>
                  </a:cubicBezTo>
                  <a:cubicBezTo>
                    <a:pt x="842" y="8495"/>
                    <a:pt x="238" y="8839"/>
                    <a:pt x="67" y="9420"/>
                  </a:cubicBezTo>
                  <a:cubicBezTo>
                    <a:pt x="0" y="9646"/>
                    <a:pt x="9" y="9888"/>
                    <a:pt x="27" y="10123"/>
                  </a:cubicBezTo>
                  <a:cubicBezTo>
                    <a:pt x="37" y="10245"/>
                    <a:pt x="71" y="10660"/>
                    <a:pt x="184" y="10945"/>
                  </a:cubicBezTo>
                  <a:cubicBezTo>
                    <a:pt x="211" y="11013"/>
                    <a:pt x="274" y="11058"/>
                    <a:pt x="346" y="11070"/>
                  </a:cubicBezTo>
                  <a:cubicBezTo>
                    <a:pt x="411" y="11080"/>
                    <a:pt x="476" y="11093"/>
                    <a:pt x="540" y="11108"/>
                  </a:cubicBezTo>
                  <a:cubicBezTo>
                    <a:pt x="622" y="11075"/>
                    <a:pt x="682" y="11053"/>
                    <a:pt x="764" y="11021"/>
                  </a:cubicBezTo>
                  <a:cubicBezTo>
                    <a:pt x="998" y="10648"/>
                    <a:pt x="901" y="9872"/>
                    <a:pt x="1057" y="9502"/>
                  </a:cubicBezTo>
                  <a:cubicBezTo>
                    <a:pt x="1197" y="9171"/>
                    <a:pt x="1460" y="8909"/>
                    <a:pt x="1718" y="8660"/>
                  </a:cubicBezTo>
                  <a:cubicBezTo>
                    <a:pt x="2254" y="8145"/>
                    <a:pt x="2804" y="7634"/>
                    <a:pt x="3220" y="7017"/>
                  </a:cubicBezTo>
                  <a:cubicBezTo>
                    <a:pt x="3637" y="6401"/>
                    <a:pt x="3915" y="5659"/>
                    <a:pt x="3835" y="4921"/>
                  </a:cubicBezTo>
                  <a:cubicBezTo>
                    <a:pt x="3768" y="4301"/>
                    <a:pt x="3459" y="3739"/>
                    <a:pt x="3199" y="3172"/>
                  </a:cubicBezTo>
                  <a:cubicBezTo>
                    <a:pt x="2938" y="2606"/>
                    <a:pt x="2714" y="1984"/>
                    <a:pt x="2831" y="1371"/>
                  </a:cubicBezTo>
                  <a:cubicBezTo>
                    <a:pt x="2910" y="946"/>
                    <a:pt x="3150" y="553"/>
                    <a:pt x="3160" y="121"/>
                  </a:cubicBezTo>
                  <a:cubicBezTo>
                    <a:pt x="3161" y="86"/>
                    <a:pt x="3159" y="45"/>
                    <a:pt x="3133" y="22"/>
                  </a:cubicBezTo>
                  <a:cubicBezTo>
                    <a:pt x="3113" y="4"/>
                    <a:pt x="3086" y="1"/>
                    <a:pt x="3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5"/>
            <p:cNvSpPr/>
            <p:nvPr/>
          </p:nvSpPr>
          <p:spPr>
            <a:xfrm>
              <a:off x="2179850" y="2233150"/>
              <a:ext cx="176150" cy="293575"/>
            </a:xfrm>
            <a:custGeom>
              <a:avLst/>
              <a:gdLst/>
              <a:ahLst/>
              <a:cxnLst/>
              <a:rect l="l" t="t" r="r" b="b"/>
              <a:pathLst>
                <a:path w="7046" h="11743" extrusionOk="0">
                  <a:moveTo>
                    <a:pt x="4597" y="0"/>
                  </a:moveTo>
                  <a:cubicBezTo>
                    <a:pt x="4589" y="0"/>
                    <a:pt x="4580" y="1"/>
                    <a:pt x="4571" y="3"/>
                  </a:cubicBezTo>
                  <a:cubicBezTo>
                    <a:pt x="4295" y="56"/>
                    <a:pt x="4057" y="304"/>
                    <a:pt x="3859" y="534"/>
                  </a:cubicBezTo>
                  <a:cubicBezTo>
                    <a:pt x="3396" y="1079"/>
                    <a:pt x="2920" y="1667"/>
                    <a:pt x="2799" y="2388"/>
                  </a:cubicBezTo>
                  <a:cubicBezTo>
                    <a:pt x="2689" y="3027"/>
                    <a:pt x="2877" y="3680"/>
                    <a:pt x="3103" y="4284"/>
                  </a:cubicBezTo>
                  <a:cubicBezTo>
                    <a:pt x="3330" y="4887"/>
                    <a:pt x="3601" y="5485"/>
                    <a:pt x="3674" y="6130"/>
                  </a:cubicBezTo>
                  <a:cubicBezTo>
                    <a:pt x="3808" y="7318"/>
                    <a:pt x="3172" y="8560"/>
                    <a:pt x="2158" y="9094"/>
                  </a:cubicBezTo>
                  <a:cubicBezTo>
                    <a:pt x="1771" y="9298"/>
                    <a:pt x="1341" y="9403"/>
                    <a:pt x="949" y="9596"/>
                  </a:cubicBezTo>
                  <a:cubicBezTo>
                    <a:pt x="555" y="9788"/>
                    <a:pt x="179" y="10100"/>
                    <a:pt x="60" y="10538"/>
                  </a:cubicBezTo>
                  <a:cubicBezTo>
                    <a:pt x="0" y="10757"/>
                    <a:pt x="10" y="10983"/>
                    <a:pt x="13" y="11208"/>
                  </a:cubicBezTo>
                  <a:cubicBezTo>
                    <a:pt x="13" y="11241"/>
                    <a:pt x="11" y="11278"/>
                    <a:pt x="8" y="11317"/>
                  </a:cubicBezTo>
                  <a:cubicBezTo>
                    <a:pt x="67" y="11357"/>
                    <a:pt x="124" y="11401"/>
                    <a:pt x="179" y="11448"/>
                  </a:cubicBezTo>
                  <a:cubicBezTo>
                    <a:pt x="263" y="11523"/>
                    <a:pt x="339" y="11605"/>
                    <a:pt x="410" y="11691"/>
                  </a:cubicBezTo>
                  <a:cubicBezTo>
                    <a:pt x="439" y="11725"/>
                    <a:pt x="480" y="11743"/>
                    <a:pt x="520" y="11743"/>
                  </a:cubicBezTo>
                  <a:cubicBezTo>
                    <a:pt x="565" y="11743"/>
                    <a:pt x="610" y="11721"/>
                    <a:pt x="637" y="11678"/>
                  </a:cubicBezTo>
                  <a:cubicBezTo>
                    <a:pt x="653" y="11653"/>
                    <a:pt x="667" y="11628"/>
                    <a:pt x="679" y="11606"/>
                  </a:cubicBezTo>
                  <a:cubicBezTo>
                    <a:pt x="967" y="11046"/>
                    <a:pt x="1288" y="10456"/>
                    <a:pt x="1822" y="10159"/>
                  </a:cubicBezTo>
                  <a:cubicBezTo>
                    <a:pt x="2132" y="9988"/>
                    <a:pt x="2466" y="9938"/>
                    <a:pt x="2812" y="9938"/>
                  </a:cubicBezTo>
                  <a:cubicBezTo>
                    <a:pt x="3305" y="9938"/>
                    <a:pt x="3820" y="10039"/>
                    <a:pt x="4323" y="10039"/>
                  </a:cubicBezTo>
                  <a:cubicBezTo>
                    <a:pt x="4498" y="10039"/>
                    <a:pt x="4671" y="10027"/>
                    <a:pt x="4841" y="9994"/>
                  </a:cubicBezTo>
                  <a:cubicBezTo>
                    <a:pt x="5761" y="9815"/>
                    <a:pt x="6510" y="9000"/>
                    <a:pt x="6778" y="8052"/>
                  </a:cubicBezTo>
                  <a:cubicBezTo>
                    <a:pt x="7046" y="7105"/>
                    <a:pt x="6878" y="6058"/>
                    <a:pt x="6452" y="5178"/>
                  </a:cubicBezTo>
                  <a:cubicBezTo>
                    <a:pt x="6103" y="4459"/>
                    <a:pt x="5594" y="3842"/>
                    <a:pt x="5188" y="3158"/>
                  </a:cubicBezTo>
                  <a:cubicBezTo>
                    <a:pt x="4780" y="2472"/>
                    <a:pt x="4471" y="1669"/>
                    <a:pt x="4589" y="872"/>
                  </a:cubicBezTo>
                  <a:cubicBezTo>
                    <a:pt x="4624" y="635"/>
                    <a:pt x="4697" y="403"/>
                    <a:pt x="4734" y="165"/>
                  </a:cubicBezTo>
                  <a:cubicBezTo>
                    <a:pt x="4748" y="79"/>
                    <a:pt x="4680" y="0"/>
                    <a:pt x="4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5"/>
            <p:cNvSpPr/>
            <p:nvPr/>
          </p:nvSpPr>
          <p:spPr>
            <a:xfrm>
              <a:off x="1951350" y="2220000"/>
              <a:ext cx="158150" cy="306700"/>
            </a:xfrm>
            <a:custGeom>
              <a:avLst/>
              <a:gdLst/>
              <a:ahLst/>
              <a:cxnLst/>
              <a:rect l="l" t="t" r="r" b="b"/>
              <a:pathLst>
                <a:path w="6326" h="12268" extrusionOk="0">
                  <a:moveTo>
                    <a:pt x="4128" y="0"/>
                  </a:moveTo>
                  <a:cubicBezTo>
                    <a:pt x="4042" y="0"/>
                    <a:pt x="3966" y="63"/>
                    <a:pt x="3904" y="125"/>
                  </a:cubicBezTo>
                  <a:cubicBezTo>
                    <a:pt x="2922" y="1094"/>
                    <a:pt x="2654" y="2579"/>
                    <a:pt x="1838" y="3692"/>
                  </a:cubicBezTo>
                  <a:cubicBezTo>
                    <a:pt x="1432" y="4246"/>
                    <a:pt x="897" y="4698"/>
                    <a:pt x="530" y="5279"/>
                  </a:cubicBezTo>
                  <a:cubicBezTo>
                    <a:pt x="164" y="5859"/>
                    <a:pt x="1" y="6652"/>
                    <a:pt x="391" y="7215"/>
                  </a:cubicBezTo>
                  <a:cubicBezTo>
                    <a:pt x="669" y="7615"/>
                    <a:pt x="1152" y="7803"/>
                    <a:pt x="1594" y="8008"/>
                  </a:cubicBezTo>
                  <a:cubicBezTo>
                    <a:pt x="3099" y="8710"/>
                    <a:pt x="4427" y="9883"/>
                    <a:pt x="5096" y="11403"/>
                  </a:cubicBezTo>
                  <a:cubicBezTo>
                    <a:pt x="5186" y="11605"/>
                    <a:pt x="5265" y="11816"/>
                    <a:pt x="5399" y="11994"/>
                  </a:cubicBezTo>
                  <a:cubicBezTo>
                    <a:pt x="5486" y="12107"/>
                    <a:pt x="5606" y="12204"/>
                    <a:pt x="5737" y="12257"/>
                  </a:cubicBezTo>
                  <a:cubicBezTo>
                    <a:pt x="5755" y="12264"/>
                    <a:pt x="5774" y="12268"/>
                    <a:pt x="5792" y="12268"/>
                  </a:cubicBezTo>
                  <a:cubicBezTo>
                    <a:pt x="5844" y="12268"/>
                    <a:pt x="5895" y="12239"/>
                    <a:pt x="5929" y="12195"/>
                  </a:cubicBezTo>
                  <a:cubicBezTo>
                    <a:pt x="6020" y="12073"/>
                    <a:pt x="6127" y="11963"/>
                    <a:pt x="6247" y="11862"/>
                  </a:cubicBezTo>
                  <a:cubicBezTo>
                    <a:pt x="6315" y="11805"/>
                    <a:pt x="6325" y="11707"/>
                    <a:pt x="6275" y="11634"/>
                  </a:cubicBezTo>
                  <a:cubicBezTo>
                    <a:pt x="6220" y="11553"/>
                    <a:pt x="6153" y="11474"/>
                    <a:pt x="6093" y="11397"/>
                  </a:cubicBezTo>
                  <a:cubicBezTo>
                    <a:pt x="5636" y="10811"/>
                    <a:pt x="5327" y="10127"/>
                    <a:pt x="4965" y="9481"/>
                  </a:cubicBezTo>
                  <a:cubicBezTo>
                    <a:pt x="4454" y="8568"/>
                    <a:pt x="3815" y="7687"/>
                    <a:pt x="3656" y="6654"/>
                  </a:cubicBezTo>
                  <a:cubicBezTo>
                    <a:pt x="3456" y="5344"/>
                    <a:pt x="4063" y="4065"/>
                    <a:pt x="4342" y="2770"/>
                  </a:cubicBezTo>
                  <a:cubicBezTo>
                    <a:pt x="4463" y="2207"/>
                    <a:pt x="4523" y="1630"/>
                    <a:pt x="4520" y="1055"/>
                  </a:cubicBezTo>
                  <a:cubicBezTo>
                    <a:pt x="4519" y="752"/>
                    <a:pt x="4495" y="437"/>
                    <a:pt x="4348" y="172"/>
                  </a:cubicBezTo>
                  <a:cubicBezTo>
                    <a:pt x="4304" y="93"/>
                    <a:pt x="4238" y="12"/>
                    <a:pt x="4147" y="1"/>
                  </a:cubicBezTo>
                  <a:cubicBezTo>
                    <a:pt x="4140" y="1"/>
                    <a:pt x="4134" y="0"/>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5"/>
            <p:cNvSpPr/>
            <p:nvPr/>
          </p:nvSpPr>
          <p:spPr>
            <a:xfrm>
              <a:off x="1895950" y="2321850"/>
              <a:ext cx="198125" cy="229775"/>
            </a:xfrm>
            <a:custGeom>
              <a:avLst/>
              <a:gdLst/>
              <a:ahLst/>
              <a:cxnLst/>
              <a:rect l="l" t="t" r="r" b="b"/>
              <a:pathLst>
                <a:path w="7925" h="9191" extrusionOk="0">
                  <a:moveTo>
                    <a:pt x="1075" y="0"/>
                  </a:moveTo>
                  <a:cubicBezTo>
                    <a:pt x="833" y="0"/>
                    <a:pt x="649" y="241"/>
                    <a:pt x="553" y="471"/>
                  </a:cubicBezTo>
                  <a:cubicBezTo>
                    <a:pt x="274" y="1132"/>
                    <a:pt x="298" y="1877"/>
                    <a:pt x="324" y="2593"/>
                  </a:cubicBezTo>
                  <a:cubicBezTo>
                    <a:pt x="360" y="3605"/>
                    <a:pt x="387" y="4631"/>
                    <a:pt x="165" y="5620"/>
                  </a:cubicBezTo>
                  <a:cubicBezTo>
                    <a:pt x="103" y="5896"/>
                    <a:pt x="21" y="6172"/>
                    <a:pt x="10" y="6455"/>
                  </a:cubicBezTo>
                  <a:cubicBezTo>
                    <a:pt x="0" y="6739"/>
                    <a:pt x="73" y="7040"/>
                    <a:pt x="277" y="7237"/>
                  </a:cubicBezTo>
                  <a:cubicBezTo>
                    <a:pt x="501" y="7456"/>
                    <a:pt x="838" y="7507"/>
                    <a:pt x="1150" y="7522"/>
                  </a:cubicBezTo>
                  <a:cubicBezTo>
                    <a:pt x="1276" y="7528"/>
                    <a:pt x="1403" y="7531"/>
                    <a:pt x="1530" y="7531"/>
                  </a:cubicBezTo>
                  <a:cubicBezTo>
                    <a:pt x="1958" y="7531"/>
                    <a:pt x="2389" y="7503"/>
                    <a:pt x="2816" y="7503"/>
                  </a:cubicBezTo>
                  <a:cubicBezTo>
                    <a:pt x="3256" y="7503"/>
                    <a:pt x="3690" y="7532"/>
                    <a:pt x="4112" y="7653"/>
                  </a:cubicBezTo>
                  <a:cubicBezTo>
                    <a:pt x="4955" y="7895"/>
                    <a:pt x="5644" y="8462"/>
                    <a:pt x="6425" y="8836"/>
                  </a:cubicBezTo>
                  <a:cubicBezTo>
                    <a:pt x="6649" y="8943"/>
                    <a:pt x="7134" y="9191"/>
                    <a:pt x="7462" y="9191"/>
                  </a:cubicBezTo>
                  <a:cubicBezTo>
                    <a:pt x="7526" y="9191"/>
                    <a:pt x="7584" y="9182"/>
                    <a:pt x="7633" y="9160"/>
                  </a:cubicBezTo>
                  <a:cubicBezTo>
                    <a:pt x="7925" y="9034"/>
                    <a:pt x="7643" y="8634"/>
                    <a:pt x="7514" y="8472"/>
                  </a:cubicBezTo>
                  <a:cubicBezTo>
                    <a:pt x="7180" y="8059"/>
                    <a:pt x="6830" y="7752"/>
                    <a:pt x="6593" y="7262"/>
                  </a:cubicBezTo>
                  <a:cubicBezTo>
                    <a:pt x="6313" y="6686"/>
                    <a:pt x="6108" y="6058"/>
                    <a:pt x="5683" y="5578"/>
                  </a:cubicBezTo>
                  <a:cubicBezTo>
                    <a:pt x="5195" y="5028"/>
                    <a:pt x="4476" y="4739"/>
                    <a:pt x="3761" y="4564"/>
                  </a:cubicBezTo>
                  <a:cubicBezTo>
                    <a:pt x="3138" y="4411"/>
                    <a:pt x="2441" y="4299"/>
                    <a:pt x="2027" y="3809"/>
                  </a:cubicBezTo>
                  <a:cubicBezTo>
                    <a:pt x="1653" y="3364"/>
                    <a:pt x="1619" y="2731"/>
                    <a:pt x="1651" y="2150"/>
                  </a:cubicBezTo>
                  <a:cubicBezTo>
                    <a:pt x="1682" y="1569"/>
                    <a:pt x="1759" y="966"/>
                    <a:pt x="1547" y="425"/>
                  </a:cubicBezTo>
                  <a:cubicBezTo>
                    <a:pt x="1470" y="227"/>
                    <a:pt x="1326" y="25"/>
                    <a:pt x="1114" y="2"/>
                  </a:cubicBezTo>
                  <a:cubicBezTo>
                    <a:pt x="1101" y="1"/>
                    <a:pt x="1088"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5"/>
            <p:cNvSpPr/>
            <p:nvPr/>
          </p:nvSpPr>
          <p:spPr>
            <a:xfrm>
              <a:off x="1901575" y="2523300"/>
              <a:ext cx="198650" cy="73475"/>
            </a:xfrm>
            <a:custGeom>
              <a:avLst/>
              <a:gdLst/>
              <a:ahLst/>
              <a:cxnLst/>
              <a:rect l="l" t="t" r="r" b="b"/>
              <a:pathLst>
                <a:path w="7946" h="2939" extrusionOk="0">
                  <a:moveTo>
                    <a:pt x="3200" y="0"/>
                  </a:moveTo>
                  <a:cubicBezTo>
                    <a:pt x="2964" y="0"/>
                    <a:pt x="2728" y="35"/>
                    <a:pt x="2506" y="115"/>
                  </a:cubicBezTo>
                  <a:cubicBezTo>
                    <a:pt x="2161" y="240"/>
                    <a:pt x="1857" y="468"/>
                    <a:pt x="1502" y="554"/>
                  </a:cubicBezTo>
                  <a:cubicBezTo>
                    <a:pt x="1376" y="584"/>
                    <a:pt x="1248" y="596"/>
                    <a:pt x="1119" y="596"/>
                  </a:cubicBezTo>
                  <a:cubicBezTo>
                    <a:pt x="928" y="596"/>
                    <a:pt x="736" y="570"/>
                    <a:pt x="547" y="540"/>
                  </a:cubicBezTo>
                  <a:cubicBezTo>
                    <a:pt x="488" y="530"/>
                    <a:pt x="423" y="522"/>
                    <a:pt x="360" y="522"/>
                  </a:cubicBezTo>
                  <a:cubicBezTo>
                    <a:pt x="234" y="522"/>
                    <a:pt x="115" y="553"/>
                    <a:pt x="58" y="658"/>
                  </a:cubicBezTo>
                  <a:cubicBezTo>
                    <a:pt x="0" y="763"/>
                    <a:pt x="43" y="901"/>
                    <a:pt x="126" y="988"/>
                  </a:cubicBezTo>
                  <a:cubicBezTo>
                    <a:pt x="209" y="1075"/>
                    <a:pt x="324" y="1123"/>
                    <a:pt x="434" y="1169"/>
                  </a:cubicBezTo>
                  <a:cubicBezTo>
                    <a:pt x="967" y="1393"/>
                    <a:pt x="1512" y="1640"/>
                    <a:pt x="1896" y="2072"/>
                  </a:cubicBezTo>
                  <a:cubicBezTo>
                    <a:pt x="2017" y="2207"/>
                    <a:pt x="2119" y="2360"/>
                    <a:pt x="2260" y="2475"/>
                  </a:cubicBezTo>
                  <a:cubicBezTo>
                    <a:pt x="2404" y="2595"/>
                    <a:pt x="2580" y="2669"/>
                    <a:pt x="2756" y="2730"/>
                  </a:cubicBezTo>
                  <a:cubicBezTo>
                    <a:pt x="3123" y="2854"/>
                    <a:pt x="3507" y="2924"/>
                    <a:pt x="3894" y="2936"/>
                  </a:cubicBezTo>
                  <a:cubicBezTo>
                    <a:pt x="3940" y="2938"/>
                    <a:pt x="3985" y="2939"/>
                    <a:pt x="4031" y="2939"/>
                  </a:cubicBezTo>
                  <a:cubicBezTo>
                    <a:pt x="4377" y="2939"/>
                    <a:pt x="4722" y="2895"/>
                    <a:pt x="5063" y="2834"/>
                  </a:cubicBezTo>
                  <a:cubicBezTo>
                    <a:pt x="5461" y="2764"/>
                    <a:pt x="5857" y="2667"/>
                    <a:pt x="6238" y="2534"/>
                  </a:cubicBezTo>
                  <a:cubicBezTo>
                    <a:pt x="6516" y="2436"/>
                    <a:pt x="6788" y="2319"/>
                    <a:pt x="7080" y="2276"/>
                  </a:cubicBezTo>
                  <a:cubicBezTo>
                    <a:pt x="7330" y="2238"/>
                    <a:pt x="7587" y="2257"/>
                    <a:pt x="7835" y="2217"/>
                  </a:cubicBezTo>
                  <a:cubicBezTo>
                    <a:pt x="7882" y="2140"/>
                    <a:pt x="7899" y="2112"/>
                    <a:pt x="7945" y="2035"/>
                  </a:cubicBezTo>
                  <a:cubicBezTo>
                    <a:pt x="7898" y="1883"/>
                    <a:pt x="7857" y="1728"/>
                    <a:pt x="7826" y="1572"/>
                  </a:cubicBezTo>
                  <a:cubicBezTo>
                    <a:pt x="7798" y="1566"/>
                    <a:pt x="7771" y="1563"/>
                    <a:pt x="7746" y="1563"/>
                  </a:cubicBezTo>
                  <a:cubicBezTo>
                    <a:pt x="7742" y="1563"/>
                    <a:pt x="7737" y="1563"/>
                    <a:pt x="7733" y="1563"/>
                  </a:cubicBezTo>
                  <a:cubicBezTo>
                    <a:pt x="7685" y="1565"/>
                    <a:pt x="7638" y="1566"/>
                    <a:pt x="7591" y="1566"/>
                  </a:cubicBezTo>
                  <a:cubicBezTo>
                    <a:pt x="7207" y="1566"/>
                    <a:pt x="6854" y="1511"/>
                    <a:pt x="6487" y="1364"/>
                  </a:cubicBezTo>
                  <a:cubicBezTo>
                    <a:pt x="6037" y="1184"/>
                    <a:pt x="5625" y="921"/>
                    <a:pt x="5205" y="680"/>
                  </a:cubicBezTo>
                  <a:cubicBezTo>
                    <a:pt x="4794" y="442"/>
                    <a:pt x="4368" y="221"/>
                    <a:pt x="3909" y="98"/>
                  </a:cubicBezTo>
                  <a:cubicBezTo>
                    <a:pt x="3679" y="36"/>
                    <a:pt x="3439"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5"/>
            <p:cNvSpPr/>
            <p:nvPr/>
          </p:nvSpPr>
          <p:spPr>
            <a:xfrm>
              <a:off x="1906875" y="2402350"/>
              <a:ext cx="597325" cy="424225"/>
            </a:xfrm>
            <a:custGeom>
              <a:avLst/>
              <a:gdLst/>
              <a:ahLst/>
              <a:cxnLst/>
              <a:rect l="l" t="t" r="r" b="b"/>
              <a:pathLst>
                <a:path w="23893" h="16969" extrusionOk="0">
                  <a:moveTo>
                    <a:pt x="19752" y="1"/>
                  </a:moveTo>
                  <a:cubicBezTo>
                    <a:pt x="19704" y="1"/>
                    <a:pt x="19656" y="10"/>
                    <a:pt x="19612" y="29"/>
                  </a:cubicBezTo>
                  <a:cubicBezTo>
                    <a:pt x="19484" y="83"/>
                    <a:pt x="19390" y="196"/>
                    <a:pt x="19310" y="312"/>
                  </a:cubicBezTo>
                  <a:cubicBezTo>
                    <a:pt x="18812" y="1034"/>
                    <a:pt x="18648" y="1979"/>
                    <a:pt x="18016" y="2590"/>
                  </a:cubicBezTo>
                  <a:cubicBezTo>
                    <a:pt x="17629" y="2964"/>
                    <a:pt x="17106" y="3165"/>
                    <a:pt x="16583" y="3299"/>
                  </a:cubicBezTo>
                  <a:cubicBezTo>
                    <a:pt x="16061" y="3431"/>
                    <a:pt x="15522" y="3505"/>
                    <a:pt x="14983" y="3518"/>
                  </a:cubicBezTo>
                  <a:cubicBezTo>
                    <a:pt x="14899" y="3520"/>
                    <a:pt x="14814" y="3520"/>
                    <a:pt x="14730" y="3520"/>
                  </a:cubicBezTo>
                  <a:cubicBezTo>
                    <a:pt x="14677" y="3520"/>
                    <a:pt x="14623" y="3520"/>
                    <a:pt x="14570" y="3520"/>
                  </a:cubicBezTo>
                  <a:cubicBezTo>
                    <a:pt x="14329" y="3520"/>
                    <a:pt x="14088" y="3523"/>
                    <a:pt x="13849" y="3555"/>
                  </a:cubicBezTo>
                  <a:cubicBezTo>
                    <a:pt x="13474" y="3605"/>
                    <a:pt x="13097" y="3736"/>
                    <a:pt x="12830" y="4003"/>
                  </a:cubicBezTo>
                  <a:cubicBezTo>
                    <a:pt x="12487" y="4343"/>
                    <a:pt x="12376" y="4851"/>
                    <a:pt x="12342" y="5332"/>
                  </a:cubicBezTo>
                  <a:cubicBezTo>
                    <a:pt x="12325" y="5601"/>
                    <a:pt x="12322" y="5884"/>
                    <a:pt x="12186" y="6118"/>
                  </a:cubicBezTo>
                  <a:cubicBezTo>
                    <a:pt x="12059" y="6335"/>
                    <a:pt x="11834" y="6474"/>
                    <a:pt x="11679" y="6671"/>
                  </a:cubicBezTo>
                  <a:cubicBezTo>
                    <a:pt x="11444" y="6968"/>
                    <a:pt x="11390" y="7366"/>
                    <a:pt x="11391" y="7744"/>
                  </a:cubicBezTo>
                  <a:cubicBezTo>
                    <a:pt x="11393" y="8269"/>
                    <a:pt x="11509" y="8826"/>
                    <a:pt x="11835" y="9227"/>
                  </a:cubicBezTo>
                  <a:cubicBezTo>
                    <a:pt x="11798" y="9211"/>
                    <a:pt x="11762" y="9194"/>
                    <a:pt x="11726" y="9175"/>
                  </a:cubicBezTo>
                  <a:cubicBezTo>
                    <a:pt x="11166" y="8875"/>
                    <a:pt x="10956" y="8184"/>
                    <a:pt x="10858" y="7557"/>
                  </a:cubicBezTo>
                  <a:cubicBezTo>
                    <a:pt x="10823" y="7322"/>
                    <a:pt x="10807" y="7048"/>
                    <a:pt x="10980" y="6885"/>
                  </a:cubicBezTo>
                  <a:cubicBezTo>
                    <a:pt x="11057" y="6813"/>
                    <a:pt x="11162" y="6773"/>
                    <a:pt x="11228" y="6693"/>
                  </a:cubicBezTo>
                  <a:cubicBezTo>
                    <a:pt x="11364" y="6529"/>
                    <a:pt x="11280" y="6283"/>
                    <a:pt x="11191" y="6090"/>
                  </a:cubicBezTo>
                  <a:cubicBezTo>
                    <a:pt x="11036" y="5749"/>
                    <a:pt x="10877" y="5400"/>
                    <a:pt x="10630" y="5118"/>
                  </a:cubicBezTo>
                  <a:cubicBezTo>
                    <a:pt x="10385" y="4835"/>
                    <a:pt x="10037" y="4620"/>
                    <a:pt x="9663" y="4620"/>
                  </a:cubicBezTo>
                  <a:cubicBezTo>
                    <a:pt x="9662" y="4620"/>
                    <a:pt x="9660" y="4620"/>
                    <a:pt x="9658" y="4620"/>
                  </a:cubicBezTo>
                  <a:cubicBezTo>
                    <a:pt x="9338" y="4623"/>
                    <a:pt x="9039" y="4780"/>
                    <a:pt x="8779" y="4964"/>
                  </a:cubicBezTo>
                  <a:cubicBezTo>
                    <a:pt x="8572" y="5109"/>
                    <a:pt x="8374" y="5281"/>
                    <a:pt x="8272" y="5512"/>
                  </a:cubicBezTo>
                  <a:cubicBezTo>
                    <a:pt x="8024" y="6077"/>
                    <a:pt x="8464" y="6823"/>
                    <a:pt x="8889" y="7183"/>
                  </a:cubicBezTo>
                  <a:cubicBezTo>
                    <a:pt x="9022" y="7297"/>
                    <a:pt x="9171" y="7389"/>
                    <a:pt x="9298" y="7510"/>
                  </a:cubicBezTo>
                  <a:cubicBezTo>
                    <a:pt x="9424" y="7629"/>
                    <a:pt x="9527" y="7770"/>
                    <a:pt x="9617" y="7919"/>
                  </a:cubicBezTo>
                  <a:cubicBezTo>
                    <a:pt x="9785" y="8197"/>
                    <a:pt x="9900" y="8485"/>
                    <a:pt x="10065" y="8761"/>
                  </a:cubicBezTo>
                  <a:cubicBezTo>
                    <a:pt x="10414" y="9340"/>
                    <a:pt x="10910" y="9885"/>
                    <a:pt x="11568" y="10074"/>
                  </a:cubicBezTo>
                  <a:cubicBezTo>
                    <a:pt x="11857" y="10157"/>
                    <a:pt x="12157" y="10194"/>
                    <a:pt x="12458" y="10194"/>
                  </a:cubicBezTo>
                  <a:cubicBezTo>
                    <a:pt x="12650" y="10194"/>
                    <a:pt x="12843" y="10179"/>
                    <a:pt x="13034" y="10151"/>
                  </a:cubicBezTo>
                  <a:lnTo>
                    <a:pt x="13034" y="10151"/>
                  </a:lnTo>
                  <a:cubicBezTo>
                    <a:pt x="12798" y="10432"/>
                    <a:pt x="12446" y="10629"/>
                    <a:pt x="12081" y="10706"/>
                  </a:cubicBezTo>
                  <a:cubicBezTo>
                    <a:pt x="11927" y="10739"/>
                    <a:pt x="11772" y="10753"/>
                    <a:pt x="11615" y="10753"/>
                  </a:cubicBezTo>
                  <a:cubicBezTo>
                    <a:pt x="11211" y="10753"/>
                    <a:pt x="10804" y="10658"/>
                    <a:pt x="10417" y="10533"/>
                  </a:cubicBezTo>
                  <a:cubicBezTo>
                    <a:pt x="8901" y="10045"/>
                    <a:pt x="7503" y="9094"/>
                    <a:pt x="5914" y="9007"/>
                  </a:cubicBezTo>
                  <a:cubicBezTo>
                    <a:pt x="5844" y="9003"/>
                    <a:pt x="5774" y="9000"/>
                    <a:pt x="5703" y="9000"/>
                  </a:cubicBezTo>
                  <a:cubicBezTo>
                    <a:pt x="5443" y="9000"/>
                    <a:pt x="5182" y="9030"/>
                    <a:pt x="4934" y="9109"/>
                  </a:cubicBezTo>
                  <a:cubicBezTo>
                    <a:pt x="3961" y="9419"/>
                    <a:pt x="3380" y="10398"/>
                    <a:pt x="2557" y="11001"/>
                  </a:cubicBezTo>
                  <a:cubicBezTo>
                    <a:pt x="1853" y="11516"/>
                    <a:pt x="979" y="11751"/>
                    <a:pt x="253" y="12235"/>
                  </a:cubicBezTo>
                  <a:cubicBezTo>
                    <a:pt x="132" y="12315"/>
                    <a:pt x="1" y="12430"/>
                    <a:pt x="77" y="12594"/>
                  </a:cubicBezTo>
                  <a:cubicBezTo>
                    <a:pt x="122" y="12692"/>
                    <a:pt x="226" y="12748"/>
                    <a:pt x="334" y="12752"/>
                  </a:cubicBezTo>
                  <a:cubicBezTo>
                    <a:pt x="410" y="12753"/>
                    <a:pt x="487" y="12754"/>
                    <a:pt x="564" y="12754"/>
                  </a:cubicBezTo>
                  <a:cubicBezTo>
                    <a:pt x="891" y="12754"/>
                    <a:pt x="1219" y="12735"/>
                    <a:pt x="1535" y="12657"/>
                  </a:cubicBezTo>
                  <a:cubicBezTo>
                    <a:pt x="1928" y="12561"/>
                    <a:pt x="2293" y="12376"/>
                    <a:pt x="2654" y="12192"/>
                  </a:cubicBezTo>
                  <a:cubicBezTo>
                    <a:pt x="3227" y="11902"/>
                    <a:pt x="3800" y="11611"/>
                    <a:pt x="4374" y="11320"/>
                  </a:cubicBezTo>
                  <a:cubicBezTo>
                    <a:pt x="4797" y="11105"/>
                    <a:pt x="5224" y="10889"/>
                    <a:pt x="5678" y="10755"/>
                  </a:cubicBezTo>
                  <a:cubicBezTo>
                    <a:pt x="6055" y="10644"/>
                    <a:pt x="6447" y="10591"/>
                    <a:pt x="6839" y="10591"/>
                  </a:cubicBezTo>
                  <a:cubicBezTo>
                    <a:pt x="7227" y="10591"/>
                    <a:pt x="7616" y="10642"/>
                    <a:pt x="7991" y="10739"/>
                  </a:cubicBezTo>
                  <a:cubicBezTo>
                    <a:pt x="8606" y="10898"/>
                    <a:pt x="9183" y="11174"/>
                    <a:pt x="9784" y="11382"/>
                  </a:cubicBezTo>
                  <a:cubicBezTo>
                    <a:pt x="10228" y="11536"/>
                    <a:pt x="10698" y="11653"/>
                    <a:pt x="11165" y="11653"/>
                  </a:cubicBezTo>
                  <a:cubicBezTo>
                    <a:pt x="11328" y="11653"/>
                    <a:pt x="11491" y="11639"/>
                    <a:pt x="11652" y="11607"/>
                  </a:cubicBezTo>
                  <a:cubicBezTo>
                    <a:pt x="12528" y="11432"/>
                    <a:pt x="13211" y="10764"/>
                    <a:pt x="13708" y="10004"/>
                  </a:cubicBezTo>
                  <a:cubicBezTo>
                    <a:pt x="13726" y="9999"/>
                    <a:pt x="13745" y="9994"/>
                    <a:pt x="13764" y="9989"/>
                  </a:cubicBezTo>
                  <a:cubicBezTo>
                    <a:pt x="14531" y="9753"/>
                    <a:pt x="15239" y="9361"/>
                    <a:pt x="15951" y="8988"/>
                  </a:cubicBezTo>
                  <a:lnTo>
                    <a:pt x="15951" y="8988"/>
                  </a:lnTo>
                  <a:cubicBezTo>
                    <a:pt x="16217" y="9471"/>
                    <a:pt x="16148" y="10091"/>
                    <a:pt x="15907" y="10591"/>
                  </a:cubicBezTo>
                  <a:cubicBezTo>
                    <a:pt x="15655" y="11115"/>
                    <a:pt x="15244" y="11541"/>
                    <a:pt x="14856" y="11976"/>
                  </a:cubicBezTo>
                  <a:cubicBezTo>
                    <a:pt x="14664" y="12191"/>
                    <a:pt x="14475" y="12413"/>
                    <a:pt x="14249" y="12595"/>
                  </a:cubicBezTo>
                  <a:cubicBezTo>
                    <a:pt x="14065" y="12744"/>
                    <a:pt x="13859" y="12866"/>
                    <a:pt x="13646" y="12967"/>
                  </a:cubicBezTo>
                  <a:cubicBezTo>
                    <a:pt x="13177" y="13191"/>
                    <a:pt x="12654" y="13325"/>
                    <a:pt x="12137" y="13325"/>
                  </a:cubicBezTo>
                  <a:cubicBezTo>
                    <a:pt x="11844" y="13325"/>
                    <a:pt x="11553" y="13282"/>
                    <a:pt x="11275" y="13188"/>
                  </a:cubicBezTo>
                  <a:cubicBezTo>
                    <a:pt x="11090" y="13125"/>
                    <a:pt x="10913" y="13041"/>
                    <a:pt x="10729" y="12975"/>
                  </a:cubicBezTo>
                  <a:cubicBezTo>
                    <a:pt x="10166" y="12769"/>
                    <a:pt x="9528" y="12710"/>
                    <a:pt x="8910" y="12710"/>
                  </a:cubicBezTo>
                  <a:cubicBezTo>
                    <a:pt x="8693" y="12710"/>
                    <a:pt x="8477" y="12717"/>
                    <a:pt x="8269" y="12728"/>
                  </a:cubicBezTo>
                  <a:cubicBezTo>
                    <a:pt x="7430" y="12772"/>
                    <a:pt x="6664" y="13731"/>
                    <a:pt x="6159" y="14306"/>
                  </a:cubicBezTo>
                  <a:cubicBezTo>
                    <a:pt x="5573" y="14972"/>
                    <a:pt x="4973" y="15702"/>
                    <a:pt x="4121" y="16031"/>
                  </a:cubicBezTo>
                  <a:cubicBezTo>
                    <a:pt x="3610" y="16228"/>
                    <a:pt x="3052" y="16259"/>
                    <a:pt x="2506" y="16295"/>
                  </a:cubicBezTo>
                  <a:cubicBezTo>
                    <a:pt x="2246" y="16312"/>
                    <a:pt x="1964" y="16344"/>
                    <a:pt x="1738" y="16457"/>
                  </a:cubicBezTo>
                  <a:cubicBezTo>
                    <a:pt x="1603" y="16525"/>
                    <a:pt x="1637" y="16729"/>
                    <a:pt x="1786" y="16752"/>
                  </a:cubicBezTo>
                  <a:cubicBezTo>
                    <a:pt x="2490" y="16868"/>
                    <a:pt x="3199" y="16969"/>
                    <a:pt x="3911" y="16969"/>
                  </a:cubicBezTo>
                  <a:cubicBezTo>
                    <a:pt x="3945" y="16969"/>
                    <a:pt x="3979" y="16969"/>
                    <a:pt x="4013" y="16968"/>
                  </a:cubicBezTo>
                  <a:cubicBezTo>
                    <a:pt x="4874" y="16956"/>
                    <a:pt x="5749" y="16778"/>
                    <a:pt x="6480" y="16325"/>
                  </a:cubicBezTo>
                  <a:cubicBezTo>
                    <a:pt x="6986" y="16010"/>
                    <a:pt x="7423" y="15564"/>
                    <a:pt x="7988" y="15375"/>
                  </a:cubicBezTo>
                  <a:cubicBezTo>
                    <a:pt x="8209" y="15302"/>
                    <a:pt x="8432" y="15272"/>
                    <a:pt x="8656" y="15272"/>
                  </a:cubicBezTo>
                  <a:cubicBezTo>
                    <a:pt x="9459" y="15272"/>
                    <a:pt x="10283" y="15657"/>
                    <a:pt x="11097" y="15832"/>
                  </a:cubicBezTo>
                  <a:cubicBezTo>
                    <a:pt x="11418" y="15901"/>
                    <a:pt x="11746" y="15934"/>
                    <a:pt x="12075" y="15934"/>
                  </a:cubicBezTo>
                  <a:cubicBezTo>
                    <a:pt x="13200" y="15934"/>
                    <a:pt x="14327" y="15538"/>
                    <a:pt x="15189" y="14813"/>
                  </a:cubicBezTo>
                  <a:cubicBezTo>
                    <a:pt x="16303" y="13877"/>
                    <a:pt x="16951" y="12409"/>
                    <a:pt x="16894" y="10955"/>
                  </a:cubicBezTo>
                  <a:cubicBezTo>
                    <a:pt x="16864" y="10199"/>
                    <a:pt x="16657" y="9463"/>
                    <a:pt x="16446" y="8734"/>
                  </a:cubicBezTo>
                  <a:cubicBezTo>
                    <a:pt x="17298" y="8316"/>
                    <a:pt x="18173" y="8027"/>
                    <a:pt x="19122" y="8027"/>
                  </a:cubicBezTo>
                  <a:cubicBezTo>
                    <a:pt x="19173" y="8027"/>
                    <a:pt x="19223" y="8028"/>
                    <a:pt x="19274" y="8029"/>
                  </a:cubicBezTo>
                  <a:cubicBezTo>
                    <a:pt x="19853" y="8047"/>
                    <a:pt x="20354" y="8513"/>
                    <a:pt x="20541" y="9063"/>
                  </a:cubicBezTo>
                  <a:cubicBezTo>
                    <a:pt x="20471" y="9096"/>
                    <a:pt x="20393" y="9115"/>
                    <a:pt x="20316" y="9115"/>
                  </a:cubicBezTo>
                  <a:cubicBezTo>
                    <a:pt x="20305" y="9115"/>
                    <a:pt x="20293" y="9114"/>
                    <a:pt x="20282" y="9113"/>
                  </a:cubicBezTo>
                  <a:cubicBezTo>
                    <a:pt x="20082" y="9098"/>
                    <a:pt x="19901" y="8988"/>
                    <a:pt x="19726" y="8889"/>
                  </a:cubicBezTo>
                  <a:cubicBezTo>
                    <a:pt x="19418" y="8716"/>
                    <a:pt x="19088" y="8560"/>
                    <a:pt x="18735" y="8531"/>
                  </a:cubicBezTo>
                  <a:cubicBezTo>
                    <a:pt x="18702" y="8528"/>
                    <a:pt x="18669" y="8527"/>
                    <a:pt x="18637" y="8527"/>
                  </a:cubicBezTo>
                  <a:cubicBezTo>
                    <a:pt x="18312" y="8527"/>
                    <a:pt x="17980" y="8652"/>
                    <a:pt x="17794" y="8914"/>
                  </a:cubicBezTo>
                  <a:cubicBezTo>
                    <a:pt x="17645" y="9125"/>
                    <a:pt x="17607" y="9396"/>
                    <a:pt x="17625" y="9653"/>
                  </a:cubicBezTo>
                  <a:cubicBezTo>
                    <a:pt x="17644" y="9910"/>
                    <a:pt x="17715" y="10160"/>
                    <a:pt x="17768" y="10411"/>
                  </a:cubicBezTo>
                  <a:cubicBezTo>
                    <a:pt x="17872" y="10923"/>
                    <a:pt x="17901" y="11458"/>
                    <a:pt x="17784" y="11967"/>
                  </a:cubicBezTo>
                  <a:cubicBezTo>
                    <a:pt x="17667" y="12476"/>
                    <a:pt x="17399" y="12960"/>
                    <a:pt x="16987" y="13282"/>
                  </a:cubicBezTo>
                  <a:cubicBezTo>
                    <a:pt x="16817" y="13414"/>
                    <a:pt x="16621" y="13522"/>
                    <a:pt x="16528" y="13730"/>
                  </a:cubicBezTo>
                  <a:cubicBezTo>
                    <a:pt x="16484" y="13829"/>
                    <a:pt x="16478" y="13946"/>
                    <a:pt x="16529" y="14041"/>
                  </a:cubicBezTo>
                  <a:cubicBezTo>
                    <a:pt x="16594" y="14162"/>
                    <a:pt x="16713" y="14206"/>
                    <a:pt x="16843" y="14206"/>
                  </a:cubicBezTo>
                  <a:cubicBezTo>
                    <a:pt x="16940" y="14206"/>
                    <a:pt x="17042" y="14182"/>
                    <a:pt x="17132" y="14147"/>
                  </a:cubicBezTo>
                  <a:cubicBezTo>
                    <a:pt x="17727" y="13916"/>
                    <a:pt x="18183" y="13360"/>
                    <a:pt x="18293" y="12732"/>
                  </a:cubicBezTo>
                  <a:cubicBezTo>
                    <a:pt x="18359" y="12361"/>
                    <a:pt x="18311" y="11981"/>
                    <a:pt x="18318" y="11604"/>
                  </a:cubicBezTo>
                  <a:cubicBezTo>
                    <a:pt x="18327" y="11254"/>
                    <a:pt x="18385" y="10899"/>
                    <a:pt x="18553" y="10591"/>
                  </a:cubicBezTo>
                  <a:cubicBezTo>
                    <a:pt x="18719" y="10285"/>
                    <a:pt x="19008" y="10031"/>
                    <a:pt x="19351" y="9964"/>
                  </a:cubicBezTo>
                  <a:cubicBezTo>
                    <a:pt x="19442" y="9947"/>
                    <a:pt x="19534" y="9942"/>
                    <a:pt x="19627" y="9942"/>
                  </a:cubicBezTo>
                  <a:cubicBezTo>
                    <a:pt x="19724" y="9942"/>
                    <a:pt x="19821" y="9947"/>
                    <a:pt x="19918" y="9947"/>
                  </a:cubicBezTo>
                  <a:cubicBezTo>
                    <a:pt x="20017" y="9947"/>
                    <a:pt x="20116" y="9942"/>
                    <a:pt x="20214" y="9921"/>
                  </a:cubicBezTo>
                  <a:cubicBezTo>
                    <a:pt x="20356" y="9890"/>
                    <a:pt x="20487" y="9823"/>
                    <a:pt x="20600" y="9731"/>
                  </a:cubicBezTo>
                  <a:lnTo>
                    <a:pt x="20600" y="9731"/>
                  </a:lnTo>
                  <a:cubicBezTo>
                    <a:pt x="20552" y="10029"/>
                    <a:pt x="20420" y="10309"/>
                    <a:pt x="20272" y="10574"/>
                  </a:cubicBezTo>
                  <a:cubicBezTo>
                    <a:pt x="19900" y="11236"/>
                    <a:pt x="19412" y="11829"/>
                    <a:pt x="19052" y="12498"/>
                  </a:cubicBezTo>
                  <a:cubicBezTo>
                    <a:pt x="18693" y="13168"/>
                    <a:pt x="18463" y="13956"/>
                    <a:pt x="18668" y="14689"/>
                  </a:cubicBezTo>
                  <a:cubicBezTo>
                    <a:pt x="18668" y="14690"/>
                    <a:pt x="18669" y="14692"/>
                    <a:pt x="18669" y="14694"/>
                  </a:cubicBezTo>
                  <a:cubicBezTo>
                    <a:pt x="18510" y="14921"/>
                    <a:pt x="18265" y="15092"/>
                    <a:pt x="17990" y="15142"/>
                  </a:cubicBezTo>
                  <a:cubicBezTo>
                    <a:pt x="17915" y="15156"/>
                    <a:pt x="17840" y="15162"/>
                    <a:pt x="17765" y="15162"/>
                  </a:cubicBezTo>
                  <a:cubicBezTo>
                    <a:pt x="17449" y="15162"/>
                    <a:pt x="17131" y="15057"/>
                    <a:pt x="16813" y="15016"/>
                  </a:cubicBezTo>
                  <a:cubicBezTo>
                    <a:pt x="16710" y="15002"/>
                    <a:pt x="16605" y="14996"/>
                    <a:pt x="16501" y="14996"/>
                  </a:cubicBezTo>
                  <a:cubicBezTo>
                    <a:pt x="16442" y="14996"/>
                    <a:pt x="16383" y="14998"/>
                    <a:pt x="16325" y="15002"/>
                  </a:cubicBezTo>
                  <a:cubicBezTo>
                    <a:pt x="16282" y="15004"/>
                    <a:pt x="16236" y="15009"/>
                    <a:pt x="16200" y="15034"/>
                  </a:cubicBezTo>
                  <a:cubicBezTo>
                    <a:pt x="16165" y="15057"/>
                    <a:pt x="16144" y="15095"/>
                    <a:pt x="16124" y="15131"/>
                  </a:cubicBezTo>
                  <a:cubicBezTo>
                    <a:pt x="16043" y="15281"/>
                    <a:pt x="15975" y="15439"/>
                    <a:pt x="15922" y="15601"/>
                  </a:cubicBezTo>
                  <a:cubicBezTo>
                    <a:pt x="15876" y="15742"/>
                    <a:pt x="15837" y="15891"/>
                    <a:pt x="15740" y="16002"/>
                  </a:cubicBezTo>
                  <a:cubicBezTo>
                    <a:pt x="15580" y="16186"/>
                    <a:pt x="15318" y="16213"/>
                    <a:pt x="15066" y="16213"/>
                  </a:cubicBezTo>
                  <a:cubicBezTo>
                    <a:pt x="15019" y="16213"/>
                    <a:pt x="14972" y="16212"/>
                    <a:pt x="14926" y="16211"/>
                  </a:cubicBezTo>
                  <a:cubicBezTo>
                    <a:pt x="14911" y="16210"/>
                    <a:pt x="14896" y="16210"/>
                    <a:pt x="14881" y="16210"/>
                  </a:cubicBezTo>
                  <a:cubicBezTo>
                    <a:pt x="14601" y="16210"/>
                    <a:pt x="14284" y="16260"/>
                    <a:pt x="14155" y="16504"/>
                  </a:cubicBezTo>
                  <a:cubicBezTo>
                    <a:pt x="14565" y="16700"/>
                    <a:pt x="15019" y="16806"/>
                    <a:pt x="15473" y="16806"/>
                  </a:cubicBezTo>
                  <a:cubicBezTo>
                    <a:pt x="15663" y="16806"/>
                    <a:pt x="15871" y="16782"/>
                    <a:pt x="16009" y="16652"/>
                  </a:cubicBezTo>
                  <a:cubicBezTo>
                    <a:pt x="16186" y="16484"/>
                    <a:pt x="16208" y="16182"/>
                    <a:pt x="16416" y="16053"/>
                  </a:cubicBezTo>
                  <a:cubicBezTo>
                    <a:pt x="16481" y="16014"/>
                    <a:pt x="16554" y="15998"/>
                    <a:pt x="16629" y="15998"/>
                  </a:cubicBezTo>
                  <a:cubicBezTo>
                    <a:pt x="16739" y="15998"/>
                    <a:pt x="16855" y="16033"/>
                    <a:pt x="16957" y="16078"/>
                  </a:cubicBezTo>
                  <a:cubicBezTo>
                    <a:pt x="17129" y="16153"/>
                    <a:pt x="17299" y="16254"/>
                    <a:pt x="17486" y="16259"/>
                  </a:cubicBezTo>
                  <a:cubicBezTo>
                    <a:pt x="17491" y="16259"/>
                    <a:pt x="17495" y="16259"/>
                    <a:pt x="17500" y="16259"/>
                  </a:cubicBezTo>
                  <a:cubicBezTo>
                    <a:pt x="17785" y="16259"/>
                    <a:pt x="18022" y="16038"/>
                    <a:pt x="18201" y="15814"/>
                  </a:cubicBezTo>
                  <a:cubicBezTo>
                    <a:pt x="18419" y="15545"/>
                    <a:pt x="18605" y="15251"/>
                    <a:pt x="18758" y="14941"/>
                  </a:cubicBezTo>
                  <a:cubicBezTo>
                    <a:pt x="18946" y="15373"/>
                    <a:pt x="19290" y="15739"/>
                    <a:pt x="19714" y="15948"/>
                  </a:cubicBezTo>
                  <a:cubicBezTo>
                    <a:pt x="20024" y="16099"/>
                    <a:pt x="20368" y="16169"/>
                    <a:pt x="20706" y="16235"/>
                  </a:cubicBezTo>
                  <a:cubicBezTo>
                    <a:pt x="21453" y="16384"/>
                    <a:pt x="22201" y="16531"/>
                    <a:pt x="22948" y="16680"/>
                  </a:cubicBezTo>
                  <a:cubicBezTo>
                    <a:pt x="23064" y="16703"/>
                    <a:pt x="23389" y="16822"/>
                    <a:pt x="23605" y="16822"/>
                  </a:cubicBezTo>
                  <a:cubicBezTo>
                    <a:pt x="23679" y="16822"/>
                    <a:pt x="23739" y="16808"/>
                    <a:pt x="23774" y="16772"/>
                  </a:cubicBezTo>
                  <a:cubicBezTo>
                    <a:pt x="23893" y="16658"/>
                    <a:pt x="23751" y="16428"/>
                    <a:pt x="23656" y="16348"/>
                  </a:cubicBezTo>
                  <a:cubicBezTo>
                    <a:pt x="23514" y="16229"/>
                    <a:pt x="23326" y="16186"/>
                    <a:pt x="23145" y="16148"/>
                  </a:cubicBezTo>
                  <a:cubicBezTo>
                    <a:pt x="22620" y="16035"/>
                    <a:pt x="22096" y="15921"/>
                    <a:pt x="21571" y="15808"/>
                  </a:cubicBezTo>
                  <a:cubicBezTo>
                    <a:pt x="20734" y="15626"/>
                    <a:pt x="19796" y="15381"/>
                    <a:pt x="19592" y="14367"/>
                  </a:cubicBezTo>
                  <a:cubicBezTo>
                    <a:pt x="19545" y="14134"/>
                    <a:pt x="19551" y="13892"/>
                    <a:pt x="19596" y="13658"/>
                  </a:cubicBezTo>
                  <a:cubicBezTo>
                    <a:pt x="19747" y="12865"/>
                    <a:pt x="20257" y="12249"/>
                    <a:pt x="20690" y="11597"/>
                  </a:cubicBezTo>
                  <a:cubicBezTo>
                    <a:pt x="20963" y="11188"/>
                    <a:pt x="21207" y="10749"/>
                    <a:pt x="21365" y="10284"/>
                  </a:cubicBezTo>
                  <a:cubicBezTo>
                    <a:pt x="21394" y="10320"/>
                    <a:pt x="21421" y="10358"/>
                    <a:pt x="21441" y="10399"/>
                  </a:cubicBezTo>
                  <a:cubicBezTo>
                    <a:pt x="21528" y="10588"/>
                    <a:pt x="21507" y="10811"/>
                    <a:pt x="21437" y="11006"/>
                  </a:cubicBezTo>
                  <a:cubicBezTo>
                    <a:pt x="21366" y="11202"/>
                    <a:pt x="21250" y="11379"/>
                    <a:pt x="21145" y="11556"/>
                  </a:cubicBezTo>
                  <a:cubicBezTo>
                    <a:pt x="20758" y="12213"/>
                    <a:pt x="20496" y="12993"/>
                    <a:pt x="20667" y="13735"/>
                  </a:cubicBezTo>
                  <a:cubicBezTo>
                    <a:pt x="20704" y="13896"/>
                    <a:pt x="20763" y="14056"/>
                    <a:pt x="20868" y="14181"/>
                  </a:cubicBezTo>
                  <a:cubicBezTo>
                    <a:pt x="21068" y="14416"/>
                    <a:pt x="21386" y="14483"/>
                    <a:pt x="21680" y="14483"/>
                  </a:cubicBezTo>
                  <a:cubicBezTo>
                    <a:pt x="21800" y="14483"/>
                    <a:pt x="21912" y="14504"/>
                    <a:pt x="22029" y="14504"/>
                  </a:cubicBezTo>
                  <a:cubicBezTo>
                    <a:pt x="22067" y="14504"/>
                    <a:pt x="22107" y="14502"/>
                    <a:pt x="22147" y="14496"/>
                  </a:cubicBezTo>
                  <a:cubicBezTo>
                    <a:pt x="22295" y="14474"/>
                    <a:pt x="22442" y="14430"/>
                    <a:pt x="22593" y="14430"/>
                  </a:cubicBezTo>
                  <a:cubicBezTo>
                    <a:pt x="22609" y="14430"/>
                    <a:pt x="22624" y="14431"/>
                    <a:pt x="22639" y="14432"/>
                  </a:cubicBezTo>
                  <a:cubicBezTo>
                    <a:pt x="22959" y="14452"/>
                    <a:pt x="23219" y="14693"/>
                    <a:pt x="23427" y="14935"/>
                  </a:cubicBezTo>
                  <a:cubicBezTo>
                    <a:pt x="23467" y="14982"/>
                    <a:pt x="23508" y="15029"/>
                    <a:pt x="23565" y="15053"/>
                  </a:cubicBezTo>
                  <a:cubicBezTo>
                    <a:pt x="23582" y="15059"/>
                    <a:pt x="23601" y="15063"/>
                    <a:pt x="23620" y="15063"/>
                  </a:cubicBezTo>
                  <a:cubicBezTo>
                    <a:pt x="23663" y="15063"/>
                    <a:pt x="23706" y="15045"/>
                    <a:pt x="23724" y="15007"/>
                  </a:cubicBezTo>
                  <a:cubicBezTo>
                    <a:pt x="23738" y="14983"/>
                    <a:pt x="23738" y="14955"/>
                    <a:pt x="23739" y="14926"/>
                  </a:cubicBezTo>
                  <a:cubicBezTo>
                    <a:pt x="23741" y="14737"/>
                    <a:pt x="23734" y="14544"/>
                    <a:pt x="23671" y="14364"/>
                  </a:cubicBezTo>
                  <a:cubicBezTo>
                    <a:pt x="23645" y="14290"/>
                    <a:pt x="23605" y="14195"/>
                    <a:pt x="23550" y="14138"/>
                  </a:cubicBezTo>
                  <a:cubicBezTo>
                    <a:pt x="23489" y="14072"/>
                    <a:pt x="23365" y="14033"/>
                    <a:pt x="23283" y="14000"/>
                  </a:cubicBezTo>
                  <a:cubicBezTo>
                    <a:pt x="23216" y="13971"/>
                    <a:pt x="23149" y="13948"/>
                    <a:pt x="23077" y="13933"/>
                  </a:cubicBezTo>
                  <a:cubicBezTo>
                    <a:pt x="22994" y="13916"/>
                    <a:pt x="22909" y="13913"/>
                    <a:pt x="22824" y="13913"/>
                  </a:cubicBezTo>
                  <a:cubicBezTo>
                    <a:pt x="22778" y="13913"/>
                    <a:pt x="22732" y="13914"/>
                    <a:pt x="22685" y="13914"/>
                  </a:cubicBezTo>
                  <a:cubicBezTo>
                    <a:pt x="22621" y="13914"/>
                    <a:pt x="22556" y="13912"/>
                    <a:pt x="22492" y="13904"/>
                  </a:cubicBezTo>
                  <a:cubicBezTo>
                    <a:pt x="22317" y="13881"/>
                    <a:pt x="22152" y="13810"/>
                    <a:pt x="22002" y="13717"/>
                  </a:cubicBezTo>
                  <a:cubicBezTo>
                    <a:pt x="21910" y="13660"/>
                    <a:pt x="21823" y="13592"/>
                    <a:pt x="21759" y="13506"/>
                  </a:cubicBezTo>
                  <a:cubicBezTo>
                    <a:pt x="21636" y="13336"/>
                    <a:pt x="21687" y="13152"/>
                    <a:pt x="21729" y="12963"/>
                  </a:cubicBezTo>
                  <a:cubicBezTo>
                    <a:pt x="21773" y="12768"/>
                    <a:pt x="21870" y="12584"/>
                    <a:pt x="22012" y="12442"/>
                  </a:cubicBezTo>
                  <a:cubicBezTo>
                    <a:pt x="22204" y="12248"/>
                    <a:pt x="22465" y="12132"/>
                    <a:pt x="22659" y="11940"/>
                  </a:cubicBezTo>
                  <a:cubicBezTo>
                    <a:pt x="22697" y="11903"/>
                    <a:pt x="22733" y="11859"/>
                    <a:pt x="22750" y="11808"/>
                  </a:cubicBezTo>
                  <a:cubicBezTo>
                    <a:pt x="22801" y="11650"/>
                    <a:pt x="22653" y="11502"/>
                    <a:pt x="22625" y="11338"/>
                  </a:cubicBezTo>
                  <a:cubicBezTo>
                    <a:pt x="22595" y="11169"/>
                    <a:pt x="22697" y="11008"/>
                    <a:pt x="22770" y="10851"/>
                  </a:cubicBezTo>
                  <a:cubicBezTo>
                    <a:pt x="22865" y="10650"/>
                    <a:pt x="22911" y="10428"/>
                    <a:pt x="22908" y="10205"/>
                  </a:cubicBezTo>
                  <a:cubicBezTo>
                    <a:pt x="22906" y="10059"/>
                    <a:pt x="22876" y="9902"/>
                    <a:pt x="22770" y="9799"/>
                  </a:cubicBezTo>
                  <a:cubicBezTo>
                    <a:pt x="22695" y="9726"/>
                    <a:pt x="22591" y="9691"/>
                    <a:pt x="22490" y="9665"/>
                  </a:cubicBezTo>
                  <a:cubicBezTo>
                    <a:pt x="22317" y="9622"/>
                    <a:pt x="22145" y="9595"/>
                    <a:pt x="21975" y="9595"/>
                  </a:cubicBezTo>
                  <a:cubicBezTo>
                    <a:pt x="21820" y="9595"/>
                    <a:pt x="21665" y="9617"/>
                    <a:pt x="21512" y="9669"/>
                  </a:cubicBezTo>
                  <a:cubicBezTo>
                    <a:pt x="21520" y="9612"/>
                    <a:pt x="21530" y="9552"/>
                    <a:pt x="21534" y="9494"/>
                  </a:cubicBezTo>
                  <a:cubicBezTo>
                    <a:pt x="21593" y="8733"/>
                    <a:pt x="21293" y="7907"/>
                    <a:pt x="20640" y="7511"/>
                  </a:cubicBezTo>
                  <a:cubicBezTo>
                    <a:pt x="20513" y="7434"/>
                    <a:pt x="20375" y="7377"/>
                    <a:pt x="20234" y="7329"/>
                  </a:cubicBezTo>
                  <a:lnTo>
                    <a:pt x="20234" y="7329"/>
                  </a:lnTo>
                  <a:cubicBezTo>
                    <a:pt x="20478" y="7338"/>
                    <a:pt x="20723" y="7388"/>
                    <a:pt x="20959" y="7451"/>
                  </a:cubicBezTo>
                  <a:cubicBezTo>
                    <a:pt x="21427" y="7577"/>
                    <a:pt x="21890" y="7756"/>
                    <a:pt x="22374" y="7768"/>
                  </a:cubicBezTo>
                  <a:cubicBezTo>
                    <a:pt x="22389" y="7769"/>
                    <a:pt x="22404" y="7769"/>
                    <a:pt x="22419" y="7769"/>
                  </a:cubicBezTo>
                  <a:cubicBezTo>
                    <a:pt x="22892" y="7769"/>
                    <a:pt x="23397" y="7567"/>
                    <a:pt x="23600" y="7142"/>
                  </a:cubicBezTo>
                  <a:cubicBezTo>
                    <a:pt x="23674" y="6987"/>
                    <a:pt x="23703" y="6816"/>
                    <a:pt x="23720" y="6644"/>
                  </a:cubicBezTo>
                  <a:cubicBezTo>
                    <a:pt x="23787" y="6022"/>
                    <a:pt x="23724" y="5387"/>
                    <a:pt x="23536" y="4790"/>
                  </a:cubicBezTo>
                  <a:cubicBezTo>
                    <a:pt x="23518" y="4727"/>
                    <a:pt x="23489" y="4657"/>
                    <a:pt x="23426" y="4633"/>
                  </a:cubicBezTo>
                  <a:cubicBezTo>
                    <a:pt x="23412" y="4627"/>
                    <a:pt x="23398" y="4625"/>
                    <a:pt x="23384" y="4625"/>
                  </a:cubicBezTo>
                  <a:cubicBezTo>
                    <a:pt x="23304" y="4625"/>
                    <a:pt x="23232" y="4709"/>
                    <a:pt x="23186" y="4784"/>
                  </a:cubicBezTo>
                  <a:cubicBezTo>
                    <a:pt x="22998" y="5098"/>
                    <a:pt x="22834" y="5430"/>
                    <a:pt x="22701" y="5773"/>
                  </a:cubicBezTo>
                  <a:cubicBezTo>
                    <a:pt x="22553" y="6152"/>
                    <a:pt x="22431" y="6561"/>
                    <a:pt x="22140" y="6845"/>
                  </a:cubicBezTo>
                  <a:cubicBezTo>
                    <a:pt x="21924" y="7059"/>
                    <a:pt x="21620" y="7179"/>
                    <a:pt x="21316" y="7179"/>
                  </a:cubicBezTo>
                  <a:cubicBezTo>
                    <a:pt x="21266" y="7179"/>
                    <a:pt x="21216" y="7176"/>
                    <a:pt x="21166" y="7169"/>
                  </a:cubicBezTo>
                  <a:cubicBezTo>
                    <a:pt x="20986" y="7145"/>
                    <a:pt x="20815" y="7080"/>
                    <a:pt x="20638" y="7038"/>
                  </a:cubicBezTo>
                  <a:cubicBezTo>
                    <a:pt x="20478" y="6999"/>
                    <a:pt x="20313" y="6980"/>
                    <a:pt x="20148" y="6980"/>
                  </a:cubicBezTo>
                  <a:cubicBezTo>
                    <a:pt x="19865" y="6980"/>
                    <a:pt x="19581" y="7036"/>
                    <a:pt x="19319" y="7145"/>
                  </a:cubicBezTo>
                  <a:cubicBezTo>
                    <a:pt x="19188" y="7134"/>
                    <a:pt x="19056" y="7129"/>
                    <a:pt x="18925" y="7129"/>
                  </a:cubicBezTo>
                  <a:cubicBezTo>
                    <a:pt x="17598" y="7129"/>
                    <a:pt x="16268" y="7681"/>
                    <a:pt x="15082" y="8332"/>
                  </a:cubicBezTo>
                  <a:cubicBezTo>
                    <a:pt x="14912" y="8426"/>
                    <a:pt x="14741" y="8523"/>
                    <a:pt x="14568" y="8616"/>
                  </a:cubicBezTo>
                  <a:cubicBezTo>
                    <a:pt x="14531" y="8602"/>
                    <a:pt x="14494" y="8577"/>
                    <a:pt x="14465" y="8551"/>
                  </a:cubicBezTo>
                  <a:cubicBezTo>
                    <a:pt x="14275" y="8392"/>
                    <a:pt x="14061" y="8142"/>
                    <a:pt x="14259" y="7924"/>
                  </a:cubicBezTo>
                  <a:cubicBezTo>
                    <a:pt x="14325" y="7852"/>
                    <a:pt x="14417" y="7806"/>
                    <a:pt x="14515" y="7793"/>
                  </a:cubicBezTo>
                  <a:cubicBezTo>
                    <a:pt x="14849" y="7745"/>
                    <a:pt x="15137" y="7492"/>
                    <a:pt x="15240" y="7173"/>
                  </a:cubicBezTo>
                  <a:cubicBezTo>
                    <a:pt x="15324" y="6909"/>
                    <a:pt x="15298" y="6587"/>
                    <a:pt x="15496" y="6392"/>
                  </a:cubicBezTo>
                  <a:cubicBezTo>
                    <a:pt x="15590" y="6300"/>
                    <a:pt x="15718" y="6254"/>
                    <a:pt x="15846" y="6226"/>
                  </a:cubicBezTo>
                  <a:cubicBezTo>
                    <a:pt x="16000" y="6191"/>
                    <a:pt x="16155" y="6177"/>
                    <a:pt x="16311" y="6177"/>
                  </a:cubicBezTo>
                  <a:cubicBezTo>
                    <a:pt x="16830" y="6177"/>
                    <a:pt x="17358" y="6332"/>
                    <a:pt x="17884" y="6373"/>
                  </a:cubicBezTo>
                  <a:cubicBezTo>
                    <a:pt x="17988" y="6381"/>
                    <a:pt x="18093" y="6385"/>
                    <a:pt x="18197" y="6385"/>
                  </a:cubicBezTo>
                  <a:cubicBezTo>
                    <a:pt x="18622" y="6385"/>
                    <a:pt x="19047" y="6321"/>
                    <a:pt x="19464" y="6239"/>
                  </a:cubicBezTo>
                  <a:cubicBezTo>
                    <a:pt x="20266" y="6083"/>
                    <a:pt x="21094" y="5835"/>
                    <a:pt x="21661" y="5247"/>
                  </a:cubicBezTo>
                  <a:cubicBezTo>
                    <a:pt x="21983" y="4912"/>
                    <a:pt x="22199" y="4489"/>
                    <a:pt x="22365" y="4054"/>
                  </a:cubicBezTo>
                  <a:cubicBezTo>
                    <a:pt x="22769" y="2996"/>
                    <a:pt x="22902" y="1829"/>
                    <a:pt x="22691" y="714"/>
                  </a:cubicBezTo>
                  <a:cubicBezTo>
                    <a:pt x="22668" y="592"/>
                    <a:pt x="22591" y="481"/>
                    <a:pt x="22477" y="430"/>
                  </a:cubicBezTo>
                  <a:cubicBezTo>
                    <a:pt x="22433" y="411"/>
                    <a:pt x="22392" y="402"/>
                    <a:pt x="22355" y="402"/>
                  </a:cubicBezTo>
                  <a:cubicBezTo>
                    <a:pt x="22224" y="402"/>
                    <a:pt x="22126" y="505"/>
                    <a:pt x="22045" y="602"/>
                  </a:cubicBezTo>
                  <a:cubicBezTo>
                    <a:pt x="21377" y="1411"/>
                    <a:pt x="20955" y="2390"/>
                    <a:pt x="20595" y="3376"/>
                  </a:cubicBezTo>
                  <a:cubicBezTo>
                    <a:pt x="20408" y="3888"/>
                    <a:pt x="20225" y="4423"/>
                    <a:pt x="19848" y="4816"/>
                  </a:cubicBezTo>
                  <a:cubicBezTo>
                    <a:pt x="19305" y="5380"/>
                    <a:pt x="18466" y="5542"/>
                    <a:pt x="17684" y="5545"/>
                  </a:cubicBezTo>
                  <a:cubicBezTo>
                    <a:pt x="17675" y="5545"/>
                    <a:pt x="17665" y="5545"/>
                    <a:pt x="17655" y="5545"/>
                  </a:cubicBezTo>
                  <a:cubicBezTo>
                    <a:pt x="17129" y="5545"/>
                    <a:pt x="16602" y="5490"/>
                    <a:pt x="16077" y="5490"/>
                  </a:cubicBezTo>
                  <a:cubicBezTo>
                    <a:pt x="15831" y="5490"/>
                    <a:pt x="15586" y="5502"/>
                    <a:pt x="15341" y="5538"/>
                  </a:cubicBezTo>
                  <a:cubicBezTo>
                    <a:pt x="15120" y="5570"/>
                    <a:pt x="14886" y="5632"/>
                    <a:pt x="14741" y="5800"/>
                  </a:cubicBezTo>
                  <a:cubicBezTo>
                    <a:pt x="14538" y="6036"/>
                    <a:pt x="14574" y="6386"/>
                    <a:pt x="14612" y="6694"/>
                  </a:cubicBezTo>
                  <a:cubicBezTo>
                    <a:pt x="14649" y="7003"/>
                    <a:pt x="14659" y="7363"/>
                    <a:pt x="14427" y="7570"/>
                  </a:cubicBezTo>
                  <a:cubicBezTo>
                    <a:pt x="14250" y="7727"/>
                    <a:pt x="13986" y="7744"/>
                    <a:pt x="13796" y="7882"/>
                  </a:cubicBezTo>
                  <a:cubicBezTo>
                    <a:pt x="13590" y="8032"/>
                    <a:pt x="13504" y="8328"/>
                    <a:pt x="13597" y="8566"/>
                  </a:cubicBezTo>
                  <a:cubicBezTo>
                    <a:pt x="13666" y="8736"/>
                    <a:pt x="13822" y="8864"/>
                    <a:pt x="14000" y="8911"/>
                  </a:cubicBezTo>
                  <a:cubicBezTo>
                    <a:pt x="13566" y="9119"/>
                    <a:pt x="13118" y="9279"/>
                    <a:pt x="12642" y="9321"/>
                  </a:cubicBezTo>
                  <a:cubicBezTo>
                    <a:pt x="12575" y="9328"/>
                    <a:pt x="12506" y="9331"/>
                    <a:pt x="12438" y="9331"/>
                  </a:cubicBezTo>
                  <a:cubicBezTo>
                    <a:pt x="12425" y="9331"/>
                    <a:pt x="12413" y="9330"/>
                    <a:pt x="12400" y="9330"/>
                  </a:cubicBezTo>
                  <a:cubicBezTo>
                    <a:pt x="12152" y="8908"/>
                    <a:pt x="12015" y="8421"/>
                    <a:pt x="12010" y="7930"/>
                  </a:cubicBezTo>
                  <a:cubicBezTo>
                    <a:pt x="12007" y="7650"/>
                    <a:pt x="12058" y="7346"/>
                    <a:pt x="12264" y="7158"/>
                  </a:cubicBezTo>
                  <a:cubicBezTo>
                    <a:pt x="12517" y="6927"/>
                    <a:pt x="12913" y="6946"/>
                    <a:pt x="13205" y="6766"/>
                  </a:cubicBezTo>
                  <a:cubicBezTo>
                    <a:pt x="13700" y="6458"/>
                    <a:pt x="13702" y="5722"/>
                    <a:pt x="14089" y="5285"/>
                  </a:cubicBezTo>
                  <a:cubicBezTo>
                    <a:pt x="14376" y="4959"/>
                    <a:pt x="14835" y="4849"/>
                    <a:pt x="15275" y="4849"/>
                  </a:cubicBezTo>
                  <a:cubicBezTo>
                    <a:pt x="15306" y="4849"/>
                    <a:pt x="15338" y="4849"/>
                    <a:pt x="15369" y="4851"/>
                  </a:cubicBezTo>
                  <a:cubicBezTo>
                    <a:pt x="15815" y="4866"/>
                    <a:pt x="16255" y="4969"/>
                    <a:pt x="16700" y="4969"/>
                  </a:cubicBezTo>
                  <a:cubicBezTo>
                    <a:pt x="16721" y="4969"/>
                    <a:pt x="16741" y="4969"/>
                    <a:pt x="16762" y="4969"/>
                  </a:cubicBezTo>
                  <a:cubicBezTo>
                    <a:pt x="17815" y="4946"/>
                    <a:pt x="18787" y="4275"/>
                    <a:pt x="19345" y="3381"/>
                  </a:cubicBezTo>
                  <a:cubicBezTo>
                    <a:pt x="19902" y="2487"/>
                    <a:pt x="20084" y="1399"/>
                    <a:pt x="20041" y="347"/>
                  </a:cubicBezTo>
                  <a:cubicBezTo>
                    <a:pt x="20038" y="266"/>
                    <a:pt x="20033" y="181"/>
                    <a:pt x="19988" y="114"/>
                  </a:cubicBezTo>
                  <a:cubicBezTo>
                    <a:pt x="19938" y="37"/>
                    <a:pt x="19846" y="1"/>
                    <a:pt x="197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5"/>
            <p:cNvSpPr/>
            <p:nvPr/>
          </p:nvSpPr>
          <p:spPr>
            <a:xfrm>
              <a:off x="2306575" y="2220650"/>
              <a:ext cx="82525" cy="173750"/>
            </a:xfrm>
            <a:custGeom>
              <a:avLst/>
              <a:gdLst/>
              <a:ahLst/>
              <a:cxnLst/>
              <a:rect l="l" t="t" r="r" b="b"/>
              <a:pathLst>
                <a:path w="3301" h="6950" extrusionOk="0">
                  <a:moveTo>
                    <a:pt x="715" y="0"/>
                  </a:moveTo>
                  <a:cubicBezTo>
                    <a:pt x="504" y="0"/>
                    <a:pt x="585" y="522"/>
                    <a:pt x="541" y="688"/>
                  </a:cubicBezTo>
                  <a:cubicBezTo>
                    <a:pt x="450" y="1023"/>
                    <a:pt x="219" y="1305"/>
                    <a:pt x="124" y="1639"/>
                  </a:cubicBezTo>
                  <a:cubicBezTo>
                    <a:pt x="1" y="2072"/>
                    <a:pt x="121" y="2538"/>
                    <a:pt x="304" y="2951"/>
                  </a:cubicBezTo>
                  <a:cubicBezTo>
                    <a:pt x="594" y="3607"/>
                    <a:pt x="1035" y="4185"/>
                    <a:pt x="1498" y="4734"/>
                  </a:cubicBezTo>
                  <a:cubicBezTo>
                    <a:pt x="1694" y="4966"/>
                    <a:pt x="1898" y="5196"/>
                    <a:pt x="2054" y="5458"/>
                  </a:cubicBezTo>
                  <a:cubicBezTo>
                    <a:pt x="2211" y="5720"/>
                    <a:pt x="2320" y="6018"/>
                    <a:pt x="2309" y="6322"/>
                  </a:cubicBezTo>
                  <a:cubicBezTo>
                    <a:pt x="2304" y="6455"/>
                    <a:pt x="2278" y="6592"/>
                    <a:pt x="2310" y="6720"/>
                  </a:cubicBezTo>
                  <a:cubicBezTo>
                    <a:pt x="2339" y="6838"/>
                    <a:pt x="2442" y="6949"/>
                    <a:pt x="2560" y="6949"/>
                  </a:cubicBezTo>
                  <a:cubicBezTo>
                    <a:pt x="2570" y="6949"/>
                    <a:pt x="2581" y="6948"/>
                    <a:pt x="2593" y="6946"/>
                  </a:cubicBezTo>
                  <a:cubicBezTo>
                    <a:pt x="2761" y="6913"/>
                    <a:pt x="2799" y="6698"/>
                    <a:pt x="2830" y="6530"/>
                  </a:cubicBezTo>
                  <a:cubicBezTo>
                    <a:pt x="2879" y="6268"/>
                    <a:pt x="2996" y="6022"/>
                    <a:pt x="3071" y="5766"/>
                  </a:cubicBezTo>
                  <a:cubicBezTo>
                    <a:pt x="3301" y="4991"/>
                    <a:pt x="3117" y="4106"/>
                    <a:pt x="2598" y="3485"/>
                  </a:cubicBezTo>
                  <a:cubicBezTo>
                    <a:pt x="2342" y="3180"/>
                    <a:pt x="2018" y="2940"/>
                    <a:pt x="1730" y="2666"/>
                  </a:cubicBezTo>
                  <a:cubicBezTo>
                    <a:pt x="1443" y="2390"/>
                    <a:pt x="1184" y="2060"/>
                    <a:pt x="1114" y="1667"/>
                  </a:cubicBezTo>
                  <a:cubicBezTo>
                    <a:pt x="1059" y="1352"/>
                    <a:pt x="1131" y="1029"/>
                    <a:pt x="1114" y="709"/>
                  </a:cubicBezTo>
                  <a:cubicBezTo>
                    <a:pt x="1102" y="497"/>
                    <a:pt x="1014" y="110"/>
                    <a:pt x="787" y="16"/>
                  </a:cubicBezTo>
                  <a:cubicBezTo>
                    <a:pt x="760" y="5"/>
                    <a:pt x="736" y="0"/>
                    <a:pt x="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5"/>
            <p:cNvSpPr/>
            <p:nvPr/>
          </p:nvSpPr>
          <p:spPr>
            <a:xfrm>
              <a:off x="2342875" y="2221375"/>
              <a:ext cx="132550" cy="177675"/>
            </a:xfrm>
            <a:custGeom>
              <a:avLst/>
              <a:gdLst/>
              <a:ahLst/>
              <a:cxnLst/>
              <a:rect l="l" t="t" r="r" b="b"/>
              <a:pathLst>
                <a:path w="5302" h="7107" extrusionOk="0">
                  <a:moveTo>
                    <a:pt x="417" y="0"/>
                  </a:moveTo>
                  <a:cubicBezTo>
                    <a:pt x="321" y="0"/>
                    <a:pt x="233" y="69"/>
                    <a:pt x="162" y="253"/>
                  </a:cubicBezTo>
                  <a:cubicBezTo>
                    <a:pt x="1" y="670"/>
                    <a:pt x="308" y="1308"/>
                    <a:pt x="591" y="1610"/>
                  </a:cubicBezTo>
                  <a:cubicBezTo>
                    <a:pt x="1165" y="2222"/>
                    <a:pt x="2169" y="2234"/>
                    <a:pt x="2779" y="2812"/>
                  </a:cubicBezTo>
                  <a:cubicBezTo>
                    <a:pt x="3041" y="3059"/>
                    <a:pt x="3206" y="3393"/>
                    <a:pt x="3322" y="3734"/>
                  </a:cubicBezTo>
                  <a:cubicBezTo>
                    <a:pt x="3444" y="4092"/>
                    <a:pt x="3520" y="4467"/>
                    <a:pt x="3513" y="4843"/>
                  </a:cubicBezTo>
                  <a:cubicBezTo>
                    <a:pt x="3502" y="5525"/>
                    <a:pt x="3228" y="6191"/>
                    <a:pt x="3287" y="6869"/>
                  </a:cubicBezTo>
                  <a:cubicBezTo>
                    <a:pt x="3293" y="6934"/>
                    <a:pt x="3304" y="7003"/>
                    <a:pt x="3346" y="7051"/>
                  </a:cubicBezTo>
                  <a:cubicBezTo>
                    <a:pt x="3381" y="7090"/>
                    <a:pt x="3428" y="7106"/>
                    <a:pt x="3478" y="7106"/>
                  </a:cubicBezTo>
                  <a:cubicBezTo>
                    <a:pt x="3569" y="7106"/>
                    <a:pt x="3671" y="7053"/>
                    <a:pt x="3740" y="6987"/>
                  </a:cubicBezTo>
                  <a:cubicBezTo>
                    <a:pt x="3998" y="6739"/>
                    <a:pt x="4090" y="6365"/>
                    <a:pt x="4122" y="6010"/>
                  </a:cubicBezTo>
                  <a:cubicBezTo>
                    <a:pt x="4155" y="5654"/>
                    <a:pt x="4139" y="5289"/>
                    <a:pt x="4234" y="4945"/>
                  </a:cubicBezTo>
                  <a:cubicBezTo>
                    <a:pt x="4382" y="4404"/>
                    <a:pt x="4780" y="3970"/>
                    <a:pt x="5023" y="3465"/>
                  </a:cubicBezTo>
                  <a:cubicBezTo>
                    <a:pt x="5172" y="3154"/>
                    <a:pt x="5262" y="2815"/>
                    <a:pt x="5286" y="2470"/>
                  </a:cubicBezTo>
                  <a:cubicBezTo>
                    <a:pt x="5302" y="2247"/>
                    <a:pt x="5288" y="2017"/>
                    <a:pt x="5196" y="1813"/>
                  </a:cubicBezTo>
                  <a:cubicBezTo>
                    <a:pt x="5024" y="1434"/>
                    <a:pt x="4608" y="1221"/>
                    <a:pt x="4199" y="1148"/>
                  </a:cubicBezTo>
                  <a:cubicBezTo>
                    <a:pt x="3791" y="1073"/>
                    <a:pt x="3370" y="1111"/>
                    <a:pt x="2955" y="1080"/>
                  </a:cubicBezTo>
                  <a:cubicBezTo>
                    <a:pt x="2557" y="1050"/>
                    <a:pt x="2164" y="958"/>
                    <a:pt x="1774" y="866"/>
                  </a:cubicBezTo>
                  <a:cubicBezTo>
                    <a:pt x="1524" y="808"/>
                    <a:pt x="1259" y="742"/>
                    <a:pt x="1075" y="562"/>
                  </a:cubicBezTo>
                  <a:cubicBezTo>
                    <a:pt x="924" y="415"/>
                    <a:pt x="650"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5"/>
            <p:cNvSpPr/>
            <p:nvPr/>
          </p:nvSpPr>
          <p:spPr>
            <a:xfrm>
              <a:off x="1898650" y="2217650"/>
              <a:ext cx="123850" cy="100175"/>
            </a:xfrm>
            <a:custGeom>
              <a:avLst/>
              <a:gdLst/>
              <a:ahLst/>
              <a:cxnLst/>
              <a:rect l="l" t="t" r="r" b="b"/>
              <a:pathLst>
                <a:path w="4954" h="4007" extrusionOk="0">
                  <a:moveTo>
                    <a:pt x="4681" y="1"/>
                  </a:moveTo>
                  <a:cubicBezTo>
                    <a:pt x="4497" y="1"/>
                    <a:pt x="4307" y="376"/>
                    <a:pt x="4224" y="500"/>
                  </a:cubicBezTo>
                  <a:cubicBezTo>
                    <a:pt x="3981" y="866"/>
                    <a:pt x="3740" y="1231"/>
                    <a:pt x="3498" y="1597"/>
                  </a:cubicBezTo>
                  <a:cubicBezTo>
                    <a:pt x="3372" y="1787"/>
                    <a:pt x="3246" y="1980"/>
                    <a:pt x="3081" y="2138"/>
                  </a:cubicBezTo>
                  <a:cubicBezTo>
                    <a:pt x="2917" y="2298"/>
                    <a:pt x="2709" y="2421"/>
                    <a:pt x="2483" y="2447"/>
                  </a:cubicBezTo>
                  <a:cubicBezTo>
                    <a:pt x="2452" y="2450"/>
                    <a:pt x="2421" y="2452"/>
                    <a:pt x="2391" y="2452"/>
                  </a:cubicBezTo>
                  <a:cubicBezTo>
                    <a:pt x="1948" y="2452"/>
                    <a:pt x="1535" y="2112"/>
                    <a:pt x="1090" y="2112"/>
                  </a:cubicBezTo>
                  <a:cubicBezTo>
                    <a:pt x="1063" y="2112"/>
                    <a:pt x="1035" y="2113"/>
                    <a:pt x="1008" y="2116"/>
                  </a:cubicBezTo>
                  <a:cubicBezTo>
                    <a:pt x="635" y="2152"/>
                    <a:pt x="334" y="2450"/>
                    <a:pt x="162" y="2783"/>
                  </a:cubicBezTo>
                  <a:cubicBezTo>
                    <a:pt x="67" y="2968"/>
                    <a:pt x="0" y="3172"/>
                    <a:pt x="10" y="3379"/>
                  </a:cubicBezTo>
                  <a:cubicBezTo>
                    <a:pt x="11" y="3413"/>
                    <a:pt x="17" y="3450"/>
                    <a:pt x="41" y="3472"/>
                  </a:cubicBezTo>
                  <a:cubicBezTo>
                    <a:pt x="65" y="3495"/>
                    <a:pt x="98" y="3500"/>
                    <a:pt x="129" y="3502"/>
                  </a:cubicBezTo>
                  <a:cubicBezTo>
                    <a:pt x="174" y="3507"/>
                    <a:pt x="220" y="3510"/>
                    <a:pt x="266" y="3510"/>
                  </a:cubicBezTo>
                  <a:cubicBezTo>
                    <a:pt x="331" y="3510"/>
                    <a:pt x="396" y="3503"/>
                    <a:pt x="457" y="3485"/>
                  </a:cubicBezTo>
                  <a:cubicBezTo>
                    <a:pt x="602" y="3439"/>
                    <a:pt x="719" y="3332"/>
                    <a:pt x="854" y="3264"/>
                  </a:cubicBezTo>
                  <a:cubicBezTo>
                    <a:pt x="977" y="3201"/>
                    <a:pt x="1113" y="3173"/>
                    <a:pt x="1251" y="3173"/>
                  </a:cubicBezTo>
                  <a:cubicBezTo>
                    <a:pt x="1377" y="3173"/>
                    <a:pt x="1505" y="3197"/>
                    <a:pt x="1624" y="3241"/>
                  </a:cubicBezTo>
                  <a:cubicBezTo>
                    <a:pt x="1871" y="3334"/>
                    <a:pt x="2082" y="3505"/>
                    <a:pt x="2259" y="3703"/>
                  </a:cubicBezTo>
                  <a:cubicBezTo>
                    <a:pt x="2357" y="3812"/>
                    <a:pt x="2451" y="3934"/>
                    <a:pt x="2589" y="3983"/>
                  </a:cubicBezTo>
                  <a:cubicBezTo>
                    <a:pt x="2641" y="4001"/>
                    <a:pt x="2696" y="4007"/>
                    <a:pt x="2751" y="4007"/>
                  </a:cubicBezTo>
                  <a:cubicBezTo>
                    <a:pt x="2770" y="4007"/>
                    <a:pt x="2789" y="4006"/>
                    <a:pt x="2809" y="4005"/>
                  </a:cubicBezTo>
                  <a:cubicBezTo>
                    <a:pt x="3001" y="3990"/>
                    <a:pt x="3190" y="3925"/>
                    <a:pt x="3349" y="3815"/>
                  </a:cubicBezTo>
                  <a:cubicBezTo>
                    <a:pt x="3574" y="3657"/>
                    <a:pt x="3732" y="3423"/>
                    <a:pt x="3865" y="3184"/>
                  </a:cubicBezTo>
                  <a:cubicBezTo>
                    <a:pt x="4026" y="2899"/>
                    <a:pt x="4162" y="2599"/>
                    <a:pt x="4280" y="2293"/>
                  </a:cubicBezTo>
                  <a:cubicBezTo>
                    <a:pt x="4490" y="1749"/>
                    <a:pt x="4641" y="1184"/>
                    <a:pt x="4783" y="618"/>
                  </a:cubicBezTo>
                  <a:cubicBezTo>
                    <a:pt x="4826" y="440"/>
                    <a:pt x="4954" y="181"/>
                    <a:pt x="4772" y="35"/>
                  </a:cubicBezTo>
                  <a:cubicBezTo>
                    <a:pt x="4742" y="11"/>
                    <a:pt x="4712" y="1"/>
                    <a:pt x="4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5"/>
            <p:cNvSpPr/>
            <p:nvPr/>
          </p:nvSpPr>
          <p:spPr>
            <a:xfrm>
              <a:off x="1894175" y="2684575"/>
              <a:ext cx="162400" cy="135975"/>
            </a:xfrm>
            <a:custGeom>
              <a:avLst/>
              <a:gdLst/>
              <a:ahLst/>
              <a:cxnLst/>
              <a:rect l="l" t="t" r="r" b="b"/>
              <a:pathLst>
                <a:path w="6496" h="5439" extrusionOk="0">
                  <a:moveTo>
                    <a:pt x="6129" y="0"/>
                  </a:moveTo>
                  <a:cubicBezTo>
                    <a:pt x="6107" y="0"/>
                    <a:pt x="6085" y="2"/>
                    <a:pt x="6064" y="5"/>
                  </a:cubicBezTo>
                  <a:cubicBezTo>
                    <a:pt x="5811" y="45"/>
                    <a:pt x="5713" y="216"/>
                    <a:pt x="5548" y="379"/>
                  </a:cubicBezTo>
                  <a:cubicBezTo>
                    <a:pt x="5382" y="544"/>
                    <a:pt x="5195" y="687"/>
                    <a:pt x="5000" y="814"/>
                  </a:cubicBezTo>
                  <a:cubicBezTo>
                    <a:pt x="4607" y="1071"/>
                    <a:pt x="4176" y="1261"/>
                    <a:pt x="3744" y="1443"/>
                  </a:cubicBezTo>
                  <a:cubicBezTo>
                    <a:pt x="3376" y="1598"/>
                    <a:pt x="3001" y="1751"/>
                    <a:pt x="2605" y="1793"/>
                  </a:cubicBezTo>
                  <a:cubicBezTo>
                    <a:pt x="2494" y="1806"/>
                    <a:pt x="2380" y="1809"/>
                    <a:pt x="2266" y="1809"/>
                  </a:cubicBezTo>
                  <a:cubicBezTo>
                    <a:pt x="2092" y="1809"/>
                    <a:pt x="1916" y="1801"/>
                    <a:pt x="1743" y="1801"/>
                  </a:cubicBezTo>
                  <a:cubicBezTo>
                    <a:pt x="1433" y="1801"/>
                    <a:pt x="1132" y="1829"/>
                    <a:pt x="868" y="1984"/>
                  </a:cubicBezTo>
                  <a:cubicBezTo>
                    <a:pt x="605" y="2138"/>
                    <a:pt x="416" y="2404"/>
                    <a:pt x="318" y="2693"/>
                  </a:cubicBezTo>
                  <a:cubicBezTo>
                    <a:pt x="219" y="2982"/>
                    <a:pt x="201" y="3294"/>
                    <a:pt x="221" y="3599"/>
                  </a:cubicBezTo>
                  <a:cubicBezTo>
                    <a:pt x="248" y="4015"/>
                    <a:pt x="339" y="4449"/>
                    <a:pt x="182" y="4834"/>
                  </a:cubicBezTo>
                  <a:cubicBezTo>
                    <a:pt x="115" y="4999"/>
                    <a:pt x="0" y="5168"/>
                    <a:pt x="46" y="5341"/>
                  </a:cubicBezTo>
                  <a:cubicBezTo>
                    <a:pt x="55" y="5368"/>
                    <a:pt x="66" y="5393"/>
                    <a:pt x="88" y="5411"/>
                  </a:cubicBezTo>
                  <a:cubicBezTo>
                    <a:pt x="107" y="5426"/>
                    <a:pt x="133" y="5431"/>
                    <a:pt x="157" y="5436"/>
                  </a:cubicBezTo>
                  <a:cubicBezTo>
                    <a:pt x="173" y="5437"/>
                    <a:pt x="188" y="5438"/>
                    <a:pt x="203" y="5438"/>
                  </a:cubicBezTo>
                  <a:cubicBezTo>
                    <a:pt x="395" y="5438"/>
                    <a:pt x="568" y="5293"/>
                    <a:pt x="663" y="5122"/>
                  </a:cubicBezTo>
                  <a:cubicBezTo>
                    <a:pt x="766" y="4938"/>
                    <a:pt x="804" y="4726"/>
                    <a:pt x="871" y="4526"/>
                  </a:cubicBezTo>
                  <a:cubicBezTo>
                    <a:pt x="936" y="4327"/>
                    <a:pt x="1048" y="4124"/>
                    <a:pt x="1241" y="4036"/>
                  </a:cubicBezTo>
                  <a:cubicBezTo>
                    <a:pt x="1317" y="4000"/>
                    <a:pt x="1399" y="3986"/>
                    <a:pt x="1481" y="3986"/>
                  </a:cubicBezTo>
                  <a:cubicBezTo>
                    <a:pt x="1646" y="3986"/>
                    <a:pt x="1818" y="4041"/>
                    <a:pt x="1978" y="4093"/>
                  </a:cubicBezTo>
                  <a:cubicBezTo>
                    <a:pt x="2387" y="4227"/>
                    <a:pt x="2825" y="4335"/>
                    <a:pt x="3251" y="4335"/>
                  </a:cubicBezTo>
                  <a:cubicBezTo>
                    <a:pt x="3514" y="4335"/>
                    <a:pt x="3772" y="4294"/>
                    <a:pt x="4017" y="4193"/>
                  </a:cubicBezTo>
                  <a:cubicBezTo>
                    <a:pt x="4727" y="3902"/>
                    <a:pt x="5159" y="3168"/>
                    <a:pt x="5375" y="2433"/>
                  </a:cubicBezTo>
                  <a:cubicBezTo>
                    <a:pt x="5537" y="1881"/>
                    <a:pt x="5627" y="1264"/>
                    <a:pt x="6041" y="865"/>
                  </a:cubicBezTo>
                  <a:cubicBezTo>
                    <a:pt x="6148" y="763"/>
                    <a:pt x="6273" y="677"/>
                    <a:pt x="6362" y="558"/>
                  </a:cubicBezTo>
                  <a:cubicBezTo>
                    <a:pt x="6451" y="440"/>
                    <a:pt x="6495" y="270"/>
                    <a:pt x="6418" y="143"/>
                  </a:cubicBezTo>
                  <a:cubicBezTo>
                    <a:pt x="6360" y="47"/>
                    <a:pt x="6244" y="0"/>
                    <a:pt x="6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5"/>
            <p:cNvSpPr/>
            <p:nvPr/>
          </p:nvSpPr>
          <p:spPr>
            <a:xfrm>
              <a:off x="1891375" y="2572875"/>
              <a:ext cx="112575" cy="72425"/>
            </a:xfrm>
            <a:custGeom>
              <a:avLst/>
              <a:gdLst/>
              <a:ahLst/>
              <a:cxnLst/>
              <a:rect l="l" t="t" r="r" b="b"/>
              <a:pathLst>
                <a:path w="4503" h="2897" extrusionOk="0">
                  <a:moveTo>
                    <a:pt x="922" y="1"/>
                  </a:moveTo>
                  <a:cubicBezTo>
                    <a:pt x="892" y="1"/>
                    <a:pt x="861" y="4"/>
                    <a:pt x="831" y="12"/>
                  </a:cubicBezTo>
                  <a:cubicBezTo>
                    <a:pt x="662" y="56"/>
                    <a:pt x="548" y="213"/>
                    <a:pt x="482" y="375"/>
                  </a:cubicBezTo>
                  <a:cubicBezTo>
                    <a:pt x="354" y="690"/>
                    <a:pt x="359" y="1056"/>
                    <a:pt x="189" y="1353"/>
                  </a:cubicBezTo>
                  <a:cubicBezTo>
                    <a:pt x="94" y="1522"/>
                    <a:pt x="0" y="1579"/>
                    <a:pt x="54" y="1800"/>
                  </a:cubicBezTo>
                  <a:cubicBezTo>
                    <a:pt x="81" y="1924"/>
                    <a:pt x="135" y="2056"/>
                    <a:pt x="248" y="2113"/>
                  </a:cubicBezTo>
                  <a:cubicBezTo>
                    <a:pt x="288" y="2132"/>
                    <a:pt x="330" y="2140"/>
                    <a:pt x="374" y="2140"/>
                  </a:cubicBezTo>
                  <a:cubicBezTo>
                    <a:pt x="472" y="2140"/>
                    <a:pt x="575" y="2099"/>
                    <a:pt x="667" y="2058"/>
                  </a:cubicBezTo>
                  <a:cubicBezTo>
                    <a:pt x="819" y="1991"/>
                    <a:pt x="973" y="1927"/>
                    <a:pt x="1137" y="1899"/>
                  </a:cubicBezTo>
                  <a:cubicBezTo>
                    <a:pt x="1186" y="1891"/>
                    <a:pt x="1236" y="1886"/>
                    <a:pt x="1287" y="1886"/>
                  </a:cubicBezTo>
                  <a:cubicBezTo>
                    <a:pt x="1403" y="1886"/>
                    <a:pt x="1520" y="1910"/>
                    <a:pt x="1620" y="1966"/>
                  </a:cubicBezTo>
                  <a:cubicBezTo>
                    <a:pt x="1964" y="2160"/>
                    <a:pt x="2036" y="2674"/>
                    <a:pt x="2393" y="2843"/>
                  </a:cubicBezTo>
                  <a:cubicBezTo>
                    <a:pt x="2470" y="2880"/>
                    <a:pt x="2555" y="2896"/>
                    <a:pt x="2641" y="2896"/>
                  </a:cubicBezTo>
                  <a:cubicBezTo>
                    <a:pt x="2745" y="2896"/>
                    <a:pt x="2851" y="2873"/>
                    <a:pt x="2947" y="2834"/>
                  </a:cubicBezTo>
                  <a:cubicBezTo>
                    <a:pt x="3122" y="2764"/>
                    <a:pt x="3276" y="2646"/>
                    <a:pt x="3427" y="2530"/>
                  </a:cubicBezTo>
                  <a:cubicBezTo>
                    <a:pt x="3635" y="2370"/>
                    <a:pt x="3843" y="2210"/>
                    <a:pt x="4051" y="2050"/>
                  </a:cubicBezTo>
                  <a:cubicBezTo>
                    <a:pt x="4160" y="1966"/>
                    <a:pt x="4271" y="1880"/>
                    <a:pt x="4357" y="1772"/>
                  </a:cubicBezTo>
                  <a:cubicBezTo>
                    <a:pt x="4442" y="1665"/>
                    <a:pt x="4503" y="1528"/>
                    <a:pt x="4492" y="1390"/>
                  </a:cubicBezTo>
                  <a:cubicBezTo>
                    <a:pt x="4490" y="1364"/>
                    <a:pt x="4484" y="1337"/>
                    <a:pt x="4467" y="1318"/>
                  </a:cubicBezTo>
                  <a:cubicBezTo>
                    <a:pt x="4448" y="1301"/>
                    <a:pt x="4421" y="1297"/>
                    <a:pt x="4395" y="1297"/>
                  </a:cubicBezTo>
                  <a:cubicBezTo>
                    <a:pt x="4387" y="1297"/>
                    <a:pt x="4380" y="1297"/>
                    <a:pt x="4372" y="1298"/>
                  </a:cubicBezTo>
                  <a:cubicBezTo>
                    <a:pt x="4059" y="1326"/>
                    <a:pt x="3788" y="1517"/>
                    <a:pt x="3518" y="1678"/>
                  </a:cubicBezTo>
                  <a:cubicBezTo>
                    <a:pt x="3300" y="1809"/>
                    <a:pt x="3052" y="1928"/>
                    <a:pt x="2804" y="1928"/>
                  </a:cubicBezTo>
                  <a:cubicBezTo>
                    <a:pt x="2745" y="1928"/>
                    <a:pt x="2686" y="1922"/>
                    <a:pt x="2628" y="1907"/>
                  </a:cubicBezTo>
                  <a:cubicBezTo>
                    <a:pt x="2342" y="1835"/>
                    <a:pt x="2136" y="1584"/>
                    <a:pt x="2002" y="1322"/>
                  </a:cubicBezTo>
                  <a:cubicBezTo>
                    <a:pt x="1869" y="1060"/>
                    <a:pt x="1785" y="773"/>
                    <a:pt x="1631" y="522"/>
                  </a:cubicBezTo>
                  <a:cubicBezTo>
                    <a:pt x="1538" y="370"/>
                    <a:pt x="1415" y="231"/>
                    <a:pt x="1267" y="126"/>
                  </a:cubicBezTo>
                  <a:cubicBezTo>
                    <a:pt x="1166" y="56"/>
                    <a:pt x="1044" y="1"/>
                    <a:pt x="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5"/>
            <p:cNvSpPr/>
            <p:nvPr/>
          </p:nvSpPr>
          <p:spPr>
            <a:xfrm>
              <a:off x="1968850" y="2703775"/>
              <a:ext cx="319800" cy="117225"/>
            </a:xfrm>
            <a:custGeom>
              <a:avLst/>
              <a:gdLst/>
              <a:ahLst/>
              <a:cxnLst/>
              <a:rect l="l" t="t" r="r" b="b"/>
              <a:pathLst>
                <a:path w="12792" h="4689" fill="none" extrusionOk="0">
                  <a:moveTo>
                    <a:pt x="1" y="4498"/>
                  </a:moveTo>
                  <a:cubicBezTo>
                    <a:pt x="1540" y="4688"/>
                    <a:pt x="3066" y="3843"/>
                    <a:pt x="4081" y="2668"/>
                  </a:cubicBezTo>
                  <a:cubicBezTo>
                    <a:pt x="4458" y="2230"/>
                    <a:pt x="4805" y="1726"/>
                    <a:pt x="5334" y="1491"/>
                  </a:cubicBezTo>
                  <a:cubicBezTo>
                    <a:pt x="5769" y="1298"/>
                    <a:pt x="6271" y="1318"/>
                    <a:pt x="6735" y="1414"/>
                  </a:cubicBezTo>
                  <a:cubicBezTo>
                    <a:pt x="7202" y="1508"/>
                    <a:pt x="7652" y="1675"/>
                    <a:pt x="8118" y="1764"/>
                  </a:cubicBezTo>
                  <a:cubicBezTo>
                    <a:pt x="8580" y="1853"/>
                    <a:pt x="9053" y="1868"/>
                    <a:pt x="9523" y="1856"/>
                  </a:cubicBezTo>
                  <a:cubicBezTo>
                    <a:pt x="10126" y="1839"/>
                    <a:pt x="10739" y="1776"/>
                    <a:pt x="11291" y="1533"/>
                  </a:cubicBezTo>
                  <a:cubicBezTo>
                    <a:pt x="11961" y="1238"/>
                    <a:pt x="12510" y="678"/>
                    <a:pt x="12791"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5"/>
            <p:cNvSpPr/>
            <p:nvPr/>
          </p:nvSpPr>
          <p:spPr>
            <a:xfrm>
              <a:off x="2197700" y="2470750"/>
              <a:ext cx="174050" cy="135450"/>
            </a:xfrm>
            <a:custGeom>
              <a:avLst/>
              <a:gdLst/>
              <a:ahLst/>
              <a:cxnLst/>
              <a:rect l="l" t="t" r="r" b="b"/>
              <a:pathLst>
                <a:path w="6962" h="5418" fill="none" extrusionOk="0">
                  <a:moveTo>
                    <a:pt x="19" y="5418"/>
                  </a:moveTo>
                  <a:cubicBezTo>
                    <a:pt x="0" y="5064"/>
                    <a:pt x="58" y="4707"/>
                    <a:pt x="188" y="4378"/>
                  </a:cubicBezTo>
                  <a:cubicBezTo>
                    <a:pt x="222" y="4290"/>
                    <a:pt x="262" y="4203"/>
                    <a:pt x="329" y="4137"/>
                  </a:cubicBezTo>
                  <a:cubicBezTo>
                    <a:pt x="395" y="4071"/>
                    <a:pt x="481" y="4031"/>
                    <a:pt x="556" y="3978"/>
                  </a:cubicBezTo>
                  <a:cubicBezTo>
                    <a:pt x="900" y="3740"/>
                    <a:pt x="1003" y="3286"/>
                    <a:pt x="1062" y="2873"/>
                  </a:cubicBezTo>
                  <a:cubicBezTo>
                    <a:pt x="1120" y="2459"/>
                    <a:pt x="1172" y="2011"/>
                    <a:pt x="1463" y="1712"/>
                  </a:cubicBezTo>
                  <a:cubicBezTo>
                    <a:pt x="1722" y="1445"/>
                    <a:pt x="2115" y="1358"/>
                    <a:pt x="2486" y="1328"/>
                  </a:cubicBezTo>
                  <a:cubicBezTo>
                    <a:pt x="3339" y="1261"/>
                    <a:pt x="4210" y="1415"/>
                    <a:pt x="5046" y="1234"/>
                  </a:cubicBezTo>
                  <a:cubicBezTo>
                    <a:pt x="5805" y="1069"/>
                    <a:pt x="6498" y="623"/>
                    <a:pt x="6962"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5"/>
            <p:cNvSpPr/>
            <p:nvPr/>
          </p:nvSpPr>
          <p:spPr>
            <a:xfrm>
              <a:off x="2286075" y="2491850"/>
              <a:ext cx="156100" cy="59700"/>
            </a:xfrm>
            <a:custGeom>
              <a:avLst/>
              <a:gdLst/>
              <a:ahLst/>
              <a:cxnLst/>
              <a:rect l="l" t="t" r="r" b="b"/>
              <a:pathLst>
                <a:path w="6244" h="2388" fill="none" extrusionOk="0">
                  <a:moveTo>
                    <a:pt x="1" y="2388"/>
                  </a:moveTo>
                  <a:cubicBezTo>
                    <a:pt x="22" y="2237"/>
                    <a:pt x="201" y="2173"/>
                    <a:pt x="351" y="2152"/>
                  </a:cubicBezTo>
                  <a:cubicBezTo>
                    <a:pt x="1017" y="2062"/>
                    <a:pt x="1687" y="2238"/>
                    <a:pt x="2359" y="2271"/>
                  </a:cubicBezTo>
                  <a:cubicBezTo>
                    <a:pt x="3216" y="2312"/>
                    <a:pt x="4084" y="2113"/>
                    <a:pt x="4837" y="1702"/>
                  </a:cubicBezTo>
                  <a:cubicBezTo>
                    <a:pt x="5091" y="1566"/>
                    <a:pt x="5333" y="1402"/>
                    <a:pt x="5535" y="1197"/>
                  </a:cubicBezTo>
                  <a:cubicBezTo>
                    <a:pt x="5863" y="865"/>
                    <a:pt x="6074" y="436"/>
                    <a:pt x="6244"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5"/>
            <p:cNvSpPr/>
            <p:nvPr/>
          </p:nvSpPr>
          <p:spPr>
            <a:xfrm>
              <a:off x="2356125" y="2239925"/>
              <a:ext cx="87725" cy="147200"/>
            </a:xfrm>
            <a:custGeom>
              <a:avLst/>
              <a:gdLst/>
              <a:ahLst/>
              <a:cxnLst/>
              <a:rect l="l" t="t" r="r" b="b"/>
              <a:pathLst>
                <a:path w="3509" h="5888" fill="none" extrusionOk="0">
                  <a:moveTo>
                    <a:pt x="0" y="1"/>
                  </a:moveTo>
                  <a:cubicBezTo>
                    <a:pt x="152" y="400"/>
                    <a:pt x="521" y="677"/>
                    <a:pt x="910" y="850"/>
                  </a:cubicBezTo>
                  <a:cubicBezTo>
                    <a:pt x="1299" y="1023"/>
                    <a:pt x="1719" y="1115"/>
                    <a:pt x="2116" y="1269"/>
                  </a:cubicBezTo>
                  <a:cubicBezTo>
                    <a:pt x="2513" y="1423"/>
                    <a:pt x="2902" y="1660"/>
                    <a:pt x="3109" y="2031"/>
                  </a:cubicBezTo>
                  <a:cubicBezTo>
                    <a:pt x="3204" y="2200"/>
                    <a:pt x="3257" y="2390"/>
                    <a:pt x="3294" y="2581"/>
                  </a:cubicBezTo>
                  <a:cubicBezTo>
                    <a:pt x="3509" y="3676"/>
                    <a:pt x="3256" y="4801"/>
                    <a:pt x="3003" y="5887"/>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5"/>
            <p:cNvSpPr/>
            <p:nvPr/>
          </p:nvSpPr>
          <p:spPr>
            <a:xfrm>
              <a:off x="1907025" y="2711750"/>
              <a:ext cx="121775" cy="73925"/>
            </a:xfrm>
            <a:custGeom>
              <a:avLst/>
              <a:gdLst/>
              <a:ahLst/>
              <a:cxnLst/>
              <a:rect l="l" t="t" r="r" b="b"/>
              <a:pathLst>
                <a:path w="4871" h="2957" fill="none" extrusionOk="0">
                  <a:moveTo>
                    <a:pt x="68" y="2956"/>
                  </a:moveTo>
                  <a:cubicBezTo>
                    <a:pt x="29" y="2488"/>
                    <a:pt x="0" y="1974"/>
                    <a:pt x="278" y="1594"/>
                  </a:cubicBezTo>
                  <a:cubicBezTo>
                    <a:pt x="492" y="1300"/>
                    <a:pt x="855" y="1147"/>
                    <a:pt x="1215" y="1086"/>
                  </a:cubicBezTo>
                  <a:cubicBezTo>
                    <a:pt x="1572" y="1024"/>
                    <a:pt x="1940" y="1040"/>
                    <a:pt x="2304" y="1011"/>
                  </a:cubicBezTo>
                  <a:cubicBezTo>
                    <a:pt x="3234" y="938"/>
                    <a:pt x="4129" y="566"/>
                    <a:pt x="4870"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5"/>
            <p:cNvSpPr/>
            <p:nvPr/>
          </p:nvSpPr>
          <p:spPr>
            <a:xfrm>
              <a:off x="1898100" y="2583725"/>
              <a:ext cx="66200" cy="46675"/>
            </a:xfrm>
            <a:custGeom>
              <a:avLst/>
              <a:gdLst/>
              <a:ahLst/>
              <a:cxnLst/>
              <a:rect l="l" t="t" r="r" b="b"/>
              <a:pathLst>
                <a:path w="2648" h="1867" fill="none" extrusionOk="0">
                  <a:moveTo>
                    <a:pt x="0" y="1215"/>
                  </a:moveTo>
                  <a:cubicBezTo>
                    <a:pt x="117" y="1221"/>
                    <a:pt x="194" y="1097"/>
                    <a:pt x="243" y="990"/>
                  </a:cubicBezTo>
                  <a:cubicBezTo>
                    <a:pt x="352" y="750"/>
                    <a:pt x="454" y="507"/>
                    <a:pt x="549" y="260"/>
                  </a:cubicBezTo>
                  <a:cubicBezTo>
                    <a:pt x="571" y="203"/>
                    <a:pt x="593" y="142"/>
                    <a:pt x="639" y="98"/>
                  </a:cubicBezTo>
                  <a:cubicBezTo>
                    <a:pt x="737" y="0"/>
                    <a:pt x="911" y="21"/>
                    <a:pt x="1022" y="107"/>
                  </a:cubicBezTo>
                  <a:cubicBezTo>
                    <a:pt x="1132" y="194"/>
                    <a:pt x="1194" y="324"/>
                    <a:pt x="1251" y="452"/>
                  </a:cubicBezTo>
                  <a:lnTo>
                    <a:pt x="1433" y="848"/>
                  </a:lnTo>
                  <a:cubicBezTo>
                    <a:pt x="1549" y="1104"/>
                    <a:pt x="1672" y="1367"/>
                    <a:pt x="1875" y="1561"/>
                  </a:cubicBezTo>
                  <a:cubicBezTo>
                    <a:pt x="2078" y="1756"/>
                    <a:pt x="2387" y="1867"/>
                    <a:pt x="2648" y="176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8" name="Google Shape;3548;p55"/>
          <p:cNvGrpSpPr/>
          <p:nvPr/>
        </p:nvGrpSpPr>
        <p:grpSpPr>
          <a:xfrm>
            <a:off x="6675208" y="1386607"/>
            <a:ext cx="1143000" cy="1142991"/>
            <a:chOff x="1241900" y="924775"/>
            <a:chExt cx="270200" cy="268800"/>
          </a:xfrm>
        </p:grpSpPr>
        <p:sp>
          <p:nvSpPr>
            <p:cNvPr id="3549" name="Google Shape;3549;p55"/>
            <p:cNvSpPr/>
            <p:nvPr/>
          </p:nvSpPr>
          <p:spPr>
            <a:xfrm>
              <a:off x="1343200" y="1127425"/>
              <a:ext cx="38300" cy="28525"/>
            </a:xfrm>
            <a:custGeom>
              <a:avLst/>
              <a:gdLst/>
              <a:ahLst/>
              <a:cxnLst/>
              <a:rect l="l" t="t" r="r" b="b"/>
              <a:pathLst>
                <a:path w="1532" h="1141" extrusionOk="0">
                  <a:moveTo>
                    <a:pt x="367" y="0"/>
                  </a:moveTo>
                  <a:cubicBezTo>
                    <a:pt x="350" y="0"/>
                    <a:pt x="333" y="1"/>
                    <a:pt x="317" y="2"/>
                  </a:cubicBezTo>
                  <a:cubicBezTo>
                    <a:pt x="252" y="6"/>
                    <a:pt x="186" y="15"/>
                    <a:pt x="129" y="52"/>
                  </a:cubicBezTo>
                  <a:cubicBezTo>
                    <a:pt x="71" y="89"/>
                    <a:pt x="21" y="159"/>
                    <a:pt x="11" y="243"/>
                  </a:cubicBezTo>
                  <a:cubicBezTo>
                    <a:pt x="0" y="323"/>
                    <a:pt x="25" y="403"/>
                    <a:pt x="60" y="469"/>
                  </a:cubicBezTo>
                  <a:cubicBezTo>
                    <a:pt x="133" y="614"/>
                    <a:pt x="247" y="714"/>
                    <a:pt x="364" y="794"/>
                  </a:cubicBezTo>
                  <a:cubicBezTo>
                    <a:pt x="629" y="978"/>
                    <a:pt x="918" y="1094"/>
                    <a:pt x="1214" y="1135"/>
                  </a:cubicBezTo>
                  <a:cubicBezTo>
                    <a:pt x="1237" y="1138"/>
                    <a:pt x="1261" y="1140"/>
                    <a:pt x="1285" y="1140"/>
                  </a:cubicBezTo>
                  <a:cubicBezTo>
                    <a:pt x="1370" y="1140"/>
                    <a:pt x="1457" y="1115"/>
                    <a:pt x="1501" y="1022"/>
                  </a:cubicBezTo>
                  <a:cubicBezTo>
                    <a:pt x="1526" y="973"/>
                    <a:pt x="1532" y="911"/>
                    <a:pt x="1531" y="853"/>
                  </a:cubicBezTo>
                  <a:cubicBezTo>
                    <a:pt x="1511" y="221"/>
                    <a:pt x="754"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5"/>
            <p:cNvSpPr/>
            <p:nvPr/>
          </p:nvSpPr>
          <p:spPr>
            <a:xfrm>
              <a:off x="1297025" y="952600"/>
              <a:ext cx="35125" cy="32525"/>
            </a:xfrm>
            <a:custGeom>
              <a:avLst/>
              <a:gdLst/>
              <a:ahLst/>
              <a:cxnLst/>
              <a:rect l="l" t="t" r="r" b="b"/>
              <a:pathLst>
                <a:path w="1405" h="1301" extrusionOk="0">
                  <a:moveTo>
                    <a:pt x="1014" y="1"/>
                  </a:moveTo>
                  <a:cubicBezTo>
                    <a:pt x="932" y="1"/>
                    <a:pt x="850" y="19"/>
                    <a:pt x="784" y="53"/>
                  </a:cubicBezTo>
                  <a:cubicBezTo>
                    <a:pt x="586" y="153"/>
                    <a:pt x="395" y="354"/>
                    <a:pt x="264" y="526"/>
                  </a:cubicBezTo>
                  <a:cubicBezTo>
                    <a:pt x="172" y="648"/>
                    <a:pt x="98" y="780"/>
                    <a:pt x="43" y="921"/>
                  </a:cubicBezTo>
                  <a:cubicBezTo>
                    <a:pt x="20" y="981"/>
                    <a:pt x="1" y="1042"/>
                    <a:pt x="3" y="1106"/>
                  </a:cubicBezTo>
                  <a:cubicBezTo>
                    <a:pt x="6" y="1169"/>
                    <a:pt x="36" y="1234"/>
                    <a:pt x="89" y="1266"/>
                  </a:cubicBezTo>
                  <a:cubicBezTo>
                    <a:pt x="120" y="1285"/>
                    <a:pt x="156" y="1290"/>
                    <a:pt x="191" y="1294"/>
                  </a:cubicBezTo>
                  <a:cubicBezTo>
                    <a:pt x="229" y="1298"/>
                    <a:pt x="268" y="1300"/>
                    <a:pt x="306" y="1300"/>
                  </a:cubicBezTo>
                  <a:cubicBezTo>
                    <a:pt x="527" y="1300"/>
                    <a:pt x="749" y="1233"/>
                    <a:pt x="931" y="1107"/>
                  </a:cubicBezTo>
                  <a:cubicBezTo>
                    <a:pt x="1146" y="960"/>
                    <a:pt x="1303" y="734"/>
                    <a:pt x="1369" y="483"/>
                  </a:cubicBezTo>
                  <a:cubicBezTo>
                    <a:pt x="1393" y="391"/>
                    <a:pt x="1404" y="289"/>
                    <a:pt x="1369" y="201"/>
                  </a:cubicBezTo>
                  <a:cubicBezTo>
                    <a:pt x="1312" y="61"/>
                    <a:pt x="1163" y="1"/>
                    <a:pt x="1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5"/>
            <p:cNvSpPr/>
            <p:nvPr/>
          </p:nvSpPr>
          <p:spPr>
            <a:xfrm>
              <a:off x="1452275" y="996425"/>
              <a:ext cx="22175" cy="49875"/>
            </a:xfrm>
            <a:custGeom>
              <a:avLst/>
              <a:gdLst/>
              <a:ahLst/>
              <a:cxnLst/>
              <a:rect l="l" t="t" r="r" b="b"/>
              <a:pathLst>
                <a:path w="887" h="1995" extrusionOk="0">
                  <a:moveTo>
                    <a:pt x="320" y="1"/>
                  </a:moveTo>
                  <a:cubicBezTo>
                    <a:pt x="0" y="1"/>
                    <a:pt x="124" y="857"/>
                    <a:pt x="147" y="1023"/>
                  </a:cubicBezTo>
                  <a:cubicBezTo>
                    <a:pt x="189" y="1316"/>
                    <a:pt x="282" y="1604"/>
                    <a:pt x="445" y="1853"/>
                  </a:cubicBezTo>
                  <a:cubicBezTo>
                    <a:pt x="485" y="1915"/>
                    <a:pt x="534" y="1978"/>
                    <a:pt x="606" y="1992"/>
                  </a:cubicBezTo>
                  <a:cubicBezTo>
                    <a:pt x="616" y="1994"/>
                    <a:pt x="626" y="1995"/>
                    <a:pt x="636" y="1995"/>
                  </a:cubicBezTo>
                  <a:cubicBezTo>
                    <a:pt x="690" y="1995"/>
                    <a:pt x="744" y="1968"/>
                    <a:pt x="781" y="1928"/>
                  </a:cubicBezTo>
                  <a:cubicBezTo>
                    <a:pt x="883" y="1826"/>
                    <a:pt x="887" y="1664"/>
                    <a:pt x="882" y="1520"/>
                  </a:cubicBezTo>
                  <a:cubicBezTo>
                    <a:pt x="871" y="1245"/>
                    <a:pt x="847" y="970"/>
                    <a:pt x="778" y="703"/>
                  </a:cubicBezTo>
                  <a:cubicBezTo>
                    <a:pt x="727" y="508"/>
                    <a:pt x="624" y="103"/>
                    <a:pt x="411" y="20"/>
                  </a:cubicBezTo>
                  <a:cubicBezTo>
                    <a:pt x="377" y="7"/>
                    <a:pt x="347"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5"/>
            <p:cNvSpPr/>
            <p:nvPr/>
          </p:nvSpPr>
          <p:spPr>
            <a:xfrm>
              <a:off x="1361700" y="1066600"/>
              <a:ext cx="94700" cy="67625"/>
            </a:xfrm>
            <a:custGeom>
              <a:avLst/>
              <a:gdLst/>
              <a:ahLst/>
              <a:cxnLst/>
              <a:rect l="l" t="t" r="r" b="b"/>
              <a:pathLst>
                <a:path w="3788" h="2705" extrusionOk="0">
                  <a:moveTo>
                    <a:pt x="3519" y="1"/>
                  </a:moveTo>
                  <a:cubicBezTo>
                    <a:pt x="3221" y="1"/>
                    <a:pt x="2945" y="180"/>
                    <a:pt x="2711" y="373"/>
                  </a:cubicBezTo>
                  <a:cubicBezTo>
                    <a:pt x="2460" y="581"/>
                    <a:pt x="2215" y="819"/>
                    <a:pt x="1902" y="909"/>
                  </a:cubicBezTo>
                  <a:cubicBezTo>
                    <a:pt x="1792" y="940"/>
                    <a:pt x="1678" y="951"/>
                    <a:pt x="1563" y="951"/>
                  </a:cubicBezTo>
                  <a:cubicBezTo>
                    <a:pt x="1485" y="951"/>
                    <a:pt x="1408" y="946"/>
                    <a:pt x="1331" y="938"/>
                  </a:cubicBezTo>
                  <a:cubicBezTo>
                    <a:pt x="1234" y="929"/>
                    <a:pt x="1132" y="916"/>
                    <a:pt x="1034" y="916"/>
                  </a:cubicBezTo>
                  <a:cubicBezTo>
                    <a:pt x="910" y="916"/>
                    <a:pt x="791" y="936"/>
                    <a:pt x="692" y="1007"/>
                  </a:cubicBezTo>
                  <a:cubicBezTo>
                    <a:pt x="574" y="1092"/>
                    <a:pt x="512" y="1233"/>
                    <a:pt x="473" y="1374"/>
                  </a:cubicBezTo>
                  <a:cubicBezTo>
                    <a:pt x="435" y="1514"/>
                    <a:pt x="416" y="1659"/>
                    <a:pt x="360" y="1792"/>
                  </a:cubicBezTo>
                  <a:cubicBezTo>
                    <a:pt x="319" y="1891"/>
                    <a:pt x="257" y="1982"/>
                    <a:pt x="180" y="2057"/>
                  </a:cubicBezTo>
                  <a:cubicBezTo>
                    <a:pt x="127" y="2111"/>
                    <a:pt x="0" y="2174"/>
                    <a:pt x="34" y="2269"/>
                  </a:cubicBezTo>
                  <a:cubicBezTo>
                    <a:pt x="65" y="2357"/>
                    <a:pt x="204" y="2342"/>
                    <a:pt x="277" y="2362"/>
                  </a:cubicBezTo>
                  <a:cubicBezTo>
                    <a:pt x="384" y="2394"/>
                    <a:pt x="485" y="2441"/>
                    <a:pt x="574" y="2505"/>
                  </a:cubicBezTo>
                  <a:cubicBezTo>
                    <a:pt x="674" y="2576"/>
                    <a:pt x="766" y="2670"/>
                    <a:pt x="885" y="2697"/>
                  </a:cubicBezTo>
                  <a:cubicBezTo>
                    <a:pt x="909" y="2702"/>
                    <a:pt x="932" y="2704"/>
                    <a:pt x="956" y="2704"/>
                  </a:cubicBezTo>
                  <a:cubicBezTo>
                    <a:pt x="1123" y="2704"/>
                    <a:pt x="1281" y="2584"/>
                    <a:pt x="1442" y="2517"/>
                  </a:cubicBezTo>
                  <a:cubicBezTo>
                    <a:pt x="1586" y="2458"/>
                    <a:pt x="1741" y="2443"/>
                    <a:pt x="1898" y="2443"/>
                  </a:cubicBezTo>
                  <a:cubicBezTo>
                    <a:pt x="2022" y="2443"/>
                    <a:pt x="2148" y="2453"/>
                    <a:pt x="2272" y="2458"/>
                  </a:cubicBezTo>
                  <a:cubicBezTo>
                    <a:pt x="2309" y="2460"/>
                    <a:pt x="2348" y="2461"/>
                    <a:pt x="2386" y="2461"/>
                  </a:cubicBezTo>
                  <a:cubicBezTo>
                    <a:pt x="2633" y="2461"/>
                    <a:pt x="2885" y="2423"/>
                    <a:pt x="3065" y="2259"/>
                  </a:cubicBezTo>
                  <a:cubicBezTo>
                    <a:pt x="3161" y="2172"/>
                    <a:pt x="3226" y="2054"/>
                    <a:pt x="3286" y="1937"/>
                  </a:cubicBezTo>
                  <a:cubicBezTo>
                    <a:pt x="3545" y="1423"/>
                    <a:pt x="3712" y="863"/>
                    <a:pt x="3776" y="291"/>
                  </a:cubicBezTo>
                  <a:cubicBezTo>
                    <a:pt x="3785" y="206"/>
                    <a:pt x="3787" y="108"/>
                    <a:pt x="3725" y="51"/>
                  </a:cubicBezTo>
                  <a:cubicBezTo>
                    <a:pt x="3689" y="20"/>
                    <a:pt x="3638" y="8"/>
                    <a:pt x="3590" y="4"/>
                  </a:cubicBezTo>
                  <a:cubicBezTo>
                    <a:pt x="3566" y="2"/>
                    <a:pt x="3542" y="1"/>
                    <a:pt x="3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5"/>
            <p:cNvSpPr/>
            <p:nvPr/>
          </p:nvSpPr>
          <p:spPr>
            <a:xfrm>
              <a:off x="1387975" y="1092400"/>
              <a:ext cx="93975" cy="79400"/>
            </a:xfrm>
            <a:custGeom>
              <a:avLst/>
              <a:gdLst/>
              <a:ahLst/>
              <a:cxnLst/>
              <a:rect l="l" t="t" r="r" b="b"/>
              <a:pathLst>
                <a:path w="3759" h="3176" extrusionOk="0">
                  <a:moveTo>
                    <a:pt x="3447" y="1"/>
                  </a:moveTo>
                  <a:cubicBezTo>
                    <a:pt x="3397" y="1"/>
                    <a:pt x="3346" y="13"/>
                    <a:pt x="3304" y="37"/>
                  </a:cubicBezTo>
                  <a:cubicBezTo>
                    <a:pt x="3192" y="99"/>
                    <a:pt x="3120" y="212"/>
                    <a:pt x="3053" y="322"/>
                  </a:cubicBezTo>
                  <a:cubicBezTo>
                    <a:pt x="2852" y="650"/>
                    <a:pt x="2648" y="980"/>
                    <a:pt x="2447" y="1309"/>
                  </a:cubicBezTo>
                  <a:cubicBezTo>
                    <a:pt x="2365" y="1442"/>
                    <a:pt x="2279" y="1577"/>
                    <a:pt x="2149" y="1659"/>
                  </a:cubicBezTo>
                  <a:cubicBezTo>
                    <a:pt x="2045" y="1723"/>
                    <a:pt x="1923" y="1746"/>
                    <a:pt x="1801" y="1746"/>
                  </a:cubicBezTo>
                  <a:cubicBezTo>
                    <a:pt x="1749" y="1746"/>
                    <a:pt x="1696" y="1742"/>
                    <a:pt x="1645" y="1735"/>
                  </a:cubicBezTo>
                  <a:cubicBezTo>
                    <a:pt x="1472" y="1711"/>
                    <a:pt x="1307" y="1658"/>
                    <a:pt x="1135" y="1635"/>
                  </a:cubicBezTo>
                  <a:cubicBezTo>
                    <a:pt x="1075" y="1627"/>
                    <a:pt x="1014" y="1623"/>
                    <a:pt x="953" y="1623"/>
                  </a:cubicBezTo>
                  <a:cubicBezTo>
                    <a:pt x="754" y="1623"/>
                    <a:pt x="555" y="1665"/>
                    <a:pt x="372" y="1745"/>
                  </a:cubicBezTo>
                  <a:cubicBezTo>
                    <a:pt x="273" y="1788"/>
                    <a:pt x="13" y="1846"/>
                    <a:pt x="6" y="1961"/>
                  </a:cubicBezTo>
                  <a:cubicBezTo>
                    <a:pt x="1" y="2023"/>
                    <a:pt x="53" y="2097"/>
                    <a:pt x="58" y="2164"/>
                  </a:cubicBezTo>
                  <a:cubicBezTo>
                    <a:pt x="63" y="2231"/>
                    <a:pt x="41" y="2302"/>
                    <a:pt x="84" y="2359"/>
                  </a:cubicBezTo>
                  <a:cubicBezTo>
                    <a:pt x="111" y="2396"/>
                    <a:pt x="156" y="2411"/>
                    <a:pt x="202" y="2411"/>
                  </a:cubicBezTo>
                  <a:cubicBezTo>
                    <a:pt x="228" y="2411"/>
                    <a:pt x="254" y="2406"/>
                    <a:pt x="278" y="2397"/>
                  </a:cubicBezTo>
                  <a:cubicBezTo>
                    <a:pt x="345" y="2372"/>
                    <a:pt x="398" y="2323"/>
                    <a:pt x="459" y="2286"/>
                  </a:cubicBezTo>
                  <a:cubicBezTo>
                    <a:pt x="564" y="2222"/>
                    <a:pt x="687" y="2192"/>
                    <a:pt x="812" y="2192"/>
                  </a:cubicBezTo>
                  <a:cubicBezTo>
                    <a:pt x="889" y="2192"/>
                    <a:pt x="967" y="2204"/>
                    <a:pt x="1041" y="2226"/>
                  </a:cubicBezTo>
                  <a:cubicBezTo>
                    <a:pt x="1234" y="2285"/>
                    <a:pt x="1402" y="2409"/>
                    <a:pt x="1536" y="2559"/>
                  </a:cubicBezTo>
                  <a:cubicBezTo>
                    <a:pt x="1717" y="2760"/>
                    <a:pt x="1857" y="3021"/>
                    <a:pt x="2107" y="3125"/>
                  </a:cubicBezTo>
                  <a:cubicBezTo>
                    <a:pt x="2193" y="3161"/>
                    <a:pt x="2286" y="3175"/>
                    <a:pt x="2380" y="3175"/>
                  </a:cubicBezTo>
                  <a:cubicBezTo>
                    <a:pt x="2440" y="3175"/>
                    <a:pt x="2501" y="3169"/>
                    <a:pt x="2561" y="3160"/>
                  </a:cubicBezTo>
                  <a:cubicBezTo>
                    <a:pt x="3083" y="3081"/>
                    <a:pt x="3572" y="2709"/>
                    <a:pt x="3702" y="2198"/>
                  </a:cubicBezTo>
                  <a:cubicBezTo>
                    <a:pt x="3748" y="2018"/>
                    <a:pt x="3751" y="1830"/>
                    <a:pt x="3752" y="1645"/>
                  </a:cubicBezTo>
                  <a:cubicBezTo>
                    <a:pt x="3756" y="1167"/>
                    <a:pt x="3759" y="687"/>
                    <a:pt x="3677" y="217"/>
                  </a:cubicBezTo>
                  <a:cubicBezTo>
                    <a:pt x="3671" y="178"/>
                    <a:pt x="3663" y="137"/>
                    <a:pt x="3643" y="102"/>
                  </a:cubicBezTo>
                  <a:cubicBezTo>
                    <a:pt x="3604" y="33"/>
                    <a:pt x="3526" y="1"/>
                    <a:pt x="3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5"/>
            <p:cNvSpPr/>
            <p:nvPr/>
          </p:nvSpPr>
          <p:spPr>
            <a:xfrm>
              <a:off x="1363275" y="1154750"/>
              <a:ext cx="100275" cy="38825"/>
            </a:xfrm>
            <a:custGeom>
              <a:avLst/>
              <a:gdLst/>
              <a:ahLst/>
              <a:cxnLst/>
              <a:rect l="l" t="t" r="r" b="b"/>
              <a:pathLst>
                <a:path w="4011" h="1553" extrusionOk="0">
                  <a:moveTo>
                    <a:pt x="1732" y="0"/>
                  </a:moveTo>
                  <a:cubicBezTo>
                    <a:pt x="1612" y="0"/>
                    <a:pt x="1501" y="76"/>
                    <a:pt x="1396" y="141"/>
                  </a:cubicBezTo>
                  <a:cubicBezTo>
                    <a:pt x="1312" y="192"/>
                    <a:pt x="1214" y="239"/>
                    <a:pt x="1120" y="239"/>
                  </a:cubicBezTo>
                  <a:cubicBezTo>
                    <a:pt x="1082" y="239"/>
                    <a:pt x="1045" y="232"/>
                    <a:pt x="1010" y="214"/>
                  </a:cubicBezTo>
                  <a:cubicBezTo>
                    <a:pt x="941" y="179"/>
                    <a:pt x="884" y="105"/>
                    <a:pt x="809" y="105"/>
                  </a:cubicBezTo>
                  <a:cubicBezTo>
                    <a:pt x="805" y="105"/>
                    <a:pt x="801" y="105"/>
                    <a:pt x="797" y="106"/>
                  </a:cubicBezTo>
                  <a:cubicBezTo>
                    <a:pt x="764" y="110"/>
                    <a:pt x="733" y="131"/>
                    <a:pt x="703" y="147"/>
                  </a:cubicBezTo>
                  <a:cubicBezTo>
                    <a:pt x="615" y="198"/>
                    <a:pt x="513" y="225"/>
                    <a:pt x="409" y="227"/>
                  </a:cubicBezTo>
                  <a:cubicBezTo>
                    <a:pt x="405" y="227"/>
                    <a:pt x="401" y="227"/>
                    <a:pt x="397" y="227"/>
                  </a:cubicBezTo>
                  <a:cubicBezTo>
                    <a:pt x="315" y="227"/>
                    <a:pt x="241" y="208"/>
                    <a:pt x="161" y="191"/>
                  </a:cubicBezTo>
                  <a:cubicBezTo>
                    <a:pt x="140" y="186"/>
                    <a:pt x="106" y="176"/>
                    <a:pt x="77" y="176"/>
                  </a:cubicBezTo>
                  <a:cubicBezTo>
                    <a:pt x="51" y="176"/>
                    <a:pt x="29" y="184"/>
                    <a:pt x="21" y="209"/>
                  </a:cubicBezTo>
                  <a:cubicBezTo>
                    <a:pt x="0" y="270"/>
                    <a:pt x="120" y="372"/>
                    <a:pt x="151" y="419"/>
                  </a:cubicBezTo>
                  <a:cubicBezTo>
                    <a:pt x="199" y="496"/>
                    <a:pt x="235" y="585"/>
                    <a:pt x="230" y="677"/>
                  </a:cubicBezTo>
                  <a:cubicBezTo>
                    <a:pt x="224" y="813"/>
                    <a:pt x="136" y="928"/>
                    <a:pt x="82" y="1052"/>
                  </a:cubicBezTo>
                  <a:cubicBezTo>
                    <a:pt x="30" y="1178"/>
                    <a:pt x="25" y="1349"/>
                    <a:pt x="139" y="1421"/>
                  </a:cubicBezTo>
                  <a:cubicBezTo>
                    <a:pt x="188" y="1452"/>
                    <a:pt x="247" y="1457"/>
                    <a:pt x="305" y="1457"/>
                  </a:cubicBezTo>
                  <a:cubicBezTo>
                    <a:pt x="315" y="1457"/>
                    <a:pt x="324" y="1456"/>
                    <a:pt x="334" y="1456"/>
                  </a:cubicBezTo>
                  <a:cubicBezTo>
                    <a:pt x="734" y="1449"/>
                    <a:pt x="1134" y="1431"/>
                    <a:pt x="1534" y="1431"/>
                  </a:cubicBezTo>
                  <a:cubicBezTo>
                    <a:pt x="1879" y="1431"/>
                    <a:pt x="2224" y="1444"/>
                    <a:pt x="2566" y="1487"/>
                  </a:cubicBezTo>
                  <a:cubicBezTo>
                    <a:pt x="2742" y="1509"/>
                    <a:pt x="2917" y="1539"/>
                    <a:pt x="3093" y="1549"/>
                  </a:cubicBezTo>
                  <a:cubicBezTo>
                    <a:pt x="3137" y="1551"/>
                    <a:pt x="3180" y="1552"/>
                    <a:pt x="3223" y="1552"/>
                  </a:cubicBezTo>
                  <a:cubicBezTo>
                    <a:pt x="3344" y="1552"/>
                    <a:pt x="3464" y="1543"/>
                    <a:pt x="3582" y="1524"/>
                  </a:cubicBezTo>
                  <a:cubicBezTo>
                    <a:pt x="3693" y="1508"/>
                    <a:pt x="3803" y="1481"/>
                    <a:pt x="3895" y="1419"/>
                  </a:cubicBezTo>
                  <a:cubicBezTo>
                    <a:pt x="3956" y="1378"/>
                    <a:pt x="4010" y="1306"/>
                    <a:pt x="3986" y="1237"/>
                  </a:cubicBezTo>
                  <a:cubicBezTo>
                    <a:pt x="3969" y="1184"/>
                    <a:pt x="3909" y="1155"/>
                    <a:pt x="3855" y="1140"/>
                  </a:cubicBezTo>
                  <a:cubicBezTo>
                    <a:pt x="3746" y="1111"/>
                    <a:pt x="3633" y="1109"/>
                    <a:pt x="3521" y="1109"/>
                  </a:cubicBezTo>
                  <a:cubicBezTo>
                    <a:pt x="3507" y="1109"/>
                    <a:pt x="3493" y="1109"/>
                    <a:pt x="3479" y="1109"/>
                  </a:cubicBezTo>
                  <a:cubicBezTo>
                    <a:pt x="3457" y="1109"/>
                    <a:pt x="3436" y="1109"/>
                    <a:pt x="3414" y="1109"/>
                  </a:cubicBezTo>
                  <a:cubicBezTo>
                    <a:pt x="3175" y="1107"/>
                    <a:pt x="2933" y="1072"/>
                    <a:pt x="2715" y="977"/>
                  </a:cubicBezTo>
                  <a:cubicBezTo>
                    <a:pt x="2496" y="883"/>
                    <a:pt x="2300" y="726"/>
                    <a:pt x="2186" y="516"/>
                  </a:cubicBezTo>
                  <a:cubicBezTo>
                    <a:pt x="2131" y="415"/>
                    <a:pt x="2096" y="304"/>
                    <a:pt x="2037" y="207"/>
                  </a:cubicBezTo>
                  <a:cubicBezTo>
                    <a:pt x="1977" y="109"/>
                    <a:pt x="1886" y="20"/>
                    <a:pt x="1773" y="3"/>
                  </a:cubicBezTo>
                  <a:cubicBezTo>
                    <a:pt x="1759" y="1"/>
                    <a:pt x="1745" y="0"/>
                    <a:pt x="1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5"/>
            <p:cNvSpPr/>
            <p:nvPr/>
          </p:nvSpPr>
          <p:spPr>
            <a:xfrm>
              <a:off x="1243075" y="1122475"/>
              <a:ext cx="99200" cy="69100"/>
            </a:xfrm>
            <a:custGeom>
              <a:avLst/>
              <a:gdLst/>
              <a:ahLst/>
              <a:cxnLst/>
              <a:rect l="l" t="t" r="r" b="b"/>
              <a:pathLst>
                <a:path w="3968" h="2764" extrusionOk="0">
                  <a:moveTo>
                    <a:pt x="1270" y="0"/>
                  </a:moveTo>
                  <a:cubicBezTo>
                    <a:pt x="1158" y="0"/>
                    <a:pt x="1046" y="9"/>
                    <a:pt x="935" y="23"/>
                  </a:cubicBezTo>
                  <a:cubicBezTo>
                    <a:pt x="738" y="49"/>
                    <a:pt x="526" y="106"/>
                    <a:pt x="422" y="273"/>
                  </a:cubicBezTo>
                  <a:cubicBezTo>
                    <a:pt x="370" y="355"/>
                    <a:pt x="354" y="456"/>
                    <a:pt x="349" y="552"/>
                  </a:cubicBezTo>
                  <a:cubicBezTo>
                    <a:pt x="326" y="950"/>
                    <a:pt x="484" y="1370"/>
                    <a:pt x="329" y="1737"/>
                  </a:cubicBezTo>
                  <a:cubicBezTo>
                    <a:pt x="240" y="1948"/>
                    <a:pt x="57" y="2117"/>
                    <a:pt x="17" y="2342"/>
                  </a:cubicBezTo>
                  <a:cubicBezTo>
                    <a:pt x="1" y="2431"/>
                    <a:pt x="9" y="2523"/>
                    <a:pt x="17" y="2614"/>
                  </a:cubicBezTo>
                  <a:cubicBezTo>
                    <a:pt x="21" y="2655"/>
                    <a:pt x="26" y="2700"/>
                    <a:pt x="54" y="2729"/>
                  </a:cubicBezTo>
                  <a:cubicBezTo>
                    <a:pt x="78" y="2755"/>
                    <a:pt x="111" y="2763"/>
                    <a:pt x="147" y="2763"/>
                  </a:cubicBezTo>
                  <a:cubicBezTo>
                    <a:pt x="178" y="2763"/>
                    <a:pt x="210" y="2757"/>
                    <a:pt x="240" y="2749"/>
                  </a:cubicBezTo>
                  <a:cubicBezTo>
                    <a:pt x="721" y="2634"/>
                    <a:pt x="1227" y="2505"/>
                    <a:pt x="1578" y="2156"/>
                  </a:cubicBezTo>
                  <a:cubicBezTo>
                    <a:pt x="1868" y="1869"/>
                    <a:pt x="2031" y="1449"/>
                    <a:pt x="2382" y="1241"/>
                  </a:cubicBezTo>
                  <a:cubicBezTo>
                    <a:pt x="2688" y="1059"/>
                    <a:pt x="3065" y="1077"/>
                    <a:pt x="3422" y="1067"/>
                  </a:cubicBezTo>
                  <a:cubicBezTo>
                    <a:pt x="3501" y="1066"/>
                    <a:pt x="3574" y="1056"/>
                    <a:pt x="3650" y="1030"/>
                  </a:cubicBezTo>
                  <a:cubicBezTo>
                    <a:pt x="3696" y="1015"/>
                    <a:pt x="3738" y="1009"/>
                    <a:pt x="3774" y="987"/>
                  </a:cubicBezTo>
                  <a:cubicBezTo>
                    <a:pt x="3794" y="976"/>
                    <a:pt x="3812" y="958"/>
                    <a:pt x="3828" y="930"/>
                  </a:cubicBezTo>
                  <a:cubicBezTo>
                    <a:pt x="3847" y="891"/>
                    <a:pt x="3859" y="847"/>
                    <a:pt x="3857" y="804"/>
                  </a:cubicBezTo>
                  <a:cubicBezTo>
                    <a:pt x="3856" y="747"/>
                    <a:pt x="3831" y="694"/>
                    <a:pt x="3813" y="641"/>
                  </a:cubicBezTo>
                  <a:cubicBezTo>
                    <a:pt x="3782" y="548"/>
                    <a:pt x="3794" y="472"/>
                    <a:pt x="3849" y="395"/>
                  </a:cubicBezTo>
                  <a:cubicBezTo>
                    <a:pt x="3899" y="324"/>
                    <a:pt x="3960" y="255"/>
                    <a:pt x="3967" y="165"/>
                  </a:cubicBezTo>
                  <a:cubicBezTo>
                    <a:pt x="3967" y="153"/>
                    <a:pt x="3967" y="142"/>
                    <a:pt x="3962" y="132"/>
                  </a:cubicBezTo>
                  <a:cubicBezTo>
                    <a:pt x="3956" y="122"/>
                    <a:pt x="3944" y="113"/>
                    <a:pt x="3933" y="108"/>
                  </a:cubicBezTo>
                  <a:cubicBezTo>
                    <a:pt x="3889" y="85"/>
                    <a:pt x="3840" y="75"/>
                    <a:pt x="3790" y="75"/>
                  </a:cubicBezTo>
                  <a:cubicBezTo>
                    <a:pt x="3729" y="75"/>
                    <a:pt x="3666" y="90"/>
                    <a:pt x="3610" y="113"/>
                  </a:cubicBezTo>
                  <a:cubicBezTo>
                    <a:pt x="3507" y="156"/>
                    <a:pt x="3417" y="223"/>
                    <a:pt x="3320" y="278"/>
                  </a:cubicBezTo>
                  <a:cubicBezTo>
                    <a:pt x="3210" y="342"/>
                    <a:pt x="3086" y="410"/>
                    <a:pt x="2957" y="410"/>
                  </a:cubicBezTo>
                  <a:cubicBezTo>
                    <a:pt x="2947" y="410"/>
                    <a:pt x="2938" y="410"/>
                    <a:pt x="2928" y="409"/>
                  </a:cubicBezTo>
                  <a:cubicBezTo>
                    <a:pt x="2788" y="398"/>
                    <a:pt x="2656" y="379"/>
                    <a:pt x="2520" y="337"/>
                  </a:cubicBezTo>
                  <a:cubicBezTo>
                    <a:pt x="2253" y="254"/>
                    <a:pt x="2001" y="121"/>
                    <a:pt x="1728" y="54"/>
                  </a:cubicBezTo>
                  <a:cubicBezTo>
                    <a:pt x="1578" y="16"/>
                    <a:pt x="1424" y="0"/>
                    <a:pt x="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5"/>
            <p:cNvSpPr/>
            <p:nvPr/>
          </p:nvSpPr>
          <p:spPr>
            <a:xfrm>
              <a:off x="1275925" y="1148050"/>
              <a:ext cx="88875" cy="44475"/>
            </a:xfrm>
            <a:custGeom>
              <a:avLst/>
              <a:gdLst/>
              <a:ahLst/>
              <a:cxnLst/>
              <a:rect l="l" t="t" r="r" b="b"/>
              <a:pathLst>
                <a:path w="3555" h="1779" extrusionOk="0">
                  <a:moveTo>
                    <a:pt x="2663" y="1"/>
                  </a:moveTo>
                  <a:cubicBezTo>
                    <a:pt x="2662" y="1"/>
                    <a:pt x="2661" y="1"/>
                    <a:pt x="2661" y="1"/>
                  </a:cubicBezTo>
                  <a:cubicBezTo>
                    <a:pt x="2593" y="4"/>
                    <a:pt x="2550" y="74"/>
                    <a:pt x="2498" y="108"/>
                  </a:cubicBezTo>
                  <a:cubicBezTo>
                    <a:pt x="2443" y="147"/>
                    <a:pt x="2402" y="201"/>
                    <a:pt x="2344" y="238"/>
                  </a:cubicBezTo>
                  <a:cubicBezTo>
                    <a:pt x="2275" y="281"/>
                    <a:pt x="2191" y="292"/>
                    <a:pt x="2110" y="296"/>
                  </a:cubicBezTo>
                  <a:cubicBezTo>
                    <a:pt x="2073" y="297"/>
                    <a:pt x="2037" y="298"/>
                    <a:pt x="2000" y="298"/>
                  </a:cubicBezTo>
                  <a:cubicBezTo>
                    <a:pt x="1920" y="298"/>
                    <a:pt x="1839" y="295"/>
                    <a:pt x="1758" y="295"/>
                  </a:cubicBezTo>
                  <a:cubicBezTo>
                    <a:pt x="1700" y="295"/>
                    <a:pt x="1643" y="297"/>
                    <a:pt x="1586" y="301"/>
                  </a:cubicBezTo>
                  <a:cubicBezTo>
                    <a:pt x="1412" y="313"/>
                    <a:pt x="1234" y="356"/>
                    <a:pt x="1097" y="466"/>
                  </a:cubicBezTo>
                  <a:cubicBezTo>
                    <a:pt x="928" y="603"/>
                    <a:pt x="851" y="821"/>
                    <a:pt x="728" y="1000"/>
                  </a:cubicBezTo>
                  <a:cubicBezTo>
                    <a:pt x="621" y="1156"/>
                    <a:pt x="475" y="1284"/>
                    <a:pt x="307" y="1374"/>
                  </a:cubicBezTo>
                  <a:cubicBezTo>
                    <a:pt x="209" y="1426"/>
                    <a:pt x="1" y="1502"/>
                    <a:pt x="13" y="1647"/>
                  </a:cubicBezTo>
                  <a:cubicBezTo>
                    <a:pt x="25" y="1763"/>
                    <a:pt x="184" y="1774"/>
                    <a:pt x="271" y="1774"/>
                  </a:cubicBezTo>
                  <a:cubicBezTo>
                    <a:pt x="429" y="1776"/>
                    <a:pt x="588" y="1776"/>
                    <a:pt x="745" y="1776"/>
                  </a:cubicBezTo>
                  <a:cubicBezTo>
                    <a:pt x="1071" y="1776"/>
                    <a:pt x="1394" y="1777"/>
                    <a:pt x="1719" y="1778"/>
                  </a:cubicBezTo>
                  <a:cubicBezTo>
                    <a:pt x="1766" y="1778"/>
                    <a:pt x="1814" y="1778"/>
                    <a:pt x="1861" y="1778"/>
                  </a:cubicBezTo>
                  <a:cubicBezTo>
                    <a:pt x="2077" y="1778"/>
                    <a:pt x="2295" y="1775"/>
                    <a:pt x="2511" y="1757"/>
                  </a:cubicBezTo>
                  <a:cubicBezTo>
                    <a:pt x="2627" y="1747"/>
                    <a:pt x="2763" y="1716"/>
                    <a:pt x="2802" y="1607"/>
                  </a:cubicBezTo>
                  <a:cubicBezTo>
                    <a:pt x="2829" y="1528"/>
                    <a:pt x="2790" y="1437"/>
                    <a:pt x="2820" y="1356"/>
                  </a:cubicBezTo>
                  <a:cubicBezTo>
                    <a:pt x="2860" y="1248"/>
                    <a:pt x="2995" y="1221"/>
                    <a:pt x="3108" y="1198"/>
                  </a:cubicBezTo>
                  <a:cubicBezTo>
                    <a:pt x="3261" y="1169"/>
                    <a:pt x="3428" y="1105"/>
                    <a:pt x="3484" y="960"/>
                  </a:cubicBezTo>
                  <a:cubicBezTo>
                    <a:pt x="3555" y="777"/>
                    <a:pt x="3420" y="597"/>
                    <a:pt x="3304" y="473"/>
                  </a:cubicBezTo>
                  <a:cubicBezTo>
                    <a:pt x="3257" y="420"/>
                    <a:pt x="3175" y="419"/>
                    <a:pt x="3109" y="394"/>
                  </a:cubicBezTo>
                  <a:cubicBezTo>
                    <a:pt x="3034" y="368"/>
                    <a:pt x="2974" y="308"/>
                    <a:pt x="2925" y="245"/>
                  </a:cubicBezTo>
                  <a:cubicBezTo>
                    <a:pt x="2874" y="183"/>
                    <a:pt x="2830" y="115"/>
                    <a:pt x="2773" y="58"/>
                  </a:cubicBezTo>
                  <a:cubicBezTo>
                    <a:pt x="2742" y="27"/>
                    <a:pt x="2705" y="1"/>
                    <a:pt x="2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5"/>
            <p:cNvSpPr/>
            <p:nvPr/>
          </p:nvSpPr>
          <p:spPr>
            <a:xfrm>
              <a:off x="1262875" y="1075825"/>
              <a:ext cx="97050" cy="52950"/>
            </a:xfrm>
            <a:custGeom>
              <a:avLst/>
              <a:gdLst/>
              <a:ahLst/>
              <a:cxnLst/>
              <a:rect l="l" t="t" r="r" b="b"/>
              <a:pathLst>
                <a:path w="3882" h="2118" extrusionOk="0">
                  <a:moveTo>
                    <a:pt x="2747" y="1"/>
                  </a:moveTo>
                  <a:cubicBezTo>
                    <a:pt x="2649" y="1"/>
                    <a:pt x="2552" y="12"/>
                    <a:pt x="2457" y="37"/>
                  </a:cubicBezTo>
                  <a:cubicBezTo>
                    <a:pt x="1979" y="164"/>
                    <a:pt x="1660" y="615"/>
                    <a:pt x="1218" y="835"/>
                  </a:cubicBezTo>
                  <a:cubicBezTo>
                    <a:pt x="1011" y="938"/>
                    <a:pt x="781" y="988"/>
                    <a:pt x="552" y="1018"/>
                  </a:cubicBezTo>
                  <a:cubicBezTo>
                    <a:pt x="428" y="1036"/>
                    <a:pt x="300" y="1047"/>
                    <a:pt x="192" y="1109"/>
                  </a:cubicBezTo>
                  <a:cubicBezTo>
                    <a:pt x="84" y="1171"/>
                    <a:pt x="1" y="1298"/>
                    <a:pt x="35" y="1417"/>
                  </a:cubicBezTo>
                  <a:cubicBezTo>
                    <a:pt x="67" y="1530"/>
                    <a:pt x="190" y="1597"/>
                    <a:pt x="308" y="1609"/>
                  </a:cubicBezTo>
                  <a:cubicBezTo>
                    <a:pt x="331" y="1612"/>
                    <a:pt x="355" y="1613"/>
                    <a:pt x="378" y="1613"/>
                  </a:cubicBezTo>
                  <a:cubicBezTo>
                    <a:pt x="473" y="1613"/>
                    <a:pt x="568" y="1595"/>
                    <a:pt x="663" y="1591"/>
                  </a:cubicBezTo>
                  <a:cubicBezTo>
                    <a:pt x="677" y="1590"/>
                    <a:pt x="691" y="1590"/>
                    <a:pt x="705" y="1590"/>
                  </a:cubicBezTo>
                  <a:cubicBezTo>
                    <a:pt x="916" y="1590"/>
                    <a:pt x="1125" y="1661"/>
                    <a:pt x="1292" y="1789"/>
                  </a:cubicBezTo>
                  <a:cubicBezTo>
                    <a:pt x="1456" y="1917"/>
                    <a:pt x="1600" y="2106"/>
                    <a:pt x="1808" y="2117"/>
                  </a:cubicBezTo>
                  <a:cubicBezTo>
                    <a:pt x="1814" y="2117"/>
                    <a:pt x="1821" y="2118"/>
                    <a:pt x="1828" y="2118"/>
                  </a:cubicBezTo>
                  <a:cubicBezTo>
                    <a:pt x="1999" y="2118"/>
                    <a:pt x="2145" y="1994"/>
                    <a:pt x="2292" y="1901"/>
                  </a:cubicBezTo>
                  <a:cubicBezTo>
                    <a:pt x="2456" y="1797"/>
                    <a:pt x="2659" y="1714"/>
                    <a:pt x="2859" y="1714"/>
                  </a:cubicBezTo>
                  <a:cubicBezTo>
                    <a:pt x="2867" y="1714"/>
                    <a:pt x="2875" y="1714"/>
                    <a:pt x="2884" y="1714"/>
                  </a:cubicBezTo>
                  <a:cubicBezTo>
                    <a:pt x="2965" y="1716"/>
                    <a:pt x="3046" y="1733"/>
                    <a:pt x="3125" y="1769"/>
                  </a:cubicBezTo>
                  <a:cubicBezTo>
                    <a:pt x="3155" y="1782"/>
                    <a:pt x="3184" y="1798"/>
                    <a:pt x="3205" y="1824"/>
                  </a:cubicBezTo>
                  <a:cubicBezTo>
                    <a:pt x="3234" y="1861"/>
                    <a:pt x="3242" y="1913"/>
                    <a:pt x="3275" y="1946"/>
                  </a:cubicBezTo>
                  <a:cubicBezTo>
                    <a:pt x="3301" y="1972"/>
                    <a:pt x="3338" y="1982"/>
                    <a:pt x="3375" y="1982"/>
                  </a:cubicBezTo>
                  <a:cubicBezTo>
                    <a:pt x="3388" y="1982"/>
                    <a:pt x="3401" y="1981"/>
                    <a:pt x="3414" y="1978"/>
                  </a:cubicBezTo>
                  <a:cubicBezTo>
                    <a:pt x="3463" y="1969"/>
                    <a:pt x="3507" y="1946"/>
                    <a:pt x="3554" y="1931"/>
                  </a:cubicBezTo>
                  <a:cubicBezTo>
                    <a:pt x="3607" y="1913"/>
                    <a:pt x="3662" y="1903"/>
                    <a:pt x="3717" y="1903"/>
                  </a:cubicBezTo>
                  <a:cubicBezTo>
                    <a:pt x="3727" y="1903"/>
                    <a:pt x="3738" y="1904"/>
                    <a:pt x="3748" y="1904"/>
                  </a:cubicBezTo>
                  <a:cubicBezTo>
                    <a:pt x="3756" y="1905"/>
                    <a:pt x="3764" y="1905"/>
                    <a:pt x="3772" y="1905"/>
                  </a:cubicBezTo>
                  <a:cubicBezTo>
                    <a:pt x="3795" y="1905"/>
                    <a:pt x="3817" y="1902"/>
                    <a:pt x="3834" y="1889"/>
                  </a:cubicBezTo>
                  <a:cubicBezTo>
                    <a:pt x="3881" y="1846"/>
                    <a:pt x="3854" y="1756"/>
                    <a:pt x="3836" y="1707"/>
                  </a:cubicBezTo>
                  <a:cubicBezTo>
                    <a:pt x="3815" y="1642"/>
                    <a:pt x="3789" y="1565"/>
                    <a:pt x="3727" y="1524"/>
                  </a:cubicBezTo>
                  <a:cubicBezTo>
                    <a:pt x="3690" y="1491"/>
                    <a:pt x="3645" y="1469"/>
                    <a:pt x="3609" y="1435"/>
                  </a:cubicBezTo>
                  <a:cubicBezTo>
                    <a:pt x="3526" y="1361"/>
                    <a:pt x="3491" y="1245"/>
                    <a:pt x="3484" y="1134"/>
                  </a:cubicBezTo>
                  <a:cubicBezTo>
                    <a:pt x="3475" y="1022"/>
                    <a:pt x="3491" y="909"/>
                    <a:pt x="3492" y="797"/>
                  </a:cubicBezTo>
                  <a:cubicBezTo>
                    <a:pt x="3494" y="641"/>
                    <a:pt x="3465" y="483"/>
                    <a:pt x="3411" y="337"/>
                  </a:cubicBezTo>
                  <a:cubicBezTo>
                    <a:pt x="3378" y="251"/>
                    <a:pt x="3334" y="165"/>
                    <a:pt x="3259" y="111"/>
                  </a:cubicBezTo>
                  <a:cubicBezTo>
                    <a:pt x="3197" y="66"/>
                    <a:pt x="3121" y="45"/>
                    <a:pt x="3047" y="31"/>
                  </a:cubicBezTo>
                  <a:cubicBezTo>
                    <a:pt x="2948" y="12"/>
                    <a:pt x="2847"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5"/>
            <p:cNvSpPr/>
            <p:nvPr/>
          </p:nvSpPr>
          <p:spPr>
            <a:xfrm>
              <a:off x="1360175" y="1013925"/>
              <a:ext cx="92850" cy="73650"/>
            </a:xfrm>
            <a:custGeom>
              <a:avLst/>
              <a:gdLst/>
              <a:ahLst/>
              <a:cxnLst/>
              <a:rect l="l" t="t" r="r" b="b"/>
              <a:pathLst>
                <a:path w="3714" h="2946" extrusionOk="0">
                  <a:moveTo>
                    <a:pt x="3414" y="1"/>
                  </a:moveTo>
                  <a:cubicBezTo>
                    <a:pt x="3314" y="1"/>
                    <a:pt x="3199" y="77"/>
                    <a:pt x="3139" y="139"/>
                  </a:cubicBezTo>
                  <a:cubicBezTo>
                    <a:pt x="3036" y="249"/>
                    <a:pt x="2972" y="390"/>
                    <a:pt x="2875" y="506"/>
                  </a:cubicBezTo>
                  <a:cubicBezTo>
                    <a:pt x="2675" y="744"/>
                    <a:pt x="2356" y="846"/>
                    <a:pt x="2052" y="914"/>
                  </a:cubicBezTo>
                  <a:cubicBezTo>
                    <a:pt x="1781" y="975"/>
                    <a:pt x="1507" y="1020"/>
                    <a:pt x="1231" y="1047"/>
                  </a:cubicBezTo>
                  <a:cubicBezTo>
                    <a:pt x="1115" y="1059"/>
                    <a:pt x="998" y="1069"/>
                    <a:pt x="889" y="1107"/>
                  </a:cubicBezTo>
                  <a:cubicBezTo>
                    <a:pt x="741" y="1156"/>
                    <a:pt x="616" y="1257"/>
                    <a:pt x="502" y="1364"/>
                  </a:cubicBezTo>
                  <a:cubicBezTo>
                    <a:pt x="330" y="1524"/>
                    <a:pt x="172" y="1709"/>
                    <a:pt x="95" y="1931"/>
                  </a:cubicBezTo>
                  <a:cubicBezTo>
                    <a:pt x="1" y="2202"/>
                    <a:pt x="35" y="2497"/>
                    <a:pt x="92" y="2775"/>
                  </a:cubicBezTo>
                  <a:cubicBezTo>
                    <a:pt x="108" y="2851"/>
                    <a:pt x="152" y="2945"/>
                    <a:pt x="224" y="2945"/>
                  </a:cubicBezTo>
                  <a:cubicBezTo>
                    <a:pt x="229" y="2945"/>
                    <a:pt x="235" y="2945"/>
                    <a:pt x="240" y="2944"/>
                  </a:cubicBezTo>
                  <a:cubicBezTo>
                    <a:pt x="271" y="2937"/>
                    <a:pt x="297" y="2914"/>
                    <a:pt x="316" y="2888"/>
                  </a:cubicBezTo>
                  <a:cubicBezTo>
                    <a:pt x="397" y="2783"/>
                    <a:pt x="412" y="2635"/>
                    <a:pt x="503" y="2537"/>
                  </a:cubicBezTo>
                  <a:cubicBezTo>
                    <a:pt x="579" y="2455"/>
                    <a:pt x="692" y="2423"/>
                    <a:pt x="805" y="2423"/>
                  </a:cubicBezTo>
                  <a:cubicBezTo>
                    <a:pt x="836" y="2423"/>
                    <a:pt x="868" y="2425"/>
                    <a:pt x="898" y="2430"/>
                  </a:cubicBezTo>
                  <a:cubicBezTo>
                    <a:pt x="1038" y="2450"/>
                    <a:pt x="1170" y="2507"/>
                    <a:pt x="1309" y="2538"/>
                  </a:cubicBezTo>
                  <a:cubicBezTo>
                    <a:pt x="1391" y="2556"/>
                    <a:pt x="1474" y="2565"/>
                    <a:pt x="1558" y="2565"/>
                  </a:cubicBezTo>
                  <a:cubicBezTo>
                    <a:pt x="1740" y="2565"/>
                    <a:pt x="1922" y="2522"/>
                    <a:pt x="2084" y="2440"/>
                  </a:cubicBezTo>
                  <a:cubicBezTo>
                    <a:pt x="2321" y="2319"/>
                    <a:pt x="2512" y="2113"/>
                    <a:pt x="2617" y="1870"/>
                  </a:cubicBezTo>
                  <a:cubicBezTo>
                    <a:pt x="2729" y="1604"/>
                    <a:pt x="2759" y="1275"/>
                    <a:pt x="2994" y="1109"/>
                  </a:cubicBezTo>
                  <a:cubicBezTo>
                    <a:pt x="3141" y="1005"/>
                    <a:pt x="3331" y="996"/>
                    <a:pt x="3504" y="952"/>
                  </a:cubicBezTo>
                  <a:cubicBezTo>
                    <a:pt x="3545" y="942"/>
                    <a:pt x="3586" y="929"/>
                    <a:pt x="3619" y="903"/>
                  </a:cubicBezTo>
                  <a:cubicBezTo>
                    <a:pt x="3714" y="820"/>
                    <a:pt x="3674" y="667"/>
                    <a:pt x="3638" y="546"/>
                  </a:cubicBezTo>
                  <a:cubicBezTo>
                    <a:pt x="3600" y="415"/>
                    <a:pt x="3621" y="149"/>
                    <a:pt x="3530" y="50"/>
                  </a:cubicBezTo>
                  <a:cubicBezTo>
                    <a:pt x="3498" y="15"/>
                    <a:pt x="3457" y="1"/>
                    <a:pt x="3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5"/>
            <p:cNvSpPr/>
            <p:nvPr/>
          </p:nvSpPr>
          <p:spPr>
            <a:xfrm>
              <a:off x="1430725" y="1040325"/>
              <a:ext cx="46050" cy="57100"/>
            </a:xfrm>
            <a:custGeom>
              <a:avLst/>
              <a:gdLst/>
              <a:ahLst/>
              <a:cxnLst/>
              <a:rect l="l" t="t" r="r" b="b"/>
              <a:pathLst>
                <a:path w="1842" h="2284" extrusionOk="0">
                  <a:moveTo>
                    <a:pt x="893" y="1"/>
                  </a:moveTo>
                  <a:cubicBezTo>
                    <a:pt x="844" y="1"/>
                    <a:pt x="787" y="35"/>
                    <a:pt x="758" y="63"/>
                  </a:cubicBezTo>
                  <a:cubicBezTo>
                    <a:pt x="708" y="113"/>
                    <a:pt x="676" y="174"/>
                    <a:pt x="633" y="228"/>
                  </a:cubicBezTo>
                  <a:cubicBezTo>
                    <a:pt x="583" y="287"/>
                    <a:pt x="522" y="335"/>
                    <a:pt x="451" y="366"/>
                  </a:cubicBezTo>
                  <a:cubicBezTo>
                    <a:pt x="386" y="395"/>
                    <a:pt x="312" y="409"/>
                    <a:pt x="248" y="443"/>
                  </a:cubicBezTo>
                  <a:cubicBezTo>
                    <a:pt x="126" y="506"/>
                    <a:pt x="48" y="637"/>
                    <a:pt x="17" y="772"/>
                  </a:cubicBezTo>
                  <a:cubicBezTo>
                    <a:pt x="6" y="820"/>
                    <a:pt x="1" y="870"/>
                    <a:pt x="12" y="919"/>
                  </a:cubicBezTo>
                  <a:cubicBezTo>
                    <a:pt x="23" y="968"/>
                    <a:pt x="57" y="1013"/>
                    <a:pt x="104" y="1029"/>
                  </a:cubicBezTo>
                  <a:cubicBezTo>
                    <a:pt x="119" y="1035"/>
                    <a:pt x="136" y="1037"/>
                    <a:pt x="153" y="1037"/>
                  </a:cubicBezTo>
                  <a:cubicBezTo>
                    <a:pt x="180" y="1037"/>
                    <a:pt x="207" y="1032"/>
                    <a:pt x="233" y="1025"/>
                  </a:cubicBezTo>
                  <a:cubicBezTo>
                    <a:pt x="326" y="1004"/>
                    <a:pt x="417" y="976"/>
                    <a:pt x="504" y="940"/>
                  </a:cubicBezTo>
                  <a:cubicBezTo>
                    <a:pt x="618" y="893"/>
                    <a:pt x="735" y="836"/>
                    <a:pt x="855" y="836"/>
                  </a:cubicBezTo>
                  <a:cubicBezTo>
                    <a:pt x="872" y="836"/>
                    <a:pt x="890" y="837"/>
                    <a:pt x="907" y="839"/>
                  </a:cubicBezTo>
                  <a:cubicBezTo>
                    <a:pt x="1028" y="858"/>
                    <a:pt x="1133" y="948"/>
                    <a:pt x="1169" y="1064"/>
                  </a:cubicBezTo>
                  <a:cubicBezTo>
                    <a:pt x="1188" y="1122"/>
                    <a:pt x="1189" y="1185"/>
                    <a:pt x="1185" y="1246"/>
                  </a:cubicBezTo>
                  <a:cubicBezTo>
                    <a:pt x="1164" y="1578"/>
                    <a:pt x="1000" y="1897"/>
                    <a:pt x="1035" y="2227"/>
                  </a:cubicBezTo>
                  <a:cubicBezTo>
                    <a:pt x="1037" y="2248"/>
                    <a:pt x="1044" y="2274"/>
                    <a:pt x="1064" y="2282"/>
                  </a:cubicBezTo>
                  <a:cubicBezTo>
                    <a:pt x="1068" y="2283"/>
                    <a:pt x="1071" y="2284"/>
                    <a:pt x="1075" y="2284"/>
                  </a:cubicBezTo>
                  <a:cubicBezTo>
                    <a:pt x="1092" y="2284"/>
                    <a:pt x="1109" y="2269"/>
                    <a:pt x="1122" y="2255"/>
                  </a:cubicBezTo>
                  <a:cubicBezTo>
                    <a:pt x="1186" y="2184"/>
                    <a:pt x="1231" y="2096"/>
                    <a:pt x="1296" y="2024"/>
                  </a:cubicBezTo>
                  <a:cubicBezTo>
                    <a:pt x="1443" y="1856"/>
                    <a:pt x="1684" y="1770"/>
                    <a:pt x="1782" y="1569"/>
                  </a:cubicBezTo>
                  <a:cubicBezTo>
                    <a:pt x="1841" y="1447"/>
                    <a:pt x="1833" y="1296"/>
                    <a:pt x="1761" y="1182"/>
                  </a:cubicBezTo>
                  <a:cubicBezTo>
                    <a:pt x="1686" y="1059"/>
                    <a:pt x="1540" y="967"/>
                    <a:pt x="1535" y="823"/>
                  </a:cubicBezTo>
                  <a:cubicBezTo>
                    <a:pt x="1533" y="748"/>
                    <a:pt x="1570" y="679"/>
                    <a:pt x="1586" y="606"/>
                  </a:cubicBezTo>
                  <a:cubicBezTo>
                    <a:pt x="1604" y="532"/>
                    <a:pt x="1590" y="439"/>
                    <a:pt x="1522" y="409"/>
                  </a:cubicBezTo>
                  <a:cubicBezTo>
                    <a:pt x="1501" y="401"/>
                    <a:pt x="1478" y="399"/>
                    <a:pt x="1456" y="399"/>
                  </a:cubicBezTo>
                  <a:cubicBezTo>
                    <a:pt x="1440" y="399"/>
                    <a:pt x="1425" y="400"/>
                    <a:pt x="1410" y="401"/>
                  </a:cubicBezTo>
                  <a:cubicBezTo>
                    <a:pt x="1408" y="401"/>
                    <a:pt x="1406" y="401"/>
                    <a:pt x="1404" y="401"/>
                  </a:cubicBezTo>
                  <a:cubicBezTo>
                    <a:pt x="1259" y="401"/>
                    <a:pt x="1122" y="323"/>
                    <a:pt x="1037" y="207"/>
                  </a:cubicBezTo>
                  <a:cubicBezTo>
                    <a:pt x="1000" y="156"/>
                    <a:pt x="989" y="61"/>
                    <a:pt x="947" y="21"/>
                  </a:cubicBezTo>
                  <a:cubicBezTo>
                    <a:pt x="932" y="7"/>
                    <a:pt x="913" y="1"/>
                    <a:pt x="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5"/>
            <p:cNvSpPr/>
            <p:nvPr/>
          </p:nvSpPr>
          <p:spPr>
            <a:xfrm>
              <a:off x="1473425" y="1033575"/>
              <a:ext cx="36950" cy="77450"/>
            </a:xfrm>
            <a:custGeom>
              <a:avLst/>
              <a:gdLst/>
              <a:ahLst/>
              <a:cxnLst/>
              <a:rect l="l" t="t" r="r" b="b"/>
              <a:pathLst>
                <a:path w="1478" h="3098" extrusionOk="0">
                  <a:moveTo>
                    <a:pt x="326" y="1"/>
                  </a:moveTo>
                  <a:cubicBezTo>
                    <a:pt x="261" y="1"/>
                    <a:pt x="209" y="52"/>
                    <a:pt x="196" y="138"/>
                  </a:cubicBezTo>
                  <a:cubicBezTo>
                    <a:pt x="175" y="257"/>
                    <a:pt x="192" y="363"/>
                    <a:pt x="104" y="462"/>
                  </a:cubicBezTo>
                  <a:cubicBezTo>
                    <a:pt x="78" y="492"/>
                    <a:pt x="45" y="519"/>
                    <a:pt x="40" y="558"/>
                  </a:cubicBezTo>
                  <a:cubicBezTo>
                    <a:pt x="31" y="626"/>
                    <a:pt x="109" y="673"/>
                    <a:pt x="128" y="738"/>
                  </a:cubicBezTo>
                  <a:cubicBezTo>
                    <a:pt x="159" y="845"/>
                    <a:pt x="26" y="933"/>
                    <a:pt x="14" y="1043"/>
                  </a:cubicBezTo>
                  <a:cubicBezTo>
                    <a:pt x="1" y="1147"/>
                    <a:pt x="96" y="1231"/>
                    <a:pt x="166" y="1310"/>
                  </a:cubicBezTo>
                  <a:cubicBezTo>
                    <a:pt x="356" y="1525"/>
                    <a:pt x="402" y="1830"/>
                    <a:pt x="414" y="2118"/>
                  </a:cubicBezTo>
                  <a:cubicBezTo>
                    <a:pt x="427" y="2404"/>
                    <a:pt x="421" y="2702"/>
                    <a:pt x="535" y="2965"/>
                  </a:cubicBezTo>
                  <a:cubicBezTo>
                    <a:pt x="558" y="3020"/>
                    <a:pt x="592" y="3075"/>
                    <a:pt x="648" y="3093"/>
                  </a:cubicBezTo>
                  <a:cubicBezTo>
                    <a:pt x="659" y="3096"/>
                    <a:pt x="671" y="3098"/>
                    <a:pt x="682" y="3098"/>
                  </a:cubicBezTo>
                  <a:cubicBezTo>
                    <a:pt x="757" y="3098"/>
                    <a:pt x="825" y="3023"/>
                    <a:pt x="859" y="2948"/>
                  </a:cubicBezTo>
                  <a:cubicBezTo>
                    <a:pt x="937" y="2772"/>
                    <a:pt x="935" y="2573"/>
                    <a:pt x="951" y="2382"/>
                  </a:cubicBezTo>
                  <a:cubicBezTo>
                    <a:pt x="968" y="2189"/>
                    <a:pt x="1014" y="1984"/>
                    <a:pt x="1162" y="1860"/>
                  </a:cubicBezTo>
                  <a:cubicBezTo>
                    <a:pt x="1194" y="1832"/>
                    <a:pt x="1231" y="1809"/>
                    <a:pt x="1265" y="1781"/>
                  </a:cubicBezTo>
                  <a:cubicBezTo>
                    <a:pt x="1365" y="1696"/>
                    <a:pt x="1424" y="1570"/>
                    <a:pt x="1451" y="1441"/>
                  </a:cubicBezTo>
                  <a:cubicBezTo>
                    <a:pt x="1478" y="1313"/>
                    <a:pt x="1476" y="1179"/>
                    <a:pt x="1474" y="1047"/>
                  </a:cubicBezTo>
                  <a:cubicBezTo>
                    <a:pt x="1471" y="915"/>
                    <a:pt x="1470" y="786"/>
                    <a:pt x="1467" y="655"/>
                  </a:cubicBezTo>
                  <a:cubicBezTo>
                    <a:pt x="1466" y="593"/>
                    <a:pt x="1465" y="529"/>
                    <a:pt x="1436" y="473"/>
                  </a:cubicBezTo>
                  <a:cubicBezTo>
                    <a:pt x="1388" y="379"/>
                    <a:pt x="1274" y="338"/>
                    <a:pt x="1168" y="327"/>
                  </a:cubicBezTo>
                  <a:cubicBezTo>
                    <a:pt x="1063" y="317"/>
                    <a:pt x="953" y="329"/>
                    <a:pt x="850" y="304"/>
                  </a:cubicBezTo>
                  <a:cubicBezTo>
                    <a:pt x="686" y="265"/>
                    <a:pt x="561" y="138"/>
                    <a:pt x="426" y="38"/>
                  </a:cubicBezTo>
                  <a:cubicBezTo>
                    <a:pt x="392" y="13"/>
                    <a:pt x="358" y="1"/>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5"/>
            <p:cNvSpPr/>
            <p:nvPr/>
          </p:nvSpPr>
          <p:spPr>
            <a:xfrm>
              <a:off x="1342100" y="979700"/>
              <a:ext cx="106800" cy="64475"/>
            </a:xfrm>
            <a:custGeom>
              <a:avLst/>
              <a:gdLst/>
              <a:ahLst/>
              <a:cxnLst/>
              <a:rect l="l" t="t" r="r" b="b"/>
              <a:pathLst>
                <a:path w="4272" h="2579" extrusionOk="0">
                  <a:moveTo>
                    <a:pt x="1695" y="1"/>
                  </a:moveTo>
                  <a:cubicBezTo>
                    <a:pt x="1676" y="1"/>
                    <a:pt x="1656" y="1"/>
                    <a:pt x="1636" y="2"/>
                  </a:cubicBezTo>
                  <a:cubicBezTo>
                    <a:pt x="1553" y="8"/>
                    <a:pt x="1469" y="22"/>
                    <a:pt x="1395" y="58"/>
                  </a:cubicBezTo>
                  <a:cubicBezTo>
                    <a:pt x="1327" y="92"/>
                    <a:pt x="1266" y="140"/>
                    <a:pt x="1216" y="196"/>
                  </a:cubicBezTo>
                  <a:cubicBezTo>
                    <a:pt x="896" y="549"/>
                    <a:pt x="948" y="1131"/>
                    <a:pt x="628" y="1484"/>
                  </a:cubicBezTo>
                  <a:cubicBezTo>
                    <a:pt x="440" y="1691"/>
                    <a:pt x="137" y="1806"/>
                    <a:pt x="42" y="2068"/>
                  </a:cubicBezTo>
                  <a:cubicBezTo>
                    <a:pt x="0" y="2184"/>
                    <a:pt x="7" y="2312"/>
                    <a:pt x="16" y="2435"/>
                  </a:cubicBezTo>
                  <a:cubicBezTo>
                    <a:pt x="19" y="2487"/>
                    <a:pt x="28" y="2549"/>
                    <a:pt x="75" y="2571"/>
                  </a:cubicBezTo>
                  <a:cubicBezTo>
                    <a:pt x="87" y="2576"/>
                    <a:pt x="100" y="2578"/>
                    <a:pt x="113" y="2578"/>
                  </a:cubicBezTo>
                  <a:cubicBezTo>
                    <a:pt x="133" y="2578"/>
                    <a:pt x="155" y="2573"/>
                    <a:pt x="175" y="2567"/>
                  </a:cubicBezTo>
                  <a:cubicBezTo>
                    <a:pt x="577" y="2441"/>
                    <a:pt x="896" y="2102"/>
                    <a:pt x="1312" y="2026"/>
                  </a:cubicBezTo>
                  <a:cubicBezTo>
                    <a:pt x="1377" y="2014"/>
                    <a:pt x="1443" y="2009"/>
                    <a:pt x="1509" y="2009"/>
                  </a:cubicBezTo>
                  <a:cubicBezTo>
                    <a:pt x="1823" y="2009"/>
                    <a:pt x="2142" y="2121"/>
                    <a:pt x="2456" y="2121"/>
                  </a:cubicBezTo>
                  <a:cubicBezTo>
                    <a:pt x="2522" y="2121"/>
                    <a:pt x="2589" y="2116"/>
                    <a:pt x="2655" y="2104"/>
                  </a:cubicBezTo>
                  <a:cubicBezTo>
                    <a:pt x="3050" y="2031"/>
                    <a:pt x="3356" y="1719"/>
                    <a:pt x="3614" y="1409"/>
                  </a:cubicBezTo>
                  <a:cubicBezTo>
                    <a:pt x="3691" y="1318"/>
                    <a:pt x="3769" y="1222"/>
                    <a:pt x="3880" y="1177"/>
                  </a:cubicBezTo>
                  <a:cubicBezTo>
                    <a:pt x="3986" y="1132"/>
                    <a:pt x="4127" y="1131"/>
                    <a:pt x="4185" y="1030"/>
                  </a:cubicBezTo>
                  <a:cubicBezTo>
                    <a:pt x="4235" y="945"/>
                    <a:pt x="4227" y="780"/>
                    <a:pt x="4250" y="683"/>
                  </a:cubicBezTo>
                  <a:cubicBezTo>
                    <a:pt x="4271" y="578"/>
                    <a:pt x="4212" y="480"/>
                    <a:pt x="4091" y="460"/>
                  </a:cubicBezTo>
                  <a:cubicBezTo>
                    <a:pt x="4077" y="457"/>
                    <a:pt x="4063" y="456"/>
                    <a:pt x="4049" y="456"/>
                  </a:cubicBezTo>
                  <a:cubicBezTo>
                    <a:pt x="3962" y="456"/>
                    <a:pt x="3876" y="498"/>
                    <a:pt x="3806" y="552"/>
                  </a:cubicBezTo>
                  <a:cubicBezTo>
                    <a:pt x="3770" y="581"/>
                    <a:pt x="3736" y="613"/>
                    <a:pt x="3696" y="634"/>
                  </a:cubicBezTo>
                  <a:cubicBezTo>
                    <a:pt x="3636" y="667"/>
                    <a:pt x="3567" y="676"/>
                    <a:pt x="3501" y="676"/>
                  </a:cubicBezTo>
                  <a:cubicBezTo>
                    <a:pt x="3168" y="676"/>
                    <a:pt x="2879" y="469"/>
                    <a:pt x="2593" y="299"/>
                  </a:cubicBezTo>
                  <a:cubicBezTo>
                    <a:pt x="2318" y="138"/>
                    <a:pt x="2012" y="1"/>
                    <a:pt x="1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5"/>
            <p:cNvSpPr/>
            <p:nvPr/>
          </p:nvSpPr>
          <p:spPr>
            <a:xfrm>
              <a:off x="1381725" y="928650"/>
              <a:ext cx="84300" cy="61875"/>
            </a:xfrm>
            <a:custGeom>
              <a:avLst/>
              <a:gdLst/>
              <a:ahLst/>
              <a:cxnLst/>
              <a:rect l="l" t="t" r="r" b="b"/>
              <a:pathLst>
                <a:path w="3372" h="2475" extrusionOk="0">
                  <a:moveTo>
                    <a:pt x="2209" y="0"/>
                  </a:moveTo>
                  <a:cubicBezTo>
                    <a:pt x="2151" y="0"/>
                    <a:pt x="2091" y="8"/>
                    <a:pt x="2034" y="18"/>
                  </a:cubicBezTo>
                  <a:cubicBezTo>
                    <a:pt x="1710" y="72"/>
                    <a:pt x="1383" y="178"/>
                    <a:pt x="1062" y="178"/>
                  </a:cubicBezTo>
                  <a:cubicBezTo>
                    <a:pt x="960" y="178"/>
                    <a:pt x="859" y="167"/>
                    <a:pt x="759" y="141"/>
                  </a:cubicBezTo>
                  <a:cubicBezTo>
                    <a:pt x="614" y="102"/>
                    <a:pt x="476" y="33"/>
                    <a:pt x="327" y="25"/>
                  </a:cubicBezTo>
                  <a:cubicBezTo>
                    <a:pt x="320" y="25"/>
                    <a:pt x="313" y="24"/>
                    <a:pt x="306" y="24"/>
                  </a:cubicBezTo>
                  <a:cubicBezTo>
                    <a:pt x="209" y="24"/>
                    <a:pt x="105" y="59"/>
                    <a:pt x="57" y="141"/>
                  </a:cubicBezTo>
                  <a:cubicBezTo>
                    <a:pt x="1" y="239"/>
                    <a:pt x="47" y="368"/>
                    <a:pt x="129" y="445"/>
                  </a:cubicBezTo>
                  <a:cubicBezTo>
                    <a:pt x="212" y="522"/>
                    <a:pt x="323" y="558"/>
                    <a:pt x="430" y="595"/>
                  </a:cubicBezTo>
                  <a:cubicBezTo>
                    <a:pt x="633" y="666"/>
                    <a:pt x="843" y="754"/>
                    <a:pt x="985" y="917"/>
                  </a:cubicBezTo>
                  <a:cubicBezTo>
                    <a:pt x="1140" y="1094"/>
                    <a:pt x="1196" y="1334"/>
                    <a:pt x="1231" y="1566"/>
                  </a:cubicBezTo>
                  <a:cubicBezTo>
                    <a:pt x="1265" y="1798"/>
                    <a:pt x="1286" y="2037"/>
                    <a:pt x="1388" y="2248"/>
                  </a:cubicBezTo>
                  <a:cubicBezTo>
                    <a:pt x="1422" y="2316"/>
                    <a:pt x="1465" y="2383"/>
                    <a:pt x="1529" y="2424"/>
                  </a:cubicBezTo>
                  <a:cubicBezTo>
                    <a:pt x="1584" y="2460"/>
                    <a:pt x="1649" y="2474"/>
                    <a:pt x="1715" y="2474"/>
                  </a:cubicBezTo>
                  <a:cubicBezTo>
                    <a:pt x="1750" y="2474"/>
                    <a:pt x="1785" y="2470"/>
                    <a:pt x="1819" y="2464"/>
                  </a:cubicBezTo>
                  <a:cubicBezTo>
                    <a:pt x="1983" y="2430"/>
                    <a:pt x="2132" y="2340"/>
                    <a:pt x="2297" y="2310"/>
                  </a:cubicBezTo>
                  <a:cubicBezTo>
                    <a:pt x="2337" y="2302"/>
                    <a:pt x="2376" y="2299"/>
                    <a:pt x="2414" y="2299"/>
                  </a:cubicBezTo>
                  <a:cubicBezTo>
                    <a:pt x="2542" y="2299"/>
                    <a:pt x="2662" y="2337"/>
                    <a:pt x="2780" y="2397"/>
                  </a:cubicBezTo>
                  <a:cubicBezTo>
                    <a:pt x="2832" y="2424"/>
                    <a:pt x="2867" y="2449"/>
                    <a:pt x="2913" y="2449"/>
                  </a:cubicBezTo>
                  <a:cubicBezTo>
                    <a:pt x="2930" y="2449"/>
                    <a:pt x="2947" y="2446"/>
                    <a:pt x="2968" y="2439"/>
                  </a:cubicBezTo>
                  <a:cubicBezTo>
                    <a:pt x="3037" y="2414"/>
                    <a:pt x="3071" y="2347"/>
                    <a:pt x="3153" y="2340"/>
                  </a:cubicBezTo>
                  <a:cubicBezTo>
                    <a:pt x="3159" y="2340"/>
                    <a:pt x="3165" y="2340"/>
                    <a:pt x="3171" y="2340"/>
                  </a:cubicBezTo>
                  <a:cubicBezTo>
                    <a:pt x="3194" y="2340"/>
                    <a:pt x="3217" y="2343"/>
                    <a:pt x="3240" y="2343"/>
                  </a:cubicBezTo>
                  <a:cubicBezTo>
                    <a:pt x="3257" y="2343"/>
                    <a:pt x="3275" y="2341"/>
                    <a:pt x="3292" y="2334"/>
                  </a:cubicBezTo>
                  <a:cubicBezTo>
                    <a:pt x="3370" y="2300"/>
                    <a:pt x="3372" y="2187"/>
                    <a:pt x="3336" y="2110"/>
                  </a:cubicBezTo>
                  <a:cubicBezTo>
                    <a:pt x="3211" y="1842"/>
                    <a:pt x="2821" y="1767"/>
                    <a:pt x="2718" y="1488"/>
                  </a:cubicBezTo>
                  <a:cubicBezTo>
                    <a:pt x="2686" y="1402"/>
                    <a:pt x="2687" y="1309"/>
                    <a:pt x="2688" y="1216"/>
                  </a:cubicBezTo>
                  <a:cubicBezTo>
                    <a:pt x="2691" y="1086"/>
                    <a:pt x="2692" y="955"/>
                    <a:pt x="2696" y="825"/>
                  </a:cubicBezTo>
                  <a:cubicBezTo>
                    <a:pt x="2699" y="669"/>
                    <a:pt x="2701" y="511"/>
                    <a:pt x="2655" y="363"/>
                  </a:cubicBezTo>
                  <a:cubicBezTo>
                    <a:pt x="2610" y="214"/>
                    <a:pt x="2509" y="75"/>
                    <a:pt x="2363" y="24"/>
                  </a:cubicBezTo>
                  <a:cubicBezTo>
                    <a:pt x="2314" y="6"/>
                    <a:pt x="2262" y="0"/>
                    <a:pt x="22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5"/>
            <p:cNvSpPr/>
            <p:nvPr/>
          </p:nvSpPr>
          <p:spPr>
            <a:xfrm>
              <a:off x="1454775" y="927275"/>
              <a:ext cx="46675" cy="71025"/>
            </a:xfrm>
            <a:custGeom>
              <a:avLst/>
              <a:gdLst/>
              <a:ahLst/>
              <a:cxnLst/>
              <a:rect l="l" t="t" r="r" b="b"/>
              <a:pathLst>
                <a:path w="1867" h="2841" extrusionOk="0">
                  <a:moveTo>
                    <a:pt x="1178" y="0"/>
                  </a:moveTo>
                  <a:cubicBezTo>
                    <a:pt x="1060" y="0"/>
                    <a:pt x="938" y="56"/>
                    <a:pt x="832" y="118"/>
                  </a:cubicBezTo>
                  <a:cubicBezTo>
                    <a:pt x="587" y="260"/>
                    <a:pt x="367" y="442"/>
                    <a:pt x="180" y="653"/>
                  </a:cubicBezTo>
                  <a:cubicBezTo>
                    <a:pt x="111" y="732"/>
                    <a:pt x="44" y="818"/>
                    <a:pt x="18" y="918"/>
                  </a:cubicBezTo>
                  <a:cubicBezTo>
                    <a:pt x="1" y="984"/>
                    <a:pt x="2" y="1055"/>
                    <a:pt x="10" y="1125"/>
                  </a:cubicBezTo>
                  <a:cubicBezTo>
                    <a:pt x="30" y="1306"/>
                    <a:pt x="102" y="1487"/>
                    <a:pt x="234" y="1614"/>
                  </a:cubicBezTo>
                  <a:cubicBezTo>
                    <a:pt x="350" y="1724"/>
                    <a:pt x="506" y="1791"/>
                    <a:pt x="599" y="1922"/>
                  </a:cubicBezTo>
                  <a:cubicBezTo>
                    <a:pt x="676" y="2032"/>
                    <a:pt x="691" y="2180"/>
                    <a:pt x="648" y="2307"/>
                  </a:cubicBezTo>
                  <a:cubicBezTo>
                    <a:pt x="630" y="2360"/>
                    <a:pt x="574" y="2415"/>
                    <a:pt x="590" y="2471"/>
                  </a:cubicBezTo>
                  <a:cubicBezTo>
                    <a:pt x="607" y="2530"/>
                    <a:pt x="675" y="2577"/>
                    <a:pt x="694" y="2643"/>
                  </a:cubicBezTo>
                  <a:cubicBezTo>
                    <a:pt x="716" y="2719"/>
                    <a:pt x="727" y="2821"/>
                    <a:pt x="804" y="2838"/>
                  </a:cubicBezTo>
                  <a:cubicBezTo>
                    <a:pt x="810" y="2840"/>
                    <a:pt x="817" y="2840"/>
                    <a:pt x="823" y="2840"/>
                  </a:cubicBezTo>
                  <a:cubicBezTo>
                    <a:pt x="863" y="2840"/>
                    <a:pt x="902" y="2813"/>
                    <a:pt x="927" y="2780"/>
                  </a:cubicBezTo>
                  <a:cubicBezTo>
                    <a:pt x="954" y="2741"/>
                    <a:pt x="972" y="2694"/>
                    <a:pt x="998" y="2654"/>
                  </a:cubicBezTo>
                  <a:cubicBezTo>
                    <a:pt x="1096" y="2502"/>
                    <a:pt x="1303" y="2475"/>
                    <a:pt x="1473" y="2412"/>
                  </a:cubicBezTo>
                  <a:cubicBezTo>
                    <a:pt x="1555" y="2381"/>
                    <a:pt x="1634" y="2340"/>
                    <a:pt x="1694" y="2279"/>
                  </a:cubicBezTo>
                  <a:cubicBezTo>
                    <a:pt x="1826" y="2151"/>
                    <a:pt x="1867" y="1948"/>
                    <a:pt x="1830" y="1769"/>
                  </a:cubicBezTo>
                  <a:cubicBezTo>
                    <a:pt x="1794" y="1589"/>
                    <a:pt x="1688" y="1429"/>
                    <a:pt x="1564" y="1293"/>
                  </a:cubicBezTo>
                  <a:cubicBezTo>
                    <a:pt x="1443" y="1161"/>
                    <a:pt x="1298" y="1041"/>
                    <a:pt x="1232" y="874"/>
                  </a:cubicBezTo>
                  <a:cubicBezTo>
                    <a:pt x="1177" y="733"/>
                    <a:pt x="1188" y="571"/>
                    <a:pt x="1241" y="428"/>
                  </a:cubicBezTo>
                  <a:cubicBezTo>
                    <a:pt x="1282" y="318"/>
                    <a:pt x="1351" y="212"/>
                    <a:pt x="1346" y="93"/>
                  </a:cubicBezTo>
                  <a:cubicBezTo>
                    <a:pt x="1344" y="78"/>
                    <a:pt x="1342" y="59"/>
                    <a:pt x="1333" y="47"/>
                  </a:cubicBezTo>
                  <a:cubicBezTo>
                    <a:pt x="1322" y="32"/>
                    <a:pt x="1305" y="23"/>
                    <a:pt x="1286" y="17"/>
                  </a:cubicBezTo>
                  <a:cubicBezTo>
                    <a:pt x="1251" y="6"/>
                    <a:pt x="1215"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5"/>
            <p:cNvSpPr/>
            <p:nvPr/>
          </p:nvSpPr>
          <p:spPr>
            <a:xfrm>
              <a:off x="1475225" y="986975"/>
              <a:ext cx="36875" cy="30475"/>
            </a:xfrm>
            <a:custGeom>
              <a:avLst/>
              <a:gdLst/>
              <a:ahLst/>
              <a:cxnLst/>
              <a:rect l="l" t="t" r="r" b="b"/>
              <a:pathLst>
                <a:path w="1475" h="1219" extrusionOk="0">
                  <a:moveTo>
                    <a:pt x="1287" y="1"/>
                  </a:moveTo>
                  <a:cubicBezTo>
                    <a:pt x="1267" y="1"/>
                    <a:pt x="1246" y="10"/>
                    <a:pt x="1229" y="22"/>
                  </a:cubicBezTo>
                  <a:cubicBezTo>
                    <a:pt x="1204" y="39"/>
                    <a:pt x="1187" y="64"/>
                    <a:pt x="1166" y="86"/>
                  </a:cubicBezTo>
                  <a:cubicBezTo>
                    <a:pt x="1070" y="192"/>
                    <a:pt x="929" y="256"/>
                    <a:pt x="785" y="259"/>
                  </a:cubicBezTo>
                  <a:cubicBezTo>
                    <a:pt x="781" y="259"/>
                    <a:pt x="778" y="259"/>
                    <a:pt x="774" y="259"/>
                  </a:cubicBezTo>
                  <a:cubicBezTo>
                    <a:pt x="711" y="259"/>
                    <a:pt x="646" y="250"/>
                    <a:pt x="584" y="250"/>
                  </a:cubicBezTo>
                  <a:cubicBezTo>
                    <a:pt x="535" y="250"/>
                    <a:pt x="487" y="256"/>
                    <a:pt x="443" y="277"/>
                  </a:cubicBezTo>
                  <a:cubicBezTo>
                    <a:pt x="346" y="323"/>
                    <a:pt x="315" y="428"/>
                    <a:pt x="236" y="489"/>
                  </a:cubicBezTo>
                  <a:cubicBezTo>
                    <a:pt x="169" y="539"/>
                    <a:pt x="60" y="546"/>
                    <a:pt x="19" y="626"/>
                  </a:cubicBezTo>
                  <a:cubicBezTo>
                    <a:pt x="1" y="660"/>
                    <a:pt x="3" y="701"/>
                    <a:pt x="12" y="737"/>
                  </a:cubicBezTo>
                  <a:cubicBezTo>
                    <a:pt x="22" y="774"/>
                    <a:pt x="40" y="808"/>
                    <a:pt x="52" y="844"/>
                  </a:cubicBezTo>
                  <a:cubicBezTo>
                    <a:pt x="91" y="945"/>
                    <a:pt x="52" y="1166"/>
                    <a:pt x="176" y="1212"/>
                  </a:cubicBezTo>
                  <a:cubicBezTo>
                    <a:pt x="190" y="1217"/>
                    <a:pt x="204" y="1219"/>
                    <a:pt x="218" y="1219"/>
                  </a:cubicBezTo>
                  <a:cubicBezTo>
                    <a:pt x="248" y="1219"/>
                    <a:pt x="278" y="1209"/>
                    <a:pt x="305" y="1195"/>
                  </a:cubicBezTo>
                  <a:cubicBezTo>
                    <a:pt x="344" y="1175"/>
                    <a:pt x="380" y="1148"/>
                    <a:pt x="421" y="1132"/>
                  </a:cubicBezTo>
                  <a:cubicBezTo>
                    <a:pt x="466" y="1114"/>
                    <a:pt x="514" y="1108"/>
                    <a:pt x="563" y="1108"/>
                  </a:cubicBezTo>
                  <a:cubicBezTo>
                    <a:pt x="567" y="1108"/>
                    <a:pt x="571" y="1108"/>
                    <a:pt x="575" y="1108"/>
                  </a:cubicBezTo>
                  <a:cubicBezTo>
                    <a:pt x="745" y="1112"/>
                    <a:pt x="909" y="1173"/>
                    <a:pt x="1079" y="1178"/>
                  </a:cubicBezTo>
                  <a:cubicBezTo>
                    <a:pt x="1083" y="1178"/>
                    <a:pt x="1088" y="1178"/>
                    <a:pt x="1092" y="1178"/>
                  </a:cubicBezTo>
                  <a:cubicBezTo>
                    <a:pt x="1129" y="1178"/>
                    <a:pt x="1167" y="1174"/>
                    <a:pt x="1199" y="1157"/>
                  </a:cubicBezTo>
                  <a:cubicBezTo>
                    <a:pt x="1244" y="1133"/>
                    <a:pt x="1273" y="1086"/>
                    <a:pt x="1296" y="1041"/>
                  </a:cubicBezTo>
                  <a:cubicBezTo>
                    <a:pt x="1446" y="751"/>
                    <a:pt x="1474" y="402"/>
                    <a:pt x="1374" y="91"/>
                  </a:cubicBezTo>
                  <a:cubicBezTo>
                    <a:pt x="1362" y="56"/>
                    <a:pt x="1347" y="19"/>
                    <a:pt x="1314" y="6"/>
                  </a:cubicBezTo>
                  <a:cubicBezTo>
                    <a:pt x="1305" y="3"/>
                    <a:pt x="1296"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5"/>
            <p:cNvSpPr/>
            <p:nvPr/>
          </p:nvSpPr>
          <p:spPr>
            <a:xfrm>
              <a:off x="1479375" y="1017525"/>
              <a:ext cx="31075" cy="22150"/>
            </a:xfrm>
            <a:custGeom>
              <a:avLst/>
              <a:gdLst/>
              <a:ahLst/>
              <a:cxnLst/>
              <a:rect l="l" t="t" r="r" b="b"/>
              <a:pathLst>
                <a:path w="1243" h="886" extrusionOk="0">
                  <a:moveTo>
                    <a:pt x="361" y="0"/>
                  </a:moveTo>
                  <a:cubicBezTo>
                    <a:pt x="338" y="0"/>
                    <a:pt x="314" y="3"/>
                    <a:pt x="291" y="10"/>
                  </a:cubicBezTo>
                  <a:cubicBezTo>
                    <a:pt x="216" y="34"/>
                    <a:pt x="143" y="85"/>
                    <a:pt x="73" y="119"/>
                  </a:cubicBezTo>
                  <a:cubicBezTo>
                    <a:pt x="0" y="157"/>
                    <a:pt x="31" y="222"/>
                    <a:pt x="16" y="293"/>
                  </a:cubicBezTo>
                  <a:cubicBezTo>
                    <a:pt x="9" y="320"/>
                    <a:pt x="0" y="349"/>
                    <a:pt x="4" y="376"/>
                  </a:cubicBezTo>
                  <a:cubicBezTo>
                    <a:pt x="9" y="425"/>
                    <a:pt x="50" y="461"/>
                    <a:pt x="92" y="481"/>
                  </a:cubicBezTo>
                  <a:cubicBezTo>
                    <a:pt x="134" y="503"/>
                    <a:pt x="182" y="513"/>
                    <a:pt x="223" y="535"/>
                  </a:cubicBezTo>
                  <a:cubicBezTo>
                    <a:pt x="288" y="569"/>
                    <a:pt x="352" y="621"/>
                    <a:pt x="410" y="666"/>
                  </a:cubicBezTo>
                  <a:cubicBezTo>
                    <a:pt x="485" y="723"/>
                    <a:pt x="563" y="776"/>
                    <a:pt x="648" y="816"/>
                  </a:cubicBezTo>
                  <a:cubicBezTo>
                    <a:pt x="736" y="858"/>
                    <a:pt x="834" y="886"/>
                    <a:pt x="931" y="886"/>
                  </a:cubicBezTo>
                  <a:cubicBezTo>
                    <a:pt x="962" y="886"/>
                    <a:pt x="994" y="883"/>
                    <a:pt x="1025" y="877"/>
                  </a:cubicBezTo>
                  <a:cubicBezTo>
                    <a:pt x="1069" y="868"/>
                    <a:pt x="1115" y="849"/>
                    <a:pt x="1150" y="816"/>
                  </a:cubicBezTo>
                  <a:cubicBezTo>
                    <a:pt x="1191" y="776"/>
                    <a:pt x="1185" y="733"/>
                    <a:pt x="1192" y="679"/>
                  </a:cubicBezTo>
                  <a:cubicBezTo>
                    <a:pt x="1211" y="546"/>
                    <a:pt x="1224" y="412"/>
                    <a:pt x="1236" y="279"/>
                  </a:cubicBezTo>
                  <a:cubicBezTo>
                    <a:pt x="1240" y="240"/>
                    <a:pt x="1243" y="198"/>
                    <a:pt x="1227" y="160"/>
                  </a:cubicBezTo>
                  <a:cubicBezTo>
                    <a:pt x="1199" y="89"/>
                    <a:pt x="1115" y="58"/>
                    <a:pt x="1035" y="58"/>
                  </a:cubicBezTo>
                  <a:cubicBezTo>
                    <a:pt x="1025" y="58"/>
                    <a:pt x="1016" y="59"/>
                    <a:pt x="1006" y="60"/>
                  </a:cubicBezTo>
                  <a:cubicBezTo>
                    <a:pt x="924" y="67"/>
                    <a:pt x="843" y="96"/>
                    <a:pt x="761" y="96"/>
                  </a:cubicBezTo>
                  <a:cubicBezTo>
                    <a:pt x="757" y="96"/>
                    <a:pt x="753" y="96"/>
                    <a:pt x="749" y="96"/>
                  </a:cubicBezTo>
                  <a:cubicBezTo>
                    <a:pt x="616" y="90"/>
                    <a:pt x="488" y="0"/>
                    <a:pt x="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5"/>
            <p:cNvSpPr/>
            <p:nvPr/>
          </p:nvSpPr>
          <p:spPr>
            <a:xfrm>
              <a:off x="1300800" y="974100"/>
              <a:ext cx="54800" cy="102375"/>
            </a:xfrm>
            <a:custGeom>
              <a:avLst/>
              <a:gdLst/>
              <a:ahLst/>
              <a:cxnLst/>
              <a:rect l="l" t="t" r="r" b="b"/>
              <a:pathLst>
                <a:path w="2192" h="4095" extrusionOk="0">
                  <a:moveTo>
                    <a:pt x="1246" y="0"/>
                  </a:moveTo>
                  <a:cubicBezTo>
                    <a:pt x="1173" y="0"/>
                    <a:pt x="1146" y="110"/>
                    <a:pt x="1103" y="173"/>
                  </a:cubicBezTo>
                  <a:cubicBezTo>
                    <a:pt x="985" y="350"/>
                    <a:pt x="806" y="485"/>
                    <a:pt x="604" y="546"/>
                  </a:cubicBezTo>
                  <a:cubicBezTo>
                    <a:pt x="543" y="565"/>
                    <a:pt x="482" y="576"/>
                    <a:pt x="425" y="605"/>
                  </a:cubicBezTo>
                  <a:cubicBezTo>
                    <a:pt x="369" y="632"/>
                    <a:pt x="318" y="681"/>
                    <a:pt x="306" y="740"/>
                  </a:cubicBezTo>
                  <a:cubicBezTo>
                    <a:pt x="288" y="822"/>
                    <a:pt x="344" y="903"/>
                    <a:pt x="411" y="954"/>
                  </a:cubicBezTo>
                  <a:cubicBezTo>
                    <a:pt x="477" y="1005"/>
                    <a:pt x="556" y="1039"/>
                    <a:pt x="616" y="1098"/>
                  </a:cubicBezTo>
                  <a:cubicBezTo>
                    <a:pt x="739" y="1216"/>
                    <a:pt x="761" y="1401"/>
                    <a:pt x="765" y="1571"/>
                  </a:cubicBezTo>
                  <a:cubicBezTo>
                    <a:pt x="768" y="1694"/>
                    <a:pt x="765" y="1818"/>
                    <a:pt x="733" y="1938"/>
                  </a:cubicBezTo>
                  <a:cubicBezTo>
                    <a:pt x="683" y="2123"/>
                    <a:pt x="569" y="2277"/>
                    <a:pt x="470" y="2436"/>
                  </a:cubicBezTo>
                  <a:cubicBezTo>
                    <a:pt x="426" y="2507"/>
                    <a:pt x="410" y="2585"/>
                    <a:pt x="364" y="2656"/>
                  </a:cubicBezTo>
                  <a:cubicBezTo>
                    <a:pt x="319" y="2723"/>
                    <a:pt x="265" y="2781"/>
                    <a:pt x="219" y="2847"/>
                  </a:cubicBezTo>
                  <a:cubicBezTo>
                    <a:pt x="45" y="3092"/>
                    <a:pt x="1" y="3423"/>
                    <a:pt x="102" y="3704"/>
                  </a:cubicBezTo>
                  <a:cubicBezTo>
                    <a:pt x="129" y="3777"/>
                    <a:pt x="167" y="3849"/>
                    <a:pt x="229" y="3898"/>
                  </a:cubicBezTo>
                  <a:cubicBezTo>
                    <a:pt x="290" y="3945"/>
                    <a:pt x="368" y="3964"/>
                    <a:pt x="446" y="3964"/>
                  </a:cubicBezTo>
                  <a:cubicBezTo>
                    <a:pt x="467" y="3964"/>
                    <a:pt x="488" y="3962"/>
                    <a:pt x="508" y="3960"/>
                  </a:cubicBezTo>
                  <a:cubicBezTo>
                    <a:pt x="606" y="3948"/>
                    <a:pt x="699" y="3914"/>
                    <a:pt x="794" y="3886"/>
                  </a:cubicBezTo>
                  <a:cubicBezTo>
                    <a:pt x="931" y="3848"/>
                    <a:pt x="1075" y="3826"/>
                    <a:pt x="1217" y="3826"/>
                  </a:cubicBezTo>
                  <a:cubicBezTo>
                    <a:pt x="1445" y="3826"/>
                    <a:pt x="1669" y="3881"/>
                    <a:pt x="1856" y="4008"/>
                  </a:cubicBezTo>
                  <a:cubicBezTo>
                    <a:pt x="1901" y="4039"/>
                    <a:pt x="1945" y="4075"/>
                    <a:pt x="1999" y="4090"/>
                  </a:cubicBezTo>
                  <a:cubicBezTo>
                    <a:pt x="2011" y="4093"/>
                    <a:pt x="2024" y="4095"/>
                    <a:pt x="2038" y="4095"/>
                  </a:cubicBezTo>
                  <a:cubicBezTo>
                    <a:pt x="2080" y="4095"/>
                    <a:pt x="2124" y="4077"/>
                    <a:pt x="2142" y="4039"/>
                  </a:cubicBezTo>
                  <a:cubicBezTo>
                    <a:pt x="2153" y="4018"/>
                    <a:pt x="2156" y="3993"/>
                    <a:pt x="2156" y="3970"/>
                  </a:cubicBezTo>
                  <a:cubicBezTo>
                    <a:pt x="2163" y="3684"/>
                    <a:pt x="2050" y="3381"/>
                    <a:pt x="1812" y="3222"/>
                  </a:cubicBezTo>
                  <a:cubicBezTo>
                    <a:pt x="1720" y="3161"/>
                    <a:pt x="1613" y="3122"/>
                    <a:pt x="1532" y="3047"/>
                  </a:cubicBezTo>
                  <a:cubicBezTo>
                    <a:pt x="1392" y="2919"/>
                    <a:pt x="1381" y="2726"/>
                    <a:pt x="1418" y="2549"/>
                  </a:cubicBezTo>
                  <a:cubicBezTo>
                    <a:pt x="1474" y="2280"/>
                    <a:pt x="1632" y="2038"/>
                    <a:pt x="1825" y="1843"/>
                  </a:cubicBezTo>
                  <a:cubicBezTo>
                    <a:pt x="1915" y="1752"/>
                    <a:pt x="2015" y="1668"/>
                    <a:pt x="2082" y="1559"/>
                  </a:cubicBezTo>
                  <a:cubicBezTo>
                    <a:pt x="2167" y="1422"/>
                    <a:pt x="2192" y="1247"/>
                    <a:pt x="2148" y="1092"/>
                  </a:cubicBezTo>
                  <a:cubicBezTo>
                    <a:pt x="2104" y="936"/>
                    <a:pt x="1993" y="800"/>
                    <a:pt x="1850" y="725"/>
                  </a:cubicBezTo>
                  <a:cubicBezTo>
                    <a:pt x="1710" y="653"/>
                    <a:pt x="1522" y="618"/>
                    <a:pt x="1464" y="472"/>
                  </a:cubicBezTo>
                  <a:cubicBezTo>
                    <a:pt x="1440" y="409"/>
                    <a:pt x="1448" y="339"/>
                    <a:pt x="1442" y="273"/>
                  </a:cubicBezTo>
                  <a:cubicBezTo>
                    <a:pt x="1432" y="180"/>
                    <a:pt x="1381" y="56"/>
                    <a:pt x="1293" y="13"/>
                  </a:cubicBezTo>
                  <a:cubicBezTo>
                    <a:pt x="1275" y="4"/>
                    <a:pt x="1260" y="0"/>
                    <a:pt x="1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5"/>
            <p:cNvSpPr/>
            <p:nvPr/>
          </p:nvSpPr>
          <p:spPr>
            <a:xfrm>
              <a:off x="1335575" y="947450"/>
              <a:ext cx="68550" cy="43000"/>
            </a:xfrm>
            <a:custGeom>
              <a:avLst/>
              <a:gdLst/>
              <a:ahLst/>
              <a:cxnLst/>
              <a:rect l="l" t="t" r="r" b="b"/>
              <a:pathLst>
                <a:path w="2742" h="1720" extrusionOk="0">
                  <a:moveTo>
                    <a:pt x="1953" y="0"/>
                  </a:moveTo>
                  <a:cubicBezTo>
                    <a:pt x="1716" y="0"/>
                    <a:pt x="1479" y="64"/>
                    <a:pt x="1277" y="189"/>
                  </a:cubicBezTo>
                  <a:cubicBezTo>
                    <a:pt x="1083" y="309"/>
                    <a:pt x="920" y="480"/>
                    <a:pt x="706" y="558"/>
                  </a:cubicBezTo>
                  <a:cubicBezTo>
                    <a:pt x="634" y="583"/>
                    <a:pt x="557" y="599"/>
                    <a:pt x="480" y="600"/>
                  </a:cubicBezTo>
                  <a:cubicBezTo>
                    <a:pt x="473" y="600"/>
                    <a:pt x="466" y="600"/>
                    <a:pt x="459" y="600"/>
                  </a:cubicBezTo>
                  <a:cubicBezTo>
                    <a:pt x="425" y="600"/>
                    <a:pt x="391" y="595"/>
                    <a:pt x="360" y="579"/>
                  </a:cubicBezTo>
                  <a:cubicBezTo>
                    <a:pt x="305" y="552"/>
                    <a:pt x="275" y="496"/>
                    <a:pt x="231" y="455"/>
                  </a:cubicBezTo>
                  <a:cubicBezTo>
                    <a:pt x="203" y="428"/>
                    <a:pt x="163" y="408"/>
                    <a:pt x="126" y="408"/>
                  </a:cubicBezTo>
                  <a:cubicBezTo>
                    <a:pt x="106" y="408"/>
                    <a:pt x="87" y="415"/>
                    <a:pt x="71" y="429"/>
                  </a:cubicBezTo>
                  <a:cubicBezTo>
                    <a:pt x="27" y="470"/>
                    <a:pt x="46" y="540"/>
                    <a:pt x="40" y="593"/>
                  </a:cubicBezTo>
                  <a:cubicBezTo>
                    <a:pt x="33" y="650"/>
                    <a:pt x="2" y="705"/>
                    <a:pt x="1" y="762"/>
                  </a:cubicBezTo>
                  <a:cubicBezTo>
                    <a:pt x="0" y="819"/>
                    <a:pt x="32" y="860"/>
                    <a:pt x="57" y="908"/>
                  </a:cubicBezTo>
                  <a:cubicBezTo>
                    <a:pt x="94" y="972"/>
                    <a:pt x="112" y="1044"/>
                    <a:pt x="124" y="1117"/>
                  </a:cubicBezTo>
                  <a:cubicBezTo>
                    <a:pt x="144" y="1243"/>
                    <a:pt x="156" y="1376"/>
                    <a:pt x="232" y="1477"/>
                  </a:cubicBezTo>
                  <a:cubicBezTo>
                    <a:pt x="293" y="1559"/>
                    <a:pt x="387" y="1606"/>
                    <a:pt x="479" y="1646"/>
                  </a:cubicBezTo>
                  <a:cubicBezTo>
                    <a:pt x="569" y="1684"/>
                    <a:pt x="662" y="1719"/>
                    <a:pt x="760" y="1719"/>
                  </a:cubicBezTo>
                  <a:cubicBezTo>
                    <a:pt x="764" y="1719"/>
                    <a:pt x="768" y="1719"/>
                    <a:pt x="772" y="1719"/>
                  </a:cubicBezTo>
                  <a:cubicBezTo>
                    <a:pt x="940" y="1715"/>
                    <a:pt x="1089" y="1612"/>
                    <a:pt x="1212" y="1501"/>
                  </a:cubicBezTo>
                  <a:cubicBezTo>
                    <a:pt x="1336" y="1389"/>
                    <a:pt x="1451" y="1262"/>
                    <a:pt x="1603" y="1191"/>
                  </a:cubicBezTo>
                  <a:cubicBezTo>
                    <a:pt x="1716" y="1138"/>
                    <a:pt x="1842" y="1119"/>
                    <a:pt x="1965" y="1116"/>
                  </a:cubicBezTo>
                  <a:cubicBezTo>
                    <a:pt x="1982" y="1115"/>
                    <a:pt x="2000" y="1115"/>
                    <a:pt x="2017" y="1115"/>
                  </a:cubicBezTo>
                  <a:cubicBezTo>
                    <a:pt x="2145" y="1115"/>
                    <a:pt x="2275" y="1134"/>
                    <a:pt x="2379" y="1205"/>
                  </a:cubicBezTo>
                  <a:cubicBezTo>
                    <a:pt x="2437" y="1245"/>
                    <a:pt x="2484" y="1299"/>
                    <a:pt x="2549" y="1327"/>
                  </a:cubicBezTo>
                  <a:cubicBezTo>
                    <a:pt x="2570" y="1337"/>
                    <a:pt x="2595" y="1342"/>
                    <a:pt x="2619" y="1342"/>
                  </a:cubicBezTo>
                  <a:cubicBezTo>
                    <a:pt x="2666" y="1342"/>
                    <a:pt x="2712" y="1323"/>
                    <a:pt x="2731" y="1281"/>
                  </a:cubicBezTo>
                  <a:cubicBezTo>
                    <a:pt x="2741" y="1260"/>
                    <a:pt x="2741" y="1234"/>
                    <a:pt x="2739" y="1209"/>
                  </a:cubicBezTo>
                  <a:cubicBezTo>
                    <a:pt x="2728" y="1106"/>
                    <a:pt x="2664" y="1016"/>
                    <a:pt x="2636" y="917"/>
                  </a:cubicBezTo>
                  <a:cubicBezTo>
                    <a:pt x="2599" y="789"/>
                    <a:pt x="2621" y="653"/>
                    <a:pt x="2626" y="521"/>
                  </a:cubicBezTo>
                  <a:cubicBezTo>
                    <a:pt x="2630" y="387"/>
                    <a:pt x="2611" y="240"/>
                    <a:pt x="2513" y="151"/>
                  </a:cubicBezTo>
                  <a:cubicBezTo>
                    <a:pt x="2464" y="105"/>
                    <a:pt x="2400" y="79"/>
                    <a:pt x="2335" y="58"/>
                  </a:cubicBezTo>
                  <a:cubicBezTo>
                    <a:pt x="2212" y="19"/>
                    <a:pt x="208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5"/>
            <p:cNvSpPr/>
            <p:nvPr/>
          </p:nvSpPr>
          <p:spPr>
            <a:xfrm>
              <a:off x="1327700" y="925825"/>
              <a:ext cx="53075" cy="31475"/>
            </a:xfrm>
            <a:custGeom>
              <a:avLst/>
              <a:gdLst/>
              <a:ahLst/>
              <a:cxnLst/>
              <a:rect l="l" t="t" r="r" b="b"/>
              <a:pathLst>
                <a:path w="2123" h="1259" extrusionOk="0">
                  <a:moveTo>
                    <a:pt x="1441" y="0"/>
                  </a:moveTo>
                  <a:cubicBezTo>
                    <a:pt x="1424" y="0"/>
                    <a:pt x="1406" y="1"/>
                    <a:pt x="1389" y="1"/>
                  </a:cubicBezTo>
                  <a:cubicBezTo>
                    <a:pt x="1214" y="5"/>
                    <a:pt x="1039" y="6"/>
                    <a:pt x="863" y="6"/>
                  </a:cubicBezTo>
                  <a:cubicBezTo>
                    <a:pt x="715" y="6"/>
                    <a:pt x="566" y="5"/>
                    <a:pt x="418" y="2"/>
                  </a:cubicBezTo>
                  <a:cubicBezTo>
                    <a:pt x="409" y="2"/>
                    <a:pt x="399" y="2"/>
                    <a:pt x="389" y="2"/>
                  </a:cubicBezTo>
                  <a:cubicBezTo>
                    <a:pt x="304" y="2"/>
                    <a:pt x="213" y="9"/>
                    <a:pt x="151" y="65"/>
                  </a:cubicBezTo>
                  <a:cubicBezTo>
                    <a:pt x="93" y="117"/>
                    <a:pt x="75" y="203"/>
                    <a:pt x="81" y="280"/>
                  </a:cubicBezTo>
                  <a:cubicBezTo>
                    <a:pt x="88" y="357"/>
                    <a:pt x="116" y="431"/>
                    <a:pt x="137" y="506"/>
                  </a:cubicBezTo>
                  <a:cubicBezTo>
                    <a:pt x="160" y="580"/>
                    <a:pt x="175" y="660"/>
                    <a:pt x="157" y="736"/>
                  </a:cubicBezTo>
                  <a:cubicBezTo>
                    <a:pt x="137" y="813"/>
                    <a:pt x="76" y="831"/>
                    <a:pt x="40" y="892"/>
                  </a:cubicBezTo>
                  <a:cubicBezTo>
                    <a:pt x="1" y="962"/>
                    <a:pt x="94" y="955"/>
                    <a:pt x="134" y="990"/>
                  </a:cubicBezTo>
                  <a:cubicBezTo>
                    <a:pt x="186" y="1035"/>
                    <a:pt x="182" y="1129"/>
                    <a:pt x="243" y="1159"/>
                  </a:cubicBezTo>
                  <a:cubicBezTo>
                    <a:pt x="254" y="1164"/>
                    <a:pt x="266" y="1166"/>
                    <a:pt x="278" y="1166"/>
                  </a:cubicBezTo>
                  <a:cubicBezTo>
                    <a:pt x="307" y="1166"/>
                    <a:pt x="337" y="1153"/>
                    <a:pt x="362" y="1137"/>
                  </a:cubicBezTo>
                  <a:cubicBezTo>
                    <a:pt x="397" y="1113"/>
                    <a:pt x="430" y="1083"/>
                    <a:pt x="471" y="1075"/>
                  </a:cubicBezTo>
                  <a:cubicBezTo>
                    <a:pt x="481" y="1073"/>
                    <a:pt x="491" y="1072"/>
                    <a:pt x="500" y="1072"/>
                  </a:cubicBezTo>
                  <a:cubicBezTo>
                    <a:pt x="558" y="1072"/>
                    <a:pt x="613" y="1109"/>
                    <a:pt x="658" y="1148"/>
                  </a:cubicBezTo>
                  <a:cubicBezTo>
                    <a:pt x="711" y="1193"/>
                    <a:pt x="763" y="1247"/>
                    <a:pt x="831" y="1257"/>
                  </a:cubicBezTo>
                  <a:cubicBezTo>
                    <a:pt x="840" y="1258"/>
                    <a:pt x="848" y="1259"/>
                    <a:pt x="856" y="1259"/>
                  </a:cubicBezTo>
                  <a:cubicBezTo>
                    <a:pt x="926" y="1259"/>
                    <a:pt x="991" y="1219"/>
                    <a:pt x="1046" y="1175"/>
                  </a:cubicBezTo>
                  <a:cubicBezTo>
                    <a:pt x="1111" y="1125"/>
                    <a:pt x="1169" y="1070"/>
                    <a:pt x="1225" y="1009"/>
                  </a:cubicBezTo>
                  <a:cubicBezTo>
                    <a:pt x="1333" y="892"/>
                    <a:pt x="1434" y="747"/>
                    <a:pt x="1591" y="718"/>
                  </a:cubicBezTo>
                  <a:cubicBezTo>
                    <a:pt x="1613" y="713"/>
                    <a:pt x="1635" y="712"/>
                    <a:pt x="1658" y="712"/>
                  </a:cubicBezTo>
                  <a:cubicBezTo>
                    <a:pt x="1745" y="712"/>
                    <a:pt x="1835" y="737"/>
                    <a:pt x="1922" y="737"/>
                  </a:cubicBezTo>
                  <a:cubicBezTo>
                    <a:pt x="1952" y="737"/>
                    <a:pt x="1982" y="734"/>
                    <a:pt x="2011" y="726"/>
                  </a:cubicBezTo>
                  <a:cubicBezTo>
                    <a:pt x="2067" y="708"/>
                    <a:pt x="2123" y="660"/>
                    <a:pt x="2111" y="604"/>
                  </a:cubicBezTo>
                  <a:cubicBezTo>
                    <a:pt x="2098" y="542"/>
                    <a:pt x="2025" y="522"/>
                    <a:pt x="1969" y="497"/>
                  </a:cubicBezTo>
                  <a:cubicBezTo>
                    <a:pt x="1914" y="472"/>
                    <a:pt x="1869" y="431"/>
                    <a:pt x="1838" y="382"/>
                  </a:cubicBezTo>
                  <a:cubicBezTo>
                    <a:pt x="1780" y="284"/>
                    <a:pt x="1776" y="152"/>
                    <a:pt x="1693" y="74"/>
                  </a:cubicBezTo>
                  <a:cubicBezTo>
                    <a:pt x="1628" y="11"/>
                    <a:pt x="1533" y="0"/>
                    <a:pt x="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5"/>
            <p:cNvSpPr/>
            <p:nvPr/>
          </p:nvSpPr>
          <p:spPr>
            <a:xfrm>
              <a:off x="1241900" y="986100"/>
              <a:ext cx="67550" cy="101575"/>
            </a:xfrm>
            <a:custGeom>
              <a:avLst/>
              <a:gdLst/>
              <a:ahLst/>
              <a:cxnLst/>
              <a:rect l="l" t="t" r="r" b="b"/>
              <a:pathLst>
                <a:path w="2702" h="4063" extrusionOk="0">
                  <a:moveTo>
                    <a:pt x="1747" y="1"/>
                  </a:moveTo>
                  <a:cubicBezTo>
                    <a:pt x="1612" y="1"/>
                    <a:pt x="1523" y="159"/>
                    <a:pt x="1522" y="296"/>
                  </a:cubicBezTo>
                  <a:cubicBezTo>
                    <a:pt x="1521" y="438"/>
                    <a:pt x="1576" y="577"/>
                    <a:pt x="1571" y="718"/>
                  </a:cubicBezTo>
                  <a:cubicBezTo>
                    <a:pt x="1563" y="931"/>
                    <a:pt x="1418" y="1117"/>
                    <a:pt x="1249" y="1247"/>
                  </a:cubicBezTo>
                  <a:cubicBezTo>
                    <a:pt x="1079" y="1377"/>
                    <a:pt x="881" y="1465"/>
                    <a:pt x="702" y="1581"/>
                  </a:cubicBezTo>
                  <a:cubicBezTo>
                    <a:pt x="479" y="1728"/>
                    <a:pt x="288" y="1920"/>
                    <a:pt x="144" y="2145"/>
                  </a:cubicBezTo>
                  <a:cubicBezTo>
                    <a:pt x="80" y="2243"/>
                    <a:pt x="26" y="2351"/>
                    <a:pt x="16" y="2467"/>
                  </a:cubicBezTo>
                  <a:cubicBezTo>
                    <a:pt x="0" y="2636"/>
                    <a:pt x="79" y="2798"/>
                    <a:pt x="157" y="2950"/>
                  </a:cubicBezTo>
                  <a:cubicBezTo>
                    <a:pt x="211" y="3050"/>
                    <a:pt x="263" y="3153"/>
                    <a:pt x="316" y="3255"/>
                  </a:cubicBezTo>
                  <a:cubicBezTo>
                    <a:pt x="376" y="3373"/>
                    <a:pt x="442" y="3495"/>
                    <a:pt x="550" y="3572"/>
                  </a:cubicBezTo>
                  <a:cubicBezTo>
                    <a:pt x="799" y="3747"/>
                    <a:pt x="1162" y="3605"/>
                    <a:pt x="1440" y="3732"/>
                  </a:cubicBezTo>
                  <a:cubicBezTo>
                    <a:pt x="1571" y="3790"/>
                    <a:pt x="1670" y="3903"/>
                    <a:pt x="1789" y="3983"/>
                  </a:cubicBezTo>
                  <a:cubicBezTo>
                    <a:pt x="1860" y="4029"/>
                    <a:pt x="1949" y="4063"/>
                    <a:pt x="2032" y="4063"/>
                  </a:cubicBezTo>
                  <a:cubicBezTo>
                    <a:pt x="2090" y="4063"/>
                    <a:pt x="2145" y="4047"/>
                    <a:pt x="2190" y="4009"/>
                  </a:cubicBezTo>
                  <a:cubicBezTo>
                    <a:pt x="2304" y="3914"/>
                    <a:pt x="2292" y="3732"/>
                    <a:pt x="2226" y="3599"/>
                  </a:cubicBezTo>
                  <a:cubicBezTo>
                    <a:pt x="2161" y="3467"/>
                    <a:pt x="2057" y="3354"/>
                    <a:pt x="2006" y="3215"/>
                  </a:cubicBezTo>
                  <a:cubicBezTo>
                    <a:pt x="1932" y="3008"/>
                    <a:pt x="1992" y="2775"/>
                    <a:pt x="2097" y="2581"/>
                  </a:cubicBezTo>
                  <a:cubicBezTo>
                    <a:pt x="2201" y="2387"/>
                    <a:pt x="2344" y="2217"/>
                    <a:pt x="2454" y="2027"/>
                  </a:cubicBezTo>
                  <a:cubicBezTo>
                    <a:pt x="2535" y="1888"/>
                    <a:pt x="2595" y="1738"/>
                    <a:pt x="2634" y="1583"/>
                  </a:cubicBezTo>
                  <a:cubicBezTo>
                    <a:pt x="2658" y="1494"/>
                    <a:pt x="2674" y="1404"/>
                    <a:pt x="2684" y="1314"/>
                  </a:cubicBezTo>
                  <a:cubicBezTo>
                    <a:pt x="2689" y="1269"/>
                    <a:pt x="2691" y="1223"/>
                    <a:pt x="2693" y="1178"/>
                  </a:cubicBezTo>
                  <a:cubicBezTo>
                    <a:pt x="2694" y="1138"/>
                    <a:pt x="2701" y="1101"/>
                    <a:pt x="2701" y="1061"/>
                  </a:cubicBezTo>
                  <a:cubicBezTo>
                    <a:pt x="2701" y="871"/>
                    <a:pt x="2671" y="680"/>
                    <a:pt x="2612" y="499"/>
                  </a:cubicBezTo>
                  <a:cubicBezTo>
                    <a:pt x="2589" y="432"/>
                    <a:pt x="2561" y="363"/>
                    <a:pt x="2507" y="319"/>
                  </a:cubicBezTo>
                  <a:cubicBezTo>
                    <a:pt x="2439" y="263"/>
                    <a:pt x="2345" y="255"/>
                    <a:pt x="2258" y="239"/>
                  </a:cubicBezTo>
                  <a:cubicBezTo>
                    <a:pt x="2157" y="221"/>
                    <a:pt x="2064" y="186"/>
                    <a:pt x="1980" y="130"/>
                  </a:cubicBezTo>
                  <a:cubicBezTo>
                    <a:pt x="1907" y="80"/>
                    <a:pt x="1855" y="6"/>
                    <a:pt x="1759" y="1"/>
                  </a:cubicBezTo>
                  <a:cubicBezTo>
                    <a:pt x="1755" y="1"/>
                    <a:pt x="1751" y="1"/>
                    <a:pt x="17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5"/>
            <p:cNvSpPr/>
            <p:nvPr/>
          </p:nvSpPr>
          <p:spPr>
            <a:xfrm>
              <a:off x="1242075" y="951375"/>
              <a:ext cx="56250" cy="66050"/>
            </a:xfrm>
            <a:custGeom>
              <a:avLst/>
              <a:gdLst/>
              <a:ahLst/>
              <a:cxnLst/>
              <a:rect l="l" t="t" r="r" b="b"/>
              <a:pathLst>
                <a:path w="2250" h="2642" extrusionOk="0">
                  <a:moveTo>
                    <a:pt x="757" y="1"/>
                  </a:moveTo>
                  <a:cubicBezTo>
                    <a:pt x="560" y="1"/>
                    <a:pt x="365" y="120"/>
                    <a:pt x="280" y="300"/>
                  </a:cubicBezTo>
                  <a:cubicBezTo>
                    <a:pt x="231" y="406"/>
                    <a:pt x="218" y="526"/>
                    <a:pt x="218" y="644"/>
                  </a:cubicBezTo>
                  <a:cubicBezTo>
                    <a:pt x="220" y="997"/>
                    <a:pt x="321" y="1358"/>
                    <a:pt x="221" y="1698"/>
                  </a:cubicBezTo>
                  <a:cubicBezTo>
                    <a:pt x="185" y="1821"/>
                    <a:pt x="124" y="1934"/>
                    <a:pt x="78" y="2053"/>
                  </a:cubicBezTo>
                  <a:cubicBezTo>
                    <a:pt x="31" y="2172"/>
                    <a:pt x="0" y="2304"/>
                    <a:pt x="28" y="2428"/>
                  </a:cubicBezTo>
                  <a:cubicBezTo>
                    <a:pt x="37" y="2466"/>
                    <a:pt x="52" y="2504"/>
                    <a:pt x="76" y="2535"/>
                  </a:cubicBezTo>
                  <a:cubicBezTo>
                    <a:pt x="107" y="2573"/>
                    <a:pt x="150" y="2600"/>
                    <a:pt x="197" y="2617"/>
                  </a:cubicBezTo>
                  <a:cubicBezTo>
                    <a:pt x="244" y="2634"/>
                    <a:pt x="293" y="2642"/>
                    <a:pt x="343" y="2642"/>
                  </a:cubicBezTo>
                  <a:cubicBezTo>
                    <a:pt x="461" y="2642"/>
                    <a:pt x="581" y="2599"/>
                    <a:pt x="686" y="2541"/>
                  </a:cubicBezTo>
                  <a:cubicBezTo>
                    <a:pt x="952" y="2394"/>
                    <a:pt x="1171" y="2132"/>
                    <a:pt x="1197" y="1829"/>
                  </a:cubicBezTo>
                  <a:cubicBezTo>
                    <a:pt x="1206" y="1728"/>
                    <a:pt x="1193" y="1626"/>
                    <a:pt x="1194" y="1524"/>
                  </a:cubicBezTo>
                  <a:cubicBezTo>
                    <a:pt x="1195" y="1421"/>
                    <a:pt x="1214" y="1314"/>
                    <a:pt x="1276" y="1233"/>
                  </a:cubicBezTo>
                  <a:cubicBezTo>
                    <a:pt x="1355" y="1131"/>
                    <a:pt x="1470" y="1094"/>
                    <a:pt x="1588" y="1094"/>
                  </a:cubicBezTo>
                  <a:cubicBezTo>
                    <a:pt x="1668" y="1094"/>
                    <a:pt x="1749" y="1110"/>
                    <a:pt x="1823" y="1135"/>
                  </a:cubicBezTo>
                  <a:cubicBezTo>
                    <a:pt x="1857" y="1148"/>
                    <a:pt x="1893" y="1162"/>
                    <a:pt x="1929" y="1162"/>
                  </a:cubicBezTo>
                  <a:cubicBezTo>
                    <a:pt x="1943" y="1162"/>
                    <a:pt x="1958" y="1160"/>
                    <a:pt x="1972" y="1154"/>
                  </a:cubicBezTo>
                  <a:cubicBezTo>
                    <a:pt x="1999" y="1142"/>
                    <a:pt x="2020" y="1116"/>
                    <a:pt x="2033" y="1088"/>
                  </a:cubicBezTo>
                  <a:cubicBezTo>
                    <a:pt x="2061" y="1024"/>
                    <a:pt x="2055" y="953"/>
                    <a:pt x="2061" y="883"/>
                  </a:cubicBezTo>
                  <a:cubicBezTo>
                    <a:pt x="2075" y="736"/>
                    <a:pt x="2249" y="511"/>
                    <a:pt x="2082" y="394"/>
                  </a:cubicBezTo>
                  <a:cubicBezTo>
                    <a:pt x="2056" y="377"/>
                    <a:pt x="2028" y="370"/>
                    <a:pt x="2000" y="370"/>
                  </a:cubicBezTo>
                  <a:cubicBezTo>
                    <a:pt x="1914" y="370"/>
                    <a:pt x="1821" y="436"/>
                    <a:pt x="1753" y="473"/>
                  </a:cubicBezTo>
                  <a:cubicBezTo>
                    <a:pt x="1721" y="490"/>
                    <a:pt x="1687" y="499"/>
                    <a:pt x="1653" y="499"/>
                  </a:cubicBezTo>
                  <a:cubicBezTo>
                    <a:pt x="1626" y="499"/>
                    <a:pt x="1598" y="493"/>
                    <a:pt x="1572" y="483"/>
                  </a:cubicBezTo>
                  <a:cubicBezTo>
                    <a:pt x="1512" y="461"/>
                    <a:pt x="1463" y="421"/>
                    <a:pt x="1415" y="380"/>
                  </a:cubicBezTo>
                  <a:cubicBezTo>
                    <a:pt x="1238" y="228"/>
                    <a:pt x="1064" y="45"/>
                    <a:pt x="834" y="7"/>
                  </a:cubicBezTo>
                  <a:cubicBezTo>
                    <a:pt x="809" y="3"/>
                    <a:pt x="783" y="1"/>
                    <a:pt x="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5"/>
            <p:cNvSpPr/>
            <p:nvPr/>
          </p:nvSpPr>
          <p:spPr>
            <a:xfrm>
              <a:off x="1253575" y="924775"/>
              <a:ext cx="67675" cy="35200"/>
            </a:xfrm>
            <a:custGeom>
              <a:avLst/>
              <a:gdLst/>
              <a:ahLst/>
              <a:cxnLst/>
              <a:rect l="l" t="t" r="r" b="b"/>
              <a:pathLst>
                <a:path w="2707" h="1408" extrusionOk="0">
                  <a:moveTo>
                    <a:pt x="334" y="1"/>
                  </a:moveTo>
                  <a:cubicBezTo>
                    <a:pt x="299" y="1"/>
                    <a:pt x="264" y="3"/>
                    <a:pt x="233" y="17"/>
                  </a:cubicBezTo>
                  <a:cubicBezTo>
                    <a:pt x="193" y="34"/>
                    <a:pt x="160" y="72"/>
                    <a:pt x="161" y="114"/>
                  </a:cubicBezTo>
                  <a:cubicBezTo>
                    <a:pt x="163" y="193"/>
                    <a:pt x="272" y="242"/>
                    <a:pt x="264" y="320"/>
                  </a:cubicBezTo>
                  <a:cubicBezTo>
                    <a:pt x="258" y="386"/>
                    <a:pt x="177" y="410"/>
                    <a:pt x="121" y="446"/>
                  </a:cubicBezTo>
                  <a:cubicBezTo>
                    <a:pt x="42" y="498"/>
                    <a:pt x="1" y="602"/>
                    <a:pt x="23" y="694"/>
                  </a:cubicBezTo>
                  <a:cubicBezTo>
                    <a:pt x="44" y="772"/>
                    <a:pt x="105" y="837"/>
                    <a:pt x="176" y="878"/>
                  </a:cubicBezTo>
                  <a:cubicBezTo>
                    <a:pt x="245" y="919"/>
                    <a:pt x="326" y="939"/>
                    <a:pt x="404" y="960"/>
                  </a:cubicBezTo>
                  <a:cubicBezTo>
                    <a:pt x="562" y="1001"/>
                    <a:pt x="720" y="1043"/>
                    <a:pt x="877" y="1084"/>
                  </a:cubicBezTo>
                  <a:cubicBezTo>
                    <a:pt x="936" y="1100"/>
                    <a:pt x="999" y="1119"/>
                    <a:pt x="1031" y="1170"/>
                  </a:cubicBezTo>
                  <a:cubicBezTo>
                    <a:pt x="1065" y="1224"/>
                    <a:pt x="1051" y="1300"/>
                    <a:pt x="1092" y="1351"/>
                  </a:cubicBezTo>
                  <a:cubicBezTo>
                    <a:pt x="1124" y="1389"/>
                    <a:pt x="1180" y="1398"/>
                    <a:pt x="1230" y="1403"/>
                  </a:cubicBezTo>
                  <a:cubicBezTo>
                    <a:pt x="1256" y="1406"/>
                    <a:pt x="1282" y="1408"/>
                    <a:pt x="1309" y="1408"/>
                  </a:cubicBezTo>
                  <a:cubicBezTo>
                    <a:pt x="1373" y="1408"/>
                    <a:pt x="1437" y="1396"/>
                    <a:pt x="1487" y="1358"/>
                  </a:cubicBezTo>
                  <a:cubicBezTo>
                    <a:pt x="1528" y="1326"/>
                    <a:pt x="1559" y="1278"/>
                    <a:pt x="1610" y="1264"/>
                  </a:cubicBezTo>
                  <a:cubicBezTo>
                    <a:pt x="1620" y="1262"/>
                    <a:pt x="1629" y="1261"/>
                    <a:pt x="1638" y="1261"/>
                  </a:cubicBezTo>
                  <a:cubicBezTo>
                    <a:pt x="1723" y="1261"/>
                    <a:pt x="1788" y="1354"/>
                    <a:pt x="1875" y="1354"/>
                  </a:cubicBezTo>
                  <a:cubicBezTo>
                    <a:pt x="1885" y="1354"/>
                    <a:pt x="1894" y="1353"/>
                    <a:pt x="1904" y="1351"/>
                  </a:cubicBezTo>
                  <a:cubicBezTo>
                    <a:pt x="1933" y="1344"/>
                    <a:pt x="1957" y="1327"/>
                    <a:pt x="1980" y="1310"/>
                  </a:cubicBezTo>
                  <a:cubicBezTo>
                    <a:pt x="2013" y="1288"/>
                    <a:pt x="2046" y="1264"/>
                    <a:pt x="2078" y="1240"/>
                  </a:cubicBezTo>
                  <a:cubicBezTo>
                    <a:pt x="2097" y="1224"/>
                    <a:pt x="2115" y="1209"/>
                    <a:pt x="2135" y="1196"/>
                  </a:cubicBezTo>
                  <a:cubicBezTo>
                    <a:pt x="2273" y="1106"/>
                    <a:pt x="2440" y="1098"/>
                    <a:pt x="2592" y="1047"/>
                  </a:cubicBezTo>
                  <a:cubicBezTo>
                    <a:pt x="2615" y="1040"/>
                    <a:pt x="2640" y="1031"/>
                    <a:pt x="2658" y="1012"/>
                  </a:cubicBezTo>
                  <a:cubicBezTo>
                    <a:pt x="2694" y="976"/>
                    <a:pt x="2692" y="920"/>
                    <a:pt x="2688" y="871"/>
                  </a:cubicBezTo>
                  <a:cubicBezTo>
                    <a:pt x="2684" y="830"/>
                    <a:pt x="2679" y="780"/>
                    <a:pt x="2647" y="750"/>
                  </a:cubicBezTo>
                  <a:cubicBezTo>
                    <a:pt x="2617" y="723"/>
                    <a:pt x="2598" y="699"/>
                    <a:pt x="2591" y="656"/>
                  </a:cubicBezTo>
                  <a:cubicBezTo>
                    <a:pt x="2573" y="573"/>
                    <a:pt x="2603" y="483"/>
                    <a:pt x="2634" y="406"/>
                  </a:cubicBezTo>
                  <a:cubicBezTo>
                    <a:pt x="2670" y="317"/>
                    <a:pt x="2707" y="209"/>
                    <a:pt x="2650" y="132"/>
                  </a:cubicBezTo>
                  <a:cubicBezTo>
                    <a:pt x="2599" y="62"/>
                    <a:pt x="2500" y="56"/>
                    <a:pt x="2414" y="56"/>
                  </a:cubicBezTo>
                  <a:cubicBezTo>
                    <a:pt x="2058" y="57"/>
                    <a:pt x="1703" y="57"/>
                    <a:pt x="1347" y="58"/>
                  </a:cubicBezTo>
                  <a:cubicBezTo>
                    <a:pt x="1309" y="58"/>
                    <a:pt x="1270" y="58"/>
                    <a:pt x="1232" y="58"/>
                  </a:cubicBezTo>
                  <a:cubicBezTo>
                    <a:pt x="1107" y="58"/>
                    <a:pt x="983" y="57"/>
                    <a:pt x="859" y="46"/>
                  </a:cubicBezTo>
                  <a:cubicBezTo>
                    <a:pt x="692" y="34"/>
                    <a:pt x="527" y="9"/>
                    <a:pt x="361" y="1"/>
                  </a:cubicBezTo>
                  <a:cubicBezTo>
                    <a:pt x="352" y="1"/>
                    <a:pt x="343"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5"/>
            <p:cNvSpPr/>
            <p:nvPr/>
          </p:nvSpPr>
          <p:spPr>
            <a:xfrm>
              <a:off x="1486000" y="1091675"/>
              <a:ext cx="23075" cy="74300"/>
            </a:xfrm>
            <a:custGeom>
              <a:avLst/>
              <a:gdLst/>
              <a:ahLst/>
              <a:cxnLst/>
              <a:rect l="l" t="t" r="r" b="b"/>
              <a:pathLst>
                <a:path w="923" h="2972" extrusionOk="0">
                  <a:moveTo>
                    <a:pt x="784" y="1"/>
                  </a:moveTo>
                  <a:cubicBezTo>
                    <a:pt x="765" y="1"/>
                    <a:pt x="749" y="15"/>
                    <a:pt x="734" y="29"/>
                  </a:cubicBezTo>
                  <a:cubicBezTo>
                    <a:pt x="532" y="217"/>
                    <a:pt x="709" y="502"/>
                    <a:pt x="576" y="710"/>
                  </a:cubicBezTo>
                  <a:cubicBezTo>
                    <a:pt x="499" y="829"/>
                    <a:pt x="330" y="854"/>
                    <a:pt x="232" y="957"/>
                  </a:cubicBezTo>
                  <a:cubicBezTo>
                    <a:pt x="129" y="1062"/>
                    <a:pt x="120" y="1225"/>
                    <a:pt x="129" y="1373"/>
                  </a:cubicBezTo>
                  <a:cubicBezTo>
                    <a:pt x="144" y="1653"/>
                    <a:pt x="197" y="1941"/>
                    <a:pt x="102" y="2207"/>
                  </a:cubicBezTo>
                  <a:cubicBezTo>
                    <a:pt x="63" y="2313"/>
                    <a:pt x="0" y="2419"/>
                    <a:pt x="20" y="2531"/>
                  </a:cubicBezTo>
                  <a:cubicBezTo>
                    <a:pt x="42" y="2661"/>
                    <a:pt x="167" y="2745"/>
                    <a:pt x="280" y="2813"/>
                  </a:cubicBezTo>
                  <a:cubicBezTo>
                    <a:pt x="410" y="2890"/>
                    <a:pt x="547" y="2969"/>
                    <a:pt x="698" y="2971"/>
                  </a:cubicBezTo>
                  <a:cubicBezTo>
                    <a:pt x="731" y="2971"/>
                    <a:pt x="767" y="2967"/>
                    <a:pt x="796" y="2949"/>
                  </a:cubicBezTo>
                  <a:cubicBezTo>
                    <a:pt x="824" y="2932"/>
                    <a:pt x="843" y="2904"/>
                    <a:pt x="858" y="2876"/>
                  </a:cubicBezTo>
                  <a:cubicBezTo>
                    <a:pt x="920" y="2760"/>
                    <a:pt x="921" y="2623"/>
                    <a:pt x="921" y="2491"/>
                  </a:cubicBezTo>
                  <a:cubicBezTo>
                    <a:pt x="921" y="1823"/>
                    <a:pt x="922" y="1155"/>
                    <a:pt x="922" y="487"/>
                  </a:cubicBezTo>
                  <a:cubicBezTo>
                    <a:pt x="922" y="333"/>
                    <a:pt x="920" y="172"/>
                    <a:pt x="839" y="40"/>
                  </a:cubicBezTo>
                  <a:cubicBezTo>
                    <a:pt x="828" y="22"/>
                    <a:pt x="811" y="1"/>
                    <a:pt x="788" y="1"/>
                  </a:cubicBezTo>
                  <a:cubicBezTo>
                    <a:pt x="786" y="1"/>
                    <a:pt x="785" y="1"/>
                    <a:pt x="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5"/>
            <p:cNvSpPr/>
            <p:nvPr/>
          </p:nvSpPr>
          <p:spPr>
            <a:xfrm>
              <a:off x="1465850" y="1161000"/>
              <a:ext cx="44800" cy="31725"/>
            </a:xfrm>
            <a:custGeom>
              <a:avLst/>
              <a:gdLst/>
              <a:ahLst/>
              <a:cxnLst/>
              <a:rect l="l" t="t" r="r" b="b"/>
              <a:pathLst>
                <a:path w="1792" h="1269" extrusionOk="0">
                  <a:moveTo>
                    <a:pt x="714" y="1"/>
                  </a:moveTo>
                  <a:cubicBezTo>
                    <a:pt x="702" y="1"/>
                    <a:pt x="690" y="3"/>
                    <a:pt x="679" y="9"/>
                  </a:cubicBezTo>
                  <a:cubicBezTo>
                    <a:pt x="641" y="27"/>
                    <a:pt x="607" y="81"/>
                    <a:pt x="581" y="114"/>
                  </a:cubicBezTo>
                  <a:cubicBezTo>
                    <a:pt x="548" y="158"/>
                    <a:pt x="524" y="201"/>
                    <a:pt x="482" y="237"/>
                  </a:cubicBezTo>
                  <a:cubicBezTo>
                    <a:pt x="397" y="312"/>
                    <a:pt x="292" y="355"/>
                    <a:pt x="189" y="388"/>
                  </a:cubicBezTo>
                  <a:cubicBezTo>
                    <a:pt x="117" y="411"/>
                    <a:pt x="30" y="443"/>
                    <a:pt x="15" y="517"/>
                  </a:cubicBezTo>
                  <a:cubicBezTo>
                    <a:pt x="1" y="585"/>
                    <a:pt x="57" y="645"/>
                    <a:pt x="99" y="700"/>
                  </a:cubicBezTo>
                  <a:cubicBezTo>
                    <a:pt x="137" y="746"/>
                    <a:pt x="168" y="800"/>
                    <a:pt x="179" y="859"/>
                  </a:cubicBezTo>
                  <a:cubicBezTo>
                    <a:pt x="190" y="919"/>
                    <a:pt x="176" y="984"/>
                    <a:pt x="135" y="1026"/>
                  </a:cubicBezTo>
                  <a:cubicBezTo>
                    <a:pt x="103" y="1059"/>
                    <a:pt x="51" y="1090"/>
                    <a:pt x="61" y="1135"/>
                  </a:cubicBezTo>
                  <a:cubicBezTo>
                    <a:pt x="67" y="1166"/>
                    <a:pt x="102" y="1183"/>
                    <a:pt x="133" y="1193"/>
                  </a:cubicBezTo>
                  <a:cubicBezTo>
                    <a:pt x="251" y="1229"/>
                    <a:pt x="376" y="1236"/>
                    <a:pt x="499" y="1242"/>
                  </a:cubicBezTo>
                  <a:cubicBezTo>
                    <a:pt x="780" y="1256"/>
                    <a:pt x="1062" y="1269"/>
                    <a:pt x="1343" y="1269"/>
                  </a:cubicBezTo>
                  <a:cubicBezTo>
                    <a:pt x="1403" y="1269"/>
                    <a:pt x="1462" y="1268"/>
                    <a:pt x="1521" y="1267"/>
                  </a:cubicBezTo>
                  <a:cubicBezTo>
                    <a:pt x="1561" y="1265"/>
                    <a:pt x="1603" y="1264"/>
                    <a:pt x="1636" y="1243"/>
                  </a:cubicBezTo>
                  <a:cubicBezTo>
                    <a:pt x="1682" y="1217"/>
                    <a:pt x="1706" y="1162"/>
                    <a:pt x="1722" y="1111"/>
                  </a:cubicBezTo>
                  <a:cubicBezTo>
                    <a:pt x="1764" y="981"/>
                    <a:pt x="1788" y="844"/>
                    <a:pt x="1790" y="708"/>
                  </a:cubicBezTo>
                  <a:cubicBezTo>
                    <a:pt x="1792" y="601"/>
                    <a:pt x="1777" y="486"/>
                    <a:pt x="1705" y="409"/>
                  </a:cubicBezTo>
                  <a:cubicBezTo>
                    <a:pt x="1649" y="350"/>
                    <a:pt x="1567" y="325"/>
                    <a:pt x="1487" y="314"/>
                  </a:cubicBezTo>
                  <a:cubicBezTo>
                    <a:pt x="1408" y="306"/>
                    <a:pt x="1326" y="311"/>
                    <a:pt x="1247" y="304"/>
                  </a:cubicBezTo>
                  <a:cubicBezTo>
                    <a:pt x="1108" y="294"/>
                    <a:pt x="966" y="244"/>
                    <a:pt x="878" y="136"/>
                  </a:cubicBezTo>
                  <a:cubicBezTo>
                    <a:pt x="852" y="103"/>
                    <a:pt x="829" y="65"/>
                    <a:pt x="797" y="36"/>
                  </a:cubicBezTo>
                  <a:cubicBezTo>
                    <a:pt x="774" y="16"/>
                    <a:pt x="744"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5"/>
            <p:cNvSpPr/>
            <p:nvPr/>
          </p:nvSpPr>
          <p:spPr>
            <a:xfrm>
              <a:off x="1446150" y="926425"/>
              <a:ext cx="21225" cy="16375"/>
            </a:xfrm>
            <a:custGeom>
              <a:avLst/>
              <a:gdLst/>
              <a:ahLst/>
              <a:cxnLst/>
              <a:rect l="l" t="t" r="r" b="b"/>
              <a:pathLst>
                <a:path w="849" h="655" extrusionOk="0">
                  <a:moveTo>
                    <a:pt x="699" y="1"/>
                  </a:moveTo>
                  <a:cubicBezTo>
                    <a:pt x="695" y="1"/>
                    <a:pt x="690" y="1"/>
                    <a:pt x="686" y="1"/>
                  </a:cubicBezTo>
                  <a:cubicBezTo>
                    <a:pt x="556" y="5"/>
                    <a:pt x="428" y="14"/>
                    <a:pt x="295" y="18"/>
                  </a:cubicBezTo>
                  <a:cubicBezTo>
                    <a:pt x="232" y="18"/>
                    <a:pt x="167" y="18"/>
                    <a:pt x="103" y="13"/>
                  </a:cubicBezTo>
                  <a:cubicBezTo>
                    <a:pt x="86" y="11"/>
                    <a:pt x="66" y="6"/>
                    <a:pt x="48" y="6"/>
                  </a:cubicBezTo>
                  <a:cubicBezTo>
                    <a:pt x="27" y="6"/>
                    <a:pt x="9" y="14"/>
                    <a:pt x="3" y="47"/>
                  </a:cubicBezTo>
                  <a:cubicBezTo>
                    <a:pt x="0" y="76"/>
                    <a:pt x="13" y="103"/>
                    <a:pt x="27" y="127"/>
                  </a:cubicBezTo>
                  <a:cubicBezTo>
                    <a:pt x="39" y="150"/>
                    <a:pt x="55" y="173"/>
                    <a:pt x="73" y="191"/>
                  </a:cubicBezTo>
                  <a:cubicBezTo>
                    <a:pt x="90" y="211"/>
                    <a:pt x="109" y="227"/>
                    <a:pt x="125" y="248"/>
                  </a:cubicBezTo>
                  <a:cubicBezTo>
                    <a:pt x="163" y="298"/>
                    <a:pt x="177" y="364"/>
                    <a:pt x="182" y="427"/>
                  </a:cubicBezTo>
                  <a:cubicBezTo>
                    <a:pt x="186" y="465"/>
                    <a:pt x="185" y="502"/>
                    <a:pt x="193" y="538"/>
                  </a:cubicBezTo>
                  <a:cubicBezTo>
                    <a:pt x="201" y="574"/>
                    <a:pt x="216" y="610"/>
                    <a:pt x="244" y="635"/>
                  </a:cubicBezTo>
                  <a:cubicBezTo>
                    <a:pt x="259" y="647"/>
                    <a:pt x="279" y="655"/>
                    <a:pt x="298" y="655"/>
                  </a:cubicBezTo>
                  <a:cubicBezTo>
                    <a:pt x="311" y="655"/>
                    <a:pt x="324" y="651"/>
                    <a:pt x="334" y="642"/>
                  </a:cubicBezTo>
                  <a:cubicBezTo>
                    <a:pt x="343" y="633"/>
                    <a:pt x="350" y="623"/>
                    <a:pt x="355" y="611"/>
                  </a:cubicBezTo>
                  <a:cubicBezTo>
                    <a:pt x="379" y="559"/>
                    <a:pt x="394" y="502"/>
                    <a:pt x="424" y="452"/>
                  </a:cubicBezTo>
                  <a:cubicBezTo>
                    <a:pt x="480" y="356"/>
                    <a:pt x="583" y="298"/>
                    <a:pt x="684" y="251"/>
                  </a:cubicBezTo>
                  <a:cubicBezTo>
                    <a:pt x="727" y="230"/>
                    <a:pt x="773" y="210"/>
                    <a:pt x="804" y="173"/>
                  </a:cubicBezTo>
                  <a:cubicBezTo>
                    <a:pt x="835" y="135"/>
                    <a:pt x="848" y="76"/>
                    <a:pt x="817" y="39"/>
                  </a:cubicBezTo>
                  <a:cubicBezTo>
                    <a:pt x="790" y="6"/>
                    <a:pt x="743" y="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5"/>
            <p:cNvSpPr/>
            <p:nvPr/>
          </p:nvSpPr>
          <p:spPr>
            <a:xfrm>
              <a:off x="1488400" y="925475"/>
              <a:ext cx="21875" cy="39975"/>
            </a:xfrm>
            <a:custGeom>
              <a:avLst/>
              <a:gdLst/>
              <a:ahLst/>
              <a:cxnLst/>
              <a:rect l="l" t="t" r="r" b="b"/>
              <a:pathLst>
                <a:path w="875" h="1599" extrusionOk="0">
                  <a:moveTo>
                    <a:pt x="606" y="1"/>
                  </a:moveTo>
                  <a:cubicBezTo>
                    <a:pt x="600" y="1"/>
                    <a:pt x="593" y="1"/>
                    <a:pt x="587" y="1"/>
                  </a:cubicBezTo>
                  <a:cubicBezTo>
                    <a:pt x="521" y="2"/>
                    <a:pt x="454" y="7"/>
                    <a:pt x="389" y="16"/>
                  </a:cubicBezTo>
                  <a:cubicBezTo>
                    <a:pt x="355" y="19"/>
                    <a:pt x="312" y="21"/>
                    <a:pt x="290" y="48"/>
                  </a:cubicBezTo>
                  <a:cubicBezTo>
                    <a:pt x="260" y="81"/>
                    <a:pt x="259" y="140"/>
                    <a:pt x="239" y="179"/>
                  </a:cubicBezTo>
                  <a:cubicBezTo>
                    <a:pt x="213" y="230"/>
                    <a:pt x="178" y="278"/>
                    <a:pt x="146" y="329"/>
                  </a:cubicBezTo>
                  <a:cubicBezTo>
                    <a:pt x="64" y="455"/>
                    <a:pt x="1" y="603"/>
                    <a:pt x="23" y="751"/>
                  </a:cubicBezTo>
                  <a:cubicBezTo>
                    <a:pt x="37" y="846"/>
                    <a:pt x="85" y="936"/>
                    <a:pt x="152" y="1010"/>
                  </a:cubicBezTo>
                  <a:cubicBezTo>
                    <a:pt x="219" y="1085"/>
                    <a:pt x="301" y="1144"/>
                    <a:pt x="389" y="1193"/>
                  </a:cubicBezTo>
                  <a:cubicBezTo>
                    <a:pt x="441" y="1221"/>
                    <a:pt x="494" y="1249"/>
                    <a:pt x="537" y="1287"/>
                  </a:cubicBezTo>
                  <a:cubicBezTo>
                    <a:pt x="621" y="1364"/>
                    <a:pt x="650" y="1477"/>
                    <a:pt x="710" y="1572"/>
                  </a:cubicBezTo>
                  <a:cubicBezTo>
                    <a:pt x="715" y="1581"/>
                    <a:pt x="721" y="1590"/>
                    <a:pt x="732" y="1595"/>
                  </a:cubicBezTo>
                  <a:cubicBezTo>
                    <a:pt x="736" y="1598"/>
                    <a:pt x="742" y="1599"/>
                    <a:pt x="748" y="1599"/>
                  </a:cubicBezTo>
                  <a:cubicBezTo>
                    <a:pt x="751" y="1599"/>
                    <a:pt x="754" y="1598"/>
                    <a:pt x="756" y="1598"/>
                  </a:cubicBezTo>
                  <a:cubicBezTo>
                    <a:pt x="799" y="1594"/>
                    <a:pt x="834" y="1559"/>
                    <a:pt x="850" y="1521"/>
                  </a:cubicBezTo>
                  <a:cubicBezTo>
                    <a:pt x="865" y="1482"/>
                    <a:pt x="866" y="1441"/>
                    <a:pt x="866" y="1400"/>
                  </a:cubicBezTo>
                  <a:cubicBezTo>
                    <a:pt x="869" y="1055"/>
                    <a:pt x="871" y="711"/>
                    <a:pt x="874" y="368"/>
                  </a:cubicBezTo>
                  <a:cubicBezTo>
                    <a:pt x="874" y="279"/>
                    <a:pt x="874" y="188"/>
                    <a:pt x="830" y="110"/>
                  </a:cubicBezTo>
                  <a:cubicBezTo>
                    <a:pt x="815" y="83"/>
                    <a:pt x="794" y="58"/>
                    <a:pt x="769" y="40"/>
                  </a:cubicBezTo>
                  <a:cubicBezTo>
                    <a:pt x="722" y="10"/>
                    <a:pt x="664" y="1"/>
                    <a:pt x="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5"/>
            <p:cNvSpPr/>
            <p:nvPr/>
          </p:nvSpPr>
          <p:spPr>
            <a:xfrm>
              <a:off x="1243275" y="1069650"/>
              <a:ext cx="41450" cy="35600"/>
            </a:xfrm>
            <a:custGeom>
              <a:avLst/>
              <a:gdLst/>
              <a:ahLst/>
              <a:cxnLst/>
              <a:rect l="l" t="t" r="r" b="b"/>
              <a:pathLst>
                <a:path w="1658" h="1424" extrusionOk="0">
                  <a:moveTo>
                    <a:pt x="176" y="0"/>
                  </a:moveTo>
                  <a:cubicBezTo>
                    <a:pt x="174" y="0"/>
                    <a:pt x="172" y="0"/>
                    <a:pt x="170" y="0"/>
                  </a:cubicBezTo>
                  <a:cubicBezTo>
                    <a:pt x="114" y="4"/>
                    <a:pt x="83" y="70"/>
                    <a:pt x="67" y="128"/>
                  </a:cubicBezTo>
                  <a:cubicBezTo>
                    <a:pt x="9" y="338"/>
                    <a:pt x="1" y="560"/>
                    <a:pt x="19" y="779"/>
                  </a:cubicBezTo>
                  <a:cubicBezTo>
                    <a:pt x="28" y="887"/>
                    <a:pt x="42" y="995"/>
                    <a:pt x="59" y="1103"/>
                  </a:cubicBezTo>
                  <a:cubicBezTo>
                    <a:pt x="68" y="1163"/>
                    <a:pt x="76" y="1221"/>
                    <a:pt x="108" y="1274"/>
                  </a:cubicBezTo>
                  <a:cubicBezTo>
                    <a:pt x="162" y="1361"/>
                    <a:pt x="231" y="1416"/>
                    <a:pt x="333" y="1423"/>
                  </a:cubicBezTo>
                  <a:cubicBezTo>
                    <a:pt x="341" y="1423"/>
                    <a:pt x="349" y="1424"/>
                    <a:pt x="358" y="1424"/>
                  </a:cubicBezTo>
                  <a:cubicBezTo>
                    <a:pt x="419" y="1424"/>
                    <a:pt x="480" y="1407"/>
                    <a:pt x="534" y="1376"/>
                  </a:cubicBezTo>
                  <a:cubicBezTo>
                    <a:pt x="662" y="1304"/>
                    <a:pt x="744" y="1158"/>
                    <a:pt x="877" y="1098"/>
                  </a:cubicBezTo>
                  <a:cubicBezTo>
                    <a:pt x="931" y="1073"/>
                    <a:pt x="988" y="1065"/>
                    <a:pt x="1047" y="1065"/>
                  </a:cubicBezTo>
                  <a:cubicBezTo>
                    <a:pt x="1170" y="1065"/>
                    <a:pt x="1300" y="1102"/>
                    <a:pt x="1423" y="1102"/>
                  </a:cubicBezTo>
                  <a:cubicBezTo>
                    <a:pt x="1483" y="1102"/>
                    <a:pt x="1541" y="1093"/>
                    <a:pt x="1596" y="1067"/>
                  </a:cubicBezTo>
                  <a:cubicBezTo>
                    <a:pt x="1612" y="1059"/>
                    <a:pt x="1629" y="1049"/>
                    <a:pt x="1639" y="1033"/>
                  </a:cubicBezTo>
                  <a:cubicBezTo>
                    <a:pt x="1657" y="1006"/>
                    <a:pt x="1655" y="969"/>
                    <a:pt x="1649" y="937"/>
                  </a:cubicBezTo>
                  <a:cubicBezTo>
                    <a:pt x="1630" y="844"/>
                    <a:pt x="1581" y="761"/>
                    <a:pt x="1527" y="685"/>
                  </a:cubicBezTo>
                  <a:cubicBezTo>
                    <a:pt x="1488" y="630"/>
                    <a:pt x="1444" y="576"/>
                    <a:pt x="1387" y="541"/>
                  </a:cubicBezTo>
                  <a:cubicBezTo>
                    <a:pt x="1336" y="510"/>
                    <a:pt x="1277" y="498"/>
                    <a:pt x="1218" y="488"/>
                  </a:cubicBezTo>
                  <a:cubicBezTo>
                    <a:pt x="1132" y="477"/>
                    <a:pt x="1044" y="475"/>
                    <a:pt x="957" y="475"/>
                  </a:cubicBezTo>
                  <a:cubicBezTo>
                    <a:pt x="934" y="475"/>
                    <a:pt x="911" y="476"/>
                    <a:pt x="888" y="476"/>
                  </a:cubicBezTo>
                  <a:cubicBezTo>
                    <a:pt x="762" y="476"/>
                    <a:pt x="637" y="473"/>
                    <a:pt x="515" y="440"/>
                  </a:cubicBezTo>
                  <a:cubicBezTo>
                    <a:pt x="484" y="432"/>
                    <a:pt x="453" y="421"/>
                    <a:pt x="427" y="402"/>
                  </a:cubicBezTo>
                  <a:cubicBezTo>
                    <a:pt x="338" y="339"/>
                    <a:pt x="322" y="210"/>
                    <a:pt x="281" y="104"/>
                  </a:cubicBezTo>
                  <a:cubicBezTo>
                    <a:pt x="262" y="55"/>
                    <a:pt x="226"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5"/>
            <p:cNvSpPr/>
            <p:nvPr/>
          </p:nvSpPr>
          <p:spPr>
            <a:xfrm>
              <a:off x="1243900" y="1107150"/>
              <a:ext cx="20000" cy="19575"/>
            </a:xfrm>
            <a:custGeom>
              <a:avLst/>
              <a:gdLst/>
              <a:ahLst/>
              <a:cxnLst/>
              <a:rect l="l" t="t" r="r" b="b"/>
              <a:pathLst>
                <a:path w="800" h="783" extrusionOk="0">
                  <a:moveTo>
                    <a:pt x="540" y="1"/>
                  </a:moveTo>
                  <a:cubicBezTo>
                    <a:pt x="522" y="1"/>
                    <a:pt x="506" y="5"/>
                    <a:pt x="487" y="18"/>
                  </a:cubicBezTo>
                  <a:cubicBezTo>
                    <a:pt x="450" y="44"/>
                    <a:pt x="419" y="77"/>
                    <a:pt x="381" y="101"/>
                  </a:cubicBezTo>
                  <a:cubicBezTo>
                    <a:pt x="367" y="109"/>
                    <a:pt x="353" y="112"/>
                    <a:pt x="338" y="112"/>
                  </a:cubicBezTo>
                  <a:cubicBezTo>
                    <a:pt x="297" y="112"/>
                    <a:pt x="252" y="88"/>
                    <a:pt x="210" y="73"/>
                  </a:cubicBezTo>
                  <a:cubicBezTo>
                    <a:pt x="186" y="64"/>
                    <a:pt x="160" y="58"/>
                    <a:pt x="134" y="58"/>
                  </a:cubicBezTo>
                  <a:cubicBezTo>
                    <a:pt x="99" y="58"/>
                    <a:pt x="64" y="69"/>
                    <a:pt x="40" y="94"/>
                  </a:cubicBezTo>
                  <a:cubicBezTo>
                    <a:pt x="10" y="129"/>
                    <a:pt x="8" y="181"/>
                    <a:pt x="6" y="227"/>
                  </a:cubicBezTo>
                  <a:cubicBezTo>
                    <a:pt x="3" y="369"/>
                    <a:pt x="0" y="513"/>
                    <a:pt x="40" y="648"/>
                  </a:cubicBezTo>
                  <a:cubicBezTo>
                    <a:pt x="52" y="688"/>
                    <a:pt x="69" y="728"/>
                    <a:pt x="102" y="752"/>
                  </a:cubicBezTo>
                  <a:cubicBezTo>
                    <a:pt x="132" y="773"/>
                    <a:pt x="169" y="777"/>
                    <a:pt x="205" y="781"/>
                  </a:cubicBezTo>
                  <a:cubicBezTo>
                    <a:pt x="217" y="782"/>
                    <a:pt x="229" y="783"/>
                    <a:pt x="240" y="783"/>
                  </a:cubicBezTo>
                  <a:cubicBezTo>
                    <a:pt x="258" y="783"/>
                    <a:pt x="276" y="780"/>
                    <a:pt x="291" y="772"/>
                  </a:cubicBezTo>
                  <a:cubicBezTo>
                    <a:pt x="322" y="754"/>
                    <a:pt x="334" y="718"/>
                    <a:pt x="354" y="688"/>
                  </a:cubicBezTo>
                  <a:cubicBezTo>
                    <a:pt x="403" y="612"/>
                    <a:pt x="493" y="572"/>
                    <a:pt x="581" y="556"/>
                  </a:cubicBezTo>
                  <a:cubicBezTo>
                    <a:pt x="624" y="549"/>
                    <a:pt x="668" y="543"/>
                    <a:pt x="707" y="528"/>
                  </a:cubicBezTo>
                  <a:cubicBezTo>
                    <a:pt x="745" y="513"/>
                    <a:pt x="784" y="480"/>
                    <a:pt x="791" y="438"/>
                  </a:cubicBezTo>
                  <a:cubicBezTo>
                    <a:pt x="800" y="391"/>
                    <a:pt x="773" y="346"/>
                    <a:pt x="742" y="312"/>
                  </a:cubicBezTo>
                  <a:cubicBezTo>
                    <a:pt x="718" y="284"/>
                    <a:pt x="687" y="263"/>
                    <a:pt x="674" y="227"/>
                  </a:cubicBezTo>
                  <a:cubicBezTo>
                    <a:pt x="660" y="186"/>
                    <a:pt x="662" y="129"/>
                    <a:pt x="657" y="85"/>
                  </a:cubicBezTo>
                  <a:cubicBezTo>
                    <a:pt x="655" y="59"/>
                    <a:pt x="648" y="31"/>
                    <a:pt x="626" y="17"/>
                  </a:cubicBezTo>
                  <a:cubicBezTo>
                    <a:pt x="617" y="12"/>
                    <a:pt x="606" y="10"/>
                    <a:pt x="595" y="8"/>
                  </a:cubicBezTo>
                  <a:cubicBezTo>
                    <a:pt x="574" y="4"/>
                    <a:pt x="556"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5"/>
            <p:cNvSpPr/>
            <p:nvPr/>
          </p:nvSpPr>
          <p:spPr>
            <a:xfrm>
              <a:off x="1244275" y="926550"/>
              <a:ext cx="9875" cy="8975"/>
            </a:xfrm>
            <a:custGeom>
              <a:avLst/>
              <a:gdLst/>
              <a:ahLst/>
              <a:cxnLst/>
              <a:rect l="l" t="t" r="r" b="b"/>
              <a:pathLst>
                <a:path w="395" h="359" extrusionOk="0">
                  <a:moveTo>
                    <a:pt x="164" y="0"/>
                  </a:moveTo>
                  <a:cubicBezTo>
                    <a:pt x="104" y="0"/>
                    <a:pt x="50" y="24"/>
                    <a:pt x="25" y="80"/>
                  </a:cubicBezTo>
                  <a:cubicBezTo>
                    <a:pt x="2" y="134"/>
                    <a:pt x="1" y="251"/>
                    <a:pt x="31" y="301"/>
                  </a:cubicBezTo>
                  <a:cubicBezTo>
                    <a:pt x="52" y="340"/>
                    <a:pt x="100" y="358"/>
                    <a:pt x="148" y="358"/>
                  </a:cubicBezTo>
                  <a:cubicBezTo>
                    <a:pt x="188" y="358"/>
                    <a:pt x="229" y="346"/>
                    <a:pt x="255" y="323"/>
                  </a:cubicBezTo>
                  <a:cubicBezTo>
                    <a:pt x="267" y="312"/>
                    <a:pt x="276" y="298"/>
                    <a:pt x="289" y="288"/>
                  </a:cubicBezTo>
                  <a:cubicBezTo>
                    <a:pt x="318" y="263"/>
                    <a:pt x="361" y="255"/>
                    <a:pt x="381" y="222"/>
                  </a:cubicBezTo>
                  <a:cubicBezTo>
                    <a:pt x="391" y="206"/>
                    <a:pt x="394" y="185"/>
                    <a:pt x="393" y="166"/>
                  </a:cubicBezTo>
                  <a:cubicBezTo>
                    <a:pt x="384" y="70"/>
                    <a:pt x="266" y="0"/>
                    <a:pt x="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5"/>
            <p:cNvSpPr/>
            <p:nvPr/>
          </p:nvSpPr>
          <p:spPr>
            <a:xfrm>
              <a:off x="1244350" y="939000"/>
              <a:ext cx="8500" cy="13550"/>
            </a:xfrm>
            <a:custGeom>
              <a:avLst/>
              <a:gdLst/>
              <a:ahLst/>
              <a:cxnLst/>
              <a:rect l="l" t="t" r="r" b="b"/>
              <a:pathLst>
                <a:path w="340" h="542" extrusionOk="0">
                  <a:moveTo>
                    <a:pt x="129" y="1"/>
                  </a:moveTo>
                  <a:cubicBezTo>
                    <a:pt x="123" y="1"/>
                    <a:pt x="116" y="1"/>
                    <a:pt x="111" y="4"/>
                  </a:cubicBezTo>
                  <a:cubicBezTo>
                    <a:pt x="104" y="7"/>
                    <a:pt x="99" y="16"/>
                    <a:pt x="94" y="25"/>
                  </a:cubicBezTo>
                  <a:cubicBezTo>
                    <a:pt x="41" y="135"/>
                    <a:pt x="1" y="537"/>
                    <a:pt x="163" y="541"/>
                  </a:cubicBezTo>
                  <a:cubicBezTo>
                    <a:pt x="168" y="541"/>
                    <a:pt x="172" y="541"/>
                    <a:pt x="177" y="541"/>
                  </a:cubicBezTo>
                  <a:cubicBezTo>
                    <a:pt x="222" y="541"/>
                    <a:pt x="268" y="535"/>
                    <a:pt x="300" y="499"/>
                  </a:cubicBezTo>
                  <a:cubicBezTo>
                    <a:pt x="339" y="453"/>
                    <a:pt x="337" y="376"/>
                    <a:pt x="319" y="314"/>
                  </a:cubicBezTo>
                  <a:cubicBezTo>
                    <a:pt x="301" y="252"/>
                    <a:pt x="270" y="197"/>
                    <a:pt x="257" y="133"/>
                  </a:cubicBezTo>
                  <a:cubicBezTo>
                    <a:pt x="249" y="98"/>
                    <a:pt x="244" y="58"/>
                    <a:pt x="223" y="32"/>
                  </a:cubicBezTo>
                  <a:cubicBezTo>
                    <a:pt x="200" y="5"/>
                    <a:pt x="162" y="2"/>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0" name="Google Shape;3580;p55"/>
          <p:cNvGrpSpPr/>
          <p:nvPr/>
        </p:nvGrpSpPr>
        <p:grpSpPr>
          <a:xfrm>
            <a:off x="5459317" y="212335"/>
            <a:ext cx="1142996" cy="1143016"/>
            <a:chOff x="1902450" y="1572750"/>
            <a:chExt cx="600250" cy="602475"/>
          </a:xfrm>
        </p:grpSpPr>
        <p:sp>
          <p:nvSpPr>
            <p:cNvPr id="3581" name="Google Shape;3581;p55"/>
            <p:cNvSpPr/>
            <p:nvPr/>
          </p:nvSpPr>
          <p:spPr>
            <a:xfrm>
              <a:off x="1902450" y="1828800"/>
              <a:ext cx="586700" cy="346425"/>
            </a:xfrm>
            <a:custGeom>
              <a:avLst/>
              <a:gdLst/>
              <a:ahLst/>
              <a:cxnLst/>
              <a:rect l="l" t="t" r="r" b="b"/>
              <a:pathLst>
                <a:path w="23468" h="13857" extrusionOk="0">
                  <a:moveTo>
                    <a:pt x="3095" y="0"/>
                  </a:moveTo>
                  <a:cubicBezTo>
                    <a:pt x="3087" y="0"/>
                    <a:pt x="3079" y="0"/>
                    <a:pt x="3071" y="1"/>
                  </a:cubicBezTo>
                  <a:cubicBezTo>
                    <a:pt x="2636" y="8"/>
                    <a:pt x="2227" y="242"/>
                    <a:pt x="1939" y="558"/>
                  </a:cubicBezTo>
                  <a:cubicBezTo>
                    <a:pt x="1631" y="897"/>
                    <a:pt x="1451" y="1326"/>
                    <a:pt x="1311" y="1755"/>
                  </a:cubicBezTo>
                  <a:cubicBezTo>
                    <a:pt x="1152" y="2241"/>
                    <a:pt x="1019" y="2735"/>
                    <a:pt x="894" y="3231"/>
                  </a:cubicBezTo>
                  <a:cubicBezTo>
                    <a:pt x="638" y="4245"/>
                    <a:pt x="444" y="5274"/>
                    <a:pt x="308" y="6309"/>
                  </a:cubicBezTo>
                  <a:cubicBezTo>
                    <a:pt x="34" y="8376"/>
                    <a:pt x="0" y="10473"/>
                    <a:pt x="208" y="12547"/>
                  </a:cubicBezTo>
                  <a:cubicBezTo>
                    <a:pt x="234" y="12812"/>
                    <a:pt x="265" y="13075"/>
                    <a:pt x="299" y="13338"/>
                  </a:cubicBezTo>
                  <a:cubicBezTo>
                    <a:pt x="312" y="13431"/>
                    <a:pt x="392" y="13478"/>
                    <a:pt x="466" y="13478"/>
                  </a:cubicBezTo>
                  <a:cubicBezTo>
                    <a:pt x="539" y="13478"/>
                    <a:pt x="605" y="13432"/>
                    <a:pt x="593" y="13338"/>
                  </a:cubicBezTo>
                  <a:cubicBezTo>
                    <a:pt x="330" y="11301"/>
                    <a:pt x="298" y="9237"/>
                    <a:pt x="501" y="7191"/>
                  </a:cubicBezTo>
                  <a:cubicBezTo>
                    <a:pt x="602" y="6168"/>
                    <a:pt x="764" y="5150"/>
                    <a:pt x="983" y="4144"/>
                  </a:cubicBezTo>
                  <a:cubicBezTo>
                    <a:pt x="1093" y="3636"/>
                    <a:pt x="1219" y="3130"/>
                    <a:pt x="1360" y="2627"/>
                  </a:cubicBezTo>
                  <a:cubicBezTo>
                    <a:pt x="1490" y="2165"/>
                    <a:pt x="1611" y="1683"/>
                    <a:pt x="1827" y="1252"/>
                  </a:cubicBezTo>
                  <a:cubicBezTo>
                    <a:pt x="2030" y="851"/>
                    <a:pt x="2343" y="476"/>
                    <a:pt x="2788" y="341"/>
                  </a:cubicBezTo>
                  <a:cubicBezTo>
                    <a:pt x="2887" y="311"/>
                    <a:pt x="2985" y="297"/>
                    <a:pt x="3081" y="297"/>
                  </a:cubicBezTo>
                  <a:cubicBezTo>
                    <a:pt x="3399" y="297"/>
                    <a:pt x="3696" y="452"/>
                    <a:pt x="3921" y="696"/>
                  </a:cubicBezTo>
                  <a:cubicBezTo>
                    <a:pt x="4246" y="1049"/>
                    <a:pt x="4373" y="1525"/>
                    <a:pt x="4455" y="1985"/>
                  </a:cubicBezTo>
                  <a:cubicBezTo>
                    <a:pt x="4546" y="2500"/>
                    <a:pt x="4610" y="3022"/>
                    <a:pt x="4686" y="3539"/>
                  </a:cubicBezTo>
                  <a:cubicBezTo>
                    <a:pt x="4771" y="4123"/>
                    <a:pt x="4857" y="4705"/>
                    <a:pt x="4941" y="5289"/>
                  </a:cubicBezTo>
                  <a:cubicBezTo>
                    <a:pt x="4898" y="5321"/>
                    <a:pt x="4856" y="5358"/>
                    <a:pt x="4812" y="5381"/>
                  </a:cubicBezTo>
                  <a:cubicBezTo>
                    <a:pt x="4702" y="5436"/>
                    <a:pt x="4575" y="5461"/>
                    <a:pt x="4452" y="5461"/>
                  </a:cubicBezTo>
                  <a:cubicBezTo>
                    <a:pt x="4443" y="5461"/>
                    <a:pt x="4434" y="5461"/>
                    <a:pt x="4424" y="5461"/>
                  </a:cubicBezTo>
                  <a:cubicBezTo>
                    <a:pt x="4280" y="5458"/>
                    <a:pt x="4131" y="5423"/>
                    <a:pt x="4018" y="5334"/>
                  </a:cubicBezTo>
                  <a:cubicBezTo>
                    <a:pt x="3824" y="5180"/>
                    <a:pt x="3782" y="4909"/>
                    <a:pt x="3743" y="4664"/>
                  </a:cubicBezTo>
                  <a:cubicBezTo>
                    <a:pt x="3680" y="4268"/>
                    <a:pt x="3590" y="3875"/>
                    <a:pt x="3475" y="3490"/>
                  </a:cubicBezTo>
                  <a:cubicBezTo>
                    <a:pt x="3388" y="3204"/>
                    <a:pt x="3266" y="2897"/>
                    <a:pt x="3001" y="2760"/>
                  </a:cubicBezTo>
                  <a:cubicBezTo>
                    <a:pt x="2908" y="2712"/>
                    <a:pt x="2806" y="2691"/>
                    <a:pt x="2703" y="2691"/>
                  </a:cubicBezTo>
                  <a:cubicBezTo>
                    <a:pt x="2533" y="2691"/>
                    <a:pt x="2358" y="2748"/>
                    <a:pt x="2213" y="2838"/>
                  </a:cubicBezTo>
                  <a:cubicBezTo>
                    <a:pt x="2012" y="2961"/>
                    <a:pt x="1850" y="3143"/>
                    <a:pt x="1749" y="3357"/>
                  </a:cubicBezTo>
                  <a:cubicBezTo>
                    <a:pt x="1627" y="3616"/>
                    <a:pt x="1600" y="3909"/>
                    <a:pt x="1603" y="4196"/>
                  </a:cubicBezTo>
                  <a:cubicBezTo>
                    <a:pt x="1604" y="4320"/>
                    <a:pt x="1612" y="4447"/>
                    <a:pt x="1660" y="4564"/>
                  </a:cubicBezTo>
                  <a:cubicBezTo>
                    <a:pt x="1707" y="4679"/>
                    <a:pt x="1804" y="4780"/>
                    <a:pt x="1927" y="4805"/>
                  </a:cubicBezTo>
                  <a:cubicBezTo>
                    <a:pt x="1947" y="4809"/>
                    <a:pt x="1967" y="4811"/>
                    <a:pt x="1987" y="4811"/>
                  </a:cubicBezTo>
                  <a:cubicBezTo>
                    <a:pt x="2191" y="4811"/>
                    <a:pt x="2376" y="4623"/>
                    <a:pt x="2590" y="4616"/>
                  </a:cubicBezTo>
                  <a:cubicBezTo>
                    <a:pt x="2594" y="4616"/>
                    <a:pt x="2597" y="4616"/>
                    <a:pt x="2601" y="4616"/>
                  </a:cubicBezTo>
                  <a:cubicBezTo>
                    <a:pt x="2763" y="4616"/>
                    <a:pt x="2913" y="4724"/>
                    <a:pt x="3001" y="4862"/>
                  </a:cubicBezTo>
                  <a:cubicBezTo>
                    <a:pt x="3090" y="5001"/>
                    <a:pt x="3131" y="5167"/>
                    <a:pt x="3167" y="5329"/>
                  </a:cubicBezTo>
                  <a:cubicBezTo>
                    <a:pt x="3207" y="5492"/>
                    <a:pt x="3244" y="5655"/>
                    <a:pt x="3282" y="5818"/>
                  </a:cubicBezTo>
                  <a:cubicBezTo>
                    <a:pt x="3317" y="5970"/>
                    <a:pt x="3359" y="6132"/>
                    <a:pt x="3479" y="6231"/>
                  </a:cubicBezTo>
                  <a:cubicBezTo>
                    <a:pt x="3575" y="6310"/>
                    <a:pt x="3705" y="6335"/>
                    <a:pt x="3830" y="6335"/>
                  </a:cubicBezTo>
                  <a:cubicBezTo>
                    <a:pt x="3841" y="6335"/>
                    <a:pt x="3851" y="6335"/>
                    <a:pt x="3861" y="6334"/>
                  </a:cubicBezTo>
                  <a:cubicBezTo>
                    <a:pt x="4196" y="6327"/>
                    <a:pt x="4525" y="6183"/>
                    <a:pt x="4758" y="5943"/>
                  </a:cubicBezTo>
                  <a:cubicBezTo>
                    <a:pt x="4837" y="5861"/>
                    <a:pt x="4925" y="5748"/>
                    <a:pt x="4992" y="5624"/>
                  </a:cubicBezTo>
                  <a:cubicBezTo>
                    <a:pt x="5038" y="5939"/>
                    <a:pt x="5084" y="6255"/>
                    <a:pt x="5129" y="6570"/>
                  </a:cubicBezTo>
                  <a:cubicBezTo>
                    <a:pt x="4692" y="7013"/>
                    <a:pt x="3922" y="7049"/>
                    <a:pt x="3333" y="7160"/>
                  </a:cubicBezTo>
                  <a:cubicBezTo>
                    <a:pt x="2870" y="7247"/>
                    <a:pt x="2405" y="7362"/>
                    <a:pt x="2006" y="7612"/>
                  </a:cubicBezTo>
                  <a:cubicBezTo>
                    <a:pt x="1608" y="7863"/>
                    <a:pt x="1286" y="8268"/>
                    <a:pt x="1242" y="8734"/>
                  </a:cubicBezTo>
                  <a:cubicBezTo>
                    <a:pt x="1205" y="9132"/>
                    <a:pt x="1370" y="9520"/>
                    <a:pt x="1575" y="9863"/>
                  </a:cubicBezTo>
                  <a:cubicBezTo>
                    <a:pt x="1779" y="10207"/>
                    <a:pt x="2027" y="10526"/>
                    <a:pt x="2184" y="10894"/>
                  </a:cubicBezTo>
                  <a:cubicBezTo>
                    <a:pt x="2395" y="11388"/>
                    <a:pt x="2417" y="11989"/>
                    <a:pt x="2117" y="12433"/>
                  </a:cubicBezTo>
                  <a:cubicBezTo>
                    <a:pt x="1964" y="12660"/>
                    <a:pt x="1725" y="12859"/>
                    <a:pt x="1714" y="13133"/>
                  </a:cubicBezTo>
                  <a:cubicBezTo>
                    <a:pt x="1707" y="13320"/>
                    <a:pt x="1816" y="13496"/>
                    <a:pt x="1965" y="13608"/>
                  </a:cubicBezTo>
                  <a:cubicBezTo>
                    <a:pt x="2115" y="13720"/>
                    <a:pt x="2302" y="13773"/>
                    <a:pt x="2487" y="13797"/>
                  </a:cubicBezTo>
                  <a:cubicBezTo>
                    <a:pt x="2580" y="13810"/>
                    <a:pt x="2674" y="13817"/>
                    <a:pt x="2768" y="13817"/>
                  </a:cubicBezTo>
                  <a:cubicBezTo>
                    <a:pt x="2945" y="13817"/>
                    <a:pt x="3123" y="13794"/>
                    <a:pt x="3295" y="13748"/>
                  </a:cubicBezTo>
                  <a:cubicBezTo>
                    <a:pt x="3430" y="13713"/>
                    <a:pt x="3562" y="13664"/>
                    <a:pt x="3675" y="13584"/>
                  </a:cubicBezTo>
                  <a:cubicBezTo>
                    <a:pt x="3804" y="13492"/>
                    <a:pt x="3903" y="13367"/>
                    <a:pt x="3990" y="13235"/>
                  </a:cubicBezTo>
                  <a:cubicBezTo>
                    <a:pt x="4385" y="12633"/>
                    <a:pt x="4539" y="11877"/>
                    <a:pt x="4409" y="11168"/>
                  </a:cubicBezTo>
                  <a:cubicBezTo>
                    <a:pt x="4334" y="10762"/>
                    <a:pt x="4171" y="10377"/>
                    <a:pt x="4042" y="9986"/>
                  </a:cubicBezTo>
                  <a:cubicBezTo>
                    <a:pt x="3922" y="9617"/>
                    <a:pt x="3829" y="9240"/>
                    <a:pt x="3767" y="8856"/>
                  </a:cubicBezTo>
                  <a:cubicBezTo>
                    <a:pt x="3728" y="8620"/>
                    <a:pt x="3702" y="8368"/>
                    <a:pt x="3800" y="8150"/>
                  </a:cubicBezTo>
                  <a:cubicBezTo>
                    <a:pt x="3917" y="7888"/>
                    <a:pt x="4183" y="7731"/>
                    <a:pt x="4409" y="7555"/>
                  </a:cubicBezTo>
                  <a:cubicBezTo>
                    <a:pt x="4612" y="7397"/>
                    <a:pt x="5008" y="7063"/>
                    <a:pt x="5156" y="6745"/>
                  </a:cubicBezTo>
                  <a:cubicBezTo>
                    <a:pt x="5157" y="6751"/>
                    <a:pt x="5157" y="6755"/>
                    <a:pt x="5159" y="6760"/>
                  </a:cubicBezTo>
                  <a:cubicBezTo>
                    <a:pt x="5304" y="7755"/>
                    <a:pt x="5412" y="8764"/>
                    <a:pt x="5648" y="9741"/>
                  </a:cubicBezTo>
                  <a:cubicBezTo>
                    <a:pt x="5786" y="10310"/>
                    <a:pt x="5984" y="10879"/>
                    <a:pt x="6281" y="11385"/>
                  </a:cubicBezTo>
                  <a:cubicBezTo>
                    <a:pt x="6243" y="11477"/>
                    <a:pt x="6200" y="11565"/>
                    <a:pt x="6127" y="11641"/>
                  </a:cubicBezTo>
                  <a:cubicBezTo>
                    <a:pt x="5981" y="11793"/>
                    <a:pt x="5784" y="11884"/>
                    <a:pt x="5603" y="11995"/>
                  </a:cubicBezTo>
                  <a:cubicBezTo>
                    <a:pt x="5368" y="12138"/>
                    <a:pt x="5151" y="12321"/>
                    <a:pt x="5024" y="12564"/>
                  </a:cubicBezTo>
                  <a:cubicBezTo>
                    <a:pt x="4897" y="12807"/>
                    <a:pt x="4877" y="13116"/>
                    <a:pt x="5021" y="13348"/>
                  </a:cubicBezTo>
                  <a:cubicBezTo>
                    <a:pt x="5217" y="13661"/>
                    <a:pt x="5629" y="13747"/>
                    <a:pt x="5997" y="13787"/>
                  </a:cubicBezTo>
                  <a:cubicBezTo>
                    <a:pt x="6423" y="13833"/>
                    <a:pt x="6852" y="13856"/>
                    <a:pt x="7281" y="13856"/>
                  </a:cubicBezTo>
                  <a:cubicBezTo>
                    <a:pt x="7400" y="13856"/>
                    <a:pt x="7519" y="13854"/>
                    <a:pt x="7638" y="13851"/>
                  </a:cubicBezTo>
                  <a:cubicBezTo>
                    <a:pt x="7740" y="13849"/>
                    <a:pt x="7854" y="13839"/>
                    <a:pt x="7921" y="13763"/>
                  </a:cubicBezTo>
                  <a:cubicBezTo>
                    <a:pt x="7952" y="13726"/>
                    <a:pt x="7970" y="13676"/>
                    <a:pt x="7976" y="13629"/>
                  </a:cubicBezTo>
                  <a:cubicBezTo>
                    <a:pt x="8004" y="13423"/>
                    <a:pt x="7863" y="13228"/>
                    <a:pt x="7692" y="13110"/>
                  </a:cubicBezTo>
                  <a:cubicBezTo>
                    <a:pt x="7521" y="12992"/>
                    <a:pt x="7318" y="12926"/>
                    <a:pt x="7135" y="12826"/>
                  </a:cubicBezTo>
                  <a:cubicBezTo>
                    <a:pt x="6873" y="12680"/>
                    <a:pt x="6661" y="12454"/>
                    <a:pt x="6521" y="12192"/>
                  </a:cubicBezTo>
                  <a:cubicBezTo>
                    <a:pt x="6395" y="11961"/>
                    <a:pt x="6392" y="11727"/>
                    <a:pt x="6347" y="11495"/>
                  </a:cubicBezTo>
                  <a:lnTo>
                    <a:pt x="6347" y="11495"/>
                  </a:lnTo>
                  <a:cubicBezTo>
                    <a:pt x="6483" y="11713"/>
                    <a:pt x="6636" y="11920"/>
                    <a:pt x="6816" y="12109"/>
                  </a:cubicBezTo>
                  <a:cubicBezTo>
                    <a:pt x="7343" y="12663"/>
                    <a:pt x="8064" y="13080"/>
                    <a:pt x="8838" y="13135"/>
                  </a:cubicBezTo>
                  <a:cubicBezTo>
                    <a:pt x="8833" y="13137"/>
                    <a:pt x="8826" y="13138"/>
                    <a:pt x="8821" y="13142"/>
                  </a:cubicBezTo>
                  <a:cubicBezTo>
                    <a:pt x="8828" y="13140"/>
                    <a:pt x="8834" y="13137"/>
                    <a:pt x="8841" y="13136"/>
                  </a:cubicBezTo>
                  <a:cubicBezTo>
                    <a:pt x="8882" y="13138"/>
                    <a:pt x="8924" y="13141"/>
                    <a:pt x="8965" y="13142"/>
                  </a:cubicBezTo>
                  <a:cubicBezTo>
                    <a:pt x="8974" y="13142"/>
                    <a:pt x="8983" y="13142"/>
                    <a:pt x="8992" y="13142"/>
                  </a:cubicBezTo>
                  <a:cubicBezTo>
                    <a:pt x="9054" y="13142"/>
                    <a:pt x="9116" y="13139"/>
                    <a:pt x="9177" y="13135"/>
                  </a:cubicBezTo>
                  <a:cubicBezTo>
                    <a:pt x="9493" y="13284"/>
                    <a:pt x="9818" y="13449"/>
                    <a:pt x="10143" y="13542"/>
                  </a:cubicBezTo>
                  <a:cubicBezTo>
                    <a:pt x="10342" y="13621"/>
                    <a:pt x="10546" y="13686"/>
                    <a:pt x="10756" y="13731"/>
                  </a:cubicBezTo>
                  <a:cubicBezTo>
                    <a:pt x="11151" y="13814"/>
                    <a:pt x="11559" y="13816"/>
                    <a:pt x="11963" y="13816"/>
                  </a:cubicBezTo>
                  <a:cubicBezTo>
                    <a:pt x="11982" y="13816"/>
                    <a:pt x="12001" y="13816"/>
                    <a:pt x="12020" y="13816"/>
                  </a:cubicBezTo>
                  <a:cubicBezTo>
                    <a:pt x="14966" y="13811"/>
                    <a:pt x="17914" y="13806"/>
                    <a:pt x="20862" y="13801"/>
                  </a:cubicBezTo>
                  <a:cubicBezTo>
                    <a:pt x="21300" y="13800"/>
                    <a:pt x="21748" y="13797"/>
                    <a:pt x="22162" y="13652"/>
                  </a:cubicBezTo>
                  <a:cubicBezTo>
                    <a:pt x="22910" y="13389"/>
                    <a:pt x="23455" y="12633"/>
                    <a:pt x="23464" y="11843"/>
                  </a:cubicBezTo>
                  <a:cubicBezTo>
                    <a:pt x="23467" y="11596"/>
                    <a:pt x="23417" y="11336"/>
                    <a:pt x="23255" y="11148"/>
                  </a:cubicBezTo>
                  <a:cubicBezTo>
                    <a:pt x="23067" y="10932"/>
                    <a:pt x="22779" y="10848"/>
                    <a:pt x="22499" y="10848"/>
                  </a:cubicBezTo>
                  <a:cubicBezTo>
                    <a:pt x="22454" y="10848"/>
                    <a:pt x="22409" y="10850"/>
                    <a:pt x="22365" y="10854"/>
                  </a:cubicBezTo>
                  <a:cubicBezTo>
                    <a:pt x="21518" y="10932"/>
                    <a:pt x="20860" y="11588"/>
                    <a:pt x="20122" y="12008"/>
                  </a:cubicBezTo>
                  <a:cubicBezTo>
                    <a:pt x="19261" y="12500"/>
                    <a:pt x="18275" y="12673"/>
                    <a:pt x="17273" y="12673"/>
                  </a:cubicBezTo>
                  <a:cubicBezTo>
                    <a:pt x="16668" y="12673"/>
                    <a:pt x="16057" y="12610"/>
                    <a:pt x="15464" y="12516"/>
                  </a:cubicBezTo>
                  <a:cubicBezTo>
                    <a:pt x="14616" y="12382"/>
                    <a:pt x="13748" y="12195"/>
                    <a:pt x="12898" y="12195"/>
                  </a:cubicBezTo>
                  <a:cubicBezTo>
                    <a:pt x="12465" y="12195"/>
                    <a:pt x="12037" y="12244"/>
                    <a:pt x="11619" y="12373"/>
                  </a:cubicBezTo>
                  <a:cubicBezTo>
                    <a:pt x="11220" y="12496"/>
                    <a:pt x="10849" y="12689"/>
                    <a:pt x="10454" y="12817"/>
                  </a:cubicBezTo>
                  <a:cubicBezTo>
                    <a:pt x="10418" y="12828"/>
                    <a:pt x="10381" y="12840"/>
                    <a:pt x="10345" y="12850"/>
                  </a:cubicBezTo>
                  <a:cubicBezTo>
                    <a:pt x="10232" y="12882"/>
                    <a:pt x="10119" y="12911"/>
                    <a:pt x="10003" y="12933"/>
                  </a:cubicBezTo>
                  <a:cubicBezTo>
                    <a:pt x="10731" y="12740"/>
                    <a:pt x="11398" y="12350"/>
                    <a:pt x="12120" y="12125"/>
                  </a:cubicBezTo>
                  <a:cubicBezTo>
                    <a:pt x="12936" y="11870"/>
                    <a:pt x="13788" y="11835"/>
                    <a:pt x="14647" y="11835"/>
                  </a:cubicBezTo>
                  <a:cubicBezTo>
                    <a:pt x="14971" y="11835"/>
                    <a:pt x="15296" y="11840"/>
                    <a:pt x="15621" y="11840"/>
                  </a:cubicBezTo>
                  <a:cubicBezTo>
                    <a:pt x="16237" y="11840"/>
                    <a:pt x="16851" y="11822"/>
                    <a:pt x="17453" y="11718"/>
                  </a:cubicBezTo>
                  <a:cubicBezTo>
                    <a:pt x="18849" y="11478"/>
                    <a:pt x="20158" y="10764"/>
                    <a:pt x="21111" y="9723"/>
                  </a:cubicBezTo>
                  <a:cubicBezTo>
                    <a:pt x="22065" y="8681"/>
                    <a:pt x="22658" y="7318"/>
                    <a:pt x="22770" y="5913"/>
                  </a:cubicBezTo>
                  <a:cubicBezTo>
                    <a:pt x="22803" y="5484"/>
                    <a:pt x="22792" y="5044"/>
                    <a:pt x="22647" y="4639"/>
                  </a:cubicBezTo>
                  <a:cubicBezTo>
                    <a:pt x="22563" y="4402"/>
                    <a:pt x="22422" y="4173"/>
                    <a:pt x="22203" y="4051"/>
                  </a:cubicBezTo>
                  <a:cubicBezTo>
                    <a:pt x="22079" y="3982"/>
                    <a:pt x="21936" y="3951"/>
                    <a:pt x="21793" y="3951"/>
                  </a:cubicBezTo>
                  <a:cubicBezTo>
                    <a:pt x="21755" y="3951"/>
                    <a:pt x="21718" y="3953"/>
                    <a:pt x="21680" y="3957"/>
                  </a:cubicBezTo>
                  <a:cubicBezTo>
                    <a:pt x="21250" y="4001"/>
                    <a:pt x="20880" y="4283"/>
                    <a:pt x="20580" y="4594"/>
                  </a:cubicBezTo>
                  <a:cubicBezTo>
                    <a:pt x="20279" y="4905"/>
                    <a:pt x="20016" y="5258"/>
                    <a:pt x="19668" y="5515"/>
                  </a:cubicBezTo>
                  <a:cubicBezTo>
                    <a:pt x="18876" y="6101"/>
                    <a:pt x="17807" y="6083"/>
                    <a:pt x="16827" y="6210"/>
                  </a:cubicBezTo>
                  <a:cubicBezTo>
                    <a:pt x="15570" y="6372"/>
                    <a:pt x="14331" y="6826"/>
                    <a:pt x="13350" y="7624"/>
                  </a:cubicBezTo>
                  <a:cubicBezTo>
                    <a:pt x="11966" y="8751"/>
                    <a:pt x="11207" y="10443"/>
                    <a:pt x="10196" y="11910"/>
                  </a:cubicBezTo>
                  <a:cubicBezTo>
                    <a:pt x="9985" y="12216"/>
                    <a:pt x="9732" y="12546"/>
                    <a:pt x="9426" y="12795"/>
                  </a:cubicBezTo>
                  <a:cubicBezTo>
                    <a:pt x="9285" y="12825"/>
                    <a:pt x="9143" y="12839"/>
                    <a:pt x="9002" y="12839"/>
                  </a:cubicBezTo>
                  <a:cubicBezTo>
                    <a:pt x="8445" y="12839"/>
                    <a:pt x="7904" y="12619"/>
                    <a:pt x="7453" y="12284"/>
                  </a:cubicBezTo>
                  <a:cubicBezTo>
                    <a:pt x="7456" y="12284"/>
                    <a:pt x="7457" y="12285"/>
                    <a:pt x="7459" y="12285"/>
                  </a:cubicBezTo>
                  <a:cubicBezTo>
                    <a:pt x="7519" y="12296"/>
                    <a:pt x="7578" y="12300"/>
                    <a:pt x="7636" y="12300"/>
                  </a:cubicBezTo>
                  <a:cubicBezTo>
                    <a:pt x="7728" y="12300"/>
                    <a:pt x="7818" y="12289"/>
                    <a:pt x="7910" y="12277"/>
                  </a:cubicBezTo>
                  <a:cubicBezTo>
                    <a:pt x="8204" y="12240"/>
                    <a:pt x="8510" y="12117"/>
                    <a:pt x="8706" y="11886"/>
                  </a:cubicBezTo>
                  <a:cubicBezTo>
                    <a:pt x="8856" y="11708"/>
                    <a:pt x="8947" y="11490"/>
                    <a:pt x="9034" y="11274"/>
                  </a:cubicBezTo>
                  <a:cubicBezTo>
                    <a:pt x="9535" y="10013"/>
                    <a:pt x="9995" y="8649"/>
                    <a:pt x="11056" y="7799"/>
                  </a:cubicBezTo>
                  <a:cubicBezTo>
                    <a:pt x="11377" y="7544"/>
                    <a:pt x="11739" y="7346"/>
                    <a:pt x="12062" y="7093"/>
                  </a:cubicBezTo>
                  <a:cubicBezTo>
                    <a:pt x="12385" y="6841"/>
                    <a:pt x="12675" y="6516"/>
                    <a:pt x="12769" y="6117"/>
                  </a:cubicBezTo>
                  <a:cubicBezTo>
                    <a:pt x="12863" y="5720"/>
                    <a:pt x="12705" y="5244"/>
                    <a:pt x="12334" y="5070"/>
                  </a:cubicBezTo>
                  <a:cubicBezTo>
                    <a:pt x="12227" y="5020"/>
                    <a:pt x="12113" y="4998"/>
                    <a:pt x="11997" y="4998"/>
                  </a:cubicBezTo>
                  <a:cubicBezTo>
                    <a:pt x="11725" y="4998"/>
                    <a:pt x="11443" y="5119"/>
                    <a:pt x="11209" y="5273"/>
                  </a:cubicBezTo>
                  <a:cubicBezTo>
                    <a:pt x="10875" y="5490"/>
                    <a:pt x="10576" y="5773"/>
                    <a:pt x="10198" y="5901"/>
                  </a:cubicBezTo>
                  <a:cubicBezTo>
                    <a:pt x="9791" y="6036"/>
                    <a:pt x="9338" y="5973"/>
                    <a:pt x="8926" y="6093"/>
                  </a:cubicBezTo>
                  <a:cubicBezTo>
                    <a:pt x="8173" y="6314"/>
                    <a:pt x="7721" y="7112"/>
                    <a:pt x="7638" y="7886"/>
                  </a:cubicBezTo>
                  <a:cubicBezTo>
                    <a:pt x="7554" y="8661"/>
                    <a:pt x="7756" y="9435"/>
                    <a:pt x="7901" y="10201"/>
                  </a:cubicBezTo>
                  <a:cubicBezTo>
                    <a:pt x="7982" y="10627"/>
                    <a:pt x="8074" y="11189"/>
                    <a:pt x="7899" y="11604"/>
                  </a:cubicBezTo>
                  <a:cubicBezTo>
                    <a:pt x="7828" y="11773"/>
                    <a:pt x="7704" y="11920"/>
                    <a:pt x="7541" y="12004"/>
                  </a:cubicBezTo>
                  <a:cubicBezTo>
                    <a:pt x="7443" y="12056"/>
                    <a:pt x="7335" y="12079"/>
                    <a:pt x="7226" y="12098"/>
                  </a:cubicBezTo>
                  <a:cubicBezTo>
                    <a:pt x="7202" y="12077"/>
                    <a:pt x="7181" y="12058"/>
                    <a:pt x="7158" y="12037"/>
                  </a:cubicBezTo>
                  <a:cubicBezTo>
                    <a:pt x="6467" y="11388"/>
                    <a:pt x="6117" y="10484"/>
                    <a:pt x="5906" y="9580"/>
                  </a:cubicBezTo>
                  <a:cubicBezTo>
                    <a:pt x="5822" y="9216"/>
                    <a:pt x="5753" y="8850"/>
                    <a:pt x="5695" y="8481"/>
                  </a:cubicBezTo>
                  <a:lnTo>
                    <a:pt x="5695" y="8481"/>
                  </a:lnTo>
                  <a:cubicBezTo>
                    <a:pt x="5720" y="8534"/>
                    <a:pt x="5743" y="8582"/>
                    <a:pt x="5761" y="8620"/>
                  </a:cubicBezTo>
                  <a:cubicBezTo>
                    <a:pt x="5824" y="8759"/>
                    <a:pt x="5900" y="8903"/>
                    <a:pt x="6034" y="8978"/>
                  </a:cubicBezTo>
                  <a:cubicBezTo>
                    <a:pt x="6093" y="9010"/>
                    <a:pt x="6157" y="9025"/>
                    <a:pt x="6222" y="9025"/>
                  </a:cubicBezTo>
                  <a:cubicBezTo>
                    <a:pt x="6410" y="9025"/>
                    <a:pt x="6605" y="8901"/>
                    <a:pt x="6711" y="8734"/>
                  </a:cubicBezTo>
                  <a:cubicBezTo>
                    <a:pt x="6852" y="8511"/>
                    <a:pt x="6873" y="8238"/>
                    <a:pt x="6908" y="7976"/>
                  </a:cubicBezTo>
                  <a:cubicBezTo>
                    <a:pt x="6995" y="7335"/>
                    <a:pt x="7175" y="6707"/>
                    <a:pt x="7446" y="6121"/>
                  </a:cubicBezTo>
                  <a:cubicBezTo>
                    <a:pt x="7536" y="5922"/>
                    <a:pt x="7643" y="5721"/>
                    <a:pt x="7821" y="5592"/>
                  </a:cubicBezTo>
                  <a:cubicBezTo>
                    <a:pt x="8023" y="5443"/>
                    <a:pt x="8288" y="5414"/>
                    <a:pt x="8536" y="5371"/>
                  </a:cubicBezTo>
                  <a:cubicBezTo>
                    <a:pt x="9010" y="5291"/>
                    <a:pt x="9481" y="5151"/>
                    <a:pt x="9883" y="4889"/>
                  </a:cubicBezTo>
                  <a:cubicBezTo>
                    <a:pt x="10285" y="4628"/>
                    <a:pt x="10617" y="4237"/>
                    <a:pt x="10736" y="3773"/>
                  </a:cubicBezTo>
                  <a:cubicBezTo>
                    <a:pt x="10784" y="3587"/>
                    <a:pt x="10796" y="3383"/>
                    <a:pt x="10710" y="3210"/>
                  </a:cubicBezTo>
                  <a:cubicBezTo>
                    <a:pt x="10568" y="2933"/>
                    <a:pt x="10226" y="2834"/>
                    <a:pt x="9917" y="2786"/>
                  </a:cubicBezTo>
                  <a:cubicBezTo>
                    <a:pt x="9667" y="2747"/>
                    <a:pt x="9409" y="2725"/>
                    <a:pt x="9153" y="2725"/>
                  </a:cubicBezTo>
                  <a:cubicBezTo>
                    <a:pt x="8467" y="2725"/>
                    <a:pt x="7786" y="2882"/>
                    <a:pt x="7246" y="3291"/>
                  </a:cubicBezTo>
                  <a:cubicBezTo>
                    <a:pt x="6646" y="3747"/>
                    <a:pt x="6293" y="4459"/>
                    <a:pt x="6110" y="5186"/>
                  </a:cubicBezTo>
                  <a:cubicBezTo>
                    <a:pt x="5945" y="5839"/>
                    <a:pt x="5902" y="6513"/>
                    <a:pt x="5839" y="7181"/>
                  </a:cubicBezTo>
                  <a:cubicBezTo>
                    <a:pt x="5827" y="7313"/>
                    <a:pt x="5837" y="7490"/>
                    <a:pt x="5779" y="7613"/>
                  </a:cubicBezTo>
                  <a:cubicBezTo>
                    <a:pt x="5733" y="7709"/>
                    <a:pt x="5650" y="7726"/>
                    <a:pt x="5589" y="7758"/>
                  </a:cubicBezTo>
                  <a:cubicBezTo>
                    <a:pt x="5532" y="7355"/>
                    <a:pt x="5480" y="6953"/>
                    <a:pt x="5421" y="6552"/>
                  </a:cubicBezTo>
                  <a:cubicBezTo>
                    <a:pt x="5331" y="5933"/>
                    <a:pt x="5239" y="5312"/>
                    <a:pt x="5150" y="4693"/>
                  </a:cubicBezTo>
                  <a:cubicBezTo>
                    <a:pt x="5201" y="4617"/>
                    <a:pt x="5260" y="4543"/>
                    <a:pt x="5304" y="4466"/>
                  </a:cubicBezTo>
                  <a:cubicBezTo>
                    <a:pt x="5378" y="4334"/>
                    <a:pt x="5444" y="4199"/>
                    <a:pt x="5499" y="4058"/>
                  </a:cubicBezTo>
                  <a:cubicBezTo>
                    <a:pt x="5608" y="3785"/>
                    <a:pt x="5671" y="3506"/>
                    <a:pt x="5807" y="3244"/>
                  </a:cubicBezTo>
                  <a:cubicBezTo>
                    <a:pt x="5910" y="3044"/>
                    <a:pt x="6040" y="2854"/>
                    <a:pt x="6205" y="2699"/>
                  </a:cubicBezTo>
                  <a:cubicBezTo>
                    <a:pt x="6297" y="2614"/>
                    <a:pt x="6401" y="2540"/>
                    <a:pt x="6521" y="2500"/>
                  </a:cubicBezTo>
                  <a:cubicBezTo>
                    <a:pt x="6623" y="2467"/>
                    <a:pt x="6730" y="2463"/>
                    <a:pt x="6838" y="2463"/>
                  </a:cubicBezTo>
                  <a:cubicBezTo>
                    <a:pt x="6861" y="2463"/>
                    <a:pt x="6885" y="2463"/>
                    <a:pt x="6908" y="2463"/>
                  </a:cubicBezTo>
                  <a:cubicBezTo>
                    <a:pt x="7254" y="2467"/>
                    <a:pt x="7600" y="2472"/>
                    <a:pt x="7945" y="2475"/>
                  </a:cubicBezTo>
                  <a:cubicBezTo>
                    <a:pt x="7991" y="2476"/>
                    <a:pt x="8036" y="2477"/>
                    <a:pt x="8082" y="2477"/>
                  </a:cubicBezTo>
                  <a:cubicBezTo>
                    <a:pt x="8291" y="2477"/>
                    <a:pt x="8502" y="2463"/>
                    <a:pt x="8694" y="2385"/>
                  </a:cubicBezTo>
                  <a:cubicBezTo>
                    <a:pt x="8928" y="2288"/>
                    <a:pt x="9129" y="2067"/>
                    <a:pt x="9121" y="1815"/>
                  </a:cubicBezTo>
                  <a:cubicBezTo>
                    <a:pt x="9118" y="1737"/>
                    <a:pt x="9093" y="1658"/>
                    <a:pt x="9039" y="1605"/>
                  </a:cubicBezTo>
                  <a:cubicBezTo>
                    <a:pt x="8988" y="1556"/>
                    <a:pt x="8918" y="1534"/>
                    <a:pt x="8851" y="1517"/>
                  </a:cubicBezTo>
                  <a:cubicBezTo>
                    <a:pt x="8300" y="1370"/>
                    <a:pt x="7675" y="1367"/>
                    <a:pt x="7237" y="1004"/>
                  </a:cubicBezTo>
                  <a:cubicBezTo>
                    <a:pt x="7123" y="910"/>
                    <a:pt x="7028" y="794"/>
                    <a:pt x="6906" y="710"/>
                  </a:cubicBezTo>
                  <a:cubicBezTo>
                    <a:pt x="6776" y="618"/>
                    <a:pt x="6619" y="567"/>
                    <a:pt x="6461" y="567"/>
                  </a:cubicBezTo>
                  <a:cubicBezTo>
                    <a:pt x="6453" y="567"/>
                    <a:pt x="6446" y="567"/>
                    <a:pt x="6439" y="567"/>
                  </a:cubicBezTo>
                  <a:cubicBezTo>
                    <a:pt x="6238" y="573"/>
                    <a:pt x="6046" y="666"/>
                    <a:pt x="5895" y="797"/>
                  </a:cubicBezTo>
                  <a:cubicBezTo>
                    <a:pt x="5743" y="928"/>
                    <a:pt x="5629" y="1096"/>
                    <a:pt x="5534" y="1272"/>
                  </a:cubicBezTo>
                  <a:cubicBezTo>
                    <a:pt x="5350" y="1612"/>
                    <a:pt x="5233" y="1989"/>
                    <a:pt x="5192" y="2373"/>
                  </a:cubicBezTo>
                  <a:cubicBezTo>
                    <a:pt x="5147" y="2801"/>
                    <a:pt x="5183" y="3220"/>
                    <a:pt x="5224" y="3646"/>
                  </a:cubicBezTo>
                  <a:cubicBezTo>
                    <a:pt x="5257" y="3981"/>
                    <a:pt x="5253" y="4330"/>
                    <a:pt x="5141" y="4651"/>
                  </a:cubicBezTo>
                  <a:cubicBezTo>
                    <a:pt x="5072" y="4179"/>
                    <a:pt x="5003" y="3708"/>
                    <a:pt x="4934" y="3236"/>
                  </a:cubicBezTo>
                  <a:cubicBezTo>
                    <a:pt x="4858" y="2719"/>
                    <a:pt x="4803" y="2192"/>
                    <a:pt x="4692" y="1681"/>
                  </a:cubicBezTo>
                  <a:cubicBezTo>
                    <a:pt x="4596" y="1246"/>
                    <a:pt x="4432" y="821"/>
                    <a:pt x="4126" y="490"/>
                  </a:cubicBezTo>
                  <a:cubicBezTo>
                    <a:pt x="3861" y="203"/>
                    <a:pt x="3492" y="0"/>
                    <a:pt x="3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5"/>
            <p:cNvSpPr/>
            <p:nvPr/>
          </p:nvSpPr>
          <p:spPr>
            <a:xfrm>
              <a:off x="1919075" y="1574075"/>
              <a:ext cx="583625" cy="374275"/>
            </a:xfrm>
            <a:custGeom>
              <a:avLst/>
              <a:gdLst/>
              <a:ahLst/>
              <a:cxnLst/>
              <a:rect l="l" t="t" r="r" b="b"/>
              <a:pathLst>
                <a:path w="23345" h="14971" extrusionOk="0">
                  <a:moveTo>
                    <a:pt x="20931" y="1"/>
                  </a:moveTo>
                  <a:cubicBezTo>
                    <a:pt x="20451" y="1"/>
                    <a:pt x="20031" y="267"/>
                    <a:pt x="19763" y="662"/>
                  </a:cubicBezTo>
                  <a:cubicBezTo>
                    <a:pt x="19465" y="1102"/>
                    <a:pt x="19343" y="1640"/>
                    <a:pt x="19225" y="2149"/>
                  </a:cubicBezTo>
                  <a:cubicBezTo>
                    <a:pt x="19166" y="2402"/>
                    <a:pt x="19104" y="2655"/>
                    <a:pt x="19037" y="2906"/>
                  </a:cubicBezTo>
                  <a:cubicBezTo>
                    <a:pt x="19038" y="2928"/>
                    <a:pt x="19037" y="2949"/>
                    <a:pt x="19030" y="2971"/>
                  </a:cubicBezTo>
                  <a:cubicBezTo>
                    <a:pt x="18947" y="3239"/>
                    <a:pt x="18914" y="3518"/>
                    <a:pt x="18812" y="3783"/>
                  </a:cubicBezTo>
                  <a:cubicBezTo>
                    <a:pt x="18776" y="3878"/>
                    <a:pt x="18737" y="3971"/>
                    <a:pt x="18699" y="4067"/>
                  </a:cubicBezTo>
                  <a:cubicBezTo>
                    <a:pt x="18708" y="4047"/>
                    <a:pt x="18716" y="4030"/>
                    <a:pt x="18725" y="4011"/>
                  </a:cubicBezTo>
                  <a:lnTo>
                    <a:pt x="18725" y="4011"/>
                  </a:lnTo>
                  <a:cubicBezTo>
                    <a:pt x="18500" y="4746"/>
                    <a:pt x="18244" y="5474"/>
                    <a:pt x="17958" y="6186"/>
                  </a:cubicBezTo>
                  <a:cubicBezTo>
                    <a:pt x="17688" y="6858"/>
                    <a:pt x="17391" y="7519"/>
                    <a:pt x="17067" y="8166"/>
                  </a:cubicBezTo>
                  <a:cubicBezTo>
                    <a:pt x="17023" y="8255"/>
                    <a:pt x="16978" y="8344"/>
                    <a:pt x="16931" y="8433"/>
                  </a:cubicBezTo>
                  <a:cubicBezTo>
                    <a:pt x="16920" y="8466"/>
                    <a:pt x="16910" y="8500"/>
                    <a:pt x="16894" y="8533"/>
                  </a:cubicBezTo>
                  <a:cubicBezTo>
                    <a:pt x="16872" y="8582"/>
                    <a:pt x="16844" y="8623"/>
                    <a:pt x="16810" y="8660"/>
                  </a:cubicBezTo>
                  <a:cubicBezTo>
                    <a:pt x="16588" y="9082"/>
                    <a:pt x="16348" y="9494"/>
                    <a:pt x="16067" y="9878"/>
                  </a:cubicBezTo>
                  <a:cubicBezTo>
                    <a:pt x="15787" y="10257"/>
                    <a:pt x="15443" y="10617"/>
                    <a:pt x="15053" y="10908"/>
                  </a:cubicBezTo>
                  <a:cubicBezTo>
                    <a:pt x="15042" y="10900"/>
                    <a:pt x="15035" y="10887"/>
                    <a:pt x="15025" y="10879"/>
                  </a:cubicBezTo>
                  <a:cubicBezTo>
                    <a:pt x="14984" y="10903"/>
                    <a:pt x="14943" y="10928"/>
                    <a:pt x="14898" y="10949"/>
                  </a:cubicBezTo>
                  <a:cubicBezTo>
                    <a:pt x="14919" y="10949"/>
                    <a:pt x="14941" y="10949"/>
                    <a:pt x="14964" y="10949"/>
                  </a:cubicBezTo>
                  <a:cubicBezTo>
                    <a:pt x="14975" y="10949"/>
                    <a:pt x="14986" y="10949"/>
                    <a:pt x="14996" y="10949"/>
                  </a:cubicBezTo>
                  <a:cubicBezTo>
                    <a:pt x="14458" y="11336"/>
                    <a:pt x="13837" y="11592"/>
                    <a:pt x="13185" y="11592"/>
                  </a:cubicBezTo>
                  <a:cubicBezTo>
                    <a:pt x="13050" y="11592"/>
                    <a:pt x="12913" y="11581"/>
                    <a:pt x="12775" y="11558"/>
                  </a:cubicBezTo>
                  <a:cubicBezTo>
                    <a:pt x="12678" y="11569"/>
                    <a:pt x="12581" y="11574"/>
                    <a:pt x="12484" y="11574"/>
                  </a:cubicBezTo>
                  <a:cubicBezTo>
                    <a:pt x="12256" y="11574"/>
                    <a:pt x="12029" y="11544"/>
                    <a:pt x="11808" y="11489"/>
                  </a:cubicBezTo>
                  <a:lnTo>
                    <a:pt x="11808" y="11489"/>
                  </a:lnTo>
                  <a:cubicBezTo>
                    <a:pt x="11869" y="11516"/>
                    <a:pt x="11931" y="11542"/>
                    <a:pt x="11994" y="11565"/>
                  </a:cubicBezTo>
                  <a:cubicBezTo>
                    <a:pt x="12086" y="11599"/>
                    <a:pt x="12177" y="11629"/>
                    <a:pt x="12270" y="11658"/>
                  </a:cubicBezTo>
                  <a:cubicBezTo>
                    <a:pt x="12273" y="11673"/>
                    <a:pt x="12278" y="11687"/>
                    <a:pt x="12286" y="11699"/>
                  </a:cubicBezTo>
                  <a:cubicBezTo>
                    <a:pt x="12132" y="11679"/>
                    <a:pt x="11973" y="11638"/>
                    <a:pt x="11828" y="11599"/>
                  </a:cubicBezTo>
                  <a:cubicBezTo>
                    <a:pt x="11415" y="11486"/>
                    <a:pt x="11026" y="11307"/>
                    <a:pt x="10639" y="11128"/>
                  </a:cubicBezTo>
                  <a:cubicBezTo>
                    <a:pt x="10397" y="11016"/>
                    <a:pt x="10156" y="10906"/>
                    <a:pt x="9924" y="10774"/>
                  </a:cubicBezTo>
                  <a:cubicBezTo>
                    <a:pt x="9788" y="10696"/>
                    <a:pt x="9654" y="10612"/>
                    <a:pt x="9521" y="10527"/>
                  </a:cubicBezTo>
                  <a:cubicBezTo>
                    <a:pt x="9383" y="10439"/>
                    <a:pt x="9303" y="10335"/>
                    <a:pt x="9199" y="10214"/>
                  </a:cubicBezTo>
                  <a:cubicBezTo>
                    <a:pt x="9092" y="10093"/>
                    <a:pt x="8992" y="9965"/>
                    <a:pt x="8897" y="9834"/>
                  </a:cubicBezTo>
                  <a:cubicBezTo>
                    <a:pt x="8707" y="9575"/>
                    <a:pt x="8536" y="9302"/>
                    <a:pt x="8371" y="9026"/>
                  </a:cubicBezTo>
                  <a:cubicBezTo>
                    <a:pt x="7974" y="8363"/>
                    <a:pt x="7609" y="7675"/>
                    <a:pt x="7101" y="7085"/>
                  </a:cubicBezTo>
                  <a:cubicBezTo>
                    <a:pt x="6415" y="6289"/>
                    <a:pt x="5480" y="5708"/>
                    <a:pt x="4460" y="5445"/>
                  </a:cubicBezTo>
                  <a:cubicBezTo>
                    <a:pt x="4037" y="5336"/>
                    <a:pt x="3601" y="5282"/>
                    <a:pt x="3164" y="5282"/>
                  </a:cubicBezTo>
                  <a:cubicBezTo>
                    <a:pt x="2547" y="5282"/>
                    <a:pt x="1930" y="5390"/>
                    <a:pt x="1351" y="5604"/>
                  </a:cubicBezTo>
                  <a:cubicBezTo>
                    <a:pt x="984" y="5741"/>
                    <a:pt x="622" y="5926"/>
                    <a:pt x="370" y="6225"/>
                  </a:cubicBezTo>
                  <a:cubicBezTo>
                    <a:pt x="118" y="6524"/>
                    <a:pt x="0" y="6959"/>
                    <a:pt x="155" y="7315"/>
                  </a:cubicBezTo>
                  <a:cubicBezTo>
                    <a:pt x="352" y="7766"/>
                    <a:pt x="898" y="7955"/>
                    <a:pt x="1392" y="7977"/>
                  </a:cubicBezTo>
                  <a:cubicBezTo>
                    <a:pt x="1447" y="7979"/>
                    <a:pt x="1502" y="7980"/>
                    <a:pt x="1557" y="7980"/>
                  </a:cubicBezTo>
                  <a:cubicBezTo>
                    <a:pt x="1807" y="7980"/>
                    <a:pt x="2057" y="7960"/>
                    <a:pt x="2306" y="7960"/>
                  </a:cubicBezTo>
                  <a:cubicBezTo>
                    <a:pt x="2495" y="7960"/>
                    <a:pt x="2683" y="7972"/>
                    <a:pt x="2868" y="8013"/>
                  </a:cubicBezTo>
                  <a:cubicBezTo>
                    <a:pt x="3077" y="8059"/>
                    <a:pt x="3289" y="8152"/>
                    <a:pt x="3408" y="8327"/>
                  </a:cubicBezTo>
                  <a:cubicBezTo>
                    <a:pt x="3509" y="8476"/>
                    <a:pt x="3529" y="8665"/>
                    <a:pt x="3548" y="8844"/>
                  </a:cubicBezTo>
                  <a:cubicBezTo>
                    <a:pt x="3601" y="9335"/>
                    <a:pt x="3702" y="9874"/>
                    <a:pt x="4097" y="10171"/>
                  </a:cubicBezTo>
                  <a:cubicBezTo>
                    <a:pt x="4324" y="10342"/>
                    <a:pt x="4613" y="10401"/>
                    <a:pt x="4900" y="10401"/>
                  </a:cubicBezTo>
                  <a:cubicBezTo>
                    <a:pt x="4970" y="10401"/>
                    <a:pt x="5039" y="10397"/>
                    <a:pt x="5108" y="10391"/>
                  </a:cubicBezTo>
                  <a:cubicBezTo>
                    <a:pt x="5459" y="10360"/>
                    <a:pt x="5802" y="10266"/>
                    <a:pt x="6155" y="10240"/>
                  </a:cubicBezTo>
                  <a:cubicBezTo>
                    <a:pt x="6229" y="10235"/>
                    <a:pt x="6302" y="10232"/>
                    <a:pt x="6374" y="10232"/>
                  </a:cubicBezTo>
                  <a:cubicBezTo>
                    <a:pt x="7968" y="10232"/>
                    <a:pt x="9231" y="11465"/>
                    <a:pt x="10721" y="11862"/>
                  </a:cubicBezTo>
                  <a:cubicBezTo>
                    <a:pt x="10801" y="11883"/>
                    <a:pt x="10882" y="11903"/>
                    <a:pt x="10962" y="11919"/>
                  </a:cubicBezTo>
                  <a:cubicBezTo>
                    <a:pt x="11272" y="11986"/>
                    <a:pt x="11591" y="12022"/>
                    <a:pt x="11908" y="12022"/>
                  </a:cubicBezTo>
                  <a:cubicBezTo>
                    <a:pt x="12274" y="12022"/>
                    <a:pt x="12638" y="11975"/>
                    <a:pt x="12986" y="11873"/>
                  </a:cubicBezTo>
                  <a:cubicBezTo>
                    <a:pt x="13047" y="11877"/>
                    <a:pt x="13107" y="11879"/>
                    <a:pt x="13168" y="11879"/>
                  </a:cubicBezTo>
                  <a:cubicBezTo>
                    <a:pt x="13954" y="11879"/>
                    <a:pt x="14728" y="11551"/>
                    <a:pt x="15349" y="11060"/>
                  </a:cubicBezTo>
                  <a:lnTo>
                    <a:pt x="15349" y="11060"/>
                  </a:lnTo>
                  <a:cubicBezTo>
                    <a:pt x="15302" y="11138"/>
                    <a:pt x="15257" y="11216"/>
                    <a:pt x="15222" y="11301"/>
                  </a:cubicBezTo>
                  <a:cubicBezTo>
                    <a:pt x="15102" y="11590"/>
                    <a:pt x="15101" y="11909"/>
                    <a:pt x="15107" y="12217"/>
                  </a:cubicBezTo>
                  <a:cubicBezTo>
                    <a:pt x="15113" y="12509"/>
                    <a:pt x="15086" y="12803"/>
                    <a:pt x="15153" y="13087"/>
                  </a:cubicBezTo>
                  <a:cubicBezTo>
                    <a:pt x="15338" y="13868"/>
                    <a:pt x="15928" y="14545"/>
                    <a:pt x="16684" y="14827"/>
                  </a:cubicBezTo>
                  <a:cubicBezTo>
                    <a:pt x="16945" y="14924"/>
                    <a:pt x="17224" y="14971"/>
                    <a:pt x="17504" y="14971"/>
                  </a:cubicBezTo>
                  <a:cubicBezTo>
                    <a:pt x="18030" y="14971"/>
                    <a:pt x="18557" y="14802"/>
                    <a:pt x="18970" y="14477"/>
                  </a:cubicBezTo>
                  <a:cubicBezTo>
                    <a:pt x="19174" y="14317"/>
                    <a:pt x="19348" y="14123"/>
                    <a:pt x="19549" y="13957"/>
                  </a:cubicBezTo>
                  <a:cubicBezTo>
                    <a:pt x="19885" y="13677"/>
                    <a:pt x="20288" y="13476"/>
                    <a:pt x="20715" y="13379"/>
                  </a:cubicBezTo>
                  <a:cubicBezTo>
                    <a:pt x="21029" y="13307"/>
                    <a:pt x="21381" y="13276"/>
                    <a:pt x="21601" y="13044"/>
                  </a:cubicBezTo>
                  <a:cubicBezTo>
                    <a:pt x="21803" y="12830"/>
                    <a:pt x="21828" y="12506"/>
                    <a:pt x="21798" y="12215"/>
                  </a:cubicBezTo>
                  <a:cubicBezTo>
                    <a:pt x="21774" y="11976"/>
                    <a:pt x="21717" y="11735"/>
                    <a:pt x="21597" y="11528"/>
                  </a:cubicBezTo>
                  <a:cubicBezTo>
                    <a:pt x="21328" y="11071"/>
                    <a:pt x="20771" y="10840"/>
                    <a:pt x="20237" y="10840"/>
                  </a:cubicBezTo>
                  <a:cubicBezTo>
                    <a:pt x="20218" y="10840"/>
                    <a:pt x="20198" y="10841"/>
                    <a:pt x="20179" y="10841"/>
                  </a:cubicBezTo>
                  <a:cubicBezTo>
                    <a:pt x="19626" y="10860"/>
                    <a:pt x="19104" y="11086"/>
                    <a:pt x="18617" y="11344"/>
                  </a:cubicBezTo>
                  <a:cubicBezTo>
                    <a:pt x="18129" y="11602"/>
                    <a:pt x="17657" y="11898"/>
                    <a:pt x="17134" y="12074"/>
                  </a:cubicBezTo>
                  <a:cubicBezTo>
                    <a:pt x="16972" y="12130"/>
                    <a:pt x="16798" y="12172"/>
                    <a:pt x="16628" y="12172"/>
                  </a:cubicBezTo>
                  <a:cubicBezTo>
                    <a:pt x="16517" y="12172"/>
                    <a:pt x="16408" y="12154"/>
                    <a:pt x="16305" y="12109"/>
                  </a:cubicBezTo>
                  <a:cubicBezTo>
                    <a:pt x="16029" y="11990"/>
                    <a:pt x="15954" y="11759"/>
                    <a:pt x="15821" y="11522"/>
                  </a:cubicBezTo>
                  <a:cubicBezTo>
                    <a:pt x="15744" y="11383"/>
                    <a:pt x="15658" y="11265"/>
                    <a:pt x="15611" y="11108"/>
                  </a:cubicBezTo>
                  <a:cubicBezTo>
                    <a:pt x="15595" y="11059"/>
                    <a:pt x="15566" y="10974"/>
                    <a:pt x="15550" y="10892"/>
                  </a:cubicBezTo>
                  <a:cubicBezTo>
                    <a:pt x="15570" y="10874"/>
                    <a:pt x="15590" y="10857"/>
                    <a:pt x="15610" y="10839"/>
                  </a:cubicBezTo>
                  <a:cubicBezTo>
                    <a:pt x="15692" y="10763"/>
                    <a:pt x="15770" y="10682"/>
                    <a:pt x="15846" y="10602"/>
                  </a:cubicBezTo>
                  <a:cubicBezTo>
                    <a:pt x="15851" y="10607"/>
                    <a:pt x="15857" y="10612"/>
                    <a:pt x="15862" y="10617"/>
                  </a:cubicBezTo>
                  <a:cubicBezTo>
                    <a:pt x="16057" y="10769"/>
                    <a:pt x="16290" y="10855"/>
                    <a:pt x="16530" y="10876"/>
                  </a:cubicBezTo>
                  <a:cubicBezTo>
                    <a:pt x="16570" y="10879"/>
                    <a:pt x="16610" y="10881"/>
                    <a:pt x="16649" y="10881"/>
                  </a:cubicBezTo>
                  <a:cubicBezTo>
                    <a:pt x="16865" y="10881"/>
                    <a:pt x="17082" y="10831"/>
                    <a:pt x="17276" y="10733"/>
                  </a:cubicBezTo>
                  <a:cubicBezTo>
                    <a:pt x="17505" y="10617"/>
                    <a:pt x="17706" y="10456"/>
                    <a:pt x="17913" y="10304"/>
                  </a:cubicBezTo>
                  <a:cubicBezTo>
                    <a:pt x="18312" y="10007"/>
                    <a:pt x="18741" y="9736"/>
                    <a:pt x="19219" y="9595"/>
                  </a:cubicBezTo>
                  <a:cubicBezTo>
                    <a:pt x="19435" y="9530"/>
                    <a:pt x="19662" y="9494"/>
                    <a:pt x="19887" y="9494"/>
                  </a:cubicBezTo>
                  <a:cubicBezTo>
                    <a:pt x="20161" y="9494"/>
                    <a:pt x="20433" y="9547"/>
                    <a:pt x="20677" y="9669"/>
                  </a:cubicBezTo>
                  <a:cubicBezTo>
                    <a:pt x="20987" y="9823"/>
                    <a:pt x="21236" y="10074"/>
                    <a:pt x="21523" y="10266"/>
                  </a:cubicBezTo>
                  <a:cubicBezTo>
                    <a:pt x="21736" y="10409"/>
                    <a:pt x="21991" y="10520"/>
                    <a:pt x="22241" y="10520"/>
                  </a:cubicBezTo>
                  <a:cubicBezTo>
                    <a:pt x="22329" y="10520"/>
                    <a:pt x="22416" y="10506"/>
                    <a:pt x="22500" y="10475"/>
                  </a:cubicBezTo>
                  <a:cubicBezTo>
                    <a:pt x="22902" y="10330"/>
                    <a:pt x="23082" y="9867"/>
                    <a:pt x="23144" y="9446"/>
                  </a:cubicBezTo>
                  <a:cubicBezTo>
                    <a:pt x="23187" y="9144"/>
                    <a:pt x="23195" y="8840"/>
                    <a:pt x="23167" y="8538"/>
                  </a:cubicBezTo>
                  <a:cubicBezTo>
                    <a:pt x="23137" y="8233"/>
                    <a:pt x="23071" y="7927"/>
                    <a:pt x="22933" y="7652"/>
                  </a:cubicBezTo>
                  <a:cubicBezTo>
                    <a:pt x="22716" y="7216"/>
                    <a:pt x="22326" y="6872"/>
                    <a:pt x="21873" y="6683"/>
                  </a:cubicBezTo>
                  <a:cubicBezTo>
                    <a:pt x="21578" y="6561"/>
                    <a:pt x="21257" y="6502"/>
                    <a:pt x="20936" y="6502"/>
                  </a:cubicBezTo>
                  <a:cubicBezTo>
                    <a:pt x="20767" y="6502"/>
                    <a:pt x="20597" y="6519"/>
                    <a:pt x="20431" y="6551"/>
                  </a:cubicBezTo>
                  <a:cubicBezTo>
                    <a:pt x="20071" y="6620"/>
                    <a:pt x="19726" y="6760"/>
                    <a:pt x="19426" y="6970"/>
                  </a:cubicBezTo>
                  <a:cubicBezTo>
                    <a:pt x="18631" y="7525"/>
                    <a:pt x="18246" y="8478"/>
                    <a:pt x="17724" y="9292"/>
                  </a:cubicBezTo>
                  <a:cubicBezTo>
                    <a:pt x="17520" y="9611"/>
                    <a:pt x="17284" y="9932"/>
                    <a:pt x="16956" y="10129"/>
                  </a:cubicBezTo>
                  <a:cubicBezTo>
                    <a:pt x="16653" y="10310"/>
                    <a:pt x="16313" y="10429"/>
                    <a:pt x="15961" y="10476"/>
                  </a:cubicBezTo>
                  <a:cubicBezTo>
                    <a:pt x="16661" y="9689"/>
                    <a:pt x="17146" y="8713"/>
                    <a:pt x="17586" y="7765"/>
                  </a:cubicBezTo>
                  <a:cubicBezTo>
                    <a:pt x="17747" y="7714"/>
                    <a:pt x="17901" y="7647"/>
                    <a:pt x="18045" y="7565"/>
                  </a:cubicBezTo>
                  <a:cubicBezTo>
                    <a:pt x="18256" y="7444"/>
                    <a:pt x="18406" y="7261"/>
                    <a:pt x="18602" y="7130"/>
                  </a:cubicBezTo>
                  <a:cubicBezTo>
                    <a:pt x="19016" y="6856"/>
                    <a:pt x="19388" y="6517"/>
                    <a:pt x="19838" y="6291"/>
                  </a:cubicBezTo>
                  <a:cubicBezTo>
                    <a:pt x="20154" y="6130"/>
                    <a:pt x="20508" y="6024"/>
                    <a:pt x="20860" y="6024"/>
                  </a:cubicBezTo>
                  <a:cubicBezTo>
                    <a:pt x="20990" y="6024"/>
                    <a:pt x="21120" y="6038"/>
                    <a:pt x="21248" y="6070"/>
                  </a:cubicBezTo>
                  <a:cubicBezTo>
                    <a:pt x="21703" y="6183"/>
                    <a:pt x="22079" y="6497"/>
                    <a:pt x="22518" y="6657"/>
                  </a:cubicBezTo>
                  <a:cubicBezTo>
                    <a:pt x="22617" y="6694"/>
                    <a:pt x="22725" y="6722"/>
                    <a:pt x="22830" y="6722"/>
                  </a:cubicBezTo>
                  <a:cubicBezTo>
                    <a:pt x="22895" y="6722"/>
                    <a:pt x="22959" y="6712"/>
                    <a:pt x="23019" y="6685"/>
                  </a:cubicBezTo>
                  <a:cubicBezTo>
                    <a:pt x="23164" y="6622"/>
                    <a:pt x="23261" y="6477"/>
                    <a:pt x="23303" y="6323"/>
                  </a:cubicBezTo>
                  <a:cubicBezTo>
                    <a:pt x="23344" y="6171"/>
                    <a:pt x="23338" y="6010"/>
                    <a:pt x="23328" y="5853"/>
                  </a:cubicBezTo>
                  <a:cubicBezTo>
                    <a:pt x="23306" y="5531"/>
                    <a:pt x="23267" y="5205"/>
                    <a:pt x="23143" y="4908"/>
                  </a:cubicBezTo>
                  <a:cubicBezTo>
                    <a:pt x="23019" y="4610"/>
                    <a:pt x="22799" y="4340"/>
                    <a:pt x="22502" y="4215"/>
                  </a:cubicBezTo>
                  <a:cubicBezTo>
                    <a:pt x="22408" y="4175"/>
                    <a:pt x="22306" y="4149"/>
                    <a:pt x="22219" y="4092"/>
                  </a:cubicBezTo>
                  <a:cubicBezTo>
                    <a:pt x="22129" y="4034"/>
                    <a:pt x="22063" y="3946"/>
                    <a:pt x="21997" y="3861"/>
                  </a:cubicBezTo>
                  <a:cubicBezTo>
                    <a:pt x="21711" y="3494"/>
                    <a:pt x="21354" y="3115"/>
                    <a:pt x="20889" y="3083"/>
                  </a:cubicBezTo>
                  <a:cubicBezTo>
                    <a:pt x="20868" y="3082"/>
                    <a:pt x="20847" y="3081"/>
                    <a:pt x="20826" y="3081"/>
                  </a:cubicBezTo>
                  <a:cubicBezTo>
                    <a:pt x="20447" y="3081"/>
                    <a:pt x="20093" y="3324"/>
                    <a:pt x="19868" y="3634"/>
                  </a:cubicBezTo>
                  <a:cubicBezTo>
                    <a:pt x="19630" y="3959"/>
                    <a:pt x="19506" y="4350"/>
                    <a:pt x="19376" y="4731"/>
                  </a:cubicBezTo>
                  <a:cubicBezTo>
                    <a:pt x="19294" y="4968"/>
                    <a:pt x="19208" y="5204"/>
                    <a:pt x="19114" y="5438"/>
                  </a:cubicBezTo>
                  <a:cubicBezTo>
                    <a:pt x="18966" y="5808"/>
                    <a:pt x="18801" y="6171"/>
                    <a:pt x="18606" y="6520"/>
                  </a:cubicBezTo>
                  <a:cubicBezTo>
                    <a:pt x="18522" y="6673"/>
                    <a:pt x="18476" y="6839"/>
                    <a:pt x="18373" y="6981"/>
                  </a:cubicBezTo>
                  <a:cubicBezTo>
                    <a:pt x="18277" y="7114"/>
                    <a:pt x="18154" y="7227"/>
                    <a:pt x="18029" y="7331"/>
                  </a:cubicBezTo>
                  <a:cubicBezTo>
                    <a:pt x="17908" y="7431"/>
                    <a:pt x="17783" y="7526"/>
                    <a:pt x="17656" y="7618"/>
                  </a:cubicBezTo>
                  <a:lnTo>
                    <a:pt x="17675" y="7576"/>
                  </a:lnTo>
                  <a:cubicBezTo>
                    <a:pt x="18252" y="6329"/>
                    <a:pt x="18735" y="5039"/>
                    <a:pt x="19119" y="3719"/>
                  </a:cubicBezTo>
                  <a:cubicBezTo>
                    <a:pt x="19303" y="3090"/>
                    <a:pt x="19442" y="2450"/>
                    <a:pt x="19607" y="1817"/>
                  </a:cubicBezTo>
                  <a:cubicBezTo>
                    <a:pt x="19732" y="1339"/>
                    <a:pt x="19904" y="784"/>
                    <a:pt x="20329" y="485"/>
                  </a:cubicBezTo>
                  <a:cubicBezTo>
                    <a:pt x="20515" y="354"/>
                    <a:pt x="20719" y="298"/>
                    <a:pt x="20924" y="298"/>
                  </a:cubicBezTo>
                  <a:cubicBezTo>
                    <a:pt x="21315" y="298"/>
                    <a:pt x="21709" y="503"/>
                    <a:pt x="21986" y="789"/>
                  </a:cubicBezTo>
                  <a:cubicBezTo>
                    <a:pt x="22491" y="1311"/>
                    <a:pt x="22633" y="2083"/>
                    <a:pt x="22770" y="2767"/>
                  </a:cubicBezTo>
                  <a:cubicBezTo>
                    <a:pt x="22785" y="2840"/>
                    <a:pt x="22839" y="2872"/>
                    <a:pt x="22896" y="2872"/>
                  </a:cubicBezTo>
                  <a:cubicBezTo>
                    <a:pt x="22983" y="2872"/>
                    <a:pt x="23076" y="2800"/>
                    <a:pt x="23053" y="2689"/>
                  </a:cubicBezTo>
                  <a:cubicBezTo>
                    <a:pt x="22927" y="2059"/>
                    <a:pt x="22790" y="1401"/>
                    <a:pt x="22420" y="861"/>
                  </a:cubicBezTo>
                  <a:cubicBezTo>
                    <a:pt x="22111" y="412"/>
                    <a:pt x="21625" y="69"/>
                    <a:pt x="21073" y="8"/>
                  </a:cubicBezTo>
                  <a:cubicBezTo>
                    <a:pt x="21025" y="3"/>
                    <a:pt x="20977" y="1"/>
                    <a:pt x="20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5"/>
            <p:cNvSpPr/>
            <p:nvPr/>
          </p:nvSpPr>
          <p:spPr>
            <a:xfrm>
              <a:off x="1924400" y="1572750"/>
              <a:ext cx="314275" cy="295675"/>
            </a:xfrm>
            <a:custGeom>
              <a:avLst/>
              <a:gdLst/>
              <a:ahLst/>
              <a:cxnLst/>
              <a:rect l="l" t="t" r="r" b="b"/>
              <a:pathLst>
                <a:path w="12571" h="11827" extrusionOk="0">
                  <a:moveTo>
                    <a:pt x="757" y="1"/>
                  </a:moveTo>
                  <a:cubicBezTo>
                    <a:pt x="572" y="1"/>
                    <a:pt x="400" y="45"/>
                    <a:pt x="271" y="176"/>
                  </a:cubicBezTo>
                  <a:cubicBezTo>
                    <a:pt x="1" y="455"/>
                    <a:pt x="129" y="913"/>
                    <a:pt x="274" y="1274"/>
                  </a:cubicBezTo>
                  <a:cubicBezTo>
                    <a:pt x="523" y="1894"/>
                    <a:pt x="795" y="2543"/>
                    <a:pt x="1324" y="2949"/>
                  </a:cubicBezTo>
                  <a:cubicBezTo>
                    <a:pt x="1601" y="3162"/>
                    <a:pt x="1929" y="3291"/>
                    <a:pt x="2257" y="3406"/>
                  </a:cubicBezTo>
                  <a:cubicBezTo>
                    <a:pt x="3352" y="3792"/>
                    <a:pt x="4495" y="4043"/>
                    <a:pt x="5651" y="4148"/>
                  </a:cubicBezTo>
                  <a:cubicBezTo>
                    <a:pt x="6088" y="4187"/>
                    <a:pt x="6535" y="4208"/>
                    <a:pt x="6948" y="4359"/>
                  </a:cubicBezTo>
                  <a:cubicBezTo>
                    <a:pt x="7747" y="4648"/>
                    <a:pt x="8311" y="5385"/>
                    <a:pt x="8631" y="6171"/>
                  </a:cubicBezTo>
                  <a:cubicBezTo>
                    <a:pt x="8954" y="6957"/>
                    <a:pt x="9076" y="7808"/>
                    <a:pt x="9273" y="8635"/>
                  </a:cubicBezTo>
                  <a:cubicBezTo>
                    <a:pt x="9469" y="9462"/>
                    <a:pt x="9759" y="10299"/>
                    <a:pt x="10340" y="10917"/>
                  </a:cubicBezTo>
                  <a:cubicBezTo>
                    <a:pt x="10815" y="11421"/>
                    <a:pt x="11475" y="11749"/>
                    <a:pt x="12164" y="11826"/>
                  </a:cubicBezTo>
                  <a:lnTo>
                    <a:pt x="12571" y="11695"/>
                  </a:lnTo>
                  <a:cubicBezTo>
                    <a:pt x="12272" y="11432"/>
                    <a:pt x="12192" y="11004"/>
                    <a:pt x="12155" y="10609"/>
                  </a:cubicBezTo>
                  <a:cubicBezTo>
                    <a:pt x="11959" y="8535"/>
                    <a:pt x="12421" y="6384"/>
                    <a:pt x="11812" y="4391"/>
                  </a:cubicBezTo>
                  <a:cubicBezTo>
                    <a:pt x="11136" y="2173"/>
                    <a:pt x="9065" y="451"/>
                    <a:pt x="6763" y="188"/>
                  </a:cubicBezTo>
                  <a:cubicBezTo>
                    <a:pt x="6485" y="156"/>
                    <a:pt x="6207" y="144"/>
                    <a:pt x="5928" y="144"/>
                  </a:cubicBezTo>
                  <a:cubicBezTo>
                    <a:pt x="4974" y="144"/>
                    <a:pt x="4014" y="288"/>
                    <a:pt x="3058" y="288"/>
                  </a:cubicBezTo>
                  <a:cubicBezTo>
                    <a:pt x="2906" y="288"/>
                    <a:pt x="2754" y="284"/>
                    <a:pt x="2603" y="276"/>
                  </a:cubicBezTo>
                  <a:cubicBezTo>
                    <a:pt x="2176" y="251"/>
                    <a:pt x="1751" y="190"/>
                    <a:pt x="1335" y="91"/>
                  </a:cubicBezTo>
                  <a:cubicBezTo>
                    <a:pt x="1151" y="47"/>
                    <a:pt x="94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5"/>
            <p:cNvSpPr/>
            <p:nvPr/>
          </p:nvSpPr>
          <p:spPr>
            <a:xfrm>
              <a:off x="2301600" y="1582475"/>
              <a:ext cx="79675" cy="178225"/>
            </a:xfrm>
            <a:custGeom>
              <a:avLst/>
              <a:gdLst/>
              <a:ahLst/>
              <a:cxnLst/>
              <a:rect l="l" t="t" r="r" b="b"/>
              <a:pathLst>
                <a:path w="3187" h="7129" extrusionOk="0">
                  <a:moveTo>
                    <a:pt x="1020" y="1"/>
                  </a:moveTo>
                  <a:cubicBezTo>
                    <a:pt x="678" y="1"/>
                    <a:pt x="337" y="29"/>
                    <a:pt x="0" y="85"/>
                  </a:cubicBezTo>
                  <a:cubicBezTo>
                    <a:pt x="393" y="512"/>
                    <a:pt x="792" y="947"/>
                    <a:pt x="1037" y="1471"/>
                  </a:cubicBezTo>
                  <a:cubicBezTo>
                    <a:pt x="1424" y="2301"/>
                    <a:pt x="1384" y="3257"/>
                    <a:pt x="1386" y="4173"/>
                  </a:cubicBezTo>
                  <a:cubicBezTo>
                    <a:pt x="1388" y="4516"/>
                    <a:pt x="1394" y="4869"/>
                    <a:pt x="1436" y="5215"/>
                  </a:cubicBezTo>
                  <a:cubicBezTo>
                    <a:pt x="1455" y="5775"/>
                    <a:pt x="1566" y="6331"/>
                    <a:pt x="1852" y="6808"/>
                  </a:cubicBezTo>
                  <a:cubicBezTo>
                    <a:pt x="1943" y="6958"/>
                    <a:pt x="2070" y="7111"/>
                    <a:pt x="2245" y="7128"/>
                  </a:cubicBezTo>
                  <a:cubicBezTo>
                    <a:pt x="2216" y="6474"/>
                    <a:pt x="2206" y="5817"/>
                    <a:pt x="2216" y="5160"/>
                  </a:cubicBezTo>
                  <a:cubicBezTo>
                    <a:pt x="2488" y="4257"/>
                    <a:pt x="2805" y="3371"/>
                    <a:pt x="3017" y="2445"/>
                  </a:cubicBezTo>
                  <a:cubicBezTo>
                    <a:pt x="3106" y="2053"/>
                    <a:pt x="3186" y="1653"/>
                    <a:pt x="3140" y="1254"/>
                  </a:cubicBezTo>
                  <a:cubicBezTo>
                    <a:pt x="3094" y="856"/>
                    <a:pt x="2899" y="455"/>
                    <a:pt x="2551" y="253"/>
                  </a:cubicBezTo>
                  <a:cubicBezTo>
                    <a:pt x="2370" y="148"/>
                    <a:pt x="2160" y="104"/>
                    <a:pt x="1953" y="72"/>
                  </a:cubicBezTo>
                  <a:cubicBezTo>
                    <a:pt x="1644" y="24"/>
                    <a:pt x="1332" y="1"/>
                    <a:pt x="1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5"/>
            <p:cNvSpPr/>
            <p:nvPr/>
          </p:nvSpPr>
          <p:spPr>
            <a:xfrm>
              <a:off x="2187825" y="1585050"/>
              <a:ext cx="128025" cy="265525"/>
            </a:xfrm>
            <a:custGeom>
              <a:avLst/>
              <a:gdLst/>
              <a:ahLst/>
              <a:cxnLst/>
              <a:rect l="l" t="t" r="r" b="b"/>
              <a:pathLst>
                <a:path w="5121" h="10621" extrusionOk="0">
                  <a:moveTo>
                    <a:pt x="1" y="1"/>
                  </a:moveTo>
                  <a:lnTo>
                    <a:pt x="1" y="1"/>
                  </a:lnTo>
                  <a:cubicBezTo>
                    <a:pt x="170" y="404"/>
                    <a:pt x="536" y="679"/>
                    <a:pt x="856" y="977"/>
                  </a:cubicBezTo>
                  <a:cubicBezTo>
                    <a:pt x="1767" y="1832"/>
                    <a:pt x="2375" y="3004"/>
                    <a:pt x="2548" y="4240"/>
                  </a:cubicBezTo>
                  <a:cubicBezTo>
                    <a:pt x="2626" y="4800"/>
                    <a:pt x="2619" y="5370"/>
                    <a:pt x="2610" y="5936"/>
                  </a:cubicBezTo>
                  <a:cubicBezTo>
                    <a:pt x="2604" y="6412"/>
                    <a:pt x="2596" y="6885"/>
                    <a:pt x="2589" y="7361"/>
                  </a:cubicBezTo>
                  <a:cubicBezTo>
                    <a:pt x="2580" y="8017"/>
                    <a:pt x="2574" y="8698"/>
                    <a:pt x="2835" y="9301"/>
                  </a:cubicBezTo>
                  <a:cubicBezTo>
                    <a:pt x="2917" y="9491"/>
                    <a:pt x="3360" y="10003"/>
                    <a:pt x="3723" y="10223"/>
                  </a:cubicBezTo>
                  <a:lnTo>
                    <a:pt x="3831" y="10327"/>
                  </a:lnTo>
                  <a:cubicBezTo>
                    <a:pt x="3916" y="10408"/>
                    <a:pt x="4006" y="10491"/>
                    <a:pt x="4111" y="10543"/>
                  </a:cubicBezTo>
                  <a:cubicBezTo>
                    <a:pt x="4240" y="10606"/>
                    <a:pt x="4384" y="10620"/>
                    <a:pt x="4529" y="10620"/>
                  </a:cubicBezTo>
                  <a:cubicBezTo>
                    <a:pt x="4583" y="10620"/>
                    <a:pt x="4637" y="10618"/>
                    <a:pt x="4690" y="10616"/>
                  </a:cubicBezTo>
                  <a:cubicBezTo>
                    <a:pt x="4684" y="10483"/>
                    <a:pt x="4630" y="10359"/>
                    <a:pt x="4581" y="10237"/>
                  </a:cubicBezTo>
                  <a:cubicBezTo>
                    <a:pt x="4417" y="9831"/>
                    <a:pt x="4278" y="9417"/>
                    <a:pt x="4160" y="8995"/>
                  </a:cubicBezTo>
                  <a:cubicBezTo>
                    <a:pt x="4160" y="8918"/>
                    <a:pt x="4162" y="8841"/>
                    <a:pt x="4170" y="8764"/>
                  </a:cubicBezTo>
                  <a:cubicBezTo>
                    <a:pt x="4216" y="8338"/>
                    <a:pt x="4310" y="7917"/>
                    <a:pt x="4423" y="7505"/>
                  </a:cubicBezTo>
                  <a:cubicBezTo>
                    <a:pt x="4687" y="6536"/>
                    <a:pt x="5047" y="5580"/>
                    <a:pt x="5100" y="4577"/>
                  </a:cubicBezTo>
                  <a:cubicBezTo>
                    <a:pt x="5121" y="4187"/>
                    <a:pt x="5093" y="3795"/>
                    <a:pt x="5056" y="3406"/>
                  </a:cubicBezTo>
                  <a:cubicBezTo>
                    <a:pt x="4995" y="2776"/>
                    <a:pt x="4897" y="2122"/>
                    <a:pt x="4536" y="1604"/>
                  </a:cubicBezTo>
                  <a:cubicBezTo>
                    <a:pt x="4232" y="1167"/>
                    <a:pt x="3762" y="866"/>
                    <a:pt x="3265" y="673"/>
                  </a:cubicBezTo>
                  <a:cubicBezTo>
                    <a:pt x="2768" y="481"/>
                    <a:pt x="2239" y="389"/>
                    <a:pt x="1715" y="298"/>
                  </a:cubicBezTo>
                  <a:cubicBezTo>
                    <a:pt x="1144" y="199"/>
                    <a:pt x="573" y="10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5"/>
            <p:cNvSpPr/>
            <p:nvPr/>
          </p:nvSpPr>
          <p:spPr>
            <a:xfrm>
              <a:off x="2190600" y="1863025"/>
              <a:ext cx="110900" cy="125875"/>
            </a:xfrm>
            <a:custGeom>
              <a:avLst/>
              <a:gdLst/>
              <a:ahLst/>
              <a:cxnLst/>
              <a:rect l="l" t="t" r="r" b="b"/>
              <a:pathLst>
                <a:path w="4436" h="5035" extrusionOk="0">
                  <a:moveTo>
                    <a:pt x="3698" y="1"/>
                  </a:moveTo>
                  <a:cubicBezTo>
                    <a:pt x="3675" y="1"/>
                    <a:pt x="3636" y="31"/>
                    <a:pt x="3574" y="95"/>
                  </a:cubicBezTo>
                  <a:cubicBezTo>
                    <a:pt x="3374" y="304"/>
                    <a:pt x="3130" y="472"/>
                    <a:pt x="2864" y="587"/>
                  </a:cubicBezTo>
                  <a:cubicBezTo>
                    <a:pt x="2625" y="690"/>
                    <a:pt x="2371" y="751"/>
                    <a:pt x="2120" y="819"/>
                  </a:cubicBezTo>
                  <a:cubicBezTo>
                    <a:pt x="1600" y="961"/>
                    <a:pt x="1088" y="1142"/>
                    <a:pt x="603" y="1380"/>
                  </a:cubicBezTo>
                  <a:cubicBezTo>
                    <a:pt x="454" y="1452"/>
                    <a:pt x="306" y="1532"/>
                    <a:pt x="192" y="1651"/>
                  </a:cubicBezTo>
                  <a:cubicBezTo>
                    <a:pt x="78" y="1769"/>
                    <a:pt x="1" y="1936"/>
                    <a:pt x="25" y="2098"/>
                  </a:cubicBezTo>
                  <a:cubicBezTo>
                    <a:pt x="58" y="2325"/>
                    <a:pt x="270" y="2482"/>
                    <a:pt x="480" y="2580"/>
                  </a:cubicBezTo>
                  <a:cubicBezTo>
                    <a:pt x="774" y="2719"/>
                    <a:pt x="1095" y="2794"/>
                    <a:pt x="1389" y="2932"/>
                  </a:cubicBezTo>
                  <a:cubicBezTo>
                    <a:pt x="1683" y="3071"/>
                    <a:pt x="1961" y="3296"/>
                    <a:pt x="2046" y="3609"/>
                  </a:cubicBezTo>
                  <a:cubicBezTo>
                    <a:pt x="2110" y="3844"/>
                    <a:pt x="2056" y="4093"/>
                    <a:pt x="2052" y="4337"/>
                  </a:cubicBezTo>
                  <a:cubicBezTo>
                    <a:pt x="2048" y="4579"/>
                    <a:pt x="2118" y="4856"/>
                    <a:pt x="2334" y="4970"/>
                  </a:cubicBezTo>
                  <a:cubicBezTo>
                    <a:pt x="2428" y="5021"/>
                    <a:pt x="2538" y="5032"/>
                    <a:pt x="2646" y="5034"/>
                  </a:cubicBezTo>
                  <a:cubicBezTo>
                    <a:pt x="2652" y="5034"/>
                    <a:pt x="2659" y="5034"/>
                    <a:pt x="2665" y="5034"/>
                  </a:cubicBezTo>
                  <a:cubicBezTo>
                    <a:pt x="2874" y="5034"/>
                    <a:pt x="3082" y="5002"/>
                    <a:pt x="3284" y="4944"/>
                  </a:cubicBezTo>
                  <a:cubicBezTo>
                    <a:pt x="3497" y="4883"/>
                    <a:pt x="3707" y="4794"/>
                    <a:pt x="3881" y="4657"/>
                  </a:cubicBezTo>
                  <a:cubicBezTo>
                    <a:pt x="4246" y="4373"/>
                    <a:pt x="4435" y="3900"/>
                    <a:pt x="4424" y="3438"/>
                  </a:cubicBezTo>
                  <a:cubicBezTo>
                    <a:pt x="4412" y="2977"/>
                    <a:pt x="4215" y="2534"/>
                    <a:pt x="3929" y="2171"/>
                  </a:cubicBezTo>
                  <a:cubicBezTo>
                    <a:pt x="3713" y="1899"/>
                    <a:pt x="3429" y="1628"/>
                    <a:pt x="3428" y="1281"/>
                  </a:cubicBezTo>
                  <a:cubicBezTo>
                    <a:pt x="3427" y="1070"/>
                    <a:pt x="3533" y="878"/>
                    <a:pt x="3607" y="680"/>
                  </a:cubicBezTo>
                  <a:cubicBezTo>
                    <a:pt x="3664" y="522"/>
                    <a:pt x="3702" y="357"/>
                    <a:pt x="3718" y="191"/>
                  </a:cubicBezTo>
                  <a:cubicBezTo>
                    <a:pt x="3730" y="66"/>
                    <a:pt x="3731" y="1"/>
                    <a:pt x="3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5"/>
            <p:cNvSpPr/>
            <p:nvPr/>
          </p:nvSpPr>
          <p:spPr>
            <a:xfrm>
              <a:off x="2264750" y="1602750"/>
              <a:ext cx="1550" cy="2450"/>
            </a:xfrm>
            <a:custGeom>
              <a:avLst/>
              <a:gdLst/>
              <a:ahLst/>
              <a:cxnLst/>
              <a:rect l="l" t="t" r="r" b="b"/>
              <a:pathLst>
                <a:path w="62" h="98" extrusionOk="0">
                  <a:moveTo>
                    <a:pt x="1" y="1"/>
                  </a:moveTo>
                  <a:cubicBezTo>
                    <a:pt x="21" y="33"/>
                    <a:pt x="41" y="66"/>
                    <a:pt x="61" y="98"/>
                  </a:cubicBezTo>
                  <a:lnTo>
                    <a:pt x="38" y="28"/>
                  </a:lnTo>
                  <a:cubicBezTo>
                    <a:pt x="26" y="19"/>
                    <a:pt x="14" y="10"/>
                    <a:pt x="1" y="1"/>
                  </a:cubicBezTo>
                  <a:close/>
                </a:path>
              </a:pathLst>
            </a:custGeom>
            <a:solidFill>
              <a:srgbClr val="3D3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5"/>
            <p:cNvSpPr/>
            <p:nvPr/>
          </p:nvSpPr>
          <p:spPr>
            <a:xfrm>
              <a:off x="2152875" y="1982850"/>
              <a:ext cx="268650" cy="163425"/>
            </a:xfrm>
            <a:custGeom>
              <a:avLst/>
              <a:gdLst/>
              <a:ahLst/>
              <a:cxnLst/>
              <a:rect l="l" t="t" r="r" b="b"/>
              <a:pathLst>
                <a:path w="10746" h="6537" fill="none" extrusionOk="0">
                  <a:moveTo>
                    <a:pt x="0" y="6537"/>
                  </a:moveTo>
                  <a:cubicBezTo>
                    <a:pt x="1080" y="5231"/>
                    <a:pt x="2301" y="3983"/>
                    <a:pt x="3833" y="3259"/>
                  </a:cubicBezTo>
                  <a:cubicBezTo>
                    <a:pt x="5707" y="2375"/>
                    <a:pt x="7955" y="2313"/>
                    <a:pt x="9619" y="1081"/>
                  </a:cubicBezTo>
                  <a:cubicBezTo>
                    <a:pt x="10039" y="771"/>
                    <a:pt x="10405" y="395"/>
                    <a:pt x="107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5"/>
            <p:cNvSpPr/>
            <p:nvPr/>
          </p:nvSpPr>
          <p:spPr>
            <a:xfrm>
              <a:off x="2160850" y="2144875"/>
              <a:ext cx="304100" cy="22150"/>
            </a:xfrm>
            <a:custGeom>
              <a:avLst/>
              <a:gdLst/>
              <a:ahLst/>
              <a:cxnLst/>
              <a:rect l="l" t="t" r="r" b="b"/>
              <a:pathLst>
                <a:path w="12164" h="886" fill="none" extrusionOk="0">
                  <a:moveTo>
                    <a:pt x="1" y="558"/>
                  </a:moveTo>
                  <a:cubicBezTo>
                    <a:pt x="2044" y="440"/>
                    <a:pt x="4086" y="703"/>
                    <a:pt x="6130" y="795"/>
                  </a:cubicBezTo>
                  <a:cubicBezTo>
                    <a:pt x="8174" y="885"/>
                    <a:pt x="10278" y="792"/>
                    <a:pt x="1216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5"/>
            <p:cNvSpPr/>
            <p:nvPr/>
          </p:nvSpPr>
          <p:spPr>
            <a:xfrm>
              <a:off x="2058000" y="2120825"/>
              <a:ext cx="31800" cy="43950"/>
            </a:xfrm>
            <a:custGeom>
              <a:avLst/>
              <a:gdLst/>
              <a:ahLst/>
              <a:cxnLst/>
              <a:rect l="l" t="t" r="r" b="b"/>
              <a:pathLst>
                <a:path w="1272" h="1758" fill="none" extrusionOk="0">
                  <a:moveTo>
                    <a:pt x="21" y="0"/>
                  </a:moveTo>
                  <a:cubicBezTo>
                    <a:pt x="1" y="207"/>
                    <a:pt x="14" y="417"/>
                    <a:pt x="52" y="622"/>
                  </a:cubicBezTo>
                  <a:cubicBezTo>
                    <a:pt x="89" y="828"/>
                    <a:pt x="151" y="1032"/>
                    <a:pt x="269" y="1204"/>
                  </a:cubicBezTo>
                  <a:cubicBezTo>
                    <a:pt x="379" y="1366"/>
                    <a:pt x="537" y="1492"/>
                    <a:pt x="712" y="1582"/>
                  </a:cubicBezTo>
                  <a:cubicBezTo>
                    <a:pt x="887" y="1671"/>
                    <a:pt x="1077" y="1726"/>
                    <a:pt x="1271" y="175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5"/>
            <p:cNvSpPr/>
            <p:nvPr/>
          </p:nvSpPr>
          <p:spPr>
            <a:xfrm>
              <a:off x="2094225" y="1986225"/>
              <a:ext cx="107300" cy="146475"/>
            </a:xfrm>
            <a:custGeom>
              <a:avLst/>
              <a:gdLst/>
              <a:ahLst/>
              <a:cxnLst/>
              <a:rect l="l" t="t" r="r" b="b"/>
              <a:pathLst>
                <a:path w="4292" h="5859" fill="none" extrusionOk="0">
                  <a:moveTo>
                    <a:pt x="1" y="5858"/>
                  </a:moveTo>
                  <a:cubicBezTo>
                    <a:pt x="461" y="5740"/>
                    <a:pt x="806" y="5342"/>
                    <a:pt x="1006" y="4911"/>
                  </a:cubicBezTo>
                  <a:cubicBezTo>
                    <a:pt x="1206" y="4477"/>
                    <a:pt x="1291" y="4003"/>
                    <a:pt x="1424" y="3545"/>
                  </a:cubicBezTo>
                  <a:cubicBezTo>
                    <a:pt x="1596" y="2949"/>
                    <a:pt x="1853" y="2378"/>
                    <a:pt x="2183" y="1853"/>
                  </a:cubicBezTo>
                  <a:cubicBezTo>
                    <a:pt x="2357" y="1575"/>
                    <a:pt x="2556" y="1307"/>
                    <a:pt x="2807" y="1096"/>
                  </a:cubicBezTo>
                  <a:cubicBezTo>
                    <a:pt x="3281" y="698"/>
                    <a:pt x="3933" y="505"/>
                    <a:pt x="429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5"/>
            <p:cNvSpPr/>
            <p:nvPr/>
          </p:nvSpPr>
          <p:spPr>
            <a:xfrm>
              <a:off x="2044675" y="1923375"/>
              <a:ext cx="115350" cy="119500"/>
            </a:xfrm>
            <a:custGeom>
              <a:avLst/>
              <a:gdLst/>
              <a:ahLst/>
              <a:cxnLst/>
              <a:rect l="l" t="t" r="r" b="b"/>
              <a:pathLst>
                <a:path w="4614" h="4780" fill="none" extrusionOk="0">
                  <a:moveTo>
                    <a:pt x="0" y="4410"/>
                  </a:moveTo>
                  <a:cubicBezTo>
                    <a:pt x="38" y="4504"/>
                    <a:pt x="79" y="4601"/>
                    <a:pt x="152" y="4671"/>
                  </a:cubicBezTo>
                  <a:cubicBezTo>
                    <a:pt x="226" y="4742"/>
                    <a:pt x="340" y="4779"/>
                    <a:pt x="429" y="4733"/>
                  </a:cubicBezTo>
                  <a:cubicBezTo>
                    <a:pt x="501" y="4696"/>
                    <a:pt x="541" y="4617"/>
                    <a:pt x="572" y="4543"/>
                  </a:cubicBezTo>
                  <a:cubicBezTo>
                    <a:pt x="761" y="4100"/>
                    <a:pt x="859" y="3623"/>
                    <a:pt x="974" y="3156"/>
                  </a:cubicBezTo>
                  <a:cubicBezTo>
                    <a:pt x="1090" y="2688"/>
                    <a:pt x="1224" y="2216"/>
                    <a:pt x="1477" y="1806"/>
                  </a:cubicBezTo>
                  <a:cubicBezTo>
                    <a:pt x="1731" y="1397"/>
                    <a:pt x="2117" y="1048"/>
                    <a:pt x="2586" y="936"/>
                  </a:cubicBezTo>
                  <a:cubicBezTo>
                    <a:pt x="2769" y="892"/>
                    <a:pt x="2957" y="885"/>
                    <a:pt x="3145" y="865"/>
                  </a:cubicBezTo>
                  <a:cubicBezTo>
                    <a:pt x="3447" y="832"/>
                    <a:pt x="3743" y="762"/>
                    <a:pt x="4029" y="659"/>
                  </a:cubicBezTo>
                  <a:cubicBezTo>
                    <a:pt x="4136" y="621"/>
                    <a:pt x="4242" y="577"/>
                    <a:pt x="4328" y="504"/>
                  </a:cubicBezTo>
                  <a:cubicBezTo>
                    <a:pt x="4477" y="378"/>
                    <a:pt x="4549" y="186"/>
                    <a:pt x="4614"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5"/>
            <p:cNvSpPr/>
            <p:nvPr/>
          </p:nvSpPr>
          <p:spPr>
            <a:xfrm>
              <a:off x="1973225" y="2006625"/>
              <a:ext cx="41050" cy="159350"/>
            </a:xfrm>
            <a:custGeom>
              <a:avLst/>
              <a:gdLst/>
              <a:ahLst/>
              <a:cxnLst/>
              <a:rect l="l" t="t" r="r" b="b"/>
              <a:pathLst>
                <a:path w="1642" h="6374" fill="none" extrusionOk="0">
                  <a:moveTo>
                    <a:pt x="1642" y="0"/>
                  </a:moveTo>
                  <a:cubicBezTo>
                    <a:pt x="1323" y="294"/>
                    <a:pt x="925" y="483"/>
                    <a:pt x="569" y="731"/>
                  </a:cubicBezTo>
                  <a:cubicBezTo>
                    <a:pt x="414" y="839"/>
                    <a:pt x="264" y="961"/>
                    <a:pt x="170" y="1126"/>
                  </a:cubicBezTo>
                  <a:cubicBezTo>
                    <a:pt x="63" y="1311"/>
                    <a:pt x="38" y="1533"/>
                    <a:pt x="38" y="1746"/>
                  </a:cubicBezTo>
                  <a:cubicBezTo>
                    <a:pt x="38" y="2046"/>
                    <a:pt x="80" y="2346"/>
                    <a:pt x="163" y="2634"/>
                  </a:cubicBezTo>
                  <a:cubicBezTo>
                    <a:pt x="310" y="3144"/>
                    <a:pt x="582" y="3610"/>
                    <a:pt x="718" y="4121"/>
                  </a:cubicBezTo>
                  <a:cubicBezTo>
                    <a:pt x="805" y="4451"/>
                    <a:pt x="835" y="4797"/>
                    <a:pt x="803" y="5138"/>
                  </a:cubicBezTo>
                  <a:cubicBezTo>
                    <a:pt x="778" y="5397"/>
                    <a:pt x="718" y="5658"/>
                    <a:pt x="587" y="5884"/>
                  </a:cubicBezTo>
                  <a:cubicBezTo>
                    <a:pt x="456" y="6110"/>
                    <a:pt x="250" y="6299"/>
                    <a:pt x="0" y="637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5"/>
            <p:cNvSpPr/>
            <p:nvPr/>
          </p:nvSpPr>
          <p:spPr>
            <a:xfrm>
              <a:off x="1954550" y="1930300"/>
              <a:ext cx="67425" cy="49350"/>
            </a:xfrm>
            <a:custGeom>
              <a:avLst/>
              <a:gdLst/>
              <a:ahLst/>
              <a:cxnLst/>
              <a:rect l="l" t="t" r="r" b="b"/>
              <a:pathLst>
                <a:path w="2697" h="1974" fill="none" extrusionOk="0">
                  <a:moveTo>
                    <a:pt x="2697" y="1617"/>
                  </a:moveTo>
                  <a:cubicBezTo>
                    <a:pt x="2580" y="1709"/>
                    <a:pt x="2461" y="1804"/>
                    <a:pt x="2326" y="1870"/>
                  </a:cubicBezTo>
                  <a:cubicBezTo>
                    <a:pt x="2191" y="1935"/>
                    <a:pt x="2038" y="1973"/>
                    <a:pt x="1890" y="1944"/>
                  </a:cubicBezTo>
                  <a:cubicBezTo>
                    <a:pt x="1700" y="1908"/>
                    <a:pt x="1541" y="1769"/>
                    <a:pt x="1443" y="1600"/>
                  </a:cubicBezTo>
                  <a:cubicBezTo>
                    <a:pt x="1346" y="1434"/>
                    <a:pt x="1300" y="1240"/>
                    <a:pt x="1267" y="1049"/>
                  </a:cubicBezTo>
                  <a:cubicBezTo>
                    <a:pt x="1234" y="858"/>
                    <a:pt x="1211" y="664"/>
                    <a:pt x="1151" y="480"/>
                  </a:cubicBezTo>
                  <a:cubicBezTo>
                    <a:pt x="1112" y="356"/>
                    <a:pt x="1053" y="233"/>
                    <a:pt x="956" y="144"/>
                  </a:cubicBezTo>
                  <a:cubicBezTo>
                    <a:pt x="862" y="53"/>
                    <a:pt x="724" y="0"/>
                    <a:pt x="596" y="28"/>
                  </a:cubicBezTo>
                  <a:cubicBezTo>
                    <a:pt x="523" y="44"/>
                    <a:pt x="460" y="84"/>
                    <a:pt x="395" y="121"/>
                  </a:cubicBezTo>
                  <a:cubicBezTo>
                    <a:pt x="331" y="159"/>
                    <a:pt x="261" y="195"/>
                    <a:pt x="187" y="200"/>
                  </a:cubicBezTo>
                  <a:cubicBezTo>
                    <a:pt x="112" y="206"/>
                    <a:pt x="30" y="172"/>
                    <a:pt x="0" y="1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5"/>
            <p:cNvSpPr/>
            <p:nvPr/>
          </p:nvSpPr>
          <p:spPr>
            <a:xfrm>
              <a:off x="2036375" y="1875875"/>
              <a:ext cx="84125" cy="52450"/>
            </a:xfrm>
            <a:custGeom>
              <a:avLst/>
              <a:gdLst/>
              <a:ahLst/>
              <a:cxnLst/>
              <a:rect l="l" t="t" r="r" b="b"/>
              <a:pathLst>
                <a:path w="3365" h="2098" fill="none" extrusionOk="0">
                  <a:moveTo>
                    <a:pt x="3364" y="125"/>
                  </a:moveTo>
                  <a:cubicBezTo>
                    <a:pt x="3012" y="304"/>
                    <a:pt x="2589" y="242"/>
                    <a:pt x="2202" y="165"/>
                  </a:cubicBezTo>
                  <a:cubicBezTo>
                    <a:pt x="1813" y="88"/>
                    <a:pt x="1402" y="0"/>
                    <a:pt x="1031" y="138"/>
                  </a:cubicBezTo>
                  <a:cubicBezTo>
                    <a:pt x="823" y="215"/>
                    <a:pt x="641" y="363"/>
                    <a:pt x="522" y="550"/>
                  </a:cubicBezTo>
                  <a:cubicBezTo>
                    <a:pt x="331" y="848"/>
                    <a:pt x="309" y="1219"/>
                    <a:pt x="210" y="1560"/>
                  </a:cubicBezTo>
                  <a:cubicBezTo>
                    <a:pt x="157" y="1745"/>
                    <a:pt x="78" y="1921"/>
                    <a:pt x="1" y="209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5"/>
            <p:cNvSpPr/>
            <p:nvPr/>
          </p:nvSpPr>
          <p:spPr>
            <a:xfrm>
              <a:off x="2261825" y="1871225"/>
              <a:ext cx="22225" cy="103350"/>
            </a:xfrm>
            <a:custGeom>
              <a:avLst/>
              <a:gdLst/>
              <a:ahLst/>
              <a:cxnLst/>
              <a:rect l="l" t="t" r="r" b="b"/>
              <a:pathLst>
                <a:path w="889" h="4134" fill="none" extrusionOk="0">
                  <a:moveTo>
                    <a:pt x="714" y="0"/>
                  </a:moveTo>
                  <a:cubicBezTo>
                    <a:pt x="643" y="371"/>
                    <a:pt x="201" y="568"/>
                    <a:pt x="86" y="929"/>
                  </a:cubicBezTo>
                  <a:cubicBezTo>
                    <a:pt x="0" y="1193"/>
                    <a:pt x="111" y="1479"/>
                    <a:pt x="265" y="1708"/>
                  </a:cubicBezTo>
                  <a:cubicBezTo>
                    <a:pt x="417" y="1939"/>
                    <a:pt x="613" y="2142"/>
                    <a:pt x="732" y="2391"/>
                  </a:cubicBezTo>
                  <a:cubicBezTo>
                    <a:pt x="871" y="2685"/>
                    <a:pt x="888" y="3031"/>
                    <a:pt x="796" y="3342"/>
                  </a:cubicBezTo>
                  <a:cubicBezTo>
                    <a:pt x="703" y="3655"/>
                    <a:pt x="506" y="3931"/>
                    <a:pt x="251" y="4134"/>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5"/>
            <p:cNvSpPr/>
            <p:nvPr/>
          </p:nvSpPr>
          <p:spPr>
            <a:xfrm>
              <a:off x="2301700" y="1860425"/>
              <a:ext cx="139075" cy="71775"/>
            </a:xfrm>
            <a:custGeom>
              <a:avLst/>
              <a:gdLst/>
              <a:ahLst/>
              <a:cxnLst/>
              <a:rect l="l" t="t" r="r" b="b"/>
              <a:pathLst>
                <a:path w="5563" h="2871" fill="none" extrusionOk="0">
                  <a:moveTo>
                    <a:pt x="28" y="1"/>
                  </a:moveTo>
                  <a:cubicBezTo>
                    <a:pt x="0" y="392"/>
                    <a:pt x="80" y="782"/>
                    <a:pt x="158" y="1167"/>
                  </a:cubicBezTo>
                  <a:cubicBezTo>
                    <a:pt x="229" y="1516"/>
                    <a:pt x="305" y="1872"/>
                    <a:pt x="502" y="2168"/>
                  </a:cubicBezTo>
                  <a:cubicBezTo>
                    <a:pt x="789" y="2596"/>
                    <a:pt x="1308" y="2832"/>
                    <a:pt x="1822" y="2852"/>
                  </a:cubicBezTo>
                  <a:cubicBezTo>
                    <a:pt x="2335" y="2870"/>
                    <a:pt x="2842" y="2693"/>
                    <a:pt x="3284" y="2429"/>
                  </a:cubicBezTo>
                  <a:cubicBezTo>
                    <a:pt x="3651" y="2210"/>
                    <a:pt x="3981" y="1933"/>
                    <a:pt x="4349" y="1712"/>
                  </a:cubicBezTo>
                  <a:cubicBezTo>
                    <a:pt x="4715" y="1491"/>
                    <a:pt x="5137" y="1326"/>
                    <a:pt x="5562" y="1368"/>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5"/>
            <p:cNvSpPr/>
            <p:nvPr/>
          </p:nvSpPr>
          <p:spPr>
            <a:xfrm>
              <a:off x="2323175" y="1787100"/>
              <a:ext cx="155250" cy="53400"/>
            </a:xfrm>
            <a:custGeom>
              <a:avLst/>
              <a:gdLst/>
              <a:ahLst/>
              <a:cxnLst/>
              <a:rect l="l" t="t" r="r" b="b"/>
              <a:pathLst>
                <a:path w="6210" h="2136" fill="none" extrusionOk="0">
                  <a:moveTo>
                    <a:pt x="1" y="2135"/>
                  </a:moveTo>
                  <a:cubicBezTo>
                    <a:pt x="391" y="2133"/>
                    <a:pt x="803" y="2101"/>
                    <a:pt x="1123" y="1876"/>
                  </a:cubicBezTo>
                  <a:cubicBezTo>
                    <a:pt x="1290" y="1759"/>
                    <a:pt x="1419" y="1596"/>
                    <a:pt x="1554" y="1444"/>
                  </a:cubicBezTo>
                  <a:cubicBezTo>
                    <a:pt x="1913" y="1038"/>
                    <a:pt x="2329" y="683"/>
                    <a:pt x="2787" y="394"/>
                  </a:cubicBezTo>
                  <a:cubicBezTo>
                    <a:pt x="3122" y="182"/>
                    <a:pt x="3497" y="1"/>
                    <a:pt x="3895" y="7"/>
                  </a:cubicBezTo>
                  <a:cubicBezTo>
                    <a:pt x="4340" y="15"/>
                    <a:pt x="4756" y="266"/>
                    <a:pt x="5048" y="602"/>
                  </a:cubicBezTo>
                  <a:cubicBezTo>
                    <a:pt x="5208" y="788"/>
                    <a:pt x="5339" y="1003"/>
                    <a:pt x="5529" y="1161"/>
                  </a:cubicBezTo>
                  <a:cubicBezTo>
                    <a:pt x="5717" y="1319"/>
                    <a:pt x="5989" y="1413"/>
                    <a:pt x="6210" y="1305"/>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5"/>
            <p:cNvSpPr/>
            <p:nvPr/>
          </p:nvSpPr>
          <p:spPr>
            <a:xfrm>
              <a:off x="2386225" y="1704575"/>
              <a:ext cx="109150" cy="42800"/>
            </a:xfrm>
            <a:custGeom>
              <a:avLst/>
              <a:gdLst/>
              <a:ahLst/>
              <a:cxnLst/>
              <a:rect l="l" t="t" r="r" b="b"/>
              <a:pathLst>
                <a:path w="4366" h="1712" fill="none" extrusionOk="0">
                  <a:moveTo>
                    <a:pt x="4365" y="1017"/>
                  </a:moveTo>
                  <a:cubicBezTo>
                    <a:pt x="4041" y="1112"/>
                    <a:pt x="3696" y="952"/>
                    <a:pt x="3426" y="749"/>
                  </a:cubicBezTo>
                  <a:cubicBezTo>
                    <a:pt x="3157" y="546"/>
                    <a:pt x="2919" y="294"/>
                    <a:pt x="2612" y="153"/>
                  </a:cubicBezTo>
                  <a:cubicBezTo>
                    <a:pt x="2306" y="13"/>
                    <a:pt x="1944" y="1"/>
                    <a:pt x="1629" y="117"/>
                  </a:cubicBezTo>
                  <a:cubicBezTo>
                    <a:pt x="1270" y="250"/>
                    <a:pt x="988" y="537"/>
                    <a:pt x="748" y="836"/>
                  </a:cubicBezTo>
                  <a:cubicBezTo>
                    <a:pt x="507" y="1136"/>
                    <a:pt x="290" y="1460"/>
                    <a:pt x="1" y="1712"/>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5"/>
            <p:cNvSpPr/>
            <p:nvPr/>
          </p:nvSpPr>
          <p:spPr>
            <a:xfrm>
              <a:off x="1976475" y="1727650"/>
              <a:ext cx="236800" cy="143100"/>
            </a:xfrm>
            <a:custGeom>
              <a:avLst/>
              <a:gdLst/>
              <a:ahLst/>
              <a:cxnLst/>
              <a:rect l="l" t="t" r="r" b="b"/>
              <a:pathLst>
                <a:path w="9472" h="5724" fill="none" extrusionOk="0">
                  <a:moveTo>
                    <a:pt x="1" y="35"/>
                  </a:moveTo>
                  <a:cubicBezTo>
                    <a:pt x="676" y="1"/>
                    <a:pt x="1356" y="66"/>
                    <a:pt x="2012" y="229"/>
                  </a:cubicBezTo>
                  <a:cubicBezTo>
                    <a:pt x="2358" y="313"/>
                    <a:pt x="2701" y="427"/>
                    <a:pt x="3002" y="617"/>
                  </a:cubicBezTo>
                  <a:cubicBezTo>
                    <a:pt x="3367" y="848"/>
                    <a:pt x="3653" y="1182"/>
                    <a:pt x="3922" y="1520"/>
                  </a:cubicBezTo>
                  <a:cubicBezTo>
                    <a:pt x="4219" y="1892"/>
                    <a:pt x="4502" y="2275"/>
                    <a:pt x="4771" y="2667"/>
                  </a:cubicBezTo>
                  <a:cubicBezTo>
                    <a:pt x="5068" y="3100"/>
                    <a:pt x="5352" y="3551"/>
                    <a:pt x="5742" y="3904"/>
                  </a:cubicBezTo>
                  <a:cubicBezTo>
                    <a:pt x="6045" y="4178"/>
                    <a:pt x="6402" y="4384"/>
                    <a:pt x="6757" y="4588"/>
                  </a:cubicBezTo>
                  <a:cubicBezTo>
                    <a:pt x="7612" y="5081"/>
                    <a:pt x="8495" y="5580"/>
                    <a:pt x="9471" y="5724"/>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5"/>
            <p:cNvSpPr/>
            <p:nvPr/>
          </p:nvSpPr>
          <p:spPr>
            <a:xfrm>
              <a:off x="1995100" y="1620325"/>
              <a:ext cx="218550" cy="229900"/>
            </a:xfrm>
            <a:custGeom>
              <a:avLst/>
              <a:gdLst/>
              <a:ahLst/>
              <a:cxnLst/>
              <a:rect l="l" t="t" r="r" b="b"/>
              <a:pathLst>
                <a:path w="8742" h="9196" fill="none" extrusionOk="0">
                  <a:moveTo>
                    <a:pt x="8742" y="9196"/>
                  </a:moveTo>
                  <a:cubicBezTo>
                    <a:pt x="8364" y="9071"/>
                    <a:pt x="8054" y="8787"/>
                    <a:pt x="7842" y="8450"/>
                  </a:cubicBezTo>
                  <a:cubicBezTo>
                    <a:pt x="7631" y="8113"/>
                    <a:pt x="7508" y="7727"/>
                    <a:pt x="7422" y="7340"/>
                  </a:cubicBezTo>
                  <a:cubicBezTo>
                    <a:pt x="7213" y="6390"/>
                    <a:pt x="7209" y="5408"/>
                    <a:pt x="7055" y="4447"/>
                  </a:cubicBezTo>
                  <a:cubicBezTo>
                    <a:pt x="6900" y="3487"/>
                    <a:pt x="6563" y="2504"/>
                    <a:pt x="5834" y="1861"/>
                  </a:cubicBezTo>
                  <a:cubicBezTo>
                    <a:pt x="5060" y="1176"/>
                    <a:pt x="3977" y="983"/>
                    <a:pt x="2952" y="849"/>
                  </a:cubicBezTo>
                  <a:cubicBezTo>
                    <a:pt x="1927" y="713"/>
                    <a:pt x="849" y="590"/>
                    <a:pt x="0" y="1"/>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5"/>
            <p:cNvSpPr/>
            <p:nvPr/>
          </p:nvSpPr>
          <p:spPr>
            <a:xfrm>
              <a:off x="1986325" y="1614925"/>
              <a:ext cx="575" cy="1100"/>
            </a:xfrm>
            <a:custGeom>
              <a:avLst/>
              <a:gdLst/>
              <a:ahLst/>
              <a:cxnLst/>
              <a:rect l="l" t="t" r="r" b="b"/>
              <a:pathLst>
                <a:path w="23" h="44" fill="none" extrusionOk="0">
                  <a:moveTo>
                    <a:pt x="22" y="43"/>
                  </a:moveTo>
                  <a:cubicBezTo>
                    <a:pt x="14" y="29"/>
                    <a:pt x="7" y="13"/>
                    <a:pt x="1" y="0"/>
                  </a:cubicBezTo>
                </a:path>
              </a:pathLst>
            </a:custGeom>
            <a:noFill/>
            <a:ln w="17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5"/>
            <p:cNvSpPr/>
            <p:nvPr/>
          </p:nvSpPr>
          <p:spPr>
            <a:xfrm>
              <a:off x="2230050" y="1613250"/>
              <a:ext cx="52225" cy="219300"/>
            </a:xfrm>
            <a:custGeom>
              <a:avLst/>
              <a:gdLst/>
              <a:ahLst/>
              <a:cxnLst/>
              <a:rect l="l" t="t" r="r" b="b"/>
              <a:pathLst>
                <a:path w="2089" h="8772" fill="none" extrusionOk="0">
                  <a:moveTo>
                    <a:pt x="0" y="0"/>
                  </a:moveTo>
                  <a:cubicBezTo>
                    <a:pt x="833" y="656"/>
                    <a:pt x="1258" y="1718"/>
                    <a:pt x="1398" y="2768"/>
                  </a:cubicBezTo>
                  <a:cubicBezTo>
                    <a:pt x="1538" y="3819"/>
                    <a:pt x="1430" y="4884"/>
                    <a:pt x="1390" y="5943"/>
                  </a:cubicBezTo>
                  <a:cubicBezTo>
                    <a:pt x="1372" y="6442"/>
                    <a:pt x="1368" y="6944"/>
                    <a:pt x="1462" y="7434"/>
                  </a:cubicBezTo>
                  <a:cubicBezTo>
                    <a:pt x="1556" y="7924"/>
                    <a:pt x="1751" y="8404"/>
                    <a:pt x="2088" y="8772"/>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5"/>
            <p:cNvSpPr/>
            <p:nvPr/>
          </p:nvSpPr>
          <p:spPr>
            <a:xfrm>
              <a:off x="2340550" y="1605600"/>
              <a:ext cx="11875" cy="132100"/>
            </a:xfrm>
            <a:custGeom>
              <a:avLst/>
              <a:gdLst/>
              <a:ahLst/>
              <a:cxnLst/>
              <a:rect l="l" t="t" r="r" b="b"/>
              <a:pathLst>
                <a:path w="475" h="5284" fill="none" extrusionOk="0">
                  <a:moveTo>
                    <a:pt x="400" y="5283"/>
                  </a:moveTo>
                  <a:cubicBezTo>
                    <a:pt x="179" y="4629"/>
                    <a:pt x="102" y="3925"/>
                    <a:pt x="176" y="3237"/>
                  </a:cubicBezTo>
                  <a:cubicBezTo>
                    <a:pt x="237" y="2680"/>
                    <a:pt x="395" y="2136"/>
                    <a:pt x="435" y="1577"/>
                  </a:cubicBezTo>
                  <a:cubicBezTo>
                    <a:pt x="474" y="1017"/>
                    <a:pt x="379" y="414"/>
                    <a:pt x="0" y="0"/>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5" name="Google Shape;3605;p55"/>
          <p:cNvGrpSpPr/>
          <p:nvPr/>
        </p:nvGrpSpPr>
        <p:grpSpPr>
          <a:xfrm>
            <a:off x="5459308" y="1386591"/>
            <a:ext cx="1143003" cy="1142998"/>
            <a:chOff x="2224775" y="597750"/>
            <a:chExt cx="270950" cy="270500"/>
          </a:xfrm>
        </p:grpSpPr>
        <p:sp>
          <p:nvSpPr>
            <p:cNvPr id="3606" name="Google Shape;3606;p55"/>
            <p:cNvSpPr/>
            <p:nvPr/>
          </p:nvSpPr>
          <p:spPr>
            <a:xfrm>
              <a:off x="2265925" y="678750"/>
              <a:ext cx="41900" cy="65950"/>
            </a:xfrm>
            <a:custGeom>
              <a:avLst/>
              <a:gdLst/>
              <a:ahLst/>
              <a:cxnLst/>
              <a:rect l="l" t="t" r="r" b="b"/>
              <a:pathLst>
                <a:path w="1676" h="2638" extrusionOk="0">
                  <a:moveTo>
                    <a:pt x="825" y="1"/>
                  </a:moveTo>
                  <a:cubicBezTo>
                    <a:pt x="492" y="1"/>
                    <a:pt x="170" y="313"/>
                    <a:pt x="111" y="635"/>
                  </a:cubicBezTo>
                  <a:cubicBezTo>
                    <a:pt x="10" y="1173"/>
                    <a:pt x="1" y="1837"/>
                    <a:pt x="371" y="2279"/>
                  </a:cubicBezTo>
                  <a:cubicBezTo>
                    <a:pt x="535" y="2474"/>
                    <a:pt x="822" y="2637"/>
                    <a:pt x="1073" y="2637"/>
                  </a:cubicBezTo>
                  <a:cubicBezTo>
                    <a:pt x="1262" y="2637"/>
                    <a:pt x="1430" y="2544"/>
                    <a:pt x="1506" y="2300"/>
                  </a:cubicBezTo>
                  <a:cubicBezTo>
                    <a:pt x="1675" y="1763"/>
                    <a:pt x="1628" y="1181"/>
                    <a:pt x="1465" y="648"/>
                  </a:cubicBezTo>
                  <a:cubicBezTo>
                    <a:pt x="1398" y="424"/>
                    <a:pt x="1291" y="193"/>
                    <a:pt x="1088" y="73"/>
                  </a:cubicBezTo>
                  <a:cubicBezTo>
                    <a:pt x="1003" y="23"/>
                    <a:pt x="913" y="1"/>
                    <a:pt x="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5"/>
            <p:cNvSpPr/>
            <p:nvPr/>
          </p:nvSpPr>
          <p:spPr>
            <a:xfrm>
              <a:off x="2416150" y="810850"/>
              <a:ext cx="43800" cy="31700"/>
            </a:xfrm>
            <a:custGeom>
              <a:avLst/>
              <a:gdLst/>
              <a:ahLst/>
              <a:cxnLst/>
              <a:rect l="l" t="t" r="r" b="b"/>
              <a:pathLst>
                <a:path w="1752" h="1268" extrusionOk="0">
                  <a:moveTo>
                    <a:pt x="1264" y="1"/>
                  </a:moveTo>
                  <a:cubicBezTo>
                    <a:pt x="698" y="1"/>
                    <a:pt x="0" y="352"/>
                    <a:pt x="110" y="993"/>
                  </a:cubicBezTo>
                  <a:cubicBezTo>
                    <a:pt x="120" y="1052"/>
                    <a:pt x="137" y="1112"/>
                    <a:pt x="177" y="1160"/>
                  </a:cubicBezTo>
                  <a:cubicBezTo>
                    <a:pt x="243" y="1243"/>
                    <a:pt x="352" y="1268"/>
                    <a:pt x="463" y="1268"/>
                  </a:cubicBezTo>
                  <a:cubicBezTo>
                    <a:pt x="506" y="1268"/>
                    <a:pt x="550" y="1264"/>
                    <a:pt x="592" y="1258"/>
                  </a:cubicBezTo>
                  <a:cubicBezTo>
                    <a:pt x="860" y="1224"/>
                    <a:pt x="1128" y="1152"/>
                    <a:pt x="1350" y="996"/>
                  </a:cubicBezTo>
                  <a:cubicBezTo>
                    <a:pt x="1571" y="841"/>
                    <a:pt x="1740" y="594"/>
                    <a:pt x="1750" y="323"/>
                  </a:cubicBezTo>
                  <a:cubicBezTo>
                    <a:pt x="1752" y="264"/>
                    <a:pt x="1746" y="203"/>
                    <a:pt x="1717" y="152"/>
                  </a:cubicBezTo>
                  <a:cubicBezTo>
                    <a:pt x="1667" y="69"/>
                    <a:pt x="1565" y="34"/>
                    <a:pt x="1470" y="18"/>
                  </a:cubicBezTo>
                  <a:cubicBezTo>
                    <a:pt x="1405" y="7"/>
                    <a:pt x="1336" y="1"/>
                    <a:pt x="1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5"/>
            <p:cNvSpPr/>
            <p:nvPr/>
          </p:nvSpPr>
          <p:spPr>
            <a:xfrm>
              <a:off x="2242100" y="739600"/>
              <a:ext cx="111125" cy="127725"/>
            </a:xfrm>
            <a:custGeom>
              <a:avLst/>
              <a:gdLst/>
              <a:ahLst/>
              <a:cxnLst/>
              <a:rect l="l" t="t" r="r" b="b"/>
              <a:pathLst>
                <a:path w="4445" h="5109" extrusionOk="0">
                  <a:moveTo>
                    <a:pt x="2778" y="1"/>
                  </a:moveTo>
                  <a:cubicBezTo>
                    <a:pt x="2581" y="1"/>
                    <a:pt x="2558" y="238"/>
                    <a:pt x="2429" y="351"/>
                  </a:cubicBezTo>
                  <a:cubicBezTo>
                    <a:pt x="2326" y="443"/>
                    <a:pt x="2193" y="471"/>
                    <a:pt x="2055" y="471"/>
                  </a:cubicBezTo>
                  <a:cubicBezTo>
                    <a:pt x="1954" y="471"/>
                    <a:pt x="1851" y="456"/>
                    <a:pt x="1753" y="439"/>
                  </a:cubicBezTo>
                  <a:cubicBezTo>
                    <a:pt x="1711" y="432"/>
                    <a:pt x="1669" y="425"/>
                    <a:pt x="1626" y="425"/>
                  </a:cubicBezTo>
                  <a:cubicBezTo>
                    <a:pt x="1602" y="425"/>
                    <a:pt x="1578" y="427"/>
                    <a:pt x="1554" y="433"/>
                  </a:cubicBezTo>
                  <a:cubicBezTo>
                    <a:pt x="1382" y="479"/>
                    <a:pt x="1321" y="693"/>
                    <a:pt x="1288" y="873"/>
                  </a:cubicBezTo>
                  <a:cubicBezTo>
                    <a:pt x="1192" y="1400"/>
                    <a:pt x="1097" y="1930"/>
                    <a:pt x="1000" y="2458"/>
                  </a:cubicBezTo>
                  <a:cubicBezTo>
                    <a:pt x="912" y="2945"/>
                    <a:pt x="815" y="3453"/>
                    <a:pt x="521" y="3844"/>
                  </a:cubicBezTo>
                  <a:cubicBezTo>
                    <a:pt x="320" y="4112"/>
                    <a:pt x="21" y="4348"/>
                    <a:pt x="2" y="4687"/>
                  </a:cubicBezTo>
                  <a:cubicBezTo>
                    <a:pt x="0" y="4747"/>
                    <a:pt x="6" y="4810"/>
                    <a:pt x="36" y="4862"/>
                  </a:cubicBezTo>
                  <a:cubicBezTo>
                    <a:pt x="88" y="4950"/>
                    <a:pt x="191" y="4987"/>
                    <a:pt x="289" y="5010"/>
                  </a:cubicBezTo>
                  <a:cubicBezTo>
                    <a:pt x="483" y="5052"/>
                    <a:pt x="682" y="5056"/>
                    <a:pt x="881" y="5059"/>
                  </a:cubicBezTo>
                  <a:cubicBezTo>
                    <a:pt x="1770" y="5076"/>
                    <a:pt x="2658" y="5093"/>
                    <a:pt x="3547" y="5108"/>
                  </a:cubicBezTo>
                  <a:cubicBezTo>
                    <a:pt x="3571" y="5109"/>
                    <a:pt x="3595" y="5109"/>
                    <a:pt x="3619" y="5109"/>
                  </a:cubicBezTo>
                  <a:cubicBezTo>
                    <a:pt x="3733" y="5109"/>
                    <a:pt x="3850" y="5101"/>
                    <a:pt x="3952" y="5047"/>
                  </a:cubicBezTo>
                  <a:cubicBezTo>
                    <a:pt x="4183" y="4923"/>
                    <a:pt x="4249" y="4611"/>
                    <a:pt x="4230" y="4344"/>
                  </a:cubicBezTo>
                  <a:cubicBezTo>
                    <a:pt x="4211" y="4076"/>
                    <a:pt x="4133" y="3808"/>
                    <a:pt x="4177" y="3543"/>
                  </a:cubicBezTo>
                  <a:cubicBezTo>
                    <a:pt x="4227" y="3247"/>
                    <a:pt x="4432" y="2986"/>
                    <a:pt x="4440" y="2684"/>
                  </a:cubicBezTo>
                  <a:cubicBezTo>
                    <a:pt x="4445" y="2461"/>
                    <a:pt x="4340" y="2247"/>
                    <a:pt x="4206" y="2072"/>
                  </a:cubicBezTo>
                  <a:cubicBezTo>
                    <a:pt x="4071" y="1898"/>
                    <a:pt x="3903" y="1752"/>
                    <a:pt x="3757" y="1587"/>
                  </a:cubicBezTo>
                  <a:cubicBezTo>
                    <a:pt x="3481" y="1277"/>
                    <a:pt x="3275" y="902"/>
                    <a:pt x="3160" y="499"/>
                  </a:cubicBezTo>
                  <a:cubicBezTo>
                    <a:pt x="3106" y="308"/>
                    <a:pt x="3030" y="6"/>
                    <a:pt x="2783" y="1"/>
                  </a:cubicBezTo>
                  <a:cubicBezTo>
                    <a:pt x="2781" y="1"/>
                    <a:pt x="2780" y="1"/>
                    <a:pt x="2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5"/>
            <p:cNvSpPr/>
            <p:nvPr/>
          </p:nvSpPr>
          <p:spPr>
            <a:xfrm>
              <a:off x="2224775" y="724925"/>
              <a:ext cx="44875" cy="120500"/>
            </a:xfrm>
            <a:custGeom>
              <a:avLst/>
              <a:gdLst/>
              <a:ahLst/>
              <a:cxnLst/>
              <a:rect l="l" t="t" r="r" b="b"/>
              <a:pathLst>
                <a:path w="1795" h="4820" extrusionOk="0">
                  <a:moveTo>
                    <a:pt x="1333" y="1"/>
                  </a:moveTo>
                  <a:cubicBezTo>
                    <a:pt x="1248" y="1"/>
                    <a:pt x="1118" y="106"/>
                    <a:pt x="1014" y="146"/>
                  </a:cubicBezTo>
                  <a:cubicBezTo>
                    <a:pt x="963" y="165"/>
                    <a:pt x="911" y="172"/>
                    <a:pt x="857" y="172"/>
                  </a:cubicBezTo>
                  <a:cubicBezTo>
                    <a:pt x="685" y="172"/>
                    <a:pt x="503" y="96"/>
                    <a:pt x="330" y="96"/>
                  </a:cubicBezTo>
                  <a:cubicBezTo>
                    <a:pt x="280" y="96"/>
                    <a:pt x="231" y="102"/>
                    <a:pt x="182" y="119"/>
                  </a:cubicBezTo>
                  <a:cubicBezTo>
                    <a:pt x="135" y="134"/>
                    <a:pt x="89" y="162"/>
                    <a:pt x="63" y="204"/>
                  </a:cubicBezTo>
                  <a:cubicBezTo>
                    <a:pt x="47" y="233"/>
                    <a:pt x="39" y="266"/>
                    <a:pt x="32" y="300"/>
                  </a:cubicBezTo>
                  <a:cubicBezTo>
                    <a:pt x="13" y="413"/>
                    <a:pt x="12" y="527"/>
                    <a:pt x="12" y="641"/>
                  </a:cubicBezTo>
                  <a:cubicBezTo>
                    <a:pt x="10" y="1307"/>
                    <a:pt x="6" y="1974"/>
                    <a:pt x="3" y="2639"/>
                  </a:cubicBezTo>
                  <a:cubicBezTo>
                    <a:pt x="2" y="2937"/>
                    <a:pt x="13" y="3228"/>
                    <a:pt x="7" y="3528"/>
                  </a:cubicBezTo>
                  <a:cubicBezTo>
                    <a:pt x="1" y="3861"/>
                    <a:pt x="6" y="4195"/>
                    <a:pt x="39" y="4528"/>
                  </a:cubicBezTo>
                  <a:cubicBezTo>
                    <a:pt x="51" y="4642"/>
                    <a:pt x="83" y="4776"/>
                    <a:pt x="191" y="4811"/>
                  </a:cubicBezTo>
                  <a:cubicBezTo>
                    <a:pt x="207" y="4817"/>
                    <a:pt x="223" y="4819"/>
                    <a:pt x="240" y="4819"/>
                  </a:cubicBezTo>
                  <a:cubicBezTo>
                    <a:pt x="321" y="4819"/>
                    <a:pt x="400" y="4758"/>
                    <a:pt x="460" y="4697"/>
                  </a:cubicBezTo>
                  <a:cubicBezTo>
                    <a:pt x="892" y="4262"/>
                    <a:pt x="1107" y="3664"/>
                    <a:pt x="1308" y="3086"/>
                  </a:cubicBezTo>
                  <a:cubicBezTo>
                    <a:pt x="1536" y="2428"/>
                    <a:pt x="1762" y="1758"/>
                    <a:pt x="1791" y="1062"/>
                  </a:cubicBezTo>
                  <a:cubicBezTo>
                    <a:pt x="1794" y="999"/>
                    <a:pt x="1795" y="933"/>
                    <a:pt x="1772" y="872"/>
                  </a:cubicBezTo>
                  <a:cubicBezTo>
                    <a:pt x="1748" y="811"/>
                    <a:pt x="1701" y="761"/>
                    <a:pt x="1659" y="710"/>
                  </a:cubicBezTo>
                  <a:cubicBezTo>
                    <a:pt x="1533" y="558"/>
                    <a:pt x="1429" y="361"/>
                    <a:pt x="1424" y="160"/>
                  </a:cubicBezTo>
                  <a:cubicBezTo>
                    <a:pt x="1422" y="41"/>
                    <a:pt x="1386" y="1"/>
                    <a:pt x="1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5"/>
            <p:cNvSpPr/>
            <p:nvPr/>
          </p:nvSpPr>
          <p:spPr>
            <a:xfrm>
              <a:off x="2225125" y="629325"/>
              <a:ext cx="39025" cy="96075"/>
            </a:xfrm>
            <a:custGeom>
              <a:avLst/>
              <a:gdLst/>
              <a:ahLst/>
              <a:cxnLst/>
              <a:rect l="l" t="t" r="r" b="b"/>
              <a:pathLst>
                <a:path w="1561" h="3843" extrusionOk="0">
                  <a:moveTo>
                    <a:pt x="235" y="0"/>
                  </a:moveTo>
                  <a:cubicBezTo>
                    <a:pt x="185" y="0"/>
                    <a:pt x="135" y="17"/>
                    <a:pt x="101" y="51"/>
                  </a:cubicBezTo>
                  <a:cubicBezTo>
                    <a:pt x="40" y="112"/>
                    <a:pt x="37" y="205"/>
                    <a:pt x="35" y="291"/>
                  </a:cubicBezTo>
                  <a:cubicBezTo>
                    <a:pt x="28" y="982"/>
                    <a:pt x="21" y="1675"/>
                    <a:pt x="13" y="2369"/>
                  </a:cubicBezTo>
                  <a:cubicBezTo>
                    <a:pt x="9" y="2749"/>
                    <a:pt x="6" y="3128"/>
                    <a:pt x="2" y="3508"/>
                  </a:cubicBezTo>
                  <a:cubicBezTo>
                    <a:pt x="1" y="3629"/>
                    <a:pt x="21" y="3695"/>
                    <a:pt x="136" y="3726"/>
                  </a:cubicBezTo>
                  <a:cubicBezTo>
                    <a:pt x="271" y="3762"/>
                    <a:pt x="398" y="3816"/>
                    <a:pt x="538" y="3835"/>
                  </a:cubicBezTo>
                  <a:cubicBezTo>
                    <a:pt x="571" y="3839"/>
                    <a:pt x="604" y="3843"/>
                    <a:pt x="638" y="3843"/>
                  </a:cubicBezTo>
                  <a:cubicBezTo>
                    <a:pt x="697" y="3843"/>
                    <a:pt x="755" y="3832"/>
                    <a:pt x="804" y="3800"/>
                  </a:cubicBezTo>
                  <a:cubicBezTo>
                    <a:pt x="886" y="3748"/>
                    <a:pt x="932" y="3640"/>
                    <a:pt x="1026" y="3614"/>
                  </a:cubicBezTo>
                  <a:cubicBezTo>
                    <a:pt x="1048" y="3607"/>
                    <a:pt x="1071" y="3606"/>
                    <a:pt x="1095" y="3606"/>
                  </a:cubicBezTo>
                  <a:cubicBezTo>
                    <a:pt x="1106" y="3606"/>
                    <a:pt x="1117" y="3606"/>
                    <a:pt x="1128" y="3606"/>
                  </a:cubicBezTo>
                  <a:cubicBezTo>
                    <a:pt x="1135" y="3606"/>
                    <a:pt x="1143" y="3606"/>
                    <a:pt x="1150" y="3606"/>
                  </a:cubicBezTo>
                  <a:cubicBezTo>
                    <a:pt x="1293" y="3597"/>
                    <a:pt x="1338" y="3422"/>
                    <a:pt x="1330" y="3304"/>
                  </a:cubicBezTo>
                  <a:cubicBezTo>
                    <a:pt x="1322" y="3116"/>
                    <a:pt x="1324" y="2916"/>
                    <a:pt x="1407" y="2742"/>
                  </a:cubicBezTo>
                  <a:cubicBezTo>
                    <a:pt x="1465" y="2620"/>
                    <a:pt x="1561" y="2490"/>
                    <a:pt x="1507" y="2367"/>
                  </a:cubicBezTo>
                  <a:cubicBezTo>
                    <a:pt x="1467" y="2283"/>
                    <a:pt x="1371" y="2244"/>
                    <a:pt x="1287" y="2208"/>
                  </a:cubicBezTo>
                  <a:cubicBezTo>
                    <a:pt x="1096" y="2127"/>
                    <a:pt x="911" y="2013"/>
                    <a:pt x="797" y="1841"/>
                  </a:cubicBezTo>
                  <a:cubicBezTo>
                    <a:pt x="638" y="1598"/>
                    <a:pt x="644" y="1286"/>
                    <a:pt x="654" y="994"/>
                  </a:cubicBezTo>
                  <a:cubicBezTo>
                    <a:pt x="662" y="704"/>
                    <a:pt x="660" y="389"/>
                    <a:pt x="487" y="154"/>
                  </a:cubicBezTo>
                  <a:cubicBezTo>
                    <a:pt x="443" y="92"/>
                    <a:pt x="384" y="39"/>
                    <a:pt x="312" y="13"/>
                  </a:cubicBezTo>
                  <a:cubicBezTo>
                    <a:pt x="288" y="5"/>
                    <a:pt x="261" y="0"/>
                    <a:pt x="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5"/>
            <p:cNvSpPr/>
            <p:nvPr/>
          </p:nvSpPr>
          <p:spPr>
            <a:xfrm>
              <a:off x="2227550" y="597775"/>
              <a:ext cx="87375" cy="82400"/>
            </a:xfrm>
            <a:custGeom>
              <a:avLst/>
              <a:gdLst/>
              <a:ahLst/>
              <a:cxnLst/>
              <a:rect l="l" t="t" r="r" b="b"/>
              <a:pathLst>
                <a:path w="3495" h="3296" extrusionOk="0">
                  <a:moveTo>
                    <a:pt x="3143" y="0"/>
                  </a:moveTo>
                  <a:cubicBezTo>
                    <a:pt x="3133" y="0"/>
                    <a:pt x="3123" y="0"/>
                    <a:pt x="3113" y="1"/>
                  </a:cubicBezTo>
                  <a:cubicBezTo>
                    <a:pt x="2595" y="10"/>
                    <a:pt x="2079" y="20"/>
                    <a:pt x="1561" y="30"/>
                  </a:cubicBezTo>
                  <a:cubicBezTo>
                    <a:pt x="1282" y="37"/>
                    <a:pt x="1002" y="42"/>
                    <a:pt x="723" y="47"/>
                  </a:cubicBezTo>
                  <a:cubicBezTo>
                    <a:pt x="553" y="51"/>
                    <a:pt x="383" y="53"/>
                    <a:pt x="213" y="57"/>
                  </a:cubicBezTo>
                  <a:cubicBezTo>
                    <a:pt x="162" y="58"/>
                    <a:pt x="107" y="60"/>
                    <a:pt x="66" y="90"/>
                  </a:cubicBezTo>
                  <a:cubicBezTo>
                    <a:pt x="3" y="137"/>
                    <a:pt x="1" y="232"/>
                    <a:pt x="10" y="310"/>
                  </a:cubicBezTo>
                  <a:cubicBezTo>
                    <a:pt x="26" y="474"/>
                    <a:pt x="60" y="639"/>
                    <a:pt x="107" y="798"/>
                  </a:cubicBezTo>
                  <a:cubicBezTo>
                    <a:pt x="124" y="854"/>
                    <a:pt x="142" y="907"/>
                    <a:pt x="175" y="954"/>
                  </a:cubicBezTo>
                  <a:cubicBezTo>
                    <a:pt x="254" y="1066"/>
                    <a:pt x="395" y="1113"/>
                    <a:pt x="507" y="1191"/>
                  </a:cubicBezTo>
                  <a:cubicBezTo>
                    <a:pt x="742" y="1354"/>
                    <a:pt x="835" y="1652"/>
                    <a:pt x="866" y="1934"/>
                  </a:cubicBezTo>
                  <a:cubicBezTo>
                    <a:pt x="897" y="2215"/>
                    <a:pt x="882" y="2504"/>
                    <a:pt x="968" y="2774"/>
                  </a:cubicBezTo>
                  <a:cubicBezTo>
                    <a:pt x="1032" y="2981"/>
                    <a:pt x="1204" y="3245"/>
                    <a:pt x="1438" y="3290"/>
                  </a:cubicBezTo>
                  <a:cubicBezTo>
                    <a:pt x="1457" y="3294"/>
                    <a:pt x="1474" y="3296"/>
                    <a:pt x="1489" y="3296"/>
                  </a:cubicBezTo>
                  <a:cubicBezTo>
                    <a:pt x="1698" y="3296"/>
                    <a:pt x="1660" y="3002"/>
                    <a:pt x="1822" y="2928"/>
                  </a:cubicBezTo>
                  <a:cubicBezTo>
                    <a:pt x="1842" y="2918"/>
                    <a:pt x="1864" y="2914"/>
                    <a:pt x="1887" y="2914"/>
                  </a:cubicBezTo>
                  <a:cubicBezTo>
                    <a:pt x="1928" y="2914"/>
                    <a:pt x="1970" y="2925"/>
                    <a:pt x="2012" y="2933"/>
                  </a:cubicBezTo>
                  <a:cubicBezTo>
                    <a:pt x="2038" y="2938"/>
                    <a:pt x="2066" y="2941"/>
                    <a:pt x="2093" y="2941"/>
                  </a:cubicBezTo>
                  <a:cubicBezTo>
                    <a:pt x="2157" y="2941"/>
                    <a:pt x="2219" y="2925"/>
                    <a:pt x="2264" y="2880"/>
                  </a:cubicBezTo>
                  <a:cubicBezTo>
                    <a:pt x="2343" y="2801"/>
                    <a:pt x="2326" y="2673"/>
                    <a:pt x="2312" y="2562"/>
                  </a:cubicBezTo>
                  <a:cubicBezTo>
                    <a:pt x="2260" y="2177"/>
                    <a:pt x="2299" y="1780"/>
                    <a:pt x="2444" y="1419"/>
                  </a:cubicBezTo>
                  <a:cubicBezTo>
                    <a:pt x="2589" y="1058"/>
                    <a:pt x="2845" y="738"/>
                    <a:pt x="3179" y="532"/>
                  </a:cubicBezTo>
                  <a:cubicBezTo>
                    <a:pt x="3256" y="485"/>
                    <a:pt x="3340" y="442"/>
                    <a:pt x="3400" y="375"/>
                  </a:cubicBezTo>
                  <a:cubicBezTo>
                    <a:pt x="3461" y="308"/>
                    <a:pt x="3495" y="207"/>
                    <a:pt x="3456" y="126"/>
                  </a:cubicBezTo>
                  <a:cubicBezTo>
                    <a:pt x="3404" y="21"/>
                    <a:pt x="3265" y="0"/>
                    <a:pt x="3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5"/>
            <p:cNvSpPr/>
            <p:nvPr/>
          </p:nvSpPr>
          <p:spPr>
            <a:xfrm>
              <a:off x="2290475" y="597750"/>
              <a:ext cx="204400" cy="101100"/>
            </a:xfrm>
            <a:custGeom>
              <a:avLst/>
              <a:gdLst/>
              <a:ahLst/>
              <a:cxnLst/>
              <a:rect l="l" t="t" r="r" b="b"/>
              <a:pathLst>
                <a:path w="8176" h="4044" extrusionOk="0">
                  <a:moveTo>
                    <a:pt x="5984" y="0"/>
                  </a:moveTo>
                  <a:cubicBezTo>
                    <a:pt x="5481" y="0"/>
                    <a:pt x="4978" y="12"/>
                    <a:pt x="4476" y="36"/>
                  </a:cubicBezTo>
                  <a:cubicBezTo>
                    <a:pt x="3894" y="64"/>
                    <a:pt x="3311" y="108"/>
                    <a:pt x="2728" y="108"/>
                  </a:cubicBezTo>
                  <a:cubicBezTo>
                    <a:pt x="2629" y="108"/>
                    <a:pt x="2529" y="106"/>
                    <a:pt x="2430" y="103"/>
                  </a:cubicBezTo>
                  <a:cubicBezTo>
                    <a:pt x="2384" y="102"/>
                    <a:pt x="2336" y="101"/>
                    <a:pt x="2288" y="101"/>
                  </a:cubicBezTo>
                  <a:cubicBezTo>
                    <a:pt x="2022" y="101"/>
                    <a:pt x="1742" y="135"/>
                    <a:pt x="1603" y="346"/>
                  </a:cubicBezTo>
                  <a:cubicBezTo>
                    <a:pt x="1510" y="486"/>
                    <a:pt x="1447" y="577"/>
                    <a:pt x="1298" y="674"/>
                  </a:cubicBezTo>
                  <a:cubicBezTo>
                    <a:pt x="1167" y="758"/>
                    <a:pt x="1026" y="826"/>
                    <a:pt x="897" y="912"/>
                  </a:cubicBezTo>
                  <a:cubicBezTo>
                    <a:pt x="578" y="1123"/>
                    <a:pt x="345" y="1447"/>
                    <a:pt x="231" y="1805"/>
                  </a:cubicBezTo>
                  <a:cubicBezTo>
                    <a:pt x="178" y="1970"/>
                    <a:pt x="165" y="2130"/>
                    <a:pt x="152" y="2301"/>
                  </a:cubicBezTo>
                  <a:cubicBezTo>
                    <a:pt x="141" y="2451"/>
                    <a:pt x="0" y="2728"/>
                    <a:pt x="110" y="2856"/>
                  </a:cubicBezTo>
                  <a:cubicBezTo>
                    <a:pt x="141" y="2892"/>
                    <a:pt x="244" y="2906"/>
                    <a:pt x="288" y="2948"/>
                  </a:cubicBezTo>
                  <a:cubicBezTo>
                    <a:pt x="337" y="2997"/>
                    <a:pt x="373" y="3063"/>
                    <a:pt x="394" y="3127"/>
                  </a:cubicBezTo>
                  <a:cubicBezTo>
                    <a:pt x="441" y="3272"/>
                    <a:pt x="447" y="3434"/>
                    <a:pt x="535" y="3560"/>
                  </a:cubicBezTo>
                  <a:cubicBezTo>
                    <a:pt x="628" y="3695"/>
                    <a:pt x="800" y="3756"/>
                    <a:pt x="969" y="3756"/>
                  </a:cubicBezTo>
                  <a:cubicBezTo>
                    <a:pt x="1004" y="3756"/>
                    <a:pt x="1039" y="3754"/>
                    <a:pt x="1073" y="3749"/>
                  </a:cubicBezTo>
                  <a:cubicBezTo>
                    <a:pt x="1273" y="3719"/>
                    <a:pt x="1452" y="3620"/>
                    <a:pt x="1629" y="3528"/>
                  </a:cubicBezTo>
                  <a:cubicBezTo>
                    <a:pt x="2178" y="3240"/>
                    <a:pt x="2759" y="2989"/>
                    <a:pt x="3375" y="2914"/>
                  </a:cubicBezTo>
                  <a:cubicBezTo>
                    <a:pt x="3493" y="2900"/>
                    <a:pt x="3613" y="2892"/>
                    <a:pt x="3733" y="2892"/>
                  </a:cubicBezTo>
                  <a:cubicBezTo>
                    <a:pt x="4239" y="2892"/>
                    <a:pt x="4748" y="3026"/>
                    <a:pt x="5139" y="3336"/>
                  </a:cubicBezTo>
                  <a:cubicBezTo>
                    <a:pt x="5310" y="3470"/>
                    <a:pt x="5456" y="3635"/>
                    <a:pt x="5639" y="3755"/>
                  </a:cubicBezTo>
                  <a:cubicBezTo>
                    <a:pt x="5825" y="3878"/>
                    <a:pt x="6041" y="3950"/>
                    <a:pt x="6261" y="3995"/>
                  </a:cubicBezTo>
                  <a:cubicBezTo>
                    <a:pt x="6408" y="4025"/>
                    <a:pt x="6559" y="4044"/>
                    <a:pt x="6709" y="4044"/>
                  </a:cubicBezTo>
                  <a:cubicBezTo>
                    <a:pt x="6846" y="4044"/>
                    <a:pt x="6983" y="4029"/>
                    <a:pt x="7115" y="3993"/>
                  </a:cubicBezTo>
                  <a:cubicBezTo>
                    <a:pt x="7393" y="3918"/>
                    <a:pt x="7650" y="3748"/>
                    <a:pt x="7788" y="3500"/>
                  </a:cubicBezTo>
                  <a:cubicBezTo>
                    <a:pt x="7878" y="3337"/>
                    <a:pt x="7914" y="3152"/>
                    <a:pt x="7944" y="2969"/>
                  </a:cubicBezTo>
                  <a:cubicBezTo>
                    <a:pt x="8078" y="2180"/>
                    <a:pt x="8154" y="1381"/>
                    <a:pt x="8173" y="582"/>
                  </a:cubicBezTo>
                  <a:cubicBezTo>
                    <a:pt x="8176" y="396"/>
                    <a:pt x="8154" y="170"/>
                    <a:pt x="7983" y="89"/>
                  </a:cubicBezTo>
                  <a:cubicBezTo>
                    <a:pt x="7924" y="60"/>
                    <a:pt x="7856" y="55"/>
                    <a:pt x="7789" y="52"/>
                  </a:cubicBezTo>
                  <a:cubicBezTo>
                    <a:pt x="7188" y="17"/>
                    <a:pt x="6586" y="0"/>
                    <a:pt x="5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5"/>
            <p:cNvSpPr/>
            <p:nvPr/>
          </p:nvSpPr>
          <p:spPr>
            <a:xfrm>
              <a:off x="2314600" y="678025"/>
              <a:ext cx="180525" cy="112325"/>
            </a:xfrm>
            <a:custGeom>
              <a:avLst/>
              <a:gdLst/>
              <a:ahLst/>
              <a:cxnLst/>
              <a:rect l="l" t="t" r="r" b="b"/>
              <a:pathLst>
                <a:path w="7221" h="4493" extrusionOk="0">
                  <a:moveTo>
                    <a:pt x="2632" y="1"/>
                  </a:moveTo>
                  <a:cubicBezTo>
                    <a:pt x="2459" y="1"/>
                    <a:pt x="2286" y="23"/>
                    <a:pt x="2118" y="70"/>
                  </a:cubicBezTo>
                  <a:cubicBezTo>
                    <a:pt x="1619" y="210"/>
                    <a:pt x="1170" y="552"/>
                    <a:pt x="651" y="562"/>
                  </a:cubicBezTo>
                  <a:cubicBezTo>
                    <a:pt x="642" y="563"/>
                    <a:pt x="632" y="563"/>
                    <a:pt x="623" y="563"/>
                  </a:cubicBezTo>
                  <a:cubicBezTo>
                    <a:pt x="582" y="563"/>
                    <a:pt x="542" y="561"/>
                    <a:pt x="501" y="561"/>
                  </a:cubicBezTo>
                  <a:cubicBezTo>
                    <a:pt x="441" y="561"/>
                    <a:pt x="381" y="564"/>
                    <a:pt x="323" y="579"/>
                  </a:cubicBezTo>
                  <a:cubicBezTo>
                    <a:pt x="216" y="605"/>
                    <a:pt x="113" y="688"/>
                    <a:pt x="106" y="798"/>
                  </a:cubicBezTo>
                  <a:cubicBezTo>
                    <a:pt x="95" y="927"/>
                    <a:pt x="216" y="1025"/>
                    <a:pt x="284" y="1137"/>
                  </a:cubicBezTo>
                  <a:cubicBezTo>
                    <a:pt x="390" y="1307"/>
                    <a:pt x="368" y="1546"/>
                    <a:pt x="235" y="1695"/>
                  </a:cubicBezTo>
                  <a:cubicBezTo>
                    <a:pt x="152" y="1786"/>
                    <a:pt x="26" y="1858"/>
                    <a:pt x="12" y="1982"/>
                  </a:cubicBezTo>
                  <a:cubicBezTo>
                    <a:pt x="0" y="2080"/>
                    <a:pt x="69" y="2172"/>
                    <a:pt x="149" y="2231"/>
                  </a:cubicBezTo>
                  <a:cubicBezTo>
                    <a:pt x="229" y="2290"/>
                    <a:pt x="323" y="2332"/>
                    <a:pt x="393" y="2402"/>
                  </a:cubicBezTo>
                  <a:cubicBezTo>
                    <a:pt x="616" y="2617"/>
                    <a:pt x="544" y="2985"/>
                    <a:pt x="650" y="3272"/>
                  </a:cubicBezTo>
                  <a:cubicBezTo>
                    <a:pt x="710" y="3437"/>
                    <a:pt x="830" y="3572"/>
                    <a:pt x="946" y="3703"/>
                  </a:cubicBezTo>
                  <a:cubicBezTo>
                    <a:pt x="1111" y="3891"/>
                    <a:pt x="1277" y="4077"/>
                    <a:pt x="1443" y="4264"/>
                  </a:cubicBezTo>
                  <a:cubicBezTo>
                    <a:pt x="1529" y="4362"/>
                    <a:pt x="1658" y="4492"/>
                    <a:pt x="1796" y="4492"/>
                  </a:cubicBezTo>
                  <a:cubicBezTo>
                    <a:pt x="1831" y="4492"/>
                    <a:pt x="1867" y="4484"/>
                    <a:pt x="1903" y="4464"/>
                  </a:cubicBezTo>
                  <a:cubicBezTo>
                    <a:pt x="2076" y="4367"/>
                    <a:pt x="2167" y="4062"/>
                    <a:pt x="2303" y="3917"/>
                  </a:cubicBezTo>
                  <a:cubicBezTo>
                    <a:pt x="2533" y="3675"/>
                    <a:pt x="2860" y="3557"/>
                    <a:pt x="3182" y="3476"/>
                  </a:cubicBezTo>
                  <a:cubicBezTo>
                    <a:pt x="3476" y="3401"/>
                    <a:pt x="3778" y="3352"/>
                    <a:pt x="4081" y="3352"/>
                  </a:cubicBezTo>
                  <a:cubicBezTo>
                    <a:pt x="4145" y="3352"/>
                    <a:pt x="4209" y="3354"/>
                    <a:pt x="4273" y="3359"/>
                  </a:cubicBezTo>
                  <a:cubicBezTo>
                    <a:pt x="4625" y="3384"/>
                    <a:pt x="4964" y="3483"/>
                    <a:pt x="5306" y="3567"/>
                  </a:cubicBezTo>
                  <a:cubicBezTo>
                    <a:pt x="5651" y="3651"/>
                    <a:pt x="5986" y="3716"/>
                    <a:pt x="6326" y="3822"/>
                  </a:cubicBezTo>
                  <a:cubicBezTo>
                    <a:pt x="6452" y="3862"/>
                    <a:pt x="6586" y="3901"/>
                    <a:pt x="6717" y="3901"/>
                  </a:cubicBezTo>
                  <a:cubicBezTo>
                    <a:pt x="6772" y="3901"/>
                    <a:pt x="6827" y="3894"/>
                    <a:pt x="6880" y="3878"/>
                  </a:cubicBezTo>
                  <a:cubicBezTo>
                    <a:pt x="7000" y="3840"/>
                    <a:pt x="7102" y="3749"/>
                    <a:pt x="7156" y="3635"/>
                  </a:cubicBezTo>
                  <a:cubicBezTo>
                    <a:pt x="7213" y="3514"/>
                    <a:pt x="7214" y="3375"/>
                    <a:pt x="7215" y="3242"/>
                  </a:cubicBezTo>
                  <a:cubicBezTo>
                    <a:pt x="7216" y="2788"/>
                    <a:pt x="7219" y="2336"/>
                    <a:pt x="7220" y="1883"/>
                  </a:cubicBezTo>
                  <a:cubicBezTo>
                    <a:pt x="7221" y="1595"/>
                    <a:pt x="7221" y="1303"/>
                    <a:pt x="7148" y="1025"/>
                  </a:cubicBezTo>
                  <a:cubicBezTo>
                    <a:pt x="7136" y="979"/>
                    <a:pt x="7118" y="929"/>
                    <a:pt x="7077" y="906"/>
                  </a:cubicBezTo>
                  <a:cubicBezTo>
                    <a:pt x="7056" y="893"/>
                    <a:pt x="7031" y="890"/>
                    <a:pt x="7007" y="890"/>
                  </a:cubicBezTo>
                  <a:cubicBezTo>
                    <a:pt x="7000" y="890"/>
                    <a:pt x="6994" y="890"/>
                    <a:pt x="6988" y="890"/>
                  </a:cubicBezTo>
                  <a:cubicBezTo>
                    <a:pt x="6750" y="900"/>
                    <a:pt x="6540" y="1044"/>
                    <a:pt x="6308" y="1099"/>
                  </a:cubicBezTo>
                  <a:cubicBezTo>
                    <a:pt x="6234" y="1117"/>
                    <a:pt x="6163" y="1122"/>
                    <a:pt x="6091" y="1122"/>
                  </a:cubicBezTo>
                  <a:cubicBezTo>
                    <a:pt x="5999" y="1122"/>
                    <a:pt x="5907" y="1113"/>
                    <a:pt x="5813" y="1113"/>
                  </a:cubicBezTo>
                  <a:cubicBezTo>
                    <a:pt x="5795" y="1113"/>
                    <a:pt x="5778" y="1114"/>
                    <a:pt x="5761" y="1114"/>
                  </a:cubicBezTo>
                  <a:cubicBezTo>
                    <a:pt x="5672" y="1119"/>
                    <a:pt x="5590" y="1125"/>
                    <a:pt x="5506" y="1125"/>
                  </a:cubicBezTo>
                  <a:cubicBezTo>
                    <a:pt x="5450" y="1125"/>
                    <a:pt x="5393" y="1122"/>
                    <a:pt x="5333" y="1114"/>
                  </a:cubicBezTo>
                  <a:cubicBezTo>
                    <a:pt x="4995" y="1071"/>
                    <a:pt x="4660" y="983"/>
                    <a:pt x="4366" y="804"/>
                  </a:cubicBezTo>
                  <a:cubicBezTo>
                    <a:pt x="4117" y="654"/>
                    <a:pt x="3909" y="445"/>
                    <a:pt x="3662" y="292"/>
                  </a:cubicBezTo>
                  <a:cubicBezTo>
                    <a:pt x="3355" y="100"/>
                    <a:pt x="2993" y="1"/>
                    <a:pt x="2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5"/>
            <p:cNvSpPr/>
            <p:nvPr/>
          </p:nvSpPr>
          <p:spPr>
            <a:xfrm>
              <a:off x="2358525" y="768625"/>
              <a:ext cx="78000" cy="55850"/>
            </a:xfrm>
            <a:custGeom>
              <a:avLst/>
              <a:gdLst/>
              <a:ahLst/>
              <a:cxnLst/>
              <a:rect l="l" t="t" r="r" b="b"/>
              <a:pathLst>
                <a:path w="3120" h="2234" extrusionOk="0">
                  <a:moveTo>
                    <a:pt x="1830" y="0"/>
                  </a:moveTo>
                  <a:cubicBezTo>
                    <a:pt x="1656" y="0"/>
                    <a:pt x="1484" y="31"/>
                    <a:pt x="1314" y="64"/>
                  </a:cubicBezTo>
                  <a:cubicBezTo>
                    <a:pt x="1201" y="85"/>
                    <a:pt x="1085" y="110"/>
                    <a:pt x="983" y="165"/>
                  </a:cubicBezTo>
                  <a:cubicBezTo>
                    <a:pt x="690" y="324"/>
                    <a:pt x="584" y="683"/>
                    <a:pt x="382" y="947"/>
                  </a:cubicBezTo>
                  <a:cubicBezTo>
                    <a:pt x="262" y="1107"/>
                    <a:pt x="96" y="1241"/>
                    <a:pt x="38" y="1433"/>
                  </a:cubicBezTo>
                  <a:cubicBezTo>
                    <a:pt x="14" y="1513"/>
                    <a:pt x="10" y="1598"/>
                    <a:pt x="6" y="1681"/>
                  </a:cubicBezTo>
                  <a:cubicBezTo>
                    <a:pt x="2" y="1762"/>
                    <a:pt x="1" y="1851"/>
                    <a:pt x="52" y="1913"/>
                  </a:cubicBezTo>
                  <a:cubicBezTo>
                    <a:pt x="98" y="1970"/>
                    <a:pt x="177" y="1991"/>
                    <a:pt x="250" y="1991"/>
                  </a:cubicBezTo>
                  <a:cubicBezTo>
                    <a:pt x="252" y="1991"/>
                    <a:pt x="254" y="1991"/>
                    <a:pt x="256" y="1990"/>
                  </a:cubicBezTo>
                  <a:cubicBezTo>
                    <a:pt x="448" y="1988"/>
                    <a:pt x="620" y="1870"/>
                    <a:pt x="808" y="1831"/>
                  </a:cubicBezTo>
                  <a:cubicBezTo>
                    <a:pt x="857" y="1821"/>
                    <a:pt x="906" y="1817"/>
                    <a:pt x="955" y="1817"/>
                  </a:cubicBezTo>
                  <a:cubicBezTo>
                    <a:pt x="1085" y="1817"/>
                    <a:pt x="1214" y="1848"/>
                    <a:pt x="1336" y="1896"/>
                  </a:cubicBezTo>
                  <a:cubicBezTo>
                    <a:pt x="1502" y="1961"/>
                    <a:pt x="1656" y="2055"/>
                    <a:pt x="1814" y="2143"/>
                  </a:cubicBezTo>
                  <a:cubicBezTo>
                    <a:pt x="1896" y="2189"/>
                    <a:pt x="1991" y="2234"/>
                    <a:pt x="2083" y="2234"/>
                  </a:cubicBezTo>
                  <a:cubicBezTo>
                    <a:pt x="2118" y="2234"/>
                    <a:pt x="2153" y="2227"/>
                    <a:pt x="2186" y="2211"/>
                  </a:cubicBezTo>
                  <a:cubicBezTo>
                    <a:pt x="2311" y="2151"/>
                    <a:pt x="2347" y="1995"/>
                    <a:pt x="2420" y="1876"/>
                  </a:cubicBezTo>
                  <a:cubicBezTo>
                    <a:pt x="2543" y="1677"/>
                    <a:pt x="3120" y="1519"/>
                    <a:pt x="2802" y="1239"/>
                  </a:cubicBezTo>
                  <a:cubicBezTo>
                    <a:pt x="2730" y="1177"/>
                    <a:pt x="2637" y="1142"/>
                    <a:pt x="2553" y="1092"/>
                  </a:cubicBezTo>
                  <a:cubicBezTo>
                    <a:pt x="2370" y="984"/>
                    <a:pt x="2229" y="794"/>
                    <a:pt x="2213" y="583"/>
                  </a:cubicBezTo>
                  <a:cubicBezTo>
                    <a:pt x="2205" y="493"/>
                    <a:pt x="2221" y="404"/>
                    <a:pt x="2218" y="314"/>
                  </a:cubicBezTo>
                  <a:cubicBezTo>
                    <a:pt x="2215" y="226"/>
                    <a:pt x="2191" y="129"/>
                    <a:pt x="2123" y="72"/>
                  </a:cubicBezTo>
                  <a:cubicBezTo>
                    <a:pt x="2061" y="18"/>
                    <a:pt x="1977" y="6"/>
                    <a:pt x="1896" y="2"/>
                  </a:cubicBezTo>
                  <a:cubicBezTo>
                    <a:pt x="1874" y="1"/>
                    <a:pt x="1852" y="0"/>
                    <a:pt x="1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5"/>
            <p:cNvSpPr/>
            <p:nvPr/>
          </p:nvSpPr>
          <p:spPr>
            <a:xfrm>
              <a:off x="2349500" y="817825"/>
              <a:ext cx="66450" cy="50425"/>
            </a:xfrm>
            <a:custGeom>
              <a:avLst/>
              <a:gdLst/>
              <a:ahLst/>
              <a:cxnLst/>
              <a:rect l="l" t="t" r="r" b="b"/>
              <a:pathLst>
                <a:path w="2658" h="2017" extrusionOk="0">
                  <a:moveTo>
                    <a:pt x="1286" y="0"/>
                  </a:moveTo>
                  <a:cubicBezTo>
                    <a:pt x="1234" y="0"/>
                    <a:pt x="1182" y="7"/>
                    <a:pt x="1131" y="24"/>
                  </a:cubicBezTo>
                  <a:cubicBezTo>
                    <a:pt x="953" y="79"/>
                    <a:pt x="817" y="238"/>
                    <a:pt x="633" y="273"/>
                  </a:cubicBezTo>
                  <a:cubicBezTo>
                    <a:pt x="593" y="281"/>
                    <a:pt x="552" y="283"/>
                    <a:pt x="510" y="283"/>
                  </a:cubicBezTo>
                  <a:cubicBezTo>
                    <a:pt x="485" y="283"/>
                    <a:pt x="459" y="282"/>
                    <a:pt x="434" y="282"/>
                  </a:cubicBezTo>
                  <a:cubicBezTo>
                    <a:pt x="415" y="282"/>
                    <a:pt x="396" y="282"/>
                    <a:pt x="377" y="284"/>
                  </a:cubicBezTo>
                  <a:cubicBezTo>
                    <a:pt x="292" y="290"/>
                    <a:pt x="201" y="318"/>
                    <a:pt x="155" y="390"/>
                  </a:cubicBezTo>
                  <a:cubicBezTo>
                    <a:pt x="100" y="477"/>
                    <a:pt x="129" y="590"/>
                    <a:pt x="156" y="689"/>
                  </a:cubicBezTo>
                  <a:cubicBezTo>
                    <a:pt x="239" y="1000"/>
                    <a:pt x="269" y="1356"/>
                    <a:pt x="88" y="1624"/>
                  </a:cubicBezTo>
                  <a:cubicBezTo>
                    <a:pt x="54" y="1672"/>
                    <a:pt x="14" y="1718"/>
                    <a:pt x="8" y="1778"/>
                  </a:cubicBezTo>
                  <a:cubicBezTo>
                    <a:pt x="1" y="1848"/>
                    <a:pt x="48" y="1918"/>
                    <a:pt x="110" y="1954"/>
                  </a:cubicBezTo>
                  <a:cubicBezTo>
                    <a:pt x="172" y="1989"/>
                    <a:pt x="245" y="2001"/>
                    <a:pt x="316" y="2006"/>
                  </a:cubicBezTo>
                  <a:cubicBezTo>
                    <a:pt x="425" y="2015"/>
                    <a:pt x="534" y="2016"/>
                    <a:pt x="643" y="2016"/>
                  </a:cubicBezTo>
                  <a:cubicBezTo>
                    <a:pt x="662" y="2016"/>
                    <a:pt x="682" y="2016"/>
                    <a:pt x="702" y="2016"/>
                  </a:cubicBezTo>
                  <a:cubicBezTo>
                    <a:pt x="1005" y="2016"/>
                    <a:pt x="1308" y="2015"/>
                    <a:pt x="1612" y="2015"/>
                  </a:cubicBezTo>
                  <a:cubicBezTo>
                    <a:pt x="1693" y="2015"/>
                    <a:pt x="1777" y="2014"/>
                    <a:pt x="1846" y="1971"/>
                  </a:cubicBezTo>
                  <a:cubicBezTo>
                    <a:pt x="1903" y="1936"/>
                    <a:pt x="1941" y="1876"/>
                    <a:pt x="1974" y="1817"/>
                  </a:cubicBezTo>
                  <a:cubicBezTo>
                    <a:pt x="2080" y="1627"/>
                    <a:pt x="2167" y="1411"/>
                    <a:pt x="2349" y="1290"/>
                  </a:cubicBezTo>
                  <a:cubicBezTo>
                    <a:pt x="2449" y="1221"/>
                    <a:pt x="2583" y="1177"/>
                    <a:pt x="2622" y="1061"/>
                  </a:cubicBezTo>
                  <a:cubicBezTo>
                    <a:pt x="2658" y="953"/>
                    <a:pt x="2589" y="846"/>
                    <a:pt x="2550" y="748"/>
                  </a:cubicBezTo>
                  <a:cubicBezTo>
                    <a:pt x="2519" y="674"/>
                    <a:pt x="2511" y="576"/>
                    <a:pt x="2462" y="511"/>
                  </a:cubicBezTo>
                  <a:cubicBezTo>
                    <a:pt x="2404" y="434"/>
                    <a:pt x="2283" y="398"/>
                    <a:pt x="2200" y="356"/>
                  </a:cubicBezTo>
                  <a:cubicBezTo>
                    <a:pt x="2073" y="294"/>
                    <a:pt x="1945" y="231"/>
                    <a:pt x="1817" y="167"/>
                  </a:cubicBezTo>
                  <a:cubicBezTo>
                    <a:pt x="1651" y="85"/>
                    <a:pt x="1467" y="0"/>
                    <a:pt x="1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5"/>
            <p:cNvSpPr/>
            <p:nvPr/>
          </p:nvSpPr>
          <p:spPr>
            <a:xfrm>
              <a:off x="2401575" y="844075"/>
              <a:ext cx="49725" cy="23475"/>
            </a:xfrm>
            <a:custGeom>
              <a:avLst/>
              <a:gdLst/>
              <a:ahLst/>
              <a:cxnLst/>
              <a:rect l="l" t="t" r="r" b="b"/>
              <a:pathLst>
                <a:path w="1989" h="939" extrusionOk="0">
                  <a:moveTo>
                    <a:pt x="1386" y="0"/>
                  </a:moveTo>
                  <a:cubicBezTo>
                    <a:pt x="1240" y="0"/>
                    <a:pt x="1119" y="94"/>
                    <a:pt x="983" y="138"/>
                  </a:cubicBezTo>
                  <a:cubicBezTo>
                    <a:pt x="877" y="171"/>
                    <a:pt x="766" y="144"/>
                    <a:pt x="661" y="171"/>
                  </a:cubicBezTo>
                  <a:cubicBezTo>
                    <a:pt x="554" y="199"/>
                    <a:pt x="550" y="279"/>
                    <a:pt x="496" y="360"/>
                  </a:cubicBezTo>
                  <a:cubicBezTo>
                    <a:pt x="420" y="474"/>
                    <a:pt x="266" y="510"/>
                    <a:pt x="158" y="585"/>
                  </a:cubicBezTo>
                  <a:cubicBezTo>
                    <a:pt x="72" y="644"/>
                    <a:pt x="0" y="744"/>
                    <a:pt x="21" y="846"/>
                  </a:cubicBezTo>
                  <a:cubicBezTo>
                    <a:pt x="26" y="864"/>
                    <a:pt x="34" y="885"/>
                    <a:pt x="49" y="898"/>
                  </a:cubicBezTo>
                  <a:cubicBezTo>
                    <a:pt x="71" y="918"/>
                    <a:pt x="102" y="919"/>
                    <a:pt x="132" y="919"/>
                  </a:cubicBezTo>
                  <a:cubicBezTo>
                    <a:pt x="725" y="925"/>
                    <a:pt x="1320" y="931"/>
                    <a:pt x="1913" y="938"/>
                  </a:cubicBezTo>
                  <a:cubicBezTo>
                    <a:pt x="1938" y="938"/>
                    <a:pt x="1971" y="934"/>
                    <a:pt x="1979" y="910"/>
                  </a:cubicBezTo>
                  <a:cubicBezTo>
                    <a:pt x="1989" y="888"/>
                    <a:pt x="1971" y="864"/>
                    <a:pt x="1953" y="848"/>
                  </a:cubicBezTo>
                  <a:cubicBezTo>
                    <a:pt x="1877" y="779"/>
                    <a:pt x="1783" y="733"/>
                    <a:pt x="1699" y="674"/>
                  </a:cubicBezTo>
                  <a:cubicBezTo>
                    <a:pt x="1613" y="617"/>
                    <a:pt x="1532" y="542"/>
                    <a:pt x="1502" y="445"/>
                  </a:cubicBezTo>
                  <a:cubicBezTo>
                    <a:pt x="1464" y="320"/>
                    <a:pt x="1514" y="179"/>
                    <a:pt x="1469" y="56"/>
                  </a:cubicBezTo>
                  <a:cubicBezTo>
                    <a:pt x="1464" y="40"/>
                    <a:pt x="1457" y="26"/>
                    <a:pt x="1444" y="16"/>
                  </a:cubicBezTo>
                  <a:cubicBezTo>
                    <a:pt x="1429" y="3"/>
                    <a:pt x="1408" y="0"/>
                    <a:pt x="1388" y="0"/>
                  </a:cubicBezTo>
                  <a:cubicBezTo>
                    <a:pt x="1388" y="0"/>
                    <a:pt x="1387" y="0"/>
                    <a:pt x="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5"/>
            <p:cNvSpPr/>
            <p:nvPr/>
          </p:nvSpPr>
          <p:spPr>
            <a:xfrm>
              <a:off x="2443150" y="826000"/>
              <a:ext cx="52250" cy="40350"/>
            </a:xfrm>
            <a:custGeom>
              <a:avLst/>
              <a:gdLst/>
              <a:ahLst/>
              <a:cxnLst/>
              <a:rect l="l" t="t" r="r" b="b"/>
              <a:pathLst>
                <a:path w="2090" h="1614" extrusionOk="0">
                  <a:moveTo>
                    <a:pt x="1889" y="1"/>
                  </a:moveTo>
                  <a:cubicBezTo>
                    <a:pt x="1872" y="1"/>
                    <a:pt x="1856" y="2"/>
                    <a:pt x="1840" y="4"/>
                  </a:cubicBezTo>
                  <a:cubicBezTo>
                    <a:pt x="1747" y="15"/>
                    <a:pt x="1655" y="46"/>
                    <a:pt x="1573" y="95"/>
                  </a:cubicBezTo>
                  <a:cubicBezTo>
                    <a:pt x="1469" y="156"/>
                    <a:pt x="1383" y="241"/>
                    <a:pt x="1286" y="313"/>
                  </a:cubicBezTo>
                  <a:cubicBezTo>
                    <a:pt x="1195" y="381"/>
                    <a:pt x="1088" y="437"/>
                    <a:pt x="976" y="437"/>
                  </a:cubicBezTo>
                  <a:cubicBezTo>
                    <a:pt x="969" y="437"/>
                    <a:pt x="961" y="437"/>
                    <a:pt x="954" y="436"/>
                  </a:cubicBezTo>
                  <a:cubicBezTo>
                    <a:pt x="877" y="431"/>
                    <a:pt x="804" y="399"/>
                    <a:pt x="727" y="385"/>
                  </a:cubicBezTo>
                  <a:cubicBezTo>
                    <a:pt x="709" y="382"/>
                    <a:pt x="692" y="380"/>
                    <a:pt x="676" y="380"/>
                  </a:cubicBezTo>
                  <a:cubicBezTo>
                    <a:pt x="580" y="380"/>
                    <a:pt x="525" y="434"/>
                    <a:pt x="441" y="490"/>
                  </a:cubicBezTo>
                  <a:cubicBezTo>
                    <a:pt x="337" y="562"/>
                    <a:pt x="216" y="600"/>
                    <a:pt x="95" y="635"/>
                  </a:cubicBezTo>
                  <a:cubicBezTo>
                    <a:pt x="73" y="641"/>
                    <a:pt x="48" y="649"/>
                    <a:pt x="32" y="666"/>
                  </a:cubicBezTo>
                  <a:cubicBezTo>
                    <a:pt x="1" y="696"/>
                    <a:pt x="6" y="748"/>
                    <a:pt x="14" y="791"/>
                  </a:cubicBezTo>
                  <a:cubicBezTo>
                    <a:pt x="27" y="851"/>
                    <a:pt x="42" y="908"/>
                    <a:pt x="58" y="966"/>
                  </a:cubicBezTo>
                  <a:cubicBezTo>
                    <a:pt x="78" y="1027"/>
                    <a:pt x="101" y="1089"/>
                    <a:pt x="146" y="1134"/>
                  </a:cubicBezTo>
                  <a:cubicBezTo>
                    <a:pt x="242" y="1231"/>
                    <a:pt x="422" y="1235"/>
                    <a:pt x="483" y="1356"/>
                  </a:cubicBezTo>
                  <a:cubicBezTo>
                    <a:pt x="510" y="1411"/>
                    <a:pt x="506" y="1478"/>
                    <a:pt x="537" y="1528"/>
                  </a:cubicBezTo>
                  <a:cubicBezTo>
                    <a:pt x="588" y="1605"/>
                    <a:pt x="696" y="1613"/>
                    <a:pt x="788" y="1613"/>
                  </a:cubicBezTo>
                  <a:lnTo>
                    <a:pt x="1928" y="1613"/>
                  </a:lnTo>
                  <a:cubicBezTo>
                    <a:pt x="1945" y="1613"/>
                    <a:pt x="1965" y="1613"/>
                    <a:pt x="1983" y="1607"/>
                  </a:cubicBezTo>
                  <a:cubicBezTo>
                    <a:pt x="2010" y="1597"/>
                    <a:pt x="2031" y="1574"/>
                    <a:pt x="2045" y="1548"/>
                  </a:cubicBezTo>
                  <a:cubicBezTo>
                    <a:pt x="2089" y="1469"/>
                    <a:pt x="2088" y="1374"/>
                    <a:pt x="2087" y="1282"/>
                  </a:cubicBezTo>
                  <a:cubicBezTo>
                    <a:pt x="2079" y="917"/>
                    <a:pt x="2071" y="553"/>
                    <a:pt x="2062" y="187"/>
                  </a:cubicBezTo>
                  <a:cubicBezTo>
                    <a:pt x="2061" y="144"/>
                    <a:pt x="2060" y="99"/>
                    <a:pt x="2037" y="63"/>
                  </a:cubicBezTo>
                  <a:cubicBezTo>
                    <a:pt x="2005" y="16"/>
                    <a:pt x="1947" y="1"/>
                    <a:pt x="1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5"/>
            <p:cNvSpPr/>
            <p:nvPr/>
          </p:nvSpPr>
          <p:spPr>
            <a:xfrm>
              <a:off x="2461100" y="780750"/>
              <a:ext cx="34625" cy="51025"/>
            </a:xfrm>
            <a:custGeom>
              <a:avLst/>
              <a:gdLst/>
              <a:ahLst/>
              <a:cxnLst/>
              <a:rect l="l" t="t" r="r" b="b"/>
              <a:pathLst>
                <a:path w="1385" h="2041" extrusionOk="0">
                  <a:moveTo>
                    <a:pt x="1250" y="1"/>
                  </a:moveTo>
                  <a:cubicBezTo>
                    <a:pt x="1201" y="1"/>
                    <a:pt x="1151" y="27"/>
                    <a:pt x="1109" y="54"/>
                  </a:cubicBezTo>
                  <a:cubicBezTo>
                    <a:pt x="951" y="158"/>
                    <a:pt x="801" y="294"/>
                    <a:pt x="613" y="312"/>
                  </a:cubicBezTo>
                  <a:cubicBezTo>
                    <a:pt x="596" y="314"/>
                    <a:pt x="579" y="314"/>
                    <a:pt x="562" y="314"/>
                  </a:cubicBezTo>
                  <a:cubicBezTo>
                    <a:pt x="504" y="314"/>
                    <a:pt x="443" y="308"/>
                    <a:pt x="385" y="308"/>
                  </a:cubicBezTo>
                  <a:cubicBezTo>
                    <a:pt x="316" y="308"/>
                    <a:pt x="250" y="317"/>
                    <a:pt x="196" y="359"/>
                  </a:cubicBezTo>
                  <a:cubicBezTo>
                    <a:pt x="138" y="403"/>
                    <a:pt x="96" y="494"/>
                    <a:pt x="101" y="569"/>
                  </a:cubicBezTo>
                  <a:cubicBezTo>
                    <a:pt x="103" y="602"/>
                    <a:pt x="115" y="633"/>
                    <a:pt x="116" y="668"/>
                  </a:cubicBezTo>
                  <a:cubicBezTo>
                    <a:pt x="117" y="720"/>
                    <a:pt x="116" y="774"/>
                    <a:pt x="116" y="825"/>
                  </a:cubicBezTo>
                  <a:cubicBezTo>
                    <a:pt x="116" y="874"/>
                    <a:pt x="116" y="926"/>
                    <a:pt x="98" y="972"/>
                  </a:cubicBezTo>
                  <a:cubicBezTo>
                    <a:pt x="75" y="1033"/>
                    <a:pt x="24" y="1083"/>
                    <a:pt x="14" y="1147"/>
                  </a:cubicBezTo>
                  <a:cubicBezTo>
                    <a:pt x="0" y="1232"/>
                    <a:pt x="62" y="1306"/>
                    <a:pt x="97" y="1383"/>
                  </a:cubicBezTo>
                  <a:cubicBezTo>
                    <a:pt x="161" y="1525"/>
                    <a:pt x="162" y="1714"/>
                    <a:pt x="95" y="1850"/>
                  </a:cubicBezTo>
                  <a:cubicBezTo>
                    <a:pt x="80" y="1880"/>
                    <a:pt x="63" y="1910"/>
                    <a:pt x="58" y="1942"/>
                  </a:cubicBezTo>
                  <a:cubicBezTo>
                    <a:pt x="53" y="1976"/>
                    <a:pt x="63" y="2013"/>
                    <a:pt x="92" y="2031"/>
                  </a:cubicBezTo>
                  <a:cubicBezTo>
                    <a:pt x="107" y="2040"/>
                    <a:pt x="126" y="2041"/>
                    <a:pt x="142" y="2041"/>
                  </a:cubicBezTo>
                  <a:cubicBezTo>
                    <a:pt x="251" y="2040"/>
                    <a:pt x="342" y="1963"/>
                    <a:pt x="424" y="1889"/>
                  </a:cubicBezTo>
                  <a:cubicBezTo>
                    <a:pt x="556" y="1768"/>
                    <a:pt x="696" y="1638"/>
                    <a:pt x="873" y="1608"/>
                  </a:cubicBezTo>
                  <a:cubicBezTo>
                    <a:pt x="991" y="1588"/>
                    <a:pt x="1122" y="1613"/>
                    <a:pt x="1226" y="1551"/>
                  </a:cubicBezTo>
                  <a:cubicBezTo>
                    <a:pt x="1296" y="1510"/>
                    <a:pt x="1339" y="1434"/>
                    <a:pt x="1360" y="1355"/>
                  </a:cubicBezTo>
                  <a:cubicBezTo>
                    <a:pt x="1380" y="1277"/>
                    <a:pt x="1380" y="1196"/>
                    <a:pt x="1381" y="1115"/>
                  </a:cubicBezTo>
                  <a:cubicBezTo>
                    <a:pt x="1384" y="820"/>
                    <a:pt x="1384" y="524"/>
                    <a:pt x="1385" y="229"/>
                  </a:cubicBezTo>
                  <a:cubicBezTo>
                    <a:pt x="1385" y="145"/>
                    <a:pt x="1374" y="43"/>
                    <a:pt x="1297" y="10"/>
                  </a:cubicBezTo>
                  <a:cubicBezTo>
                    <a:pt x="1282" y="4"/>
                    <a:pt x="1266"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5"/>
            <p:cNvSpPr/>
            <p:nvPr/>
          </p:nvSpPr>
          <p:spPr>
            <a:xfrm>
              <a:off x="2418375" y="766775"/>
              <a:ext cx="47900" cy="40200"/>
            </a:xfrm>
            <a:custGeom>
              <a:avLst/>
              <a:gdLst/>
              <a:ahLst/>
              <a:cxnLst/>
              <a:rect l="l" t="t" r="r" b="b"/>
              <a:pathLst>
                <a:path w="1916" h="1608" extrusionOk="0">
                  <a:moveTo>
                    <a:pt x="202" y="0"/>
                  </a:moveTo>
                  <a:cubicBezTo>
                    <a:pt x="145" y="0"/>
                    <a:pt x="90" y="13"/>
                    <a:pt x="52" y="54"/>
                  </a:cubicBezTo>
                  <a:cubicBezTo>
                    <a:pt x="0" y="110"/>
                    <a:pt x="0" y="193"/>
                    <a:pt x="2" y="269"/>
                  </a:cubicBezTo>
                  <a:cubicBezTo>
                    <a:pt x="7" y="392"/>
                    <a:pt x="12" y="517"/>
                    <a:pt x="17" y="640"/>
                  </a:cubicBezTo>
                  <a:cubicBezTo>
                    <a:pt x="18" y="675"/>
                    <a:pt x="20" y="711"/>
                    <a:pt x="30" y="745"/>
                  </a:cubicBezTo>
                  <a:cubicBezTo>
                    <a:pt x="64" y="863"/>
                    <a:pt x="191" y="925"/>
                    <a:pt x="307" y="966"/>
                  </a:cubicBezTo>
                  <a:cubicBezTo>
                    <a:pt x="423" y="1007"/>
                    <a:pt x="551" y="1051"/>
                    <a:pt x="613" y="1158"/>
                  </a:cubicBezTo>
                  <a:cubicBezTo>
                    <a:pt x="675" y="1265"/>
                    <a:pt x="611" y="1554"/>
                    <a:pt x="769" y="1554"/>
                  </a:cubicBezTo>
                  <a:cubicBezTo>
                    <a:pt x="788" y="1554"/>
                    <a:pt x="811" y="1550"/>
                    <a:pt x="838" y="1540"/>
                  </a:cubicBezTo>
                  <a:cubicBezTo>
                    <a:pt x="911" y="1515"/>
                    <a:pt x="954" y="1482"/>
                    <a:pt x="1032" y="1482"/>
                  </a:cubicBezTo>
                  <a:cubicBezTo>
                    <a:pt x="1037" y="1482"/>
                    <a:pt x="1043" y="1482"/>
                    <a:pt x="1048" y="1483"/>
                  </a:cubicBezTo>
                  <a:cubicBezTo>
                    <a:pt x="1158" y="1493"/>
                    <a:pt x="1270" y="1531"/>
                    <a:pt x="1371" y="1579"/>
                  </a:cubicBezTo>
                  <a:cubicBezTo>
                    <a:pt x="1400" y="1593"/>
                    <a:pt x="1430" y="1607"/>
                    <a:pt x="1460" y="1607"/>
                  </a:cubicBezTo>
                  <a:cubicBezTo>
                    <a:pt x="1469" y="1607"/>
                    <a:pt x="1478" y="1606"/>
                    <a:pt x="1487" y="1603"/>
                  </a:cubicBezTo>
                  <a:cubicBezTo>
                    <a:pt x="1544" y="1586"/>
                    <a:pt x="1561" y="1515"/>
                    <a:pt x="1563" y="1456"/>
                  </a:cubicBezTo>
                  <a:cubicBezTo>
                    <a:pt x="1566" y="1376"/>
                    <a:pt x="1561" y="1297"/>
                    <a:pt x="1546" y="1218"/>
                  </a:cubicBezTo>
                  <a:cubicBezTo>
                    <a:pt x="1516" y="1069"/>
                    <a:pt x="1455" y="902"/>
                    <a:pt x="1539" y="774"/>
                  </a:cubicBezTo>
                  <a:cubicBezTo>
                    <a:pt x="1605" y="671"/>
                    <a:pt x="1739" y="639"/>
                    <a:pt x="1839" y="565"/>
                  </a:cubicBezTo>
                  <a:cubicBezTo>
                    <a:pt x="1878" y="536"/>
                    <a:pt x="1916" y="495"/>
                    <a:pt x="1916" y="445"/>
                  </a:cubicBezTo>
                  <a:cubicBezTo>
                    <a:pt x="1914" y="359"/>
                    <a:pt x="1810" y="320"/>
                    <a:pt x="1727" y="302"/>
                  </a:cubicBezTo>
                  <a:cubicBezTo>
                    <a:pt x="1261" y="207"/>
                    <a:pt x="797" y="112"/>
                    <a:pt x="331" y="15"/>
                  </a:cubicBezTo>
                  <a:cubicBezTo>
                    <a:pt x="290" y="7"/>
                    <a:pt x="246"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0" name="Google Shape;3620;p55"/>
          <p:cNvGrpSpPr/>
          <p:nvPr/>
        </p:nvGrpSpPr>
        <p:grpSpPr>
          <a:xfrm>
            <a:off x="6675198" y="144718"/>
            <a:ext cx="1142993" cy="1142993"/>
            <a:chOff x="1248950" y="2222850"/>
            <a:chExt cx="604950" cy="603800"/>
          </a:xfrm>
        </p:grpSpPr>
        <p:sp>
          <p:nvSpPr>
            <p:cNvPr id="3621" name="Google Shape;3621;p55"/>
            <p:cNvSpPr/>
            <p:nvPr/>
          </p:nvSpPr>
          <p:spPr>
            <a:xfrm>
              <a:off x="1249600" y="2368450"/>
              <a:ext cx="226750" cy="278325"/>
            </a:xfrm>
            <a:custGeom>
              <a:avLst/>
              <a:gdLst/>
              <a:ahLst/>
              <a:cxnLst/>
              <a:rect l="l" t="t" r="r" b="b"/>
              <a:pathLst>
                <a:path w="9070" h="11133" extrusionOk="0">
                  <a:moveTo>
                    <a:pt x="1648" y="1"/>
                  </a:moveTo>
                  <a:cubicBezTo>
                    <a:pt x="1609" y="1"/>
                    <a:pt x="1569" y="7"/>
                    <a:pt x="1529" y="22"/>
                  </a:cubicBezTo>
                  <a:cubicBezTo>
                    <a:pt x="1379" y="76"/>
                    <a:pt x="1287" y="227"/>
                    <a:pt x="1221" y="373"/>
                  </a:cubicBezTo>
                  <a:cubicBezTo>
                    <a:pt x="1137" y="565"/>
                    <a:pt x="1076" y="768"/>
                    <a:pt x="1015" y="968"/>
                  </a:cubicBezTo>
                  <a:cubicBezTo>
                    <a:pt x="790" y="1718"/>
                    <a:pt x="566" y="2465"/>
                    <a:pt x="341" y="3214"/>
                  </a:cubicBezTo>
                  <a:cubicBezTo>
                    <a:pt x="201" y="3681"/>
                    <a:pt x="59" y="4153"/>
                    <a:pt x="29" y="4638"/>
                  </a:cubicBezTo>
                  <a:cubicBezTo>
                    <a:pt x="1" y="5125"/>
                    <a:pt x="91" y="5634"/>
                    <a:pt x="381" y="6027"/>
                  </a:cubicBezTo>
                  <a:cubicBezTo>
                    <a:pt x="800" y="6600"/>
                    <a:pt x="1549" y="6818"/>
                    <a:pt x="2270" y="6818"/>
                  </a:cubicBezTo>
                  <a:cubicBezTo>
                    <a:pt x="2361" y="6818"/>
                    <a:pt x="2452" y="6815"/>
                    <a:pt x="2542" y="6808"/>
                  </a:cubicBezTo>
                  <a:cubicBezTo>
                    <a:pt x="3081" y="6769"/>
                    <a:pt x="3595" y="6612"/>
                    <a:pt x="4129" y="6545"/>
                  </a:cubicBezTo>
                  <a:cubicBezTo>
                    <a:pt x="4252" y="6530"/>
                    <a:pt x="4375" y="6523"/>
                    <a:pt x="4498" y="6523"/>
                  </a:cubicBezTo>
                  <a:cubicBezTo>
                    <a:pt x="4927" y="6523"/>
                    <a:pt x="5356" y="6605"/>
                    <a:pt x="5768" y="6708"/>
                  </a:cubicBezTo>
                  <a:cubicBezTo>
                    <a:pt x="6041" y="6776"/>
                    <a:pt x="6333" y="6869"/>
                    <a:pt x="6496" y="7100"/>
                  </a:cubicBezTo>
                  <a:cubicBezTo>
                    <a:pt x="6663" y="7337"/>
                    <a:pt x="6653" y="7668"/>
                    <a:pt x="6828" y="7900"/>
                  </a:cubicBezTo>
                  <a:cubicBezTo>
                    <a:pt x="6999" y="8128"/>
                    <a:pt x="7290" y="8200"/>
                    <a:pt x="7547" y="8287"/>
                  </a:cubicBezTo>
                  <a:cubicBezTo>
                    <a:pt x="7663" y="8326"/>
                    <a:pt x="7808" y="8364"/>
                    <a:pt x="7905" y="8439"/>
                  </a:cubicBezTo>
                  <a:cubicBezTo>
                    <a:pt x="8018" y="8526"/>
                    <a:pt x="8109" y="8688"/>
                    <a:pt x="8179" y="8811"/>
                  </a:cubicBezTo>
                  <a:cubicBezTo>
                    <a:pt x="8345" y="9103"/>
                    <a:pt x="8444" y="9428"/>
                    <a:pt x="8475" y="9761"/>
                  </a:cubicBezTo>
                  <a:cubicBezTo>
                    <a:pt x="8502" y="10044"/>
                    <a:pt x="8480" y="10331"/>
                    <a:pt x="8412" y="10604"/>
                  </a:cubicBezTo>
                  <a:cubicBezTo>
                    <a:pt x="8382" y="10725"/>
                    <a:pt x="8343" y="10851"/>
                    <a:pt x="8379" y="10970"/>
                  </a:cubicBezTo>
                  <a:cubicBezTo>
                    <a:pt x="8406" y="11059"/>
                    <a:pt x="8499" y="11133"/>
                    <a:pt x="8586" y="11133"/>
                  </a:cubicBezTo>
                  <a:cubicBezTo>
                    <a:pt x="8614" y="11133"/>
                    <a:pt x="8642" y="11125"/>
                    <a:pt x="8667" y="11107"/>
                  </a:cubicBezTo>
                  <a:cubicBezTo>
                    <a:pt x="8722" y="11068"/>
                    <a:pt x="8741" y="10999"/>
                    <a:pt x="8758" y="10934"/>
                  </a:cubicBezTo>
                  <a:cubicBezTo>
                    <a:pt x="8880" y="10459"/>
                    <a:pt x="8974" y="9977"/>
                    <a:pt x="9042" y="9492"/>
                  </a:cubicBezTo>
                  <a:cubicBezTo>
                    <a:pt x="9070" y="9300"/>
                    <a:pt x="9035" y="9168"/>
                    <a:pt x="9011" y="8983"/>
                  </a:cubicBezTo>
                  <a:cubicBezTo>
                    <a:pt x="8981" y="8744"/>
                    <a:pt x="8952" y="8514"/>
                    <a:pt x="8877" y="8283"/>
                  </a:cubicBezTo>
                  <a:cubicBezTo>
                    <a:pt x="8600" y="7434"/>
                    <a:pt x="8137" y="6659"/>
                    <a:pt x="7628" y="5926"/>
                  </a:cubicBezTo>
                  <a:cubicBezTo>
                    <a:pt x="7352" y="5527"/>
                    <a:pt x="7056" y="5133"/>
                    <a:pt x="6668" y="4840"/>
                  </a:cubicBezTo>
                  <a:cubicBezTo>
                    <a:pt x="6134" y="4436"/>
                    <a:pt x="5470" y="4256"/>
                    <a:pt x="4838" y="4031"/>
                  </a:cubicBezTo>
                  <a:cubicBezTo>
                    <a:pt x="4206" y="3806"/>
                    <a:pt x="3562" y="3506"/>
                    <a:pt x="3182" y="2952"/>
                  </a:cubicBezTo>
                  <a:cubicBezTo>
                    <a:pt x="2874" y="2501"/>
                    <a:pt x="2784" y="1942"/>
                    <a:pt x="2627" y="1420"/>
                  </a:cubicBezTo>
                  <a:cubicBezTo>
                    <a:pt x="2524" y="1073"/>
                    <a:pt x="2387" y="737"/>
                    <a:pt x="2205" y="428"/>
                  </a:cubicBezTo>
                  <a:cubicBezTo>
                    <a:pt x="2081" y="218"/>
                    <a:pt x="1873" y="1"/>
                    <a:pt x="1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5"/>
            <p:cNvSpPr/>
            <p:nvPr/>
          </p:nvSpPr>
          <p:spPr>
            <a:xfrm>
              <a:off x="1323750" y="2222850"/>
              <a:ext cx="273100" cy="453700"/>
            </a:xfrm>
            <a:custGeom>
              <a:avLst/>
              <a:gdLst/>
              <a:ahLst/>
              <a:cxnLst/>
              <a:rect l="l" t="t" r="r" b="b"/>
              <a:pathLst>
                <a:path w="10924" h="18148" extrusionOk="0">
                  <a:moveTo>
                    <a:pt x="6416" y="0"/>
                  </a:moveTo>
                  <a:cubicBezTo>
                    <a:pt x="5998" y="0"/>
                    <a:pt x="5581" y="6"/>
                    <a:pt x="5166" y="52"/>
                  </a:cubicBezTo>
                  <a:cubicBezTo>
                    <a:pt x="3346" y="256"/>
                    <a:pt x="1595" y="1342"/>
                    <a:pt x="798" y="2990"/>
                  </a:cubicBezTo>
                  <a:cubicBezTo>
                    <a:pt x="0" y="4638"/>
                    <a:pt x="301" y="6813"/>
                    <a:pt x="1661" y="8038"/>
                  </a:cubicBezTo>
                  <a:cubicBezTo>
                    <a:pt x="2473" y="8771"/>
                    <a:pt x="3572" y="9136"/>
                    <a:pt x="4353" y="9902"/>
                  </a:cubicBezTo>
                  <a:cubicBezTo>
                    <a:pt x="4836" y="10378"/>
                    <a:pt x="5170" y="10980"/>
                    <a:pt x="5474" y="11586"/>
                  </a:cubicBezTo>
                  <a:cubicBezTo>
                    <a:pt x="5868" y="12368"/>
                    <a:pt x="6223" y="13169"/>
                    <a:pt x="6539" y="13985"/>
                  </a:cubicBezTo>
                  <a:cubicBezTo>
                    <a:pt x="6839" y="14757"/>
                    <a:pt x="7133" y="15503"/>
                    <a:pt x="7168" y="16340"/>
                  </a:cubicBezTo>
                  <a:cubicBezTo>
                    <a:pt x="7180" y="16644"/>
                    <a:pt x="7155" y="16942"/>
                    <a:pt x="7117" y="17243"/>
                  </a:cubicBezTo>
                  <a:cubicBezTo>
                    <a:pt x="7085" y="17495"/>
                    <a:pt x="7096" y="17708"/>
                    <a:pt x="6970" y="17947"/>
                  </a:cubicBezTo>
                  <a:cubicBezTo>
                    <a:pt x="6945" y="17996"/>
                    <a:pt x="6916" y="18046"/>
                    <a:pt x="6901" y="18099"/>
                  </a:cubicBezTo>
                  <a:cubicBezTo>
                    <a:pt x="6898" y="18109"/>
                    <a:pt x="6896" y="18122"/>
                    <a:pt x="6902" y="18129"/>
                  </a:cubicBezTo>
                  <a:cubicBezTo>
                    <a:pt x="6908" y="18135"/>
                    <a:pt x="6918" y="18138"/>
                    <a:pt x="6926" y="18139"/>
                  </a:cubicBezTo>
                  <a:cubicBezTo>
                    <a:pt x="6959" y="18145"/>
                    <a:pt x="6991" y="18147"/>
                    <a:pt x="7023" y="18147"/>
                  </a:cubicBezTo>
                  <a:cubicBezTo>
                    <a:pt x="7290" y="18147"/>
                    <a:pt x="7498" y="17961"/>
                    <a:pt x="7690" y="17775"/>
                  </a:cubicBezTo>
                  <a:cubicBezTo>
                    <a:pt x="7939" y="17536"/>
                    <a:pt x="8088" y="17243"/>
                    <a:pt x="8268" y="16952"/>
                  </a:cubicBezTo>
                  <a:cubicBezTo>
                    <a:pt x="8640" y="16352"/>
                    <a:pt x="8824" y="15642"/>
                    <a:pt x="8920" y="14947"/>
                  </a:cubicBezTo>
                  <a:cubicBezTo>
                    <a:pt x="8961" y="14644"/>
                    <a:pt x="8985" y="14338"/>
                    <a:pt x="8990" y="14033"/>
                  </a:cubicBezTo>
                  <a:cubicBezTo>
                    <a:pt x="9000" y="13346"/>
                    <a:pt x="8902" y="12656"/>
                    <a:pt x="8695" y="12003"/>
                  </a:cubicBezTo>
                  <a:cubicBezTo>
                    <a:pt x="8411" y="11113"/>
                    <a:pt x="7934" y="10294"/>
                    <a:pt x="7633" y="9410"/>
                  </a:cubicBezTo>
                  <a:cubicBezTo>
                    <a:pt x="6793" y="6941"/>
                    <a:pt x="7487" y="4020"/>
                    <a:pt x="9348" y="2192"/>
                  </a:cubicBezTo>
                  <a:cubicBezTo>
                    <a:pt x="9801" y="1747"/>
                    <a:pt x="10317" y="1362"/>
                    <a:pt x="10708" y="863"/>
                  </a:cubicBezTo>
                  <a:cubicBezTo>
                    <a:pt x="10818" y="724"/>
                    <a:pt x="10924" y="550"/>
                    <a:pt x="10885" y="374"/>
                  </a:cubicBezTo>
                  <a:cubicBezTo>
                    <a:pt x="10821" y="76"/>
                    <a:pt x="10429" y="12"/>
                    <a:pt x="10125" y="11"/>
                  </a:cubicBezTo>
                  <a:cubicBezTo>
                    <a:pt x="8956" y="9"/>
                    <a:pt x="7785" y="5"/>
                    <a:pt x="6615" y="0"/>
                  </a:cubicBezTo>
                  <a:cubicBezTo>
                    <a:pt x="6548" y="0"/>
                    <a:pt x="6482" y="0"/>
                    <a:pt x="6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5"/>
            <p:cNvSpPr/>
            <p:nvPr/>
          </p:nvSpPr>
          <p:spPr>
            <a:xfrm>
              <a:off x="1497075" y="2431825"/>
              <a:ext cx="356825" cy="389675"/>
            </a:xfrm>
            <a:custGeom>
              <a:avLst/>
              <a:gdLst/>
              <a:ahLst/>
              <a:cxnLst/>
              <a:rect l="l" t="t" r="r" b="b"/>
              <a:pathLst>
                <a:path w="14273" h="15587" extrusionOk="0">
                  <a:moveTo>
                    <a:pt x="13975" y="1"/>
                  </a:moveTo>
                  <a:cubicBezTo>
                    <a:pt x="13962" y="1"/>
                    <a:pt x="13948" y="1"/>
                    <a:pt x="13934" y="3"/>
                  </a:cubicBezTo>
                  <a:cubicBezTo>
                    <a:pt x="13572" y="40"/>
                    <a:pt x="13243" y="566"/>
                    <a:pt x="13047" y="829"/>
                  </a:cubicBezTo>
                  <a:cubicBezTo>
                    <a:pt x="12616" y="1402"/>
                    <a:pt x="12055" y="1876"/>
                    <a:pt x="11418" y="2204"/>
                  </a:cubicBezTo>
                  <a:cubicBezTo>
                    <a:pt x="10976" y="2431"/>
                    <a:pt x="10492" y="2595"/>
                    <a:pt x="10107" y="2910"/>
                  </a:cubicBezTo>
                  <a:cubicBezTo>
                    <a:pt x="9407" y="3486"/>
                    <a:pt x="9172" y="4452"/>
                    <a:pt x="9100" y="5355"/>
                  </a:cubicBezTo>
                  <a:cubicBezTo>
                    <a:pt x="9029" y="6258"/>
                    <a:pt x="9073" y="7190"/>
                    <a:pt x="8759" y="8041"/>
                  </a:cubicBezTo>
                  <a:cubicBezTo>
                    <a:pt x="8431" y="8931"/>
                    <a:pt x="7739" y="9643"/>
                    <a:pt x="6973" y="10203"/>
                  </a:cubicBezTo>
                  <a:cubicBezTo>
                    <a:pt x="5786" y="11071"/>
                    <a:pt x="4341" y="11639"/>
                    <a:pt x="2877" y="11639"/>
                  </a:cubicBezTo>
                  <a:cubicBezTo>
                    <a:pt x="2704" y="11639"/>
                    <a:pt x="2531" y="11631"/>
                    <a:pt x="2358" y="11615"/>
                  </a:cubicBezTo>
                  <a:cubicBezTo>
                    <a:pt x="1623" y="11546"/>
                    <a:pt x="832" y="11273"/>
                    <a:pt x="473" y="10628"/>
                  </a:cubicBezTo>
                  <a:lnTo>
                    <a:pt x="409" y="10550"/>
                  </a:lnTo>
                  <a:cubicBezTo>
                    <a:pt x="400" y="10551"/>
                    <a:pt x="391" y="10552"/>
                    <a:pt x="381" y="10552"/>
                  </a:cubicBezTo>
                  <a:cubicBezTo>
                    <a:pt x="345" y="10552"/>
                    <a:pt x="309" y="10542"/>
                    <a:pt x="277" y="10525"/>
                  </a:cubicBezTo>
                  <a:cubicBezTo>
                    <a:pt x="206" y="10487"/>
                    <a:pt x="134" y="10449"/>
                    <a:pt x="62" y="10411"/>
                  </a:cubicBezTo>
                  <a:cubicBezTo>
                    <a:pt x="30" y="10511"/>
                    <a:pt x="1" y="10622"/>
                    <a:pt x="1" y="10677"/>
                  </a:cubicBezTo>
                  <a:cubicBezTo>
                    <a:pt x="0" y="10762"/>
                    <a:pt x="0" y="10842"/>
                    <a:pt x="10" y="10927"/>
                  </a:cubicBezTo>
                  <a:cubicBezTo>
                    <a:pt x="31" y="11128"/>
                    <a:pt x="58" y="11328"/>
                    <a:pt x="96" y="11526"/>
                  </a:cubicBezTo>
                  <a:cubicBezTo>
                    <a:pt x="171" y="11923"/>
                    <a:pt x="292" y="12315"/>
                    <a:pt x="503" y="12662"/>
                  </a:cubicBezTo>
                  <a:cubicBezTo>
                    <a:pt x="908" y="13330"/>
                    <a:pt x="1594" y="13767"/>
                    <a:pt x="2256" y="14179"/>
                  </a:cubicBezTo>
                  <a:cubicBezTo>
                    <a:pt x="3227" y="14784"/>
                    <a:pt x="4238" y="15405"/>
                    <a:pt x="5374" y="15552"/>
                  </a:cubicBezTo>
                  <a:cubicBezTo>
                    <a:pt x="5560" y="15576"/>
                    <a:pt x="5745" y="15587"/>
                    <a:pt x="5930" y="15587"/>
                  </a:cubicBezTo>
                  <a:cubicBezTo>
                    <a:pt x="7044" y="15587"/>
                    <a:pt x="8145" y="15182"/>
                    <a:pt x="9199" y="14783"/>
                  </a:cubicBezTo>
                  <a:cubicBezTo>
                    <a:pt x="10122" y="14434"/>
                    <a:pt x="11048" y="14082"/>
                    <a:pt x="11909" y="13603"/>
                  </a:cubicBezTo>
                  <a:cubicBezTo>
                    <a:pt x="12728" y="13147"/>
                    <a:pt x="13518" y="12534"/>
                    <a:pt x="13883" y="11670"/>
                  </a:cubicBezTo>
                  <a:cubicBezTo>
                    <a:pt x="14163" y="11008"/>
                    <a:pt x="14167" y="10267"/>
                    <a:pt x="14167" y="9549"/>
                  </a:cubicBezTo>
                  <a:lnTo>
                    <a:pt x="14163" y="1456"/>
                  </a:lnTo>
                  <a:cubicBezTo>
                    <a:pt x="14163" y="1122"/>
                    <a:pt x="14207" y="832"/>
                    <a:pt x="14245" y="506"/>
                  </a:cubicBezTo>
                  <a:cubicBezTo>
                    <a:pt x="14272" y="280"/>
                    <a:pt x="14233" y="1"/>
                    <a:pt x="1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5"/>
            <p:cNvSpPr/>
            <p:nvPr/>
          </p:nvSpPr>
          <p:spPr>
            <a:xfrm>
              <a:off x="1523700" y="2229225"/>
              <a:ext cx="329075" cy="471300"/>
            </a:xfrm>
            <a:custGeom>
              <a:avLst/>
              <a:gdLst/>
              <a:ahLst/>
              <a:cxnLst/>
              <a:rect l="l" t="t" r="r" b="b"/>
              <a:pathLst>
                <a:path w="13163" h="18852" extrusionOk="0">
                  <a:moveTo>
                    <a:pt x="12181" y="1"/>
                  </a:moveTo>
                  <a:cubicBezTo>
                    <a:pt x="11911" y="1"/>
                    <a:pt x="11643" y="85"/>
                    <a:pt x="11384" y="168"/>
                  </a:cubicBezTo>
                  <a:cubicBezTo>
                    <a:pt x="9508" y="771"/>
                    <a:pt x="7633" y="1372"/>
                    <a:pt x="5757" y="1974"/>
                  </a:cubicBezTo>
                  <a:cubicBezTo>
                    <a:pt x="4777" y="2289"/>
                    <a:pt x="3778" y="2612"/>
                    <a:pt x="2940" y="3210"/>
                  </a:cubicBezTo>
                  <a:cubicBezTo>
                    <a:pt x="1869" y="3974"/>
                    <a:pt x="1128" y="5160"/>
                    <a:pt x="815" y="6439"/>
                  </a:cubicBezTo>
                  <a:cubicBezTo>
                    <a:pt x="501" y="7716"/>
                    <a:pt x="602" y="9080"/>
                    <a:pt x="1007" y="10332"/>
                  </a:cubicBezTo>
                  <a:cubicBezTo>
                    <a:pt x="1371" y="11457"/>
                    <a:pt x="1976" y="12510"/>
                    <a:pt x="2171" y="13677"/>
                  </a:cubicBezTo>
                  <a:cubicBezTo>
                    <a:pt x="2281" y="14339"/>
                    <a:pt x="2250" y="15020"/>
                    <a:pt x="2103" y="15673"/>
                  </a:cubicBezTo>
                  <a:cubicBezTo>
                    <a:pt x="2061" y="15853"/>
                    <a:pt x="2033" y="16069"/>
                    <a:pt x="1943" y="16234"/>
                  </a:cubicBezTo>
                  <a:cubicBezTo>
                    <a:pt x="1866" y="16378"/>
                    <a:pt x="1812" y="16518"/>
                    <a:pt x="1750" y="16672"/>
                  </a:cubicBezTo>
                  <a:cubicBezTo>
                    <a:pt x="1602" y="17042"/>
                    <a:pt x="1401" y="17387"/>
                    <a:pt x="1188" y="17724"/>
                  </a:cubicBezTo>
                  <a:cubicBezTo>
                    <a:pt x="1128" y="17820"/>
                    <a:pt x="1067" y="17916"/>
                    <a:pt x="990" y="18001"/>
                  </a:cubicBezTo>
                  <a:cubicBezTo>
                    <a:pt x="967" y="18026"/>
                    <a:pt x="943" y="18049"/>
                    <a:pt x="919" y="18070"/>
                  </a:cubicBezTo>
                  <a:cubicBezTo>
                    <a:pt x="846" y="18152"/>
                    <a:pt x="764" y="18226"/>
                    <a:pt x="676" y="18291"/>
                  </a:cubicBezTo>
                  <a:cubicBezTo>
                    <a:pt x="493" y="18516"/>
                    <a:pt x="253" y="18691"/>
                    <a:pt x="1" y="18831"/>
                  </a:cubicBezTo>
                  <a:cubicBezTo>
                    <a:pt x="16" y="18833"/>
                    <a:pt x="32" y="18835"/>
                    <a:pt x="47" y="18836"/>
                  </a:cubicBezTo>
                  <a:lnTo>
                    <a:pt x="37" y="18838"/>
                  </a:lnTo>
                  <a:cubicBezTo>
                    <a:pt x="122" y="18847"/>
                    <a:pt x="207" y="18851"/>
                    <a:pt x="292" y="18851"/>
                  </a:cubicBezTo>
                  <a:cubicBezTo>
                    <a:pt x="616" y="18851"/>
                    <a:pt x="941" y="18791"/>
                    <a:pt x="1260" y="18728"/>
                  </a:cubicBezTo>
                  <a:cubicBezTo>
                    <a:pt x="1743" y="18632"/>
                    <a:pt x="2231" y="18536"/>
                    <a:pt x="2711" y="18417"/>
                  </a:cubicBezTo>
                  <a:cubicBezTo>
                    <a:pt x="2835" y="18386"/>
                    <a:pt x="2959" y="18353"/>
                    <a:pt x="3082" y="18317"/>
                  </a:cubicBezTo>
                  <a:lnTo>
                    <a:pt x="3082" y="18317"/>
                  </a:lnTo>
                  <a:lnTo>
                    <a:pt x="3063" y="18320"/>
                  </a:lnTo>
                  <a:cubicBezTo>
                    <a:pt x="3102" y="18310"/>
                    <a:pt x="3139" y="18300"/>
                    <a:pt x="3174" y="18290"/>
                  </a:cubicBezTo>
                  <a:cubicBezTo>
                    <a:pt x="3591" y="18168"/>
                    <a:pt x="3991" y="17924"/>
                    <a:pt x="4362" y="17700"/>
                  </a:cubicBezTo>
                  <a:cubicBezTo>
                    <a:pt x="5687" y="16906"/>
                    <a:pt x="6726" y="15607"/>
                    <a:pt x="7110" y="14100"/>
                  </a:cubicBezTo>
                  <a:cubicBezTo>
                    <a:pt x="7387" y="13006"/>
                    <a:pt x="7349" y="11835"/>
                    <a:pt x="7762" y="10786"/>
                  </a:cubicBezTo>
                  <a:cubicBezTo>
                    <a:pt x="8073" y="9989"/>
                    <a:pt x="8644" y="9296"/>
                    <a:pt x="9365" y="8833"/>
                  </a:cubicBezTo>
                  <a:cubicBezTo>
                    <a:pt x="9963" y="8449"/>
                    <a:pt x="10650" y="8228"/>
                    <a:pt x="11290" y="7921"/>
                  </a:cubicBezTo>
                  <a:cubicBezTo>
                    <a:pt x="11931" y="7613"/>
                    <a:pt x="12558" y="7186"/>
                    <a:pt x="12868" y="6547"/>
                  </a:cubicBezTo>
                  <a:cubicBezTo>
                    <a:pt x="13125" y="6015"/>
                    <a:pt x="13135" y="5404"/>
                    <a:pt x="13139" y="4815"/>
                  </a:cubicBezTo>
                  <a:cubicBezTo>
                    <a:pt x="13152" y="3465"/>
                    <a:pt x="13163" y="2112"/>
                    <a:pt x="12954" y="781"/>
                  </a:cubicBezTo>
                  <a:cubicBezTo>
                    <a:pt x="12917" y="545"/>
                    <a:pt x="12861" y="288"/>
                    <a:pt x="12673" y="140"/>
                  </a:cubicBezTo>
                  <a:cubicBezTo>
                    <a:pt x="12573" y="62"/>
                    <a:pt x="12447" y="23"/>
                    <a:pt x="12321" y="8"/>
                  </a:cubicBezTo>
                  <a:cubicBezTo>
                    <a:pt x="12274" y="3"/>
                    <a:pt x="12227" y="1"/>
                    <a:pt x="12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5"/>
            <p:cNvSpPr/>
            <p:nvPr/>
          </p:nvSpPr>
          <p:spPr>
            <a:xfrm>
              <a:off x="1259000" y="2637775"/>
              <a:ext cx="297850" cy="188875"/>
            </a:xfrm>
            <a:custGeom>
              <a:avLst/>
              <a:gdLst/>
              <a:ahLst/>
              <a:cxnLst/>
              <a:rect l="l" t="t" r="r" b="b"/>
              <a:pathLst>
                <a:path w="11914" h="7555" extrusionOk="0">
                  <a:moveTo>
                    <a:pt x="5294" y="1"/>
                  </a:moveTo>
                  <a:cubicBezTo>
                    <a:pt x="5045" y="1"/>
                    <a:pt x="4795" y="22"/>
                    <a:pt x="4549" y="69"/>
                  </a:cubicBezTo>
                  <a:cubicBezTo>
                    <a:pt x="4322" y="113"/>
                    <a:pt x="4098" y="176"/>
                    <a:pt x="3882" y="263"/>
                  </a:cubicBezTo>
                  <a:cubicBezTo>
                    <a:pt x="2909" y="656"/>
                    <a:pt x="2169" y="1470"/>
                    <a:pt x="1568" y="2331"/>
                  </a:cubicBezTo>
                  <a:cubicBezTo>
                    <a:pt x="1213" y="2838"/>
                    <a:pt x="895" y="3372"/>
                    <a:pt x="635" y="3933"/>
                  </a:cubicBezTo>
                  <a:cubicBezTo>
                    <a:pt x="270" y="4724"/>
                    <a:pt x="25" y="5580"/>
                    <a:pt x="7" y="6453"/>
                  </a:cubicBezTo>
                  <a:cubicBezTo>
                    <a:pt x="1" y="6753"/>
                    <a:pt x="28" y="7075"/>
                    <a:pt x="213" y="7313"/>
                  </a:cubicBezTo>
                  <a:cubicBezTo>
                    <a:pt x="329" y="7460"/>
                    <a:pt x="522" y="7555"/>
                    <a:pt x="705" y="7555"/>
                  </a:cubicBezTo>
                  <a:cubicBezTo>
                    <a:pt x="815" y="7555"/>
                    <a:pt x="922" y="7520"/>
                    <a:pt x="1004" y="7441"/>
                  </a:cubicBezTo>
                  <a:cubicBezTo>
                    <a:pt x="874" y="6139"/>
                    <a:pt x="1105" y="4801"/>
                    <a:pt x="1667" y="3617"/>
                  </a:cubicBezTo>
                  <a:cubicBezTo>
                    <a:pt x="1914" y="3094"/>
                    <a:pt x="2235" y="2590"/>
                    <a:pt x="2695" y="2242"/>
                  </a:cubicBezTo>
                  <a:cubicBezTo>
                    <a:pt x="3075" y="1956"/>
                    <a:pt x="3532" y="1789"/>
                    <a:pt x="3992" y="1670"/>
                  </a:cubicBezTo>
                  <a:cubicBezTo>
                    <a:pt x="4617" y="1507"/>
                    <a:pt x="5264" y="1425"/>
                    <a:pt x="5911" y="1425"/>
                  </a:cubicBezTo>
                  <a:cubicBezTo>
                    <a:pt x="6108" y="1425"/>
                    <a:pt x="6305" y="1432"/>
                    <a:pt x="6501" y="1448"/>
                  </a:cubicBezTo>
                  <a:cubicBezTo>
                    <a:pt x="7314" y="1510"/>
                    <a:pt x="8073" y="1620"/>
                    <a:pt x="8810" y="1994"/>
                  </a:cubicBezTo>
                  <a:cubicBezTo>
                    <a:pt x="9034" y="2107"/>
                    <a:pt x="9249" y="2237"/>
                    <a:pt x="9480" y="2333"/>
                  </a:cubicBezTo>
                  <a:cubicBezTo>
                    <a:pt x="9896" y="2503"/>
                    <a:pt x="10349" y="2551"/>
                    <a:pt x="10799" y="2551"/>
                  </a:cubicBezTo>
                  <a:cubicBezTo>
                    <a:pt x="10851" y="2551"/>
                    <a:pt x="10903" y="2551"/>
                    <a:pt x="10955" y="2549"/>
                  </a:cubicBezTo>
                  <a:cubicBezTo>
                    <a:pt x="11136" y="2545"/>
                    <a:pt x="11321" y="2534"/>
                    <a:pt x="11486" y="2462"/>
                  </a:cubicBezTo>
                  <a:cubicBezTo>
                    <a:pt x="11666" y="2384"/>
                    <a:pt x="11768" y="2241"/>
                    <a:pt x="11844" y="2067"/>
                  </a:cubicBezTo>
                  <a:cubicBezTo>
                    <a:pt x="11887" y="1970"/>
                    <a:pt x="11914" y="1875"/>
                    <a:pt x="11912" y="1767"/>
                  </a:cubicBezTo>
                  <a:cubicBezTo>
                    <a:pt x="11911" y="1733"/>
                    <a:pt x="11885" y="1482"/>
                    <a:pt x="11840" y="1481"/>
                  </a:cubicBezTo>
                  <a:cubicBezTo>
                    <a:pt x="11838" y="1481"/>
                    <a:pt x="11837" y="1481"/>
                    <a:pt x="11836" y="1481"/>
                  </a:cubicBezTo>
                  <a:cubicBezTo>
                    <a:pt x="11670" y="1481"/>
                    <a:pt x="11532" y="1602"/>
                    <a:pt x="11387" y="1682"/>
                  </a:cubicBezTo>
                  <a:cubicBezTo>
                    <a:pt x="11206" y="1782"/>
                    <a:pt x="11001" y="1803"/>
                    <a:pt x="10796" y="1803"/>
                  </a:cubicBezTo>
                  <a:cubicBezTo>
                    <a:pt x="10694" y="1803"/>
                    <a:pt x="10592" y="1798"/>
                    <a:pt x="10492" y="1794"/>
                  </a:cubicBezTo>
                  <a:cubicBezTo>
                    <a:pt x="9910" y="1769"/>
                    <a:pt x="9162" y="1599"/>
                    <a:pt x="8723" y="1201"/>
                  </a:cubicBezTo>
                  <a:cubicBezTo>
                    <a:pt x="8486" y="986"/>
                    <a:pt x="8152" y="832"/>
                    <a:pt x="7873" y="684"/>
                  </a:cubicBezTo>
                  <a:cubicBezTo>
                    <a:pt x="7856" y="677"/>
                    <a:pt x="7839" y="669"/>
                    <a:pt x="7822" y="659"/>
                  </a:cubicBezTo>
                  <a:cubicBezTo>
                    <a:pt x="7535" y="510"/>
                    <a:pt x="7238" y="381"/>
                    <a:pt x="6931" y="279"/>
                  </a:cubicBezTo>
                  <a:cubicBezTo>
                    <a:pt x="6405" y="107"/>
                    <a:pt x="5849" y="1"/>
                    <a:pt x="5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5"/>
            <p:cNvSpPr/>
            <p:nvPr/>
          </p:nvSpPr>
          <p:spPr>
            <a:xfrm>
              <a:off x="1248950" y="2557975"/>
              <a:ext cx="185825" cy="85850"/>
            </a:xfrm>
            <a:custGeom>
              <a:avLst/>
              <a:gdLst/>
              <a:ahLst/>
              <a:cxnLst/>
              <a:rect l="l" t="t" r="r" b="b"/>
              <a:pathLst>
                <a:path w="7433" h="3434" extrusionOk="0">
                  <a:moveTo>
                    <a:pt x="322" y="0"/>
                  </a:moveTo>
                  <a:cubicBezTo>
                    <a:pt x="319" y="0"/>
                    <a:pt x="316" y="0"/>
                    <a:pt x="312" y="1"/>
                  </a:cubicBezTo>
                  <a:cubicBezTo>
                    <a:pt x="260" y="5"/>
                    <a:pt x="214" y="36"/>
                    <a:pt x="177" y="72"/>
                  </a:cubicBezTo>
                  <a:cubicBezTo>
                    <a:pt x="11" y="233"/>
                    <a:pt x="1" y="491"/>
                    <a:pt x="1" y="722"/>
                  </a:cubicBezTo>
                  <a:lnTo>
                    <a:pt x="1" y="2038"/>
                  </a:lnTo>
                  <a:cubicBezTo>
                    <a:pt x="1" y="2258"/>
                    <a:pt x="2" y="2485"/>
                    <a:pt x="76" y="2691"/>
                  </a:cubicBezTo>
                  <a:cubicBezTo>
                    <a:pt x="235" y="3131"/>
                    <a:pt x="712" y="3397"/>
                    <a:pt x="1179" y="3429"/>
                  </a:cubicBezTo>
                  <a:cubicBezTo>
                    <a:pt x="1219" y="3432"/>
                    <a:pt x="1259" y="3433"/>
                    <a:pt x="1299" y="3433"/>
                  </a:cubicBezTo>
                  <a:cubicBezTo>
                    <a:pt x="1724" y="3433"/>
                    <a:pt x="2140" y="3285"/>
                    <a:pt x="2529" y="3107"/>
                  </a:cubicBezTo>
                  <a:cubicBezTo>
                    <a:pt x="3071" y="2861"/>
                    <a:pt x="3590" y="2554"/>
                    <a:pt x="4160" y="2385"/>
                  </a:cubicBezTo>
                  <a:cubicBezTo>
                    <a:pt x="4409" y="2311"/>
                    <a:pt x="4675" y="2266"/>
                    <a:pt x="4937" y="2266"/>
                  </a:cubicBezTo>
                  <a:cubicBezTo>
                    <a:pt x="5273" y="2266"/>
                    <a:pt x="5604" y="2340"/>
                    <a:pt x="5887" y="2519"/>
                  </a:cubicBezTo>
                  <a:cubicBezTo>
                    <a:pt x="6149" y="2684"/>
                    <a:pt x="6544" y="3204"/>
                    <a:pt x="6906" y="3204"/>
                  </a:cubicBezTo>
                  <a:cubicBezTo>
                    <a:pt x="6943" y="3204"/>
                    <a:pt x="6980" y="3198"/>
                    <a:pt x="7016" y="3187"/>
                  </a:cubicBezTo>
                  <a:cubicBezTo>
                    <a:pt x="7432" y="3053"/>
                    <a:pt x="7239" y="2207"/>
                    <a:pt x="7126" y="1928"/>
                  </a:cubicBezTo>
                  <a:cubicBezTo>
                    <a:pt x="6856" y="1260"/>
                    <a:pt x="6121" y="905"/>
                    <a:pt x="5417" y="750"/>
                  </a:cubicBezTo>
                  <a:cubicBezTo>
                    <a:pt x="5019" y="662"/>
                    <a:pt x="4612" y="617"/>
                    <a:pt x="4205" y="617"/>
                  </a:cubicBezTo>
                  <a:cubicBezTo>
                    <a:pt x="4006" y="617"/>
                    <a:pt x="3807" y="628"/>
                    <a:pt x="3609" y="649"/>
                  </a:cubicBezTo>
                  <a:cubicBezTo>
                    <a:pt x="3247" y="688"/>
                    <a:pt x="2885" y="762"/>
                    <a:pt x="2523" y="762"/>
                  </a:cubicBezTo>
                  <a:cubicBezTo>
                    <a:pt x="2452" y="762"/>
                    <a:pt x="2381" y="759"/>
                    <a:pt x="2310" y="753"/>
                  </a:cubicBezTo>
                  <a:cubicBezTo>
                    <a:pt x="1646" y="693"/>
                    <a:pt x="1057" y="321"/>
                    <a:pt x="453" y="39"/>
                  </a:cubicBezTo>
                  <a:cubicBezTo>
                    <a:pt x="411" y="20"/>
                    <a:pt x="368"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5"/>
            <p:cNvSpPr/>
            <p:nvPr/>
          </p:nvSpPr>
          <p:spPr>
            <a:xfrm>
              <a:off x="1400650" y="2691725"/>
              <a:ext cx="103000" cy="134750"/>
            </a:xfrm>
            <a:custGeom>
              <a:avLst/>
              <a:gdLst/>
              <a:ahLst/>
              <a:cxnLst/>
              <a:rect l="l" t="t" r="r" b="b"/>
              <a:pathLst>
                <a:path w="4120" h="5390" extrusionOk="0">
                  <a:moveTo>
                    <a:pt x="2915" y="0"/>
                  </a:moveTo>
                  <a:cubicBezTo>
                    <a:pt x="2674" y="0"/>
                    <a:pt x="1831" y="811"/>
                    <a:pt x="1685" y="931"/>
                  </a:cubicBezTo>
                  <a:cubicBezTo>
                    <a:pt x="1452" y="1122"/>
                    <a:pt x="1220" y="1314"/>
                    <a:pt x="1016" y="1535"/>
                  </a:cubicBezTo>
                  <a:cubicBezTo>
                    <a:pt x="293" y="2321"/>
                    <a:pt x="0" y="3480"/>
                    <a:pt x="265" y="4513"/>
                  </a:cubicBezTo>
                  <a:cubicBezTo>
                    <a:pt x="311" y="4688"/>
                    <a:pt x="378" y="4869"/>
                    <a:pt x="519" y="4979"/>
                  </a:cubicBezTo>
                  <a:cubicBezTo>
                    <a:pt x="614" y="5051"/>
                    <a:pt x="732" y="5083"/>
                    <a:pt x="846" y="5111"/>
                  </a:cubicBezTo>
                  <a:cubicBezTo>
                    <a:pt x="1593" y="5296"/>
                    <a:pt x="2362" y="5390"/>
                    <a:pt x="3131" y="5390"/>
                  </a:cubicBezTo>
                  <a:cubicBezTo>
                    <a:pt x="3207" y="5390"/>
                    <a:pt x="3284" y="5389"/>
                    <a:pt x="3360" y="5387"/>
                  </a:cubicBezTo>
                  <a:cubicBezTo>
                    <a:pt x="3474" y="5385"/>
                    <a:pt x="3590" y="5380"/>
                    <a:pt x="3697" y="5339"/>
                  </a:cubicBezTo>
                  <a:cubicBezTo>
                    <a:pt x="3986" y="5227"/>
                    <a:pt x="4119" y="4868"/>
                    <a:pt x="4065" y="4563"/>
                  </a:cubicBezTo>
                  <a:cubicBezTo>
                    <a:pt x="4011" y="4257"/>
                    <a:pt x="3811" y="3999"/>
                    <a:pt x="3598" y="3772"/>
                  </a:cubicBezTo>
                  <a:cubicBezTo>
                    <a:pt x="3385" y="3546"/>
                    <a:pt x="3148" y="3337"/>
                    <a:pt x="2989" y="3071"/>
                  </a:cubicBezTo>
                  <a:cubicBezTo>
                    <a:pt x="2743" y="2662"/>
                    <a:pt x="2706" y="2156"/>
                    <a:pt x="2758" y="1681"/>
                  </a:cubicBezTo>
                  <a:cubicBezTo>
                    <a:pt x="2808" y="1205"/>
                    <a:pt x="2937" y="742"/>
                    <a:pt x="3002" y="268"/>
                  </a:cubicBezTo>
                  <a:cubicBezTo>
                    <a:pt x="3014" y="182"/>
                    <a:pt x="3020" y="84"/>
                    <a:pt x="2963" y="19"/>
                  </a:cubicBezTo>
                  <a:cubicBezTo>
                    <a:pt x="2952" y="6"/>
                    <a:pt x="2936" y="0"/>
                    <a:pt x="29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5"/>
            <p:cNvSpPr/>
            <p:nvPr/>
          </p:nvSpPr>
          <p:spPr>
            <a:xfrm>
              <a:off x="1308000" y="2684250"/>
              <a:ext cx="138325" cy="140875"/>
            </a:xfrm>
            <a:custGeom>
              <a:avLst/>
              <a:gdLst/>
              <a:ahLst/>
              <a:cxnLst/>
              <a:rect l="l" t="t" r="r" b="b"/>
              <a:pathLst>
                <a:path w="5533" h="5635" extrusionOk="0">
                  <a:moveTo>
                    <a:pt x="3769" y="0"/>
                  </a:moveTo>
                  <a:cubicBezTo>
                    <a:pt x="3616" y="0"/>
                    <a:pt x="3463" y="6"/>
                    <a:pt x="3309" y="22"/>
                  </a:cubicBezTo>
                  <a:cubicBezTo>
                    <a:pt x="2712" y="87"/>
                    <a:pt x="2114" y="264"/>
                    <a:pt x="1631" y="619"/>
                  </a:cubicBezTo>
                  <a:cubicBezTo>
                    <a:pt x="1126" y="992"/>
                    <a:pt x="773" y="1541"/>
                    <a:pt x="542" y="2124"/>
                  </a:cubicBezTo>
                  <a:cubicBezTo>
                    <a:pt x="311" y="2708"/>
                    <a:pt x="194" y="3327"/>
                    <a:pt x="86" y="3947"/>
                  </a:cubicBezTo>
                  <a:cubicBezTo>
                    <a:pt x="42" y="4195"/>
                    <a:pt x="0" y="4445"/>
                    <a:pt x="10" y="4694"/>
                  </a:cubicBezTo>
                  <a:cubicBezTo>
                    <a:pt x="16" y="4859"/>
                    <a:pt x="47" y="5031"/>
                    <a:pt x="152" y="5160"/>
                  </a:cubicBezTo>
                  <a:cubicBezTo>
                    <a:pt x="266" y="5301"/>
                    <a:pt x="447" y="5366"/>
                    <a:pt x="621" y="5417"/>
                  </a:cubicBezTo>
                  <a:cubicBezTo>
                    <a:pt x="1121" y="5561"/>
                    <a:pt x="1642" y="5635"/>
                    <a:pt x="2162" y="5635"/>
                  </a:cubicBezTo>
                  <a:cubicBezTo>
                    <a:pt x="2297" y="5635"/>
                    <a:pt x="2440" y="5628"/>
                    <a:pt x="2559" y="5564"/>
                  </a:cubicBezTo>
                  <a:cubicBezTo>
                    <a:pt x="2680" y="5499"/>
                    <a:pt x="2763" y="5383"/>
                    <a:pt x="2835" y="5267"/>
                  </a:cubicBezTo>
                  <a:cubicBezTo>
                    <a:pt x="3001" y="4992"/>
                    <a:pt x="3129" y="4694"/>
                    <a:pt x="3210" y="4384"/>
                  </a:cubicBezTo>
                  <a:cubicBezTo>
                    <a:pt x="3354" y="3831"/>
                    <a:pt x="3353" y="3248"/>
                    <a:pt x="3504" y="2697"/>
                  </a:cubicBezTo>
                  <a:cubicBezTo>
                    <a:pt x="3720" y="1915"/>
                    <a:pt x="4255" y="1228"/>
                    <a:pt x="4961" y="828"/>
                  </a:cubicBezTo>
                  <a:cubicBezTo>
                    <a:pt x="5076" y="762"/>
                    <a:pt x="5195" y="704"/>
                    <a:pt x="5295" y="614"/>
                  </a:cubicBezTo>
                  <a:cubicBezTo>
                    <a:pt x="5440" y="484"/>
                    <a:pt x="5533" y="249"/>
                    <a:pt x="5379" y="85"/>
                  </a:cubicBezTo>
                  <a:cubicBezTo>
                    <a:pt x="5317" y="17"/>
                    <a:pt x="5250" y="0"/>
                    <a:pt x="5178" y="0"/>
                  </a:cubicBezTo>
                  <a:cubicBezTo>
                    <a:pt x="5113" y="0"/>
                    <a:pt x="5045" y="14"/>
                    <a:pt x="4971" y="17"/>
                  </a:cubicBezTo>
                  <a:cubicBezTo>
                    <a:pt x="4884" y="22"/>
                    <a:pt x="4797" y="24"/>
                    <a:pt x="4709" y="24"/>
                  </a:cubicBezTo>
                  <a:cubicBezTo>
                    <a:pt x="4396" y="24"/>
                    <a:pt x="4083"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5"/>
            <p:cNvSpPr/>
            <p:nvPr/>
          </p:nvSpPr>
          <p:spPr>
            <a:xfrm>
              <a:off x="1251725" y="2225750"/>
              <a:ext cx="140825" cy="139550"/>
            </a:xfrm>
            <a:custGeom>
              <a:avLst/>
              <a:gdLst/>
              <a:ahLst/>
              <a:cxnLst/>
              <a:rect l="l" t="t" r="r" b="b"/>
              <a:pathLst>
                <a:path w="5633" h="5582" extrusionOk="0">
                  <a:moveTo>
                    <a:pt x="1013" y="1"/>
                  </a:moveTo>
                  <a:cubicBezTo>
                    <a:pt x="864" y="1"/>
                    <a:pt x="713" y="11"/>
                    <a:pt x="579" y="76"/>
                  </a:cubicBezTo>
                  <a:cubicBezTo>
                    <a:pt x="244" y="238"/>
                    <a:pt x="149" y="664"/>
                    <a:pt x="111" y="1035"/>
                  </a:cubicBezTo>
                  <a:cubicBezTo>
                    <a:pt x="1" y="2071"/>
                    <a:pt x="16" y="3115"/>
                    <a:pt x="32" y="4158"/>
                  </a:cubicBezTo>
                  <a:cubicBezTo>
                    <a:pt x="37" y="4484"/>
                    <a:pt x="42" y="4813"/>
                    <a:pt x="90" y="5137"/>
                  </a:cubicBezTo>
                  <a:cubicBezTo>
                    <a:pt x="117" y="5326"/>
                    <a:pt x="196" y="5550"/>
                    <a:pt x="385" y="5579"/>
                  </a:cubicBezTo>
                  <a:cubicBezTo>
                    <a:pt x="398" y="5581"/>
                    <a:pt x="411" y="5582"/>
                    <a:pt x="424" y="5582"/>
                  </a:cubicBezTo>
                  <a:cubicBezTo>
                    <a:pt x="579" y="5582"/>
                    <a:pt x="706" y="5433"/>
                    <a:pt x="782" y="5291"/>
                  </a:cubicBezTo>
                  <a:cubicBezTo>
                    <a:pt x="864" y="5137"/>
                    <a:pt x="938" y="4957"/>
                    <a:pt x="1098" y="4888"/>
                  </a:cubicBezTo>
                  <a:cubicBezTo>
                    <a:pt x="1146" y="4868"/>
                    <a:pt x="1194" y="4859"/>
                    <a:pt x="1242" y="4859"/>
                  </a:cubicBezTo>
                  <a:cubicBezTo>
                    <a:pt x="1460" y="4859"/>
                    <a:pt x="1688" y="5030"/>
                    <a:pt x="1919" y="5030"/>
                  </a:cubicBezTo>
                  <a:cubicBezTo>
                    <a:pt x="1932" y="5030"/>
                    <a:pt x="1945" y="5029"/>
                    <a:pt x="1958" y="5028"/>
                  </a:cubicBezTo>
                  <a:cubicBezTo>
                    <a:pt x="2534" y="4981"/>
                    <a:pt x="2518" y="4147"/>
                    <a:pt x="2615" y="3744"/>
                  </a:cubicBezTo>
                  <a:cubicBezTo>
                    <a:pt x="2758" y="3157"/>
                    <a:pt x="2966" y="2582"/>
                    <a:pt x="3233" y="2038"/>
                  </a:cubicBezTo>
                  <a:cubicBezTo>
                    <a:pt x="3331" y="1841"/>
                    <a:pt x="3437" y="1645"/>
                    <a:pt x="3584" y="1478"/>
                  </a:cubicBezTo>
                  <a:cubicBezTo>
                    <a:pt x="3801" y="1234"/>
                    <a:pt x="4094" y="1067"/>
                    <a:pt x="4396" y="942"/>
                  </a:cubicBezTo>
                  <a:cubicBezTo>
                    <a:pt x="4697" y="818"/>
                    <a:pt x="5015" y="728"/>
                    <a:pt x="5319" y="610"/>
                  </a:cubicBezTo>
                  <a:cubicBezTo>
                    <a:pt x="5446" y="562"/>
                    <a:pt x="5585" y="491"/>
                    <a:pt x="5614" y="358"/>
                  </a:cubicBezTo>
                  <a:cubicBezTo>
                    <a:pt x="5633" y="271"/>
                    <a:pt x="5593" y="176"/>
                    <a:pt x="5525" y="119"/>
                  </a:cubicBezTo>
                  <a:cubicBezTo>
                    <a:pt x="5452" y="56"/>
                    <a:pt x="5354" y="42"/>
                    <a:pt x="5253" y="42"/>
                  </a:cubicBezTo>
                  <a:cubicBezTo>
                    <a:pt x="5166" y="42"/>
                    <a:pt x="5078" y="52"/>
                    <a:pt x="5001" y="52"/>
                  </a:cubicBezTo>
                  <a:cubicBezTo>
                    <a:pt x="4974" y="52"/>
                    <a:pt x="4948" y="52"/>
                    <a:pt x="4922" y="52"/>
                  </a:cubicBezTo>
                  <a:cubicBezTo>
                    <a:pt x="4761" y="52"/>
                    <a:pt x="4598" y="50"/>
                    <a:pt x="4437" y="49"/>
                  </a:cubicBezTo>
                  <a:cubicBezTo>
                    <a:pt x="3937" y="45"/>
                    <a:pt x="3437" y="38"/>
                    <a:pt x="2938" y="29"/>
                  </a:cubicBezTo>
                  <a:cubicBezTo>
                    <a:pt x="2403" y="22"/>
                    <a:pt x="1866" y="9"/>
                    <a:pt x="1331" y="3"/>
                  </a:cubicBezTo>
                  <a:cubicBezTo>
                    <a:pt x="1308" y="3"/>
                    <a:pt x="1286" y="3"/>
                    <a:pt x="1264" y="3"/>
                  </a:cubicBezTo>
                  <a:cubicBezTo>
                    <a:pt x="1210" y="3"/>
                    <a:pt x="1156" y="2"/>
                    <a:pt x="1103" y="2"/>
                  </a:cubicBezTo>
                  <a:cubicBezTo>
                    <a:pt x="1073" y="1"/>
                    <a:pt x="1043" y="1"/>
                    <a:pt x="1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5"/>
            <p:cNvSpPr/>
            <p:nvPr/>
          </p:nvSpPr>
          <p:spPr>
            <a:xfrm>
              <a:off x="1501375" y="2510850"/>
              <a:ext cx="346250" cy="287000"/>
            </a:xfrm>
            <a:custGeom>
              <a:avLst/>
              <a:gdLst/>
              <a:ahLst/>
              <a:cxnLst/>
              <a:rect l="l" t="t" r="r" b="b"/>
              <a:pathLst>
                <a:path w="13850" h="11480" fill="none" extrusionOk="0">
                  <a:moveTo>
                    <a:pt x="1" y="7391"/>
                  </a:moveTo>
                  <a:cubicBezTo>
                    <a:pt x="106" y="8303"/>
                    <a:pt x="633" y="9136"/>
                    <a:pt x="1263" y="9801"/>
                  </a:cubicBezTo>
                  <a:cubicBezTo>
                    <a:pt x="2100" y="10687"/>
                    <a:pt x="3296" y="11178"/>
                    <a:pt x="4504" y="11329"/>
                  </a:cubicBezTo>
                  <a:cubicBezTo>
                    <a:pt x="5713" y="11479"/>
                    <a:pt x="6942" y="11309"/>
                    <a:pt x="8127" y="11023"/>
                  </a:cubicBezTo>
                  <a:cubicBezTo>
                    <a:pt x="9310" y="10738"/>
                    <a:pt x="10522" y="10301"/>
                    <a:pt x="11326" y="9388"/>
                  </a:cubicBezTo>
                  <a:cubicBezTo>
                    <a:pt x="11820" y="8825"/>
                    <a:pt x="12124" y="8119"/>
                    <a:pt x="12352" y="7404"/>
                  </a:cubicBezTo>
                  <a:cubicBezTo>
                    <a:pt x="12654" y="6461"/>
                    <a:pt x="12839" y="5487"/>
                    <a:pt x="13023" y="4513"/>
                  </a:cubicBezTo>
                  <a:cubicBezTo>
                    <a:pt x="13214" y="3504"/>
                    <a:pt x="13716" y="1814"/>
                    <a:pt x="13849"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5"/>
            <p:cNvSpPr/>
            <p:nvPr/>
          </p:nvSpPr>
          <p:spPr>
            <a:xfrm>
              <a:off x="1556950" y="2317275"/>
              <a:ext cx="289325" cy="373550"/>
            </a:xfrm>
            <a:custGeom>
              <a:avLst/>
              <a:gdLst/>
              <a:ahLst/>
              <a:cxnLst/>
              <a:rect l="l" t="t" r="r" b="b"/>
              <a:pathLst>
                <a:path w="11573" h="14942" fill="none" extrusionOk="0">
                  <a:moveTo>
                    <a:pt x="1" y="14942"/>
                  </a:moveTo>
                  <a:cubicBezTo>
                    <a:pt x="884" y="14545"/>
                    <a:pt x="1820" y="14230"/>
                    <a:pt x="2591" y="13641"/>
                  </a:cubicBezTo>
                  <a:cubicBezTo>
                    <a:pt x="3698" y="12794"/>
                    <a:pt x="4351" y="11457"/>
                    <a:pt x="4665" y="10092"/>
                  </a:cubicBezTo>
                  <a:cubicBezTo>
                    <a:pt x="4903" y="9062"/>
                    <a:pt x="4969" y="7999"/>
                    <a:pt x="5221" y="6972"/>
                  </a:cubicBezTo>
                  <a:cubicBezTo>
                    <a:pt x="5473" y="5945"/>
                    <a:pt x="5948" y="4921"/>
                    <a:pt x="6802" y="4307"/>
                  </a:cubicBezTo>
                  <a:cubicBezTo>
                    <a:pt x="7311" y="3942"/>
                    <a:pt x="7917" y="3749"/>
                    <a:pt x="8486" y="3493"/>
                  </a:cubicBezTo>
                  <a:cubicBezTo>
                    <a:pt x="9957" y="2833"/>
                    <a:pt x="11296" y="1602"/>
                    <a:pt x="11573"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5"/>
            <p:cNvSpPr/>
            <p:nvPr/>
          </p:nvSpPr>
          <p:spPr>
            <a:xfrm>
              <a:off x="1467675" y="2243525"/>
              <a:ext cx="85175" cy="424175"/>
            </a:xfrm>
            <a:custGeom>
              <a:avLst/>
              <a:gdLst/>
              <a:ahLst/>
              <a:cxnLst/>
              <a:rect l="l" t="t" r="r" b="b"/>
              <a:pathLst>
                <a:path w="3407" h="16967" fill="none" extrusionOk="0">
                  <a:moveTo>
                    <a:pt x="1604" y="16967"/>
                  </a:moveTo>
                  <a:cubicBezTo>
                    <a:pt x="2808" y="15086"/>
                    <a:pt x="2950" y="12574"/>
                    <a:pt x="1969" y="10568"/>
                  </a:cubicBezTo>
                  <a:cubicBezTo>
                    <a:pt x="1741" y="10103"/>
                    <a:pt x="1459" y="9666"/>
                    <a:pt x="1198" y="9219"/>
                  </a:cubicBezTo>
                  <a:cubicBezTo>
                    <a:pt x="764" y="8473"/>
                    <a:pt x="383" y="7681"/>
                    <a:pt x="231" y="6831"/>
                  </a:cubicBezTo>
                  <a:cubicBezTo>
                    <a:pt x="1" y="5541"/>
                    <a:pt x="323" y="4195"/>
                    <a:pt x="939" y="3038"/>
                  </a:cubicBezTo>
                  <a:cubicBezTo>
                    <a:pt x="1554" y="1880"/>
                    <a:pt x="2449" y="895"/>
                    <a:pt x="3406"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5"/>
            <p:cNvSpPr/>
            <p:nvPr/>
          </p:nvSpPr>
          <p:spPr>
            <a:xfrm>
              <a:off x="1290225" y="2405275"/>
              <a:ext cx="175925" cy="177650"/>
            </a:xfrm>
            <a:custGeom>
              <a:avLst/>
              <a:gdLst/>
              <a:ahLst/>
              <a:cxnLst/>
              <a:rect l="l" t="t" r="r" b="b"/>
              <a:pathLst>
                <a:path w="7037" h="7106" fill="none" extrusionOk="0">
                  <a:moveTo>
                    <a:pt x="124" y="0"/>
                  </a:moveTo>
                  <a:cubicBezTo>
                    <a:pt x="0" y="1049"/>
                    <a:pt x="520" y="2149"/>
                    <a:pt x="1409" y="2719"/>
                  </a:cubicBezTo>
                  <a:cubicBezTo>
                    <a:pt x="2040" y="3124"/>
                    <a:pt x="2798" y="3262"/>
                    <a:pt x="3524" y="3447"/>
                  </a:cubicBezTo>
                  <a:cubicBezTo>
                    <a:pt x="4250" y="3631"/>
                    <a:pt x="5000" y="3894"/>
                    <a:pt x="5485" y="4464"/>
                  </a:cubicBezTo>
                  <a:cubicBezTo>
                    <a:pt x="5612" y="4612"/>
                    <a:pt x="5715" y="4777"/>
                    <a:pt x="5819" y="4939"/>
                  </a:cubicBezTo>
                  <a:cubicBezTo>
                    <a:pt x="6027" y="5266"/>
                    <a:pt x="6232" y="5591"/>
                    <a:pt x="6439" y="5918"/>
                  </a:cubicBezTo>
                  <a:cubicBezTo>
                    <a:pt x="6677" y="6294"/>
                    <a:pt x="6919" y="6676"/>
                    <a:pt x="7037" y="7106"/>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5"/>
            <p:cNvSpPr/>
            <p:nvPr/>
          </p:nvSpPr>
          <p:spPr>
            <a:xfrm>
              <a:off x="1533550" y="2757000"/>
              <a:ext cx="11075" cy="20475"/>
            </a:xfrm>
            <a:custGeom>
              <a:avLst/>
              <a:gdLst/>
              <a:ahLst/>
              <a:cxnLst/>
              <a:rect l="l" t="t" r="r" b="b"/>
              <a:pathLst>
                <a:path w="443" h="819" fill="none" extrusionOk="0">
                  <a:moveTo>
                    <a:pt x="1" y="0"/>
                  </a:moveTo>
                  <a:cubicBezTo>
                    <a:pt x="108" y="293"/>
                    <a:pt x="225" y="595"/>
                    <a:pt x="442" y="81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5"/>
            <p:cNvSpPr/>
            <p:nvPr/>
          </p:nvSpPr>
          <p:spPr>
            <a:xfrm>
              <a:off x="1602000" y="2792450"/>
              <a:ext cx="57100" cy="16850"/>
            </a:xfrm>
            <a:custGeom>
              <a:avLst/>
              <a:gdLst/>
              <a:ahLst/>
              <a:cxnLst/>
              <a:rect l="l" t="t" r="r" b="b"/>
              <a:pathLst>
                <a:path w="2284" h="674" fill="none" extrusionOk="0">
                  <a:moveTo>
                    <a:pt x="0" y="0"/>
                  </a:moveTo>
                  <a:cubicBezTo>
                    <a:pt x="254" y="168"/>
                    <a:pt x="511" y="335"/>
                    <a:pt x="797" y="441"/>
                  </a:cubicBezTo>
                  <a:cubicBezTo>
                    <a:pt x="950" y="498"/>
                    <a:pt x="1109" y="535"/>
                    <a:pt x="1269" y="572"/>
                  </a:cubicBezTo>
                  <a:cubicBezTo>
                    <a:pt x="1402" y="603"/>
                    <a:pt x="1536" y="632"/>
                    <a:pt x="1672" y="643"/>
                  </a:cubicBezTo>
                  <a:cubicBezTo>
                    <a:pt x="1877" y="658"/>
                    <a:pt x="2083" y="628"/>
                    <a:pt x="2284" y="67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5"/>
            <p:cNvSpPr/>
            <p:nvPr/>
          </p:nvSpPr>
          <p:spPr>
            <a:xfrm>
              <a:off x="1708875" y="2777175"/>
              <a:ext cx="56775" cy="9250"/>
            </a:xfrm>
            <a:custGeom>
              <a:avLst/>
              <a:gdLst/>
              <a:ahLst/>
              <a:cxnLst/>
              <a:rect l="l" t="t" r="r" b="b"/>
              <a:pathLst>
                <a:path w="2271" h="370" fill="none" extrusionOk="0">
                  <a:moveTo>
                    <a:pt x="1" y="344"/>
                  </a:moveTo>
                  <a:cubicBezTo>
                    <a:pt x="369" y="332"/>
                    <a:pt x="742" y="370"/>
                    <a:pt x="1107" y="319"/>
                  </a:cubicBezTo>
                  <a:cubicBezTo>
                    <a:pt x="1356" y="284"/>
                    <a:pt x="1596" y="211"/>
                    <a:pt x="1835" y="137"/>
                  </a:cubicBezTo>
                  <a:lnTo>
                    <a:pt x="2271" y="1"/>
                  </a:ln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5"/>
            <p:cNvSpPr/>
            <p:nvPr/>
          </p:nvSpPr>
          <p:spPr>
            <a:xfrm>
              <a:off x="1557050" y="2713175"/>
              <a:ext cx="105600" cy="64475"/>
            </a:xfrm>
            <a:custGeom>
              <a:avLst/>
              <a:gdLst/>
              <a:ahLst/>
              <a:cxnLst/>
              <a:rect l="l" t="t" r="r" b="b"/>
              <a:pathLst>
                <a:path w="4224" h="2579" fill="none" extrusionOk="0">
                  <a:moveTo>
                    <a:pt x="1" y="2489"/>
                  </a:moveTo>
                  <a:cubicBezTo>
                    <a:pt x="290" y="2568"/>
                    <a:pt x="593" y="2570"/>
                    <a:pt x="893" y="2573"/>
                  </a:cubicBezTo>
                  <a:cubicBezTo>
                    <a:pt x="1192" y="2575"/>
                    <a:pt x="1495" y="2578"/>
                    <a:pt x="1782" y="2493"/>
                  </a:cubicBezTo>
                  <a:cubicBezTo>
                    <a:pt x="2025" y="2421"/>
                    <a:pt x="2247" y="2288"/>
                    <a:pt x="2466" y="2157"/>
                  </a:cubicBezTo>
                  <a:cubicBezTo>
                    <a:pt x="2693" y="2019"/>
                    <a:pt x="2921" y="1882"/>
                    <a:pt x="3125" y="1712"/>
                  </a:cubicBezTo>
                  <a:cubicBezTo>
                    <a:pt x="3654" y="1275"/>
                    <a:pt x="4005" y="653"/>
                    <a:pt x="4224"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5"/>
            <p:cNvSpPr/>
            <p:nvPr/>
          </p:nvSpPr>
          <p:spPr>
            <a:xfrm>
              <a:off x="1754700" y="2586875"/>
              <a:ext cx="34200" cy="160975"/>
            </a:xfrm>
            <a:custGeom>
              <a:avLst/>
              <a:gdLst/>
              <a:ahLst/>
              <a:cxnLst/>
              <a:rect l="l" t="t" r="r" b="b"/>
              <a:pathLst>
                <a:path w="1368" h="6439" fill="none" extrusionOk="0">
                  <a:moveTo>
                    <a:pt x="1" y="1"/>
                  </a:moveTo>
                  <a:cubicBezTo>
                    <a:pt x="985" y="1976"/>
                    <a:pt x="1368" y="4249"/>
                    <a:pt x="1081" y="6438"/>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5"/>
            <p:cNvSpPr/>
            <p:nvPr/>
          </p:nvSpPr>
          <p:spPr>
            <a:xfrm>
              <a:off x="1812150" y="2630675"/>
              <a:ext cx="34225" cy="60350"/>
            </a:xfrm>
            <a:custGeom>
              <a:avLst/>
              <a:gdLst/>
              <a:ahLst/>
              <a:cxnLst/>
              <a:rect l="l" t="t" r="r" b="b"/>
              <a:pathLst>
                <a:path w="1369" h="2414" fill="none" extrusionOk="0">
                  <a:moveTo>
                    <a:pt x="1" y="2413"/>
                  </a:moveTo>
                  <a:cubicBezTo>
                    <a:pt x="758" y="1840"/>
                    <a:pt x="1266" y="945"/>
                    <a:pt x="1369"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5"/>
            <p:cNvSpPr/>
            <p:nvPr/>
          </p:nvSpPr>
          <p:spPr>
            <a:xfrm>
              <a:off x="1596750" y="2538425"/>
              <a:ext cx="24400" cy="132375"/>
            </a:xfrm>
            <a:custGeom>
              <a:avLst/>
              <a:gdLst/>
              <a:ahLst/>
              <a:cxnLst/>
              <a:rect l="l" t="t" r="r" b="b"/>
              <a:pathLst>
                <a:path w="976" h="5295" fill="none" extrusionOk="0">
                  <a:moveTo>
                    <a:pt x="227" y="5294"/>
                  </a:moveTo>
                  <a:cubicBezTo>
                    <a:pt x="483" y="5090"/>
                    <a:pt x="610" y="4754"/>
                    <a:pt x="674" y="4432"/>
                  </a:cubicBezTo>
                  <a:cubicBezTo>
                    <a:pt x="976" y="2937"/>
                    <a:pt x="733" y="1338"/>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5"/>
            <p:cNvSpPr/>
            <p:nvPr/>
          </p:nvSpPr>
          <p:spPr>
            <a:xfrm>
              <a:off x="1657525" y="2569800"/>
              <a:ext cx="36600" cy="44975"/>
            </a:xfrm>
            <a:custGeom>
              <a:avLst/>
              <a:gdLst/>
              <a:ahLst/>
              <a:cxnLst/>
              <a:rect l="l" t="t" r="r" b="b"/>
              <a:pathLst>
                <a:path w="1464" h="1799" fill="none" extrusionOk="0">
                  <a:moveTo>
                    <a:pt x="0" y="1799"/>
                  </a:moveTo>
                  <a:cubicBezTo>
                    <a:pt x="738" y="1480"/>
                    <a:pt x="1301" y="788"/>
                    <a:pt x="1464"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5"/>
            <p:cNvSpPr/>
            <p:nvPr/>
          </p:nvSpPr>
          <p:spPr>
            <a:xfrm>
              <a:off x="1601725" y="2346425"/>
              <a:ext cx="69375" cy="232750"/>
            </a:xfrm>
            <a:custGeom>
              <a:avLst/>
              <a:gdLst/>
              <a:ahLst/>
              <a:cxnLst/>
              <a:rect l="l" t="t" r="r" b="b"/>
              <a:pathLst>
                <a:path w="2775" h="9310" fill="none" extrusionOk="0">
                  <a:moveTo>
                    <a:pt x="290" y="1"/>
                  </a:moveTo>
                  <a:cubicBezTo>
                    <a:pt x="0" y="1196"/>
                    <a:pt x="77" y="2477"/>
                    <a:pt x="509" y="3628"/>
                  </a:cubicBezTo>
                  <a:cubicBezTo>
                    <a:pt x="839" y="4506"/>
                    <a:pt x="1362" y="5296"/>
                    <a:pt x="1779" y="6135"/>
                  </a:cubicBezTo>
                  <a:cubicBezTo>
                    <a:pt x="2276" y="7134"/>
                    <a:pt x="2593" y="8208"/>
                    <a:pt x="2775" y="9309"/>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5"/>
            <p:cNvSpPr/>
            <p:nvPr/>
          </p:nvSpPr>
          <p:spPr>
            <a:xfrm>
              <a:off x="1703100" y="2410500"/>
              <a:ext cx="105250" cy="43625"/>
            </a:xfrm>
            <a:custGeom>
              <a:avLst/>
              <a:gdLst/>
              <a:ahLst/>
              <a:cxnLst/>
              <a:rect l="l" t="t" r="r" b="b"/>
              <a:pathLst>
                <a:path w="4210" h="1745" fill="none" extrusionOk="0">
                  <a:moveTo>
                    <a:pt x="0" y="1745"/>
                  </a:moveTo>
                  <a:cubicBezTo>
                    <a:pt x="1222" y="832"/>
                    <a:pt x="2825" y="639"/>
                    <a:pt x="421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5"/>
            <p:cNvSpPr/>
            <p:nvPr/>
          </p:nvSpPr>
          <p:spPr>
            <a:xfrm>
              <a:off x="1728050" y="2253425"/>
              <a:ext cx="45725" cy="170825"/>
            </a:xfrm>
            <a:custGeom>
              <a:avLst/>
              <a:gdLst/>
              <a:ahLst/>
              <a:cxnLst/>
              <a:rect l="l" t="t" r="r" b="b"/>
              <a:pathLst>
                <a:path w="1829" h="6833" fill="none" extrusionOk="0">
                  <a:moveTo>
                    <a:pt x="0" y="6832"/>
                  </a:moveTo>
                  <a:cubicBezTo>
                    <a:pt x="350" y="6368"/>
                    <a:pt x="474" y="5772"/>
                    <a:pt x="503" y="5193"/>
                  </a:cubicBezTo>
                  <a:cubicBezTo>
                    <a:pt x="529" y="4614"/>
                    <a:pt x="469" y="4032"/>
                    <a:pt x="492" y="3452"/>
                  </a:cubicBezTo>
                  <a:cubicBezTo>
                    <a:pt x="527" y="2547"/>
                    <a:pt x="769" y="1649"/>
                    <a:pt x="1192" y="847"/>
                  </a:cubicBezTo>
                  <a:cubicBezTo>
                    <a:pt x="1358" y="533"/>
                    <a:pt x="1556" y="227"/>
                    <a:pt x="1828"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5"/>
            <p:cNvSpPr/>
            <p:nvPr/>
          </p:nvSpPr>
          <p:spPr>
            <a:xfrm>
              <a:off x="1495650" y="2555500"/>
              <a:ext cx="26975" cy="89850"/>
            </a:xfrm>
            <a:custGeom>
              <a:avLst/>
              <a:gdLst/>
              <a:ahLst/>
              <a:cxnLst/>
              <a:rect l="l" t="t" r="r" b="b"/>
              <a:pathLst>
                <a:path w="1079" h="3594" fill="none" extrusionOk="0">
                  <a:moveTo>
                    <a:pt x="951" y="3594"/>
                  </a:moveTo>
                  <a:cubicBezTo>
                    <a:pt x="1079" y="2978"/>
                    <a:pt x="911" y="2340"/>
                    <a:pt x="679" y="1756"/>
                  </a:cubicBezTo>
                  <a:cubicBezTo>
                    <a:pt x="448" y="1173"/>
                    <a:pt x="150" y="610"/>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5"/>
            <p:cNvSpPr/>
            <p:nvPr/>
          </p:nvSpPr>
          <p:spPr>
            <a:xfrm>
              <a:off x="1521625" y="2492075"/>
              <a:ext cx="8950" cy="51275"/>
            </a:xfrm>
            <a:custGeom>
              <a:avLst/>
              <a:gdLst/>
              <a:ahLst/>
              <a:cxnLst/>
              <a:rect l="l" t="t" r="r" b="b"/>
              <a:pathLst>
                <a:path w="358" h="2051" fill="none" extrusionOk="0">
                  <a:moveTo>
                    <a:pt x="319" y="2051"/>
                  </a:moveTo>
                  <a:cubicBezTo>
                    <a:pt x="294" y="1659"/>
                    <a:pt x="357" y="1264"/>
                    <a:pt x="297" y="876"/>
                  </a:cubicBezTo>
                  <a:cubicBezTo>
                    <a:pt x="247" y="571"/>
                    <a:pt x="124" y="284"/>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5"/>
            <p:cNvSpPr/>
            <p:nvPr/>
          </p:nvSpPr>
          <p:spPr>
            <a:xfrm>
              <a:off x="1387200" y="2398100"/>
              <a:ext cx="129500" cy="109600"/>
            </a:xfrm>
            <a:custGeom>
              <a:avLst/>
              <a:gdLst/>
              <a:ahLst/>
              <a:cxnLst/>
              <a:rect l="l" t="t" r="r" b="b"/>
              <a:pathLst>
                <a:path w="5180" h="4384" fill="none" extrusionOk="0">
                  <a:moveTo>
                    <a:pt x="1" y="0"/>
                  </a:moveTo>
                  <a:cubicBezTo>
                    <a:pt x="278" y="528"/>
                    <a:pt x="634" y="1027"/>
                    <a:pt x="1113" y="1382"/>
                  </a:cubicBezTo>
                  <a:cubicBezTo>
                    <a:pt x="1789" y="1881"/>
                    <a:pt x="2670" y="2063"/>
                    <a:pt x="3309" y="2610"/>
                  </a:cubicBezTo>
                  <a:cubicBezTo>
                    <a:pt x="3639" y="2892"/>
                    <a:pt x="3886" y="3258"/>
                    <a:pt x="4163" y="3594"/>
                  </a:cubicBezTo>
                  <a:cubicBezTo>
                    <a:pt x="4440" y="3929"/>
                    <a:pt x="4765" y="4249"/>
                    <a:pt x="5179" y="4383"/>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5"/>
            <p:cNvSpPr/>
            <p:nvPr/>
          </p:nvSpPr>
          <p:spPr>
            <a:xfrm>
              <a:off x="1474350" y="2318575"/>
              <a:ext cx="40750" cy="100300"/>
            </a:xfrm>
            <a:custGeom>
              <a:avLst/>
              <a:gdLst/>
              <a:ahLst/>
              <a:cxnLst/>
              <a:rect l="l" t="t" r="r" b="b"/>
              <a:pathLst>
                <a:path w="1630" h="4012" fill="none" extrusionOk="0">
                  <a:moveTo>
                    <a:pt x="1" y="4012"/>
                  </a:moveTo>
                  <a:cubicBezTo>
                    <a:pt x="31" y="3625"/>
                    <a:pt x="104" y="3242"/>
                    <a:pt x="175" y="2861"/>
                  </a:cubicBezTo>
                  <a:cubicBezTo>
                    <a:pt x="263" y="2403"/>
                    <a:pt x="350" y="1943"/>
                    <a:pt x="529" y="1513"/>
                  </a:cubicBezTo>
                  <a:cubicBezTo>
                    <a:pt x="661" y="1197"/>
                    <a:pt x="836" y="903"/>
                    <a:pt x="1027" y="619"/>
                  </a:cubicBezTo>
                  <a:cubicBezTo>
                    <a:pt x="1190" y="378"/>
                    <a:pt x="1372" y="134"/>
                    <a:pt x="163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5"/>
            <p:cNvSpPr/>
            <p:nvPr/>
          </p:nvSpPr>
          <p:spPr>
            <a:xfrm>
              <a:off x="1415975" y="2234250"/>
              <a:ext cx="55625" cy="161675"/>
            </a:xfrm>
            <a:custGeom>
              <a:avLst/>
              <a:gdLst/>
              <a:ahLst/>
              <a:cxnLst/>
              <a:rect l="l" t="t" r="r" b="b"/>
              <a:pathLst>
                <a:path w="2225" h="6467" fill="none" extrusionOk="0">
                  <a:moveTo>
                    <a:pt x="1060" y="1"/>
                  </a:moveTo>
                  <a:cubicBezTo>
                    <a:pt x="869" y="200"/>
                    <a:pt x="724" y="437"/>
                    <a:pt x="598" y="683"/>
                  </a:cubicBezTo>
                  <a:cubicBezTo>
                    <a:pt x="269" y="1320"/>
                    <a:pt x="52" y="2022"/>
                    <a:pt x="27" y="2740"/>
                  </a:cubicBezTo>
                  <a:cubicBezTo>
                    <a:pt x="1" y="3456"/>
                    <a:pt x="173" y="4188"/>
                    <a:pt x="567" y="4787"/>
                  </a:cubicBezTo>
                  <a:cubicBezTo>
                    <a:pt x="998" y="5441"/>
                    <a:pt x="1652" y="5935"/>
                    <a:pt x="2225" y="6467"/>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5"/>
            <p:cNvSpPr/>
            <p:nvPr/>
          </p:nvSpPr>
          <p:spPr>
            <a:xfrm>
              <a:off x="1400700" y="2521675"/>
              <a:ext cx="56075" cy="40325"/>
            </a:xfrm>
            <a:custGeom>
              <a:avLst/>
              <a:gdLst/>
              <a:ahLst/>
              <a:cxnLst/>
              <a:rect l="l" t="t" r="r" b="b"/>
              <a:pathLst>
                <a:path w="2243" h="1613" fill="none" extrusionOk="0">
                  <a:moveTo>
                    <a:pt x="2243" y="1613"/>
                  </a:moveTo>
                  <a:cubicBezTo>
                    <a:pt x="1893" y="1580"/>
                    <a:pt x="1561" y="1402"/>
                    <a:pt x="1341" y="1130"/>
                  </a:cubicBezTo>
                  <a:cubicBezTo>
                    <a:pt x="1223" y="986"/>
                    <a:pt x="1137" y="820"/>
                    <a:pt x="1030" y="669"/>
                  </a:cubicBezTo>
                  <a:cubicBezTo>
                    <a:pt x="915" y="507"/>
                    <a:pt x="775" y="364"/>
                    <a:pt x="614" y="246"/>
                  </a:cubicBezTo>
                  <a:cubicBezTo>
                    <a:pt x="434" y="114"/>
                    <a:pt x="223" y="11"/>
                    <a:pt x="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5"/>
            <p:cNvSpPr/>
            <p:nvPr/>
          </p:nvSpPr>
          <p:spPr>
            <a:xfrm>
              <a:off x="1357200" y="2473600"/>
              <a:ext cx="41650" cy="24275"/>
            </a:xfrm>
            <a:custGeom>
              <a:avLst/>
              <a:gdLst/>
              <a:ahLst/>
              <a:cxnLst/>
              <a:rect l="l" t="t" r="r" b="b"/>
              <a:pathLst>
                <a:path w="1666" h="971" fill="none" extrusionOk="0">
                  <a:moveTo>
                    <a:pt x="1665" y="971"/>
                  </a:moveTo>
                  <a:cubicBezTo>
                    <a:pt x="1190" y="536"/>
                    <a:pt x="589" y="266"/>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5"/>
            <p:cNvSpPr/>
            <p:nvPr/>
          </p:nvSpPr>
          <p:spPr>
            <a:xfrm>
              <a:off x="1278450" y="2472200"/>
              <a:ext cx="93075" cy="25400"/>
            </a:xfrm>
            <a:custGeom>
              <a:avLst/>
              <a:gdLst/>
              <a:ahLst/>
              <a:cxnLst/>
              <a:rect l="l" t="t" r="r" b="b"/>
              <a:pathLst>
                <a:path w="3723" h="1016" fill="none" extrusionOk="0">
                  <a:moveTo>
                    <a:pt x="3723" y="698"/>
                  </a:moveTo>
                  <a:cubicBezTo>
                    <a:pt x="3098" y="697"/>
                    <a:pt x="2485" y="847"/>
                    <a:pt x="1869" y="954"/>
                  </a:cubicBezTo>
                  <a:cubicBezTo>
                    <a:pt x="1680" y="986"/>
                    <a:pt x="1488" y="1016"/>
                    <a:pt x="1298" y="993"/>
                  </a:cubicBezTo>
                  <a:cubicBezTo>
                    <a:pt x="1104" y="971"/>
                    <a:pt x="920" y="899"/>
                    <a:pt x="745" y="817"/>
                  </a:cubicBezTo>
                  <a:cubicBezTo>
                    <a:pt x="570" y="735"/>
                    <a:pt x="397" y="640"/>
                    <a:pt x="258" y="507"/>
                  </a:cubicBezTo>
                  <a:cubicBezTo>
                    <a:pt x="119" y="371"/>
                    <a:pt x="14" y="193"/>
                    <a:pt x="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5"/>
            <p:cNvSpPr/>
            <p:nvPr/>
          </p:nvSpPr>
          <p:spPr>
            <a:xfrm>
              <a:off x="1302200" y="2406175"/>
              <a:ext cx="6125" cy="47650"/>
            </a:xfrm>
            <a:custGeom>
              <a:avLst/>
              <a:gdLst/>
              <a:ahLst/>
              <a:cxnLst/>
              <a:rect l="l" t="t" r="r" b="b"/>
              <a:pathLst>
                <a:path w="245" h="1906" fill="none" extrusionOk="0">
                  <a:moveTo>
                    <a:pt x="157" y="1905"/>
                  </a:moveTo>
                  <a:cubicBezTo>
                    <a:pt x="0" y="1623"/>
                    <a:pt x="26" y="1275"/>
                    <a:pt x="88" y="959"/>
                  </a:cubicBezTo>
                  <a:cubicBezTo>
                    <a:pt x="149" y="641"/>
                    <a:pt x="245" y="323"/>
                    <a:pt x="21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5"/>
            <p:cNvSpPr/>
            <p:nvPr/>
          </p:nvSpPr>
          <p:spPr>
            <a:xfrm>
              <a:off x="1429650" y="2702800"/>
              <a:ext cx="35525" cy="104300"/>
            </a:xfrm>
            <a:custGeom>
              <a:avLst/>
              <a:gdLst/>
              <a:ahLst/>
              <a:cxnLst/>
              <a:rect l="l" t="t" r="r" b="b"/>
              <a:pathLst>
                <a:path w="1421" h="4172" fill="none" extrusionOk="0">
                  <a:moveTo>
                    <a:pt x="1421" y="1"/>
                  </a:moveTo>
                  <a:cubicBezTo>
                    <a:pt x="1305" y="25"/>
                    <a:pt x="1218" y="121"/>
                    <a:pt x="1144" y="211"/>
                  </a:cubicBezTo>
                  <a:cubicBezTo>
                    <a:pt x="948" y="453"/>
                    <a:pt x="766" y="708"/>
                    <a:pt x="605" y="972"/>
                  </a:cubicBezTo>
                  <a:cubicBezTo>
                    <a:pt x="566" y="1035"/>
                    <a:pt x="477" y="1191"/>
                    <a:pt x="445" y="1258"/>
                  </a:cubicBezTo>
                  <a:cubicBezTo>
                    <a:pt x="410" y="1326"/>
                    <a:pt x="339" y="1467"/>
                    <a:pt x="312" y="1538"/>
                  </a:cubicBezTo>
                  <a:cubicBezTo>
                    <a:pt x="1" y="2347"/>
                    <a:pt x="49" y="3340"/>
                    <a:pt x="293" y="417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5"/>
            <p:cNvSpPr/>
            <p:nvPr/>
          </p:nvSpPr>
          <p:spPr>
            <a:xfrm>
              <a:off x="1328775" y="2688125"/>
              <a:ext cx="101800" cy="103850"/>
            </a:xfrm>
            <a:custGeom>
              <a:avLst/>
              <a:gdLst/>
              <a:ahLst/>
              <a:cxnLst/>
              <a:rect l="l" t="t" r="r" b="b"/>
              <a:pathLst>
                <a:path w="4072" h="4154" fill="none" extrusionOk="0">
                  <a:moveTo>
                    <a:pt x="4072" y="83"/>
                  </a:moveTo>
                  <a:cubicBezTo>
                    <a:pt x="3188" y="1"/>
                    <a:pt x="2286" y="314"/>
                    <a:pt x="1602" y="879"/>
                  </a:cubicBezTo>
                  <a:cubicBezTo>
                    <a:pt x="916" y="1442"/>
                    <a:pt x="442" y="2241"/>
                    <a:pt x="210" y="3098"/>
                  </a:cubicBezTo>
                  <a:cubicBezTo>
                    <a:pt x="115" y="3444"/>
                    <a:pt x="57" y="3799"/>
                    <a:pt x="1" y="415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5"/>
            <p:cNvSpPr/>
            <p:nvPr/>
          </p:nvSpPr>
          <p:spPr>
            <a:xfrm>
              <a:off x="1283375" y="2583300"/>
              <a:ext cx="139075" cy="40775"/>
            </a:xfrm>
            <a:custGeom>
              <a:avLst/>
              <a:gdLst/>
              <a:ahLst/>
              <a:cxnLst/>
              <a:rect l="l" t="t" r="r" b="b"/>
              <a:pathLst>
                <a:path w="5563" h="1631" fill="none" extrusionOk="0">
                  <a:moveTo>
                    <a:pt x="5563" y="1631"/>
                  </a:moveTo>
                  <a:cubicBezTo>
                    <a:pt x="5553" y="1456"/>
                    <a:pt x="5469" y="1297"/>
                    <a:pt x="5388" y="1142"/>
                  </a:cubicBezTo>
                  <a:cubicBezTo>
                    <a:pt x="5239" y="858"/>
                    <a:pt x="5084" y="566"/>
                    <a:pt x="4836" y="364"/>
                  </a:cubicBezTo>
                  <a:cubicBezTo>
                    <a:pt x="4447" y="43"/>
                    <a:pt x="3899" y="1"/>
                    <a:pt x="3399" y="52"/>
                  </a:cubicBezTo>
                  <a:cubicBezTo>
                    <a:pt x="2289" y="168"/>
                    <a:pt x="1080" y="345"/>
                    <a:pt x="1" y="56"/>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5"/>
            <p:cNvSpPr/>
            <p:nvPr/>
          </p:nvSpPr>
          <p:spPr>
            <a:xfrm>
              <a:off x="1449225" y="2719675"/>
              <a:ext cx="17675" cy="62875"/>
            </a:xfrm>
            <a:custGeom>
              <a:avLst/>
              <a:gdLst/>
              <a:ahLst/>
              <a:cxnLst/>
              <a:rect l="l" t="t" r="r" b="b"/>
              <a:pathLst>
                <a:path w="707" h="2515" fill="none" extrusionOk="0">
                  <a:moveTo>
                    <a:pt x="23" y="1"/>
                  </a:moveTo>
                  <a:cubicBezTo>
                    <a:pt x="1" y="439"/>
                    <a:pt x="83" y="877"/>
                    <a:pt x="214" y="1296"/>
                  </a:cubicBezTo>
                  <a:cubicBezTo>
                    <a:pt x="346" y="1714"/>
                    <a:pt x="527" y="2115"/>
                    <a:pt x="707" y="2515"/>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5"/>
            <p:cNvSpPr/>
            <p:nvPr/>
          </p:nvSpPr>
          <p:spPr>
            <a:xfrm>
              <a:off x="1415975" y="2744175"/>
              <a:ext cx="20775" cy="49950"/>
            </a:xfrm>
            <a:custGeom>
              <a:avLst/>
              <a:gdLst/>
              <a:ahLst/>
              <a:cxnLst/>
              <a:rect l="l" t="t" r="r" b="b"/>
              <a:pathLst>
                <a:path w="831" h="1998" fill="none" extrusionOk="0">
                  <a:moveTo>
                    <a:pt x="1" y="1997"/>
                  </a:moveTo>
                  <a:cubicBezTo>
                    <a:pt x="69" y="1634"/>
                    <a:pt x="123" y="1268"/>
                    <a:pt x="239" y="918"/>
                  </a:cubicBezTo>
                  <a:cubicBezTo>
                    <a:pt x="356" y="569"/>
                    <a:pt x="542" y="232"/>
                    <a:pt x="830"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5"/>
            <p:cNvSpPr/>
            <p:nvPr/>
          </p:nvSpPr>
          <p:spPr>
            <a:xfrm>
              <a:off x="1384150" y="2694700"/>
              <a:ext cx="12975" cy="65600"/>
            </a:xfrm>
            <a:custGeom>
              <a:avLst/>
              <a:gdLst/>
              <a:ahLst/>
              <a:cxnLst/>
              <a:rect l="l" t="t" r="r" b="b"/>
              <a:pathLst>
                <a:path w="519" h="2624" fill="none" extrusionOk="0">
                  <a:moveTo>
                    <a:pt x="519" y="0"/>
                  </a:moveTo>
                  <a:cubicBezTo>
                    <a:pt x="120" y="805"/>
                    <a:pt x="1" y="1745"/>
                    <a:pt x="186" y="262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5"/>
            <p:cNvSpPr/>
            <p:nvPr/>
          </p:nvSpPr>
          <p:spPr>
            <a:xfrm>
              <a:off x="1322350" y="2725900"/>
              <a:ext cx="30975" cy="33675"/>
            </a:xfrm>
            <a:custGeom>
              <a:avLst/>
              <a:gdLst/>
              <a:ahLst/>
              <a:cxnLst/>
              <a:rect l="l" t="t" r="r" b="b"/>
              <a:pathLst>
                <a:path w="1239" h="1347" fill="none" extrusionOk="0">
                  <a:moveTo>
                    <a:pt x="1" y="1347"/>
                  </a:moveTo>
                  <a:cubicBezTo>
                    <a:pt x="145" y="1089"/>
                    <a:pt x="305" y="841"/>
                    <a:pt x="483" y="603"/>
                  </a:cubicBezTo>
                  <a:cubicBezTo>
                    <a:pt x="558" y="502"/>
                    <a:pt x="637" y="402"/>
                    <a:pt x="731" y="318"/>
                  </a:cubicBezTo>
                  <a:cubicBezTo>
                    <a:pt x="880" y="185"/>
                    <a:pt x="1059" y="92"/>
                    <a:pt x="1238"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5"/>
            <p:cNvSpPr/>
            <p:nvPr/>
          </p:nvSpPr>
          <p:spPr>
            <a:xfrm>
              <a:off x="1346825" y="2598925"/>
              <a:ext cx="66600" cy="9625"/>
            </a:xfrm>
            <a:custGeom>
              <a:avLst/>
              <a:gdLst/>
              <a:ahLst/>
              <a:cxnLst/>
              <a:rect l="l" t="t" r="r" b="b"/>
              <a:pathLst>
                <a:path w="2664" h="385" fill="none" extrusionOk="0">
                  <a:moveTo>
                    <a:pt x="2663" y="171"/>
                  </a:moveTo>
                  <a:cubicBezTo>
                    <a:pt x="2312" y="48"/>
                    <a:pt x="1935" y="1"/>
                    <a:pt x="1564" y="11"/>
                  </a:cubicBezTo>
                  <a:cubicBezTo>
                    <a:pt x="1191" y="21"/>
                    <a:pt x="822" y="89"/>
                    <a:pt x="465" y="188"/>
                  </a:cubicBezTo>
                  <a:cubicBezTo>
                    <a:pt x="301" y="233"/>
                    <a:pt x="138" y="286"/>
                    <a:pt x="0" y="38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5"/>
            <p:cNvSpPr/>
            <p:nvPr/>
          </p:nvSpPr>
          <p:spPr>
            <a:xfrm>
              <a:off x="1324125" y="2580900"/>
              <a:ext cx="19925" cy="6100"/>
            </a:xfrm>
            <a:custGeom>
              <a:avLst/>
              <a:gdLst/>
              <a:ahLst/>
              <a:cxnLst/>
              <a:rect l="l" t="t" r="r" b="b"/>
              <a:pathLst>
                <a:path w="797" h="244" fill="none" extrusionOk="0">
                  <a:moveTo>
                    <a:pt x="796" y="244"/>
                  </a:moveTo>
                  <a:cubicBezTo>
                    <a:pt x="531" y="206"/>
                    <a:pt x="273" y="131"/>
                    <a:pt x="31" y="20"/>
                  </a:cubicBezTo>
                  <a:cubicBezTo>
                    <a:pt x="23" y="18"/>
                    <a:pt x="6" y="4"/>
                    <a:pt x="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5"/>
            <p:cNvSpPr/>
            <p:nvPr/>
          </p:nvSpPr>
          <p:spPr>
            <a:xfrm>
              <a:off x="1275625" y="2588550"/>
              <a:ext cx="46150" cy="22100"/>
            </a:xfrm>
            <a:custGeom>
              <a:avLst/>
              <a:gdLst/>
              <a:ahLst/>
              <a:cxnLst/>
              <a:rect l="l" t="t" r="r" b="b"/>
              <a:pathLst>
                <a:path w="1846" h="884" fill="none" extrusionOk="0">
                  <a:moveTo>
                    <a:pt x="1845" y="1"/>
                  </a:moveTo>
                  <a:cubicBezTo>
                    <a:pt x="1637" y="32"/>
                    <a:pt x="1449" y="150"/>
                    <a:pt x="1282" y="279"/>
                  </a:cubicBezTo>
                  <a:cubicBezTo>
                    <a:pt x="1114" y="409"/>
                    <a:pt x="955" y="554"/>
                    <a:pt x="769" y="655"/>
                  </a:cubicBezTo>
                  <a:cubicBezTo>
                    <a:pt x="543" y="779"/>
                    <a:pt x="286" y="830"/>
                    <a:pt x="35" y="881"/>
                  </a:cubicBezTo>
                  <a:cubicBezTo>
                    <a:pt x="26" y="881"/>
                    <a:pt x="10" y="883"/>
                    <a:pt x="1" y="883"/>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64" name="Google Shape;3664;p55"/>
          <p:cNvPicPr preferRelativeResize="0">
            <a:picLocks noGrp="1"/>
          </p:cNvPicPr>
          <p:nvPr>
            <p:ph type="pic" idx="6"/>
          </p:nvPr>
        </p:nvPicPr>
        <p:blipFill rotWithShape="1">
          <a:blip r:embed="rId4">
            <a:alphaModFix/>
          </a:blip>
          <a:srcRect l="36436" r="36439"/>
          <a:stretch/>
        </p:blipFill>
        <p:spPr>
          <a:xfrm>
            <a:off x="7891100" y="159313"/>
            <a:ext cx="1143000" cy="2370300"/>
          </a:xfrm>
          <a:prstGeom prst="roundRect">
            <a:avLst>
              <a:gd name="adj" fmla="val 16667"/>
            </a:avLst>
          </a:prstGeom>
        </p:spPr>
      </p:pic>
    </p:spTree>
    <p:extLst>
      <p:ext uri="{BB962C8B-B14F-4D97-AF65-F5344CB8AC3E}">
        <p14:creationId xmlns:p14="http://schemas.microsoft.com/office/powerpoint/2010/main" val="322103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grpSp>
        <p:nvGrpSpPr>
          <p:cNvPr id="3515" name="Google Shape;3515;p55"/>
          <p:cNvGrpSpPr/>
          <p:nvPr/>
        </p:nvGrpSpPr>
        <p:grpSpPr>
          <a:xfrm>
            <a:off x="7909590" y="2621194"/>
            <a:ext cx="1143018" cy="1142988"/>
            <a:chOff x="1248025" y="1572675"/>
            <a:chExt cx="604100" cy="600025"/>
          </a:xfrm>
        </p:grpSpPr>
        <p:sp>
          <p:nvSpPr>
            <p:cNvPr id="3516" name="Google Shape;3516;p55"/>
            <p:cNvSpPr/>
            <p:nvPr/>
          </p:nvSpPr>
          <p:spPr>
            <a:xfrm>
              <a:off x="1249225" y="1831125"/>
              <a:ext cx="309550" cy="341575"/>
            </a:xfrm>
            <a:custGeom>
              <a:avLst/>
              <a:gdLst/>
              <a:ahLst/>
              <a:cxnLst/>
              <a:rect l="l" t="t" r="r" b="b"/>
              <a:pathLst>
                <a:path w="12382" h="13663" extrusionOk="0">
                  <a:moveTo>
                    <a:pt x="10038" y="0"/>
                  </a:moveTo>
                  <a:cubicBezTo>
                    <a:pt x="9690" y="0"/>
                    <a:pt x="9448" y="393"/>
                    <a:pt x="9141" y="479"/>
                  </a:cubicBezTo>
                  <a:cubicBezTo>
                    <a:pt x="8697" y="602"/>
                    <a:pt x="8335" y="662"/>
                    <a:pt x="7957" y="960"/>
                  </a:cubicBezTo>
                  <a:cubicBezTo>
                    <a:pt x="7579" y="1259"/>
                    <a:pt x="7286" y="1651"/>
                    <a:pt x="7036" y="2060"/>
                  </a:cubicBezTo>
                  <a:cubicBezTo>
                    <a:pt x="6845" y="2372"/>
                    <a:pt x="6675" y="2702"/>
                    <a:pt x="6580" y="3058"/>
                  </a:cubicBezTo>
                  <a:cubicBezTo>
                    <a:pt x="6445" y="3577"/>
                    <a:pt x="6478" y="4123"/>
                    <a:pt x="6388" y="4651"/>
                  </a:cubicBezTo>
                  <a:cubicBezTo>
                    <a:pt x="6244" y="5494"/>
                    <a:pt x="5760" y="6288"/>
                    <a:pt x="5034" y="6740"/>
                  </a:cubicBezTo>
                  <a:cubicBezTo>
                    <a:pt x="4373" y="7154"/>
                    <a:pt x="3573" y="7264"/>
                    <a:pt x="2808" y="7416"/>
                  </a:cubicBezTo>
                  <a:cubicBezTo>
                    <a:pt x="2042" y="7567"/>
                    <a:pt x="1244" y="7796"/>
                    <a:pt x="712" y="8369"/>
                  </a:cubicBezTo>
                  <a:cubicBezTo>
                    <a:pt x="330" y="8783"/>
                    <a:pt x="130" y="9340"/>
                    <a:pt x="64" y="9899"/>
                  </a:cubicBezTo>
                  <a:cubicBezTo>
                    <a:pt x="0" y="10458"/>
                    <a:pt x="62" y="11024"/>
                    <a:pt x="150" y="11580"/>
                  </a:cubicBezTo>
                  <a:cubicBezTo>
                    <a:pt x="232" y="12093"/>
                    <a:pt x="289" y="12687"/>
                    <a:pt x="479" y="13172"/>
                  </a:cubicBezTo>
                  <a:cubicBezTo>
                    <a:pt x="630" y="13561"/>
                    <a:pt x="1091" y="13504"/>
                    <a:pt x="1450" y="13515"/>
                  </a:cubicBezTo>
                  <a:cubicBezTo>
                    <a:pt x="2572" y="13552"/>
                    <a:pt x="3697" y="13589"/>
                    <a:pt x="4821" y="13627"/>
                  </a:cubicBezTo>
                  <a:cubicBezTo>
                    <a:pt x="5357" y="13645"/>
                    <a:pt x="5896" y="13662"/>
                    <a:pt x="6434" y="13662"/>
                  </a:cubicBezTo>
                  <a:cubicBezTo>
                    <a:pt x="7331" y="13662"/>
                    <a:pt x="8225" y="13614"/>
                    <a:pt x="9101" y="13437"/>
                  </a:cubicBezTo>
                  <a:cubicBezTo>
                    <a:pt x="9686" y="13320"/>
                    <a:pt x="10288" y="13126"/>
                    <a:pt x="10688" y="12684"/>
                  </a:cubicBezTo>
                  <a:cubicBezTo>
                    <a:pt x="11344" y="11958"/>
                    <a:pt x="11236" y="10839"/>
                    <a:pt x="11572" y="9919"/>
                  </a:cubicBezTo>
                  <a:cubicBezTo>
                    <a:pt x="11803" y="9281"/>
                    <a:pt x="12262" y="8710"/>
                    <a:pt x="12308" y="8033"/>
                  </a:cubicBezTo>
                  <a:cubicBezTo>
                    <a:pt x="12382" y="6954"/>
                    <a:pt x="11413" y="6096"/>
                    <a:pt x="11128" y="5053"/>
                  </a:cubicBezTo>
                  <a:cubicBezTo>
                    <a:pt x="11123" y="5036"/>
                    <a:pt x="11120" y="5017"/>
                    <a:pt x="11110" y="4994"/>
                  </a:cubicBezTo>
                  <a:cubicBezTo>
                    <a:pt x="10932" y="4268"/>
                    <a:pt x="11112" y="3526"/>
                    <a:pt x="11274" y="2815"/>
                  </a:cubicBezTo>
                  <a:cubicBezTo>
                    <a:pt x="11390" y="2304"/>
                    <a:pt x="11763" y="1209"/>
                    <a:pt x="11341" y="754"/>
                  </a:cubicBezTo>
                  <a:cubicBezTo>
                    <a:pt x="11255" y="662"/>
                    <a:pt x="11136" y="615"/>
                    <a:pt x="11014" y="574"/>
                  </a:cubicBezTo>
                  <a:cubicBezTo>
                    <a:pt x="10983" y="826"/>
                    <a:pt x="10876" y="1070"/>
                    <a:pt x="10735" y="1282"/>
                  </a:cubicBezTo>
                  <a:cubicBezTo>
                    <a:pt x="10562" y="1543"/>
                    <a:pt x="10337" y="1765"/>
                    <a:pt x="10111" y="1979"/>
                  </a:cubicBezTo>
                  <a:cubicBezTo>
                    <a:pt x="9948" y="2133"/>
                    <a:pt x="9784" y="2285"/>
                    <a:pt x="9601" y="2413"/>
                  </a:cubicBezTo>
                  <a:cubicBezTo>
                    <a:pt x="9398" y="2555"/>
                    <a:pt x="9170" y="2671"/>
                    <a:pt x="9026" y="2872"/>
                  </a:cubicBezTo>
                  <a:cubicBezTo>
                    <a:pt x="8895" y="3059"/>
                    <a:pt x="8854" y="3293"/>
                    <a:pt x="8819" y="3519"/>
                  </a:cubicBezTo>
                  <a:cubicBezTo>
                    <a:pt x="8630" y="4711"/>
                    <a:pt x="8485" y="5969"/>
                    <a:pt x="7791" y="6957"/>
                  </a:cubicBezTo>
                  <a:cubicBezTo>
                    <a:pt x="7751" y="7014"/>
                    <a:pt x="7689" y="7074"/>
                    <a:pt x="7628" y="7074"/>
                  </a:cubicBezTo>
                  <a:cubicBezTo>
                    <a:pt x="7613" y="7074"/>
                    <a:pt x="7599" y="7070"/>
                    <a:pt x="7584" y="7062"/>
                  </a:cubicBezTo>
                  <a:cubicBezTo>
                    <a:pt x="7525" y="7031"/>
                    <a:pt x="7523" y="6944"/>
                    <a:pt x="7535" y="6877"/>
                  </a:cubicBezTo>
                  <a:cubicBezTo>
                    <a:pt x="7600" y="6547"/>
                    <a:pt x="7842" y="6281"/>
                    <a:pt x="7980" y="5973"/>
                  </a:cubicBezTo>
                  <a:cubicBezTo>
                    <a:pt x="8326" y="5191"/>
                    <a:pt x="7942" y="4265"/>
                    <a:pt x="8143" y="3434"/>
                  </a:cubicBezTo>
                  <a:cubicBezTo>
                    <a:pt x="8328" y="2665"/>
                    <a:pt x="8969" y="2110"/>
                    <a:pt x="9518" y="1539"/>
                  </a:cubicBezTo>
                  <a:cubicBezTo>
                    <a:pt x="9892" y="1149"/>
                    <a:pt x="10232" y="734"/>
                    <a:pt x="10565" y="311"/>
                  </a:cubicBezTo>
                  <a:cubicBezTo>
                    <a:pt x="10416" y="174"/>
                    <a:pt x="10270" y="27"/>
                    <a:pt x="10098" y="4"/>
                  </a:cubicBezTo>
                  <a:cubicBezTo>
                    <a:pt x="10078" y="2"/>
                    <a:pt x="10058" y="0"/>
                    <a:pt x="10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5"/>
            <p:cNvSpPr/>
            <p:nvPr/>
          </p:nvSpPr>
          <p:spPr>
            <a:xfrm>
              <a:off x="1537350" y="1854575"/>
              <a:ext cx="185975" cy="308125"/>
            </a:xfrm>
            <a:custGeom>
              <a:avLst/>
              <a:gdLst/>
              <a:ahLst/>
              <a:cxnLst/>
              <a:rect l="l" t="t" r="r" b="b"/>
              <a:pathLst>
                <a:path w="7439" h="12325" extrusionOk="0">
                  <a:moveTo>
                    <a:pt x="1260" y="0"/>
                  </a:moveTo>
                  <a:lnTo>
                    <a:pt x="1260" y="0"/>
                  </a:lnTo>
                  <a:cubicBezTo>
                    <a:pt x="900" y="129"/>
                    <a:pt x="803" y="747"/>
                    <a:pt x="725" y="1038"/>
                  </a:cubicBezTo>
                  <a:cubicBezTo>
                    <a:pt x="450" y="2072"/>
                    <a:pt x="1" y="3148"/>
                    <a:pt x="253" y="4232"/>
                  </a:cubicBezTo>
                  <a:cubicBezTo>
                    <a:pt x="409" y="4902"/>
                    <a:pt x="823" y="5482"/>
                    <a:pt x="1051" y="6130"/>
                  </a:cubicBezTo>
                  <a:cubicBezTo>
                    <a:pt x="1332" y="6917"/>
                    <a:pt x="1332" y="7801"/>
                    <a:pt x="1049" y="8587"/>
                  </a:cubicBezTo>
                  <a:cubicBezTo>
                    <a:pt x="725" y="9491"/>
                    <a:pt x="38" y="10308"/>
                    <a:pt x="78" y="11268"/>
                  </a:cubicBezTo>
                  <a:cubicBezTo>
                    <a:pt x="86" y="11485"/>
                    <a:pt x="136" y="11707"/>
                    <a:pt x="258" y="11889"/>
                  </a:cubicBezTo>
                  <a:cubicBezTo>
                    <a:pt x="511" y="12270"/>
                    <a:pt x="897" y="12324"/>
                    <a:pt x="1295" y="12324"/>
                  </a:cubicBezTo>
                  <a:cubicBezTo>
                    <a:pt x="1432" y="12324"/>
                    <a:pt x="1570" y="12318"/>
                    <a:pt x="1705" y="12316"/>
                  </a:cubicBezTo>
                  <a:cubicBezTo>
                    <a:pt x="2390" y="12307"/>
                    <a:pt x="3077" y="12282"/>
                    <a:pt x="3755" y="12175"/>
                  </a:cubicBezTo>
                  <a:cubicBezTo>
                    <a:pt x="4591" y="12042"/>
                    <a:pt x="5422" y="11774"/>
                    <a:pt x="6113" y="11286"/>
                  </a:cubicBezTo>
                  <a:cubicBezTo>
                    <a:pt x="6311" y="11149"/>
                    <a:pt x="6497" y="10991"/>
                    <a:pt x="6642" y="10799"/>
                  </a:cubicBezTo>
                  <a:cubicBezTo>
                    <a:pt x="6789" y="10605"/>
                    <a:pt x="6888" y="10380"/>
                    <a:pt x="6977" y="10154"/>
                  </a:cubicBezTo>
                  <a:cubicBezTo>
                    <a:pt x="7121" y="9783"/>
                    <a:pt x="7234" y="9399"/>
                    <a:pt x="7309" y="9007"/>
                  </a:cubicBezTo>
                  <a:cubicBezTo>
                    <a:pt x="7412" y="8453"/>
                    <a:pt x="7438" y="7886"/>
                    <a:pt x="7361" y="7328"/>
                  </a:cubicBezTo>
                  <a:cubicBezTo>
                    <a:pt x="7227" y="6375"/>
                    <a:pt x="6776" y="5453"/>
                    <a:pt x="6038" y="4837"/>
                  </a:cubicBezTo>
                  <a:cubicBezTo>
                    <a:pt x="5584" y="4459"/>
                    <a:pt x="5042" y="4206"/>
                    <a:pt x="4541" y="3888"/>
                  </a:cubicBezTo>
                  <a:cubicBezTo>
                    <a:pt x="3804" y="3420"/>
                    <a:pt x="3161" y="2804"/>
                    <a:pt x="2655" y="2092"/>
                  </a:cubicBezTo>
                  <a:cubicBezTo>
                    <a:pt x="2396" y="1726"/>
                    <a:pt x="2203" y="1336"/>
                    <a:pt x="1997" y="941"/>
                  </a:cubicBezTo>
                  <a:cubicBezTo>
                    <a:pt x="1854" y="664"/>
                    <a:pt x="1861" y="137"/>
                    <a:pt x="1524" y="1"/>
                  </a:cubicBezTo>
                  <a:cubicBezTo>
                    <a:pt x="1488" y="314"/>
                    <a:pt x="1453" y="626"/>
                    <a:pt x="1419" y="940"/>
                  </a:cubicBezTo>
                  <a:cubicBezTo>
                    <a:pt x="1371" y="1366"/>
                    <a:pt x="1323" y="1803"/>
                    <a:pt x="1431" y="2219"/>
                  </a:cubicBezTo>
                  <a:cubicBezTo>
                    <a:pt x="1607" y="2898"/>
                    <a:pt x="2164" y="3412"/>
                    <a:pt x="2427" y="4063"/>
                  </a:cubicBezTo>
                  <a:cubicBezTo>
                    <a:pt x="2707" y="4757"/>
                    <a:pt x="2626" y="5538"/>
                    <a:pt x="2529" y="6280"/>
                  </a:cubicBezTo>
                  <a:cubicBezTo>
                    <a:pt x="2496" y="6520"/>
                    <a:pt x="2464" y="6759"/>
                    <a:pt x="2431" y="6998"/>
                  </a:cubicBezTo>
                  <a:cubicBezTo>
                    <a:pt x="2419" y="7080"/>
                    <a:pt x="2371" y="7186"/>
                    <a:pt x="2298" y="7186"/>
                  </a:cubicBezTo>
                  <a:cubicBezTo>
                    <a:pt x="2289" y="7186"/>
                    <a:pt x="2279" y="7184"/>
                    <a:pt x="2269" y="7180"/>
                  </a:cubicBezTo>
                  <a:cubicBezTo>
                    <a:pt x="2243" y="7170"/>
                    <a:pt x="2224" y="7146"/>
                    <a:pt x="2208" y="7121"/>
                  </a:cubicBezTo>
                  <a:cubicBezTo>
                    <a:pt x="2129" y="6992"/>
                    <a:pt x="2128" y="6833"/>
                    <a:pt x="2129" y="6680"/>
                  </a:cubicBezTo>
                  <a:cubicBezTo>
                    <a:pt x="2130" y="6255"/>
                    <a:pt x="2133" y="5831"/>
                    <a:pt x="2134" y="5404"/>
                  </a:cubicBezTo>
                  <a:cubicBezTo>
                    <a:pt x="2136" y="4913"/>
                    <a:pt x="2125" y="4379"/>
                    <a:pt x="1821" y="3994"/>
                  </a:cubicBezTo>
                  <a:cubicBezTo>
                    <a:pt x="1728" y="3880"/>
                    <a:pt x="1616" y="3785"/>
                    <a:pt x="1523" y="3672"/>
                  </a:cubicBezTo>
                  <a:cubicBezTo>
                    <a:pt x="1292" y="3390"/>
                    <a:pt x="1201" y="3017"/>
                    <a:pt x="1148" y="2656"/>
                  </a:cubicBezTo>
                  <a:cubicBezTo>
                    <a:pt x="1015" y="1774"/>
                    <a:pt x="1054" y="868"/>
                    <a:pt x="1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5"/>
            <p:cNvSpPr/>
            <p:nvPr/>
          </p:nvSpPr>
          <p:spPr>
            <a:xfrm>
              <a:off x="1589950" y="1834025"/>
              <a:ext cx="238975" cy="322550"/>
            </a:xfrm>
            <a:custGeom>
              <a:avLst/>
              <a:gdLst/>
              <a:ahLst/>
              <a:cxnLst/>
              <a:rect l="l" t="t" r="r" b="b"/>
              <a:pathLst>
                <a:path w="9559" h="12902" extrusionOk="0">
                  <a:moveTo>
                    <a:pt x="381" y="0"/>
                  </a:moveTo>
                  <a:cubicBezTo>
                    <a:pt x="343" y="0"/>
                    <a:pt x="303" y="5"/>
                    <a:pt x="260" y="14"/>
                  </a:cubicBezTo>
                  <a:cubicBezTo>
                    <a:pt x="397" y="343"/>
                    <a:pt x="550" y="671"/>
                    <a:pt x="689" y="1001"/>
                  </a:cubicBezTo>
                  <a:cubicBezTo>
                    <a:pt x="854" y="1395"/>
                    <a:pt x="1062" y="1785"/>
                    <a:pt x="1396" y="2047"/>
                  </a:cubicBezTo>
                  <a:cubicBezTo>
                    <a:pt x="1620" y="2224"/>
                    <a:pt x="1886" y="2330"/>
                    <a:pt x="2151" y="2435"/>
                  </a:cubicBezTo>
                  <a:cubicBezTo>
                    <a:pt x="2836" y="2707"/>
                    <a:pt x="3521" y="2980"/>
                    <a:pt x="4207" y="3253"/>
                  </a:cubicBezTo>
                  <a:cubicBezTo>
                    <a:pt x="4431" y="3341"/>
                    <a:pt x="4660" y="3434"/>
                    <a:pt x="4847" y="3586"/>
                  </a:cubicBezTo>
                  <a:cubicBezTo>
                    <a:pt x="5036" y="3738"/>
                    <a:pt x="5181" y="3961"/>
                    <a:pt x="5180" y="4203"/>
                  </a:cubicBezTo>
                  <a:cubicBezTo>
                    <a:pt x="4988" y="4190"/>
                    <a:pt x="4832" y="4048"/>
                    <a:pt x="4672" y="3937"/>
                  </a:cubicBezTo>
                  <a:cubicBezTo>
                    <a:pt x="4001" y="3475"/>
                    <a:pt x="3110" y="3526"/>
                    <a:pt x="2331" y="3289"/>
                  </a:cubicBezTo>
                  <a:cubicBezTo>
                    <a:pt x="2165" y="3239"/>
                    <a:pt x="2003" y="3175"/>
                    <a:pt x="1859" y="3077"/>
                  </a:cubicBezTo>
                  <a:cubicBezTo>
                    <a:pt x="1674" y="2951"/>
                    <a:pt x="1528" y="2775"/>
                    <a:pt x="1396" y="2594"/>
                  </a:cubicBezTo>
                  <a:cubicBezTo>
                    <a:pt x="1067" y="2147"/>
                    <a:pt x="802" y="1658"/>
                    <a:pt x="538" y="1171"/>
                  </a:cubicBezTo>
                  <a:cubicBezTo>
                    <a:pt x="365" y="854"/>
                    <a:pt x="195" y="539"/>
                    <a:pt x="24" y="221"/>
                  </a:cubicBezTo>
                  <a:lnTo>
                    <a:pt x="24" y="221"/>
                  </a:lnTo>
                  <a:cubicBezTo>
                    <a:pt x="0" y="338"/>
                    <a:pt x="47" y="479"/>
                    <a:pt x="71" y="600"/>
                  </a:cubicBezTo>
                  <a:cubicBezTo>
                    <a:pt x="184" y="1150"/>
                    <a:pt x="397" y="1685"/>
                    <a:pt x="682" y="2169"/>
                  </a:cubicBezTo>
                  <a:cubicBezTo>
                    <a:pt x="1235" y="3114"/>
                    <a:pt x="2077" y="3897"/>
                    <a:pt x="3081" y="4345"/>
                  </a:cubicBezTo>
                  <a:cubicBezTo>
                    <a:pt x="3641" y="4595"/>
                    <a:pt x="4254" y="4752"/>
                    <a:pt x="4744" y="5118"/>
                  </a:cubicBezTo>
                  <a:cubicBezTo>
                    <a:pt x="5690" y="5827"/>
                    <a:pt x="5956" y="7128"/>
                    <a:pt x="5966" y="8310"/>
                  </a:cubicBezTo>
                  <a:cubicBezTo>
                    <a:pt x="5975" y="9491"/>
                    <a:pt x="5807" y="10707"/>
                    <a:pt x="6165" y="11832"/>
                  </a:cubicBezTo>
                  <a:cubicBezTo>
                    <a:pt x="6264" y="12146"/>
                    <a:pt x="6412" y="12456"/>
                    <a:pt x="6663" y="12670"/>
                  </a:cubicBezTo>
                  <a:cubicBezTo>
                    <a:pt x="6831" y="12812"/>
                    <a:pt x="7053" y="12902"/>
                    <a:pt x="7271" y="12902"/>
                  </a:cubicBezTo>
                  <a:cubicBezTo>
                    <a:pt x="7378" y="12902"/>
                    <a:pt x="7485" y="12880"/>
                    <a:pt x="7583" y="12831"/>
                  </a:cubicBezTo>
                  <a:cubicBezTo>
                    <a:pt x="7922" y="12665"/>
                    <a:pt x="8056" y="12258"/>
                    <a:pt x="8128" y="11888"/>
                  </a:cubicBezTo>
                  <a:cubicBezTo>
                    <a:pt x="8312" y="10961"/>
                    <a:pt x="8321" y="10007"/>
                    <a:pt x="8515" y="9082"/>
                  </a:cubicBezTo>
                  <a:cubicBezTo>
                    <a:pt x="8684" y="8278"/>
                    <a:pt x="8992" y="7515"/>
                    <a:pt x="9196" y="6720"/>
                  </a:cubicBezTo>
                  <a:cubicBezTo>
                    <a:pt x="9222" y="6621"/>
                    <a:pt x="9254" y="6523"/>
                    <a:pt x="9286" y="6425"/>
                  </a:cubicBezTo>
                  <a:cubicBezTo>
                    <a:pt x="9369" y="6175"/>
                    <a:pt x="9464" y="5928"/>
                    <a:pt x="9502" y="5660"/>
                  </a:cubicBezTo>
                  <a:cubicBezTo>
                    <a:pt x="9559" y="5300"/>
                    <a:pt x="9556" y="4930"/>
                    <a:pt x="9486" y="4571"/>
                  </a:cubicBezTo>
                  <a:cubicBezTo>
                    <a:pt x="9357" y="3906"/>
                    <a:pt x="9006" y="3286"/>
                    <a:pt x="8500" y="2834"/>
                  </a:cubicBezTo>
                  <a:cubicBezTo>
                    <a:pt x="8307" y="2659"/>
                    <a:pt x="8091" y="2510"/>
                    <a:pt x="7893" y="2338"/>
                  </a:cubicBezTo>
                  <a:cubicBezTo>
                    <a:pt x="7545" y="2037"/>
                    <a:pt x="7256" y="1668"/>
                    <a:pt x="6897" y="1376"/>
                  </a:cubicBezTo>
                  <a:cubicBezTo>
                    <a:pt x="6526" y="1073"/>
                    <a:pt x="6083" y="858"/>
                    <a:pt x="5616" y="754"/>
                  </a:cubicBezTo>
                  <a:cubicBezTo>
                    <a:pt x="5239" y="669"/>
                    <a:pt x="4852" y="655"/>
                    <a:pt x="4465" y="655"/>
                  </a:cubicBezTo>
                  <a:cubicBezTo>
                    <a:pt x="4376" y="655"/>
                    <a:pt x="4287" y="656"/>
                    <a:pt x="4197" y="657"/>
                  </a:cubicBezTo>
                  <a:cubicBezTo>
                    <a:pt x="3585" y="662"/>
                    <a:pt x="2973" y="667"/>
                    <a:pt x="2360" y="672"/>
                  </a:cubicBezTo>
                  <a:cubicBezTo>
                    <a:pt x="2312" y="673"/>
                    <a:pt x="2263" y="673"/>
                    <a:pt x="2215" y="673"/>
                  </a:cubicBezTo>
                  <a:cubicBezTo>
                    <a:pt x="2003" y="673"/>
                    <a:pt x="1791" y="664"/>
                    <a:pt x="1587" y="609"/>
                  </a:cubicBezTo>
                  <a:cubicBezTo>
                    <a:pt x="1311" y="533"/>
                    <a:pt x="1065" y="375"/>
                    <a:pt x="839" y="203"/>
                  </a:cubicBezTo>
                  <a:cubicBezTo>
                    <a:pt x="690" y="89"/>
                    <a:pt x="556"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5"/>
            <p:cNvSpPr/>
            <p:nvPr/>
          </p:nvSpPr>
          <p:spPr>
            <a:xfrm>
              <a:off x="1248025" y="1797725"/>
              <a:ext cx="230075" cy="223075"/>
            </a:xfrm>
            <a:custGeom>
              <a:avLst/>
              <a:gdLst/>
              <a:ahLst/>
              <a:cxnLst/>
              <a:rect l="l" t="t" r="r" b="b"/>
              <a:pathLst>
                <a:path w="9203" h="8923" extrusionOk="0">
                  <a:moveTo>
                    <a:pt x="3939" y="0"/>
                  </a:moveTo>
                  <a:cubicBezTo>
                    <a:pt x="3890" y="0"/>
                    <a:pt x="3840" y="4"/>
                    <a:pt x="3791" y="11"/>
                  </a:cubicBezTo>
                  <a:cubicBezTo>
                    <a:pt x="3339" y="79"/>
                    <a:pt x="3006" y="472"/>
                    <a:pt x="2578" y="634"/>
                  </a:cubicBezTo>
                  <a:cubicBezTo>
                    <a:pt x="2152" y="795"/>
                    <a:pt x="1665" y="712"/>
                    <a:pt x="1231" y="852"/>
                  </a:cubicBezTo>
                  <a:cubicBezTo>
                    <a:pt x="718" y="1019"/>
                    <a:pt x="339" y="1482"/>
                    <a:pt x="169" y="1993"/>
                  </a:cubicBezTo>
                  <a:cubicBezTo>
                    <a:pt x="1" y="2505"/>
                    <a:pt x="15" y="3061"/>
                    <a:pt x="92" y="3594"/>
                  </a:cubicBezTo>
                  <a:cubicBezTo>
                    <a:pt x="169" y="4127"/>
                    <a:pt x="306" y="4651"/>
                    <a:pt x="374" y="5186"/>
                  </a:cubicBezTo>
                  <a:cubicBezTo>
                    <a:pt x="446" y="5748"/>
                    <a:pt x="479" y="6358"/>
                    <a:pt x="427" y="6924"/>
                  </a:cubicBezTo>
                  <a:cubicBezTo>
                    <a:pt x="381" y="7426"/>
                    <a:pt x="301" y="7881"/>
                    <a:pt x="426" y="8391"/>
                  </a:cubicBezTo>
                  <a:cubicBezTo>
                    <a:pt x="463" y="8542"/>
                    <a:pt x="517" y="8700"/>
                    <a:pt x="633" y="8803"/>
                  </a:cubicBezTo>
                  <a:cubicBezTo>
                    <a:pt x="729" y="8889"/>
                    <a:pt x="845" y="8923"/>
                    <a:pt x="969" y="8923"/>
                  </a:cubicBezTo>
                  <a:cubicBezTo>
                    <a:pt x="1179" y="8923"/>
                    <a:pt x="1410" y="8824"/>
                    <a:pt x="1596" y="8712"/>
                  </a:cubicBezTo>
                  <a:cubicBezTo>
                    <a:pt x="2081" y="8419"/>
                    <a:pt x="2541" y="8044"/>
                    <a:pt x="3097" y="7937"/>
                  </a:cubicBezTo>
                  <a:cubicBezTo>
                    <a:pt x="3521" y="7854"/>
                    <a:pt x="3973" y="7937"/>
                    <a:pt x="4383" y="7800"/>
                  </a:cubicBezTo>
                  <a:cubicBezTo>
                    <a:pt x="4881" y="7633"/>
                    <a:pt x="5226" y="7166"/>
                    <a:pt x="5403" y="6673"/>
                  </a:cubicBezTo>
                  <a:cubicBezTo>
                    <a:pt x="5580" y="6180"/>
                    <a:pt x="5621" y="5649"/>
                    <a:pt x="5707" y="5133"/>
                  </a:cubicBezTo>
                  <a:cubicBezTo>
                    <a:pt x="5784" y="4663"/>
                    <a:pt x="5898" y="4199"/>
                    <a:pt x="6054" y="3748"/>
                  </a:cubicBezTo>
                  <a:cubicBezTo>
                    <a:pt x="6179" y="3386"/>
                    <a:pt x="6333" y="3030"/>
                    <a:pt x="6571" y="2730"/>
                  </a:cubicBezTo>
                  <a:cubicBezTo>
                    <a:pt x="6828" y="2406"/>
                    <a:pt x="7168" y="2159"/>
                    <a:pt x="7520" y="1944"/>
                  </a:cubicBezTo>
                  <a:cubicBezTo>
                    <a:pt x="7860" y="1736"/>
                    <a:pt x="8215" y="1554"/>
                    <a:pt x="8580" y="1398"/>
                  </a:cubicBezTo>
                  <a:cubicBezTo>
                    <a:pt x="8805" y="1301"/>
                    <a:pt x="9110" y="1224"/>
                    <a:pt x="9203" y="982"/>
                  </a:cubicBezTo>
                  <a:lnTo>
                    <a:pt x="9203" y="982"/>
                  </a:lnTo>
                  <a:cubicBezTo>
                    <a:pt x="9121" y="1026"/>
                    <a:pt x="9033" y="1064"/>
                    <a:pt x="8946" y="1096"/>
                  </a:cubicBezTo>
                  <a:cubicBezTo>
                    <a:pt x="8690" y="1184"/>
                    <a:pt x="8422" y="1221"/>
                    <a:pt x="8156" y="1270"/>
                  </a:cubicBezTo>
                  <a:cubicBezTo>
                    <a:pt x="7390" y="1411"/>
                    <a:pt x="6639" y="1652"/>
                    <a:pt x="5862" y="1681"/>
                  </a:cubicBezTo>
                  <a:cubicBezTo>
                    <a:pt x="5795" y="1684"/>
                    <a:pt x="5728" y="1685"/>
                    <a:pt x="5661" y="1685"/>
                  </a:cubicBezTo>
                  <a:cubicBezTo>
                    <a:pt x="5471" y="1685"/>
                    <a:pt x="5281" y="1677"/>
                    <a:pt x="5091" y="1677"/>
                  </a:cubicBezTo>
                  <a:cubicBezTo>
                    <a:pt x="4961" y="1677"/>
                    <a:pt x="4830" y="1681"/>
                    <a:pt x="4700" y="1693"/>
                  </a:cubicBezTo>
                  <a:cubicBezTo>
                    <a:pt x="4232" y="1736"/>
                    <a:pt x="3772" y="1889"/>
                    <a:pt x="3371" y="2136"/>
                  </a:cubicBezTo>
                  <a:cubicBezTo>
                    <a:pt x="3258" y="2206"/>
                    <a:pt x="3143" y="2285"/>
                    <a:pt x="3010" y="2305"/>
                  </a:cubicBezTo>
                  <a:cubicBezTo>
                    <a:pt x="2968" y="2187"/>
                    <a:pt x="3038" y="2053"/>
                    <a:pt x="3139" y="1981"/>
                  </a:cubicBezTo>
                  <a:cubicBezTo>
                    <a:pt x="3238" y="1904"/>
                    <a:pt x="3363" y="1873"/>
                    <a:pt x="3482" y="1830"/>
                  </a:cubicBezTo>
                  <a:cubicBezTo>
                    <a:pt x="3778" y="1722"/>
                    <a:pt x="4043" y="1538"/>
                    <a:pt x="4337" y="1417"/>
                  </a:cubicBezTo>
                  <a:cubicBezTo>
                    <a:pt x="5000" y="1150"/>
                    <a:pt x="5743" y="1236"/>
                    <a:pt x="6455" y="1196"/>
                  </a:cubicBezTo>
                  <a:cubicBezTo>
                    <a:pt x="7308" y="1150"/>
                    <a:pt x="8148" y="914"/>
                    <a:pt x="8901" y="510"/>
                  </a:cubicBezTo>
                  <a:cubicBezTo>
                    <a:pt x="8952" y="482"/>
                    <a:pt x="9000" y="454"/>
                    <a:pt x="9042" y="415"/>
                  </a:cubicBezTo>
                  <a:cubicBezTo>
                    <a:pt x="8951" y="331"/>
                    <a:pt x="8756" y="314"/>
                    <a:pt x="8564" y="314"/>
                  </a:cubicBezTo>
                  <a:cubicBezTo>
                    <a:pt x="8424" y="314"/>
                    <a:pt x="8286" y="323"/>
                    <a:pt x="8191" y="323"/>
                  </a:cubicBezTo>
                  <a:cubicBezTo>
                    <a:pt x="8182" y="323"/>
                    <a:pt x="8172" y="323"/>
                    <a:pt x="8164" y="323"/>
                  </a:cubicBezTo>
                  <a:cubicBezTo>
                    <a:pt x="8135" y="322"/>
                    <a:pt x="8106" y="322"/>
                    <a:pt x="8077" y="322"/>
                  </a:cubicBezTo>
                  <a:cubicBezTo>
                    <a:pt x="7715" y="322"/>
                    <a:pt x="7354" y="369"/>
                    <a:pt x="7004" y="464"/>
                  </a:cubicBezTo>
                  <a:cubicBezTo>
                    <a:pt x="6824" y="512"/>
                    <a:pt x="6645" y="574"/>
                    <a:pt x="6462" y="602"/>
                  </a:cubicBezTo>
                  <a:cubicBezTo>
                    <a:pt x="6375" y="616"/>
                    <a:pt x="6289" y="622"/>
                    <a:pt x="6203" y="622"/>
                  </a:cubicBezTo>
                  <a:cubicBezTo>
                    <a:pt x="5697" y="622"/>
                    <a:pt x="5199" y="409"/>
                    <a:pt x="4725" y="210"/>
                  </a:cubicBezTo>
                  <a:cubicBezTo>
                    <a:pt x="4474" y="105"/>
                    <a:pt x="4208" y="0"/>
                    <a:pt x="3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5"/>
            <p:cNvSpPr/>
            <p:nvPr/>
          </p:nvSpPr>
          <p:spPr>
            <a:xfrm>
              <a:off x="1249500" y="1645950"/>
              <a:ext cx="237725" cy="168825"/>
            </a:xfrm>
            <a:custGeom>
              <a:avLst/>
              <a:gdLst/>
              <a:ahLst/>
              <a:cxnLst/>
              <a:rect l="l" t="t" r="r" b="b"/>
              <a:pathLst>
                <a:path w="9509" h="6753" extrusionOk="0">
                  <a:moveTo>
                    <a:pt x="1791" y="1"/>
                  </a:moveTo>
                  <a:cubicBezTo>
                    <a:pt x="1765" y="1"/>
                    <a:pt x="1739" y="2"/>
                    <a:pt x="1713" y="4"/>
                  </a:cubicBezTo>
                  <a:cubicBezTo>
                    <a:pt x="1500" y="20"/>
                    <a:pt x="1292" y="113"/>
                    <a:pt x="1138" y="261"/>
                  </a:cubicBezTo>
                  <a:cubicBezTo>
                    <a:pt x="724" y="658"/>
                    <a:pt x="758" y="1318"/>
                    <a:pt x="801" y="1892"/>
                  </a:cubicBezTo>
                  <a:cubicBezTo>
                    <a:pt x="832" y="2307"/>
                    <a:pt x="849" y="2722"/>
                    <a:pt x="854" y="3136"/>
                  </a:cubicBezTo>
                  <a:cubicBezTo>
                    <a:pt x="860" y="3551"/>
                    <a:pt x="849" y="3979"/>
                    <a:pt x="685" y="4361"/>
                  </a:cubicBezTo>
                  <a:cubicBezTo>
                    <a:pt x="541" y="4693"/>
                    <a:pt x="288" y="4969"/>
                    <a:pt x="150" y="5303"/>
                  </a:cubicBezTo>
                  <a:cubicBezTo>
                    <a:pt x="12" y="5641"/>
                    <a:pt x="0" y="6027"/>
                    <a:pt x="120" y="6371"/>
                  </a:cubicBezTo>
                  <a:cubicBezTo>
                    <a:pt x="156" y="6473"/>
                    <a:pt x="205" y="6576"/>
                    <a:pt x="289" y="6643"/>
                  </a:cubicBezTo>
                  <a:cubicBezTo>
                    <a:pt x="380" y="6713"/>
                    <a:pt x="498" y="6737"/>
                    <a:pt x="612" y="6746"/>
                  </a:cubicBezTo>
                  <a:cubicBezTo>
                    <a:pt x="658" y="6750"/>
                    <a:pt x="703" y="6752"/>
                    <a:pt x="749" y="6752"/>
                  </a:cubicBezTo>
                  <a:cubicBezTo>
                    <a:pt x="984" y="6752"/>
                    <a:pt x="1219" y="6702"/>
                    <a:pt x="1434" y="6607"/>
                  </a:cubicBezTo>
                  <a:cubicBezTo>
                    <a:pt x="2154" y="6287"/>
                    <a:pt x="2884" y="5830"/>
                    <a:pt x="3687" y="5732"/>
                  </a:cubicBezTo>
                  <a:cubicBezTo>
                    <a:pt x="3772" y="5721"/>
                    <a:pt x="3857" y="5717"/>
                    <a:pt x="3942" y="5717"/>
                  </a:cubicBezTo>
                  <a:cubicBezTo>
                    <a:pt x="4583" y="5717"/>
                    <a:pt x="5213" y="5986"/>
                    <a:pt x="5859" y="6032"/>
                  </a:cubicBezTo>
                  <a:cubicBezTo>
                    <a:pt x="5925" y="6037"/>
                    <a:pt x="5990" y="6039"/>
                    <a:pt x="6056" y="6039"/>
                  </a:cubicBezTo>
                  <a:cubicBezTo>
                    <a:pt x="6363" y="6039"/>
                    <a:pt x="6671" y="5989"/>
                    <a:pt x="6962" y="5891"/>
                  </a:cubicBezTo>
                  <a:cubicBezTo>
                    <a:pt x="7380" y="5749"/>
                    <a:pt x="7786" y="5508"/>
                    <a:pt x="8220" y="5508"/>
                  </a:cubicBezTo>
                  <a:cubicBezTo>
                    <a:pt x="8251" y="5508"/>
                    <a:pt x="8283" y="5509"/>
                    <a:pt x="8314" y="5512"/>
                  </a:cubicBezTo>
                  <a:cubicBezTo>
                    <a:pt x="8378" y="5517"/>
                    <a:pt x="8444" y="5529"/>
                    <a:pt x="8507" y="5542"/>
                  </a:cubicBezTo>
                  <a:cubicBezTo>
                    <a:pt x="8640" y="5571"/>
                    <a:pt x="8773" y="5609"/>
                    <a:pt x="8909" y="5621"/>
                  </a:cubicBezTo>
                  <a:cubicBezTo>
                    <a:pt x="8935" y="5623"/>
                    <a:pt x="8961" y="5624"/>
                    <a:pt x="8987" y="5624"/>
                  </a:cubicBezTo>
                  <a:cubicBezTo>
                    <a:pt x="9126" y="5624"/>
                    <a:pt x="9269" y="5591"/>
                    <a:pt x="9370" y="5507"/>
                  </a:cubicBezTo>
                  <a:cubicBezTo>
                    <a:pt x="8830" y="5457"/>
                    <a:pt x="8298" y="5184"/>
                    <a:pt x="7746" y="5131"/>
                  </a:cubicBezTo>
                  <a:cubicBezTo>
                    <a:pt x="7676" y="5124"/>
                    <a:pt x="7606" y="5121"/>
                    <a:pt x="7536" y="5121"/>
                  </a:cubicBezTo>
                  <a:cubicBezTo>
                    <a:pt x="7186" y="5121"/>
                    <a:pt x="6835" y="5202"/>
                    <a:pt x="6505" y="5324"/>
                  </a:cubicBezTo>
                  <a:cubicBezTo>
                    <a:pt x="6228" y="5427"/>
                    <a:pt x="5953" y="5560"/>
                    <a:pt x="5658" y="5570"/>
                  </a:cubicBezTo>
                  <a:cubicBezTo>
                    <a:pt x="5647" y="5570"/>
                    <a:pt x="5637" y="5570"/>
                    <a:pt x="5627" y="5570"/>
                  </a:cubicBezTo>
                  <a:cubicBezTo>
                    <a:pt x="5248" y="5570"/>
                    <a:pt x="4894" y="5373"/>
                    <a:pt x="4524" y="5287"/>
                  </a:cubicBezTo>
                  <a:cubicBezTo>
                    <a:pt x="4370" y="5250"/>
                    <a:pt x="4213" y="5233"/>
                    <a:pt x="4061" y="5189"/>
                  </a:cubicBezTo>
                  <a:cubicBezTo>
                    <a:pt x="3979" y="5165"/>
                    <a:pt x="3892" y="5128"/>
                    <a:pt x="3846" y="5056"/>
                  </a:cubicBezTo>
                  <a:cubicBezTo>
                    <a:pt x="3798" y="4985"/>
                    <a:pt x="3809" y="4871"/>
                    <a:pt x="3885" y="4832"/>
                  </a:cubicBezTo>
                  <a:cubicBezTo>
                    <a:pt x="3905" y="4821"/>
                    <a:pt x="3925" y="4818"/>
                    <a:pt x="3947" y="4814"/>
                  </a:cubicBezTo>
                  <a:cubicBezTo>
                    <a:pt x="4011" y="4804"/>
                    <a:pt x="4075" y="4799"/>
                    <a:pt x="4139" y="4799"/>
                  </a:cubicBezTo>
                  <a:cubicBezTo>
                    <a:pt x="4704" y="4799"/>
                    <a:pt x="5252" y="5166"/>
                    <a:pt x="5824" y="5166"/>
                  </a:cubicBezTo>
                  <a:cubicBezTo>
                    <a:pt x="5854" y="5166"/>
                    <a:pt x="5885" y="5165"/>
                    <a:pt x="5916" y="5163"/>
                  </a:cubicBezTo>
                  <a:cubicBezTo>
                    <a:pt x="6240" y="5139"/>
                    <a:pt x="6539" y="4988"/>
                    <a:pt x="6841" y="4867"/>
                  </a:cubicBezTo>
                  <a:cubicBezTo>
                    <a:pt x="7054" y="4780"/>
                    <a:pt x="7285" y="4708"/>
                    <a:pt x="7513" y="4708"/>
                  </a:cubicBezTo>
                  <a:cubicBezTo>
                    <a:pt x="7606" y="4708"/>
                    <a:pt x="7699" y="4720"/>
                    <a:pt x="7789" y="4749"/>
                  </a:cubicBezTo>
                  <a:cubicBezTo>
                    <a:pt x="7946" y="4796"/>
                    <a:pt x="8084" y="4891"/>
                    <a:pt x="8238" y="4952"/>
                  </a:cubicBezTo>
                  <a:cubicBezTo>
                    <a:pt x="8434" y="5030"/>
                    <a:pt x="8648" y="5051"/>
                    <a:pt x="8859" y="5058"/>
                  </a:cubicBezTo>
                  <a:cubicBezTo>
                    <a:pt x="8952" y="5061"/>
                    <a:pt x="9056" y="5068"/>
                    <a:pt x="9159" y="5068"/>
                  </a:cubicBezTo>
                  <a:cubicBezTo>
                    <a:pt x="9282" y="5068"/>
                    <a:pt x="9405" y="5058"/>
                    <a:pt x="9509" y="5022"/>
                  </a:cubicBezTo>
                  <a:cubicBezTo>
                    <a:pt x="9432" y="4704"/>
                    <a:pt x="9089" y="4370"/>
                    <a:pt x="8820" y="4196"/>
                  </a:cubicBezTo>
                  <a:cubicBezTo>
                    <a:pt x="8604" y="4055"/>
                    <a:pt x="8357" y="3961"/>
                    <a:pt x="8162" y="3791"/>
                  </a:cubicBezTo>
                  <a:cubicBezTo>
                    <a:pt x="7671" y="3356"/>
                    <a:pt x="7690" y="2599"/>
                    <a:pt x="7481" y="1977"/>
                  </a:cubicBezTo>
                  <a:cubicBezTo>
                    <a:pt x="7242" y="1268"/>
                    <a:pt x="6649" y="688"/>
                    <a:pt x="5932" y="467"/>
                  </a:cubicBezTo>
                  <a:cubicBezTo>
                    <a:pt x="5596" y="363"/>
                    <a:pt x="5247" y="336"/>
                    <a:pt x="4894" y="336"/>
                  </a:cubicBezTo>
                  <a:cubicBezTo>
                    <a:pt x="4514" y="336"/>
                    <a:pt x="4129" y="367"/>
                    <a:pt x="3749" y="367"/>
                  </a:cubicBezTo>
                  <a:cubicBezTo>
                    <a:pt x="3413" y="367"/>
                    <a:pt x="3081" y="343"/>
                    <a:pt x="2759" y="251"/>
                  </a:cubicBezTo>
                  <a:cubicBezTo>
                    <a:pt x="2437" y="160"/>
                    <a:pt x="2122" y="1"/>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5"/>
            <p:cNvSpPr/>
            <p:nvPr/>
          </p:nvSpPr>
          <p:spPr>
            <a:xfrm>
              <a:off x="1262675" y="1572675"/>
              <a:ext cx="589450" cy="337450"/>
            </a:xfrm>
            <a:custGeom>
              <a:avLst/>
              <a:gdLst/>
              <a:ahLst/>
              <a:cxnLst/>
              <a:rect l="l" t="t" r="r" b="b"/>
              <a:pathLst>
                <a:path w="23578" h="13498" extrusionOk="0">
                  <a:moveTo>
                    <a:pt x="7078" y="1"/>
                  </a:moveTo>
                  <a:cubicBezTo>
                    <a:pt x="6734" y="1"/>
                    <a:pt x="6388" y="44"/>
                    <a:pt x="6052" y="115"/>
                  </a:cubicBezTo>
                  <a:cubicBezTo>
                    <a:pt x="5581" y="213"/>
                    <a:pt x="5124" y="362"/>
                    <a:pt x="4651" y="445"/>
                  </a:cubicBezTo>
                  <a:cubicBezTo>
                    <a:pt x="4362" y="495"/>
                    <a:pt x="4069" y="521"/>
                    <a:pt x="3776" y="521"/>
                  </a:cubicBezTo>
                  <a:cubicBezTo>
                    <a:pt x="3474" y="521"/>
                    <a:pt x="3172" y="494"/>
                    <a:pt x="2875" y="439"/>
                  </a:cubicBezTo>
                  <a:cubicBezTo>
                    <a:pt x="2294" y="335"/>
                    <a:pt x="1729" y="129"/>
                    <a:pt x="1139" y="111"/>
                  </a:cubicBezTo>
                  <a:cubicBezTo>
                    <a:pt x="1121" y="110"/>
                    <a:pt x="1102" y="110"/>
                    <a:pt x="1083" y="110"/>
                  </a:cubicBezTo>
                  <a:cubicBezTo>
                    <a:pt x="782" y="110"/>
                    <a:pt x="464" y="174"/>
                    <a:pt x="256" y="390"/>
                  </a:cubicBezTo>
                  <a:cubicBezTo>
                    <a:pt x="67" y="583"/>
                    <a:pt x="1" y="878"/>
                    <a:pt x="61" y="1140"/>
                  </a:cubicBezTo>
                  <a:cubicBezTo>
                    <a:pt x="121" y="1402"/>
                    <a:pt x="297" y="1630"/>
                    <a:pt x="522" y="1781"/>
                  </a:cubicBezTo>
                  <a:cubicBezTo>
                    <a:pt x="676" y="1883"/>
                    <a:pt x="851" y="1950"/>
                    <a:pt x="1013" y="2037"/>
                  </a:cubicBezTo>
                  <a:cubicBezTo>
                    <a:pt x="1478" y="2284"/>
                    <a:pt x="1853" y="2683"/>
                    <a:pt x="2327" y="2911"/>
                  </a:cubicBezTo>
                  <a:cubicBezTo>
                    <a:pt x="2725" y="3103"/>
                    <a:pt x="3159" y="3161"/>
                    <a:pt x="3603" y="3161"/>
                  </a:cubicBezTo>
                  <a:cubicBezTo>
                    <a:pt x="4022" y="3161"/>
                    <a:pt x="4451" y="3109"/>
                    <a:pt x="4867" y="3068"/>
                  </a:cubicBezTo>
                  <a:cubicBezTo>
                    <a:pt x="4995" y="3056"/>
                    <a:pt x="5121" y="3048"/>
                    <a:pt x="5244" y="3048"/>
                  </a:cubicBezTo>
                  <a:cubicBezTo>
                    <a:pt x="5626" y="3048"/>
                    <a:pt x="5982" y="3122"/>
                    <a:pt x="6318" y="3358"/>
                  </a:cubicBezTo>
                  <a:cubicBezTo>
                    <a:pt x="6670" y="3608"/>
                    <a:pt x="6911" y="3983"/>
                    <a:pt x="7111" y="4359"/>
                  </a:cubicBezTo>
                  <a:cubicBezTo>
                    <a:pt x="7511" y="5109"/>
                    <a:pt x="7778" y="6035"/>
                    <a:pt x="8508" y="6546"/>
                  </a:cubicBezTo>
                  <a:cubicBezTo>
                    <a:pt x="8550" y="6575"/>
                    <a:pt x="8594" y="6604"/>
                    <a:pt x="8637" y="6629"/>
                  </a:cubicBezTo>
                  <a:cubicBezTo>
                    <a:pt x="8928" y="6798"/>
                    <a:pt x="9259" y="6878"/>
                    <a:pt x="9588" y="6944"/>
                  </a:cubicBezTo>
                  <a:cubicBezTo>
                    <a:pt x="10015" y="7030"/>
                    <a:pt x="10449" y="7094"/>
                    <a:pt x="10883" y="7137"/>
                  </a:cubicBezTo>
                  <a:cubicBezTo>
                    <a:pt x="11024" y="7151"/>
                    <a:pt x="11171" y="7160"/>
                    <a:pt x="11317" y="7160"/>
                  </a:cubicBezTo>
                  <a:cubicBezTo>
                    <a:pt x="11575" y="7160"/>
                    <a:pt x="11832" y="7130"/>
                    <a:pt x="12060" y="7040"/>
                  </a:cubicBezTo>
                  <a:lnTo>
                    <a:pt x="12060" y="7040"/>
                  </a:lnTo>
                  <a:cubicBezTo>
                    <a:pt x="11869" y="7536"/>
                    <a:pt x="11634" y="7993"/>
                    <a:pt x="11222" y="8323"/>
                  </a:cubicBezTo>
                  <a:cubicBezTo>
                    <a:pt x="11156" y="8376"/>
                    <a:pt x="11084" y="8396"/>
                    <a:pt x="11007" y="8396"/>
                  </a:cubicBezTo>
                  <a:cubicBezTo>
                    <a:pt x="10780" y="8396"/>
                    <a:pt x="10517" y="8221"/>
                    <a:pt x="10273" y="8221"/>
                  </a:cubicBezTo>
                  <a:cubicBezTo>
                    <a:pt x="10217" y="8221"/>
                    <a:pt x="10162" y="8230"/>
                    <a:pt x="10108" y="8253"/>
                  </a:cubicBezTo>
                  <a:cubicBezTo>
                    <a:pt x="9820" y="8376"/>
                    <a:pt x="9687" y="8730"/>
                    <a:pt x="9730" y="9039"/>
                  </a:cubicBezTo>
                  <a:cubicBezTo>
                    <a:pt x="9771" y="9348"/>
                    <a:pt x="9951" y="9622"/>
                    <a:pt x="10142" y="9870"/>
                  </a:cubicBezTo>
                  <a:cubicBezTo>
                    <a:pt x="10269" y="10034"/>
                    <a:pt x="10405" y="10195"/>
                    <a:pt x="10578" y="10310"/>
                  </a:cubicBezTo>
                  <a:cubicBezTo>
                    <a:pt x="10775" y="10444"/>
                    <a:pt x="11010" y="10514"/>
                    <a:pt x="11246" y="10558"/>
                  </a:cubicBezTo>
                  <a:cubicBezTo>
                    <a:pt x="11355" y="10580"/>
                    <a:pt x="11469" y="10597"/>
                    <a:pt x="11581" y="10597"/>
                  </a:cubicBezTo>
                  <a:cubicBezTo>
                    <a:pt x="11708" y="10597"/>
                    <a:pt x="11832" y="10576"/>
                    <a:pt x="11944" y="10518"/>
                  </a:cubicBezTo>
                  <a:cubicBezTo>
                    <a:pt x="12287" y="10341"/>
                    <a:pt x="12386" y="9866"/>
                    <a:pt x="12245" y="9508"/>
                  </a:cubicBezTo>
                  <a:cubicBezTo>
                    <a:pt x="12137" y="9231"/>
                    <a:pt x="11862" y="8875"/>
                    <a:pt x="11998" y="8578"/>
                  </a:cubicBezTo>
                  <a:cubicBezTo>
                    <a:pt x="12014" y="8541"/>
                    <a:pt x="12038" y="8506"/>
                    <a:pt x="12069" y="8471"/>
                  </a:cubicBezTo>
                  <a:cubicBezTo>
                    <a:pt x="12225" y="8293"/>
                    <a:pt x="12383" y="8148"/>
                    <a:pt x="12501" y="7936"/>
                  </a:cubicBezTo>
                  <a:cubicBezTo>
                    <a:pt x="12623" y="7722"/>
                    <a:pt x="12715" y="7493"/>
                    <a:pt x="12818" y="7269"/>
                  </a:cubicBezTo>
                  <a:cubicBezTo>
                    <a:pt x="12989" y="6899"/>
                    <a:pt x="13163" y="6568"/>
                    <a:pt x="13322" y="6188"/>
                  </a:cubicBezTo>
                  <a:cubicBezTo>
                    <a:pt x="13421" y="5949"/>
                    <a:pt x="13540" y="5715"/>
                    <a:pt x="13698" y="5508"/>
                  </a:cubicBezTo>
                  <a:lnTo>
                    <a:pt x="13698" y="5508"/>
                  </a:lnTo>
                  <a:cubicBezTo>
                    <a:pt x="13668" y="6283"/>
                    <a:pt x="13673" y="7061"/>
                    <a:pt x="13683" y="7837"/>
                  </a:cubicBezTo>
                  <a:cubicBezTo>
                    <a:pt x="13688" y="8177"/>
                    <a:pt x="13694" y="8522"/>
                    <a:pt x="13801" y="8846"/>
                  </a:cubicBezTo>
                  <a:cubicBezTo>
                    <a:pt x="13943" y="9271"/>
                    <a:pt x="14250" y="9626"/>
                    <a:pt x="14602" y="9903"/>
                  </a:cubicBezTo>
                  <a:cubicBezTo>
                    <a:pt x="14858" y="10104"/>
                    <a:pt x="15143" y="10272"/>
                    <a:pt x="15455" y="10362"/>
                  </a:cubicBezTo>
                  <a:cubicBezTo>
                    <a:pt x="15831" y="10470"/>
                    <a:pt x="16230" y="10459"/>
                    <a:pt x="16621" y="10461"/>
                  </a:cubicBezTo>
                  <a:cubicBezTo>
                    <a:pt x="16903" y="10461"/>
                    <a:pt x="17184" y="10468"/>
                    <a:pt x="17464" y="10487"/>
                  </a:cubicBezTo>
                  <a:cubicBezTo>
                    <a:pt x="18069" y="10526"/>
                    <a:pt x="18677" y="10618"/>
                    <a:pt x="19249" y="10822"/>
                  </a:cubicBezTo>
                  <a:cubicBezTo>
                    <a:pt x="19745" y="10998"/>
                    <a:pt x="20096" y="11323"/>
                    <a:pt x="20498" y="11652"/>
                  </a:cubicBezTo>
                  <a:cubicBezTo>
                    <a:pt x="21298" y="12308"/>
                    <a:pt x="22014" y="13167"/>
                    <a:pt x="23040" y="13474"/>
                  </a:cubicBezTo>
                  <a:cubicBezTo>
                    <a:pt x="23083" y="13486"/>
                    <a:pt x="23129" y="13498"/>
                    <a:pt x="23174" y="13498"/>
                  </a:cubicBezTo>
                  <a:cubicBezTo>
                    <a:pt x="23193" y="13498"/>
                    <a:pt x="23213" y="13496"/>
                    <a:pt x="23232" y="13490"/>
                  </a:cubicBezTo>
                  <a:cubicBezTo>
                    <a:pt x="23347" y="13457"/>
                    <a:pt x="23396" y="13325"/>
                    <a:pt x="23421" y="13207"/>
                  </a:cubicBezTo>
                  <a:cubicBezTo>
                    <a:pt x="23578" y="12441"/>
                    <a:pt x="23250" y="11594"/>
                    <a:pt x="22615" y="11135"/>
                  </a:cubicBezTo>
                  <a:cubicBezTo>
                    <a:pt x="22221" y="10848"/>
                    <a:pt x="21731" y="10706"/>
                    <a:pt x="21356" y="10397"/>
                  </a:cubicBezTo>
                  <a:cubicBezTo>
                    <a:pt x="20780" y="9920"/>
                    <a:pt x="20574" y="9142"/>
                    <a:pt x="20295" y="8447"/>
                  </a:cubicBezTo>
                  <a:cubicBezTo>
                    <a:pt x="20093" y="7941"/>
                    <a:pt x="19812" y="7430"/>
                    <a:pt x="19339" y="7158"/>
                  </a:cubicBezTo>
                  <a:cubicBezTo>
                    <a:pt x="19036" y="6985"/>
                    <a:pt x="18684" y="6928"/>
                    <a:pt x="18332" y="6928"/>
                  </a:cubicBezTo>
                  <a:cubicBezTo>
                    <a:pt x="18226" y="6928"/>
                    <a:pt x="18119" y="6933"/>
                    <a:pt x="18014" y="6942"/>
                  </a:cubicBezTo>
                  <a:cubicBezTo>
                    <a:pt x="17562" y="6979"/>
                    <a:pt x="17114" y="7075"/>
                    <a:pt x="16658" y="7077"/>
                  </a:cubicBezTo>
                  <a:cubicBezTo>
                    <a:pt x="16652" y="7077"/>
                    <a:pt x="16645" y="7077"/>
                    <a:pt x="16638" y="7077"/>
                  </a:cubicBezTo>
                  <a:cubicBezTo>
                    <a:pt x="16010" y="7077"/>
                    <a:pt x="15383" y="6888"/>
                    <a:pt x="14854" y="6547"/>
                  </a:cubicBezTo>
                  <a:cubicBezTo>
                    <a:pt x="14600" y="6383"/>
                    <a:pt x="14466" y="6253"/>
                    <a:pt x="14355" y="5977"/>
                  </a:cubicBezTo>
                  <a:cubicBezTo>
                    <a:pt x="14314" y="5875"/>
                    <a:pt x="14074" y="5130"/>
                    <a:pt x="14181" y="5063"/>
                  </a:cubicBezTo>
                  <a:cubicBezTo>
                    <a:pt x="14348" y="4958"/>
                    <a:pt x="14530" y="4879"/>
                    <a:pt x="14716" y="4811"/>
                  </a:cubicBezTo>
                  <a:cubicBezTo>
                    <a:pt x="15229" y="4626"/>
                    <a:pt x="15766" y="4529"/>
                    <a:pt x="16308" y="4476"/>
                  </a:cubicBezTo>
                  <a:lnTo>
                    <a:pt x="16308" y="4476"/>
                  </a:lnTo>
                  <a:cubicBezTo>
                    <a:pt x="16296" y="4879"/>
                    <a:pt x="16402" y="5297"/>
                    <a:pt x="16702" y="5559"/>
                  </a:cubicBezTo>
                  <a:cubicBezTo>
                    <a:pt x="16848" y="5686"/>
                    <a:pt x="17028" y="5767"/>
                    <a:pt x="17215" y="5821"/>
                  </a:cubicBezTo>
                  <a:cubicBezTo>
                    <a:pt x="18008" y="6053"/>
                    <a:pt x="18933" y="5843"/>
                    <a:pt x="19625" y="6294"/>
                  </a:cubicBezTo>
                  <a:cubicBezTo>
                    <a:pt x="20131" y="6624"/>
                    <a:pt x="20376" y="7224"/>
                    <a:pt x="20639" y="7767"/>
                  </a:cubicBezTo>
                  <a:cubicBezTo>
                    <a:pt x="20710" y="7913"/>
                    <a:pt x="20787" y="8060"/>
                    <a:pt x="20916" y="8157"/>
                  </a:cubicBezTo>
                  <a:cubicBezTo>
                    <a:pt x="20989" y="8212"/>
                    <a:pt x="21083" y="8245"/>
                    <a:pt x="21173" y="8245"/>
                  </a:cubicBezTo>
                  <a:cubicBezTo>
                    <a:pt x="21243" y="8245"/>
                    <a:pt x="21310" y="8226"/>
                    <a:pt x="21363" y="8181"/>
                  </a:cubicBezTo>
                  <a:cubicBezTo>
                    <a:pt x="21429" y="8127"/>
                    <a:pt x="21466" y="8046"/>
                    <a:pt x="21487" y="7964"/>
                  </a:cubicBezTo>
                  <a:cubicBezTo>
                    <a:pt x="21616" y="7462"/>
                    <a:pt x="21227" y="6954"/>
                    <a:pt x="21283" y="6439"/>
                  </a:cubicBezTo>
                  <a:cubicBezTo>
                    <a:pt x="21301" y="6292"/>
                    <a:pt x="21352" y="6152"/>
                    <a:pt x="21360" y="6006"/>
                  </a:cubicBezTo>
                  <a:cubicBezTo>
                    <a:pt x="21375" y="5756"/>
                    <a:pt x="21257" y="5509"/>
                    <a:pt x="21085" y="5326"/>
                  </a:cubicBezTo>
                  <a:cubicBezTo>
                    <a:pt x="20911" y="5144"/>
                    <a:pt x="20685" y="5021"/>
                    <a:pt x="20453" y="4924"/>
                  </a:cubicBezTo>
                  <a:cubicBezTo>
                    <a:pt x="20050" y="4759"/>
                    <a:pt x="19616" y="4668"/>
                    <a:pt x="19180" y="4662"/>
                  </a:cubicBezTo>
                  <a:cubicBezTo>
                    <a:pt x="19163" y="4662"/>
                    <a:pt x="19145" y="4662"/>
                    <a:pt x="19128" y="4662"/>
                  </a:cubicBezTo>
                  <a:cubicBezTo>
                    <a:pt x="18848" y="4662"/>
                    <a:pt x="18569" y="4692"/>
                    <a:pt x="18290" y="4692"/>
                  </a:cubicBezTo>
                  <a:cubicBezTo>
                    <a:pt x="18229" y="4692"/>
                    <a:pt x="18168" y="4690"/>
                    <a:pt x="18106" y="4687"/>
                  </a:cubicBezTo>
                  <a:cubicBezTo>
                    <a:pt x="17812" y="4670"/>
                    <a:pt x="17508" y="4595"/>
                    <a:pt x="17270" y="4427"/>
                  </a:cubicBezTo>
                  <a:cubicBezTo>
                    <a:pt x="17383" y="4426"/>
                    <a:pt x="17496" y="4426"/>
                    <a:pt x="17609" y="4426"/>
                  </a:cubicBezTo>
                  <a:cubicBezTo>
                    <a:pt x="17692" y="4426"/>
                    <a:pt x="17774" y="4427"/>
                    <a:pt x="17857" y="4427"/>
                  </a:cubicBezTo>
                  <a:cubicBezTo>
                    <a:pt x="18701" y="4427"/>
                    <a:pt x="19553" y="4397"/>
                    <a:pt x="20379" y="4214"/>
                  </a:cubicBezTo>
                  <a:cubicBezTo>
                    <a:pt x="20594" y="4167"/>
                    <a:pt x="20808" y="4107"/>
                    <a:pt x="21016" y="4035"/>
                  </a:cubicBezTo>
                  <a:cubicBezTo>
                    <a:pt x="21078" y="4235"/>
                    <a:pt x="21271" y="4391"/>
                    <a:pt x="21477" y="4455"/>
                  </a:cubicBezTo>
                  <a:cubicBezTo>
                    <a:pt x="21651" y="4507"/>
                    <a:pt x="21842" y="4514"/>
                    <a:pt x="21996" y="4610"/>
                  </a:cubicBezTo>
                  <a:cubicBezTo>
                    <a:pt x="22380" y="4843"/>
                    <a:pt x="22294" y="5460"/>
                    <a:pt x="22166" y="5814"/>
                  </a:cubicBezTo>
                  <a:cubicBezTo>
                    <a:pt x="22071" y="6079"/>
                    <a:pt x="21934" y="6330"/>
                    <a:pt x="21864" y="6604"/>
                  </a:cubicBezTo>
                  <a:cubicBezTo>
                    <a:pt x="21790" y="6896"/>
                    <a:pt x="21799" y="7209"/>
                    <a:pt x="21888" y="7498"/>
                  </a:cubicBezTo>
                  <a:cubicBezTo>
                    <a:pt x="21979" y="7787"/>
                    <a:pt x="22150" y="8060"/>
                    <a:pt x="22150" y="8365"/>
                  </a:cubicBezTo>
                  <a:cubicBezTo>
                    <a:pt x="22150" y="8691"/>
                    <a:pt x="21951" y="8988"/>
                    <a:pt x="21918" y="9313"/>
                  </a:cubicBezTo>
                  <a:cubicBezTo>
                    <a:pt x="21872" y="9759"/>
                    <a:pt x="22139" y="10171"/>
                    <a:pt x="22403" y="10531"/>
                  </a:cubicBezTo>
                  <a:cubicBezTo>
                    <a:pt x="22467" y="10617"/>
                    <a:pt x="22547" y="10710"/>
                    <a:pt x="22651" y="10710"/>
                  </a:cubicBezTo>
                  <a:cubicBezTo>
                    <a:pt x="22654" y="10710"/>
                    <a:pt x="22656" y="10710"/>
                    <a:pt x="22658" y="10710"/>
                  </a:cubicBezTo>
                  <a:cubicBezTo>
                    <a:pt x="22793" y="10704"/>
                    <a:pt x="22865" y="10549"/>
                    <a:pt x="22888" y="10416"/>
                  </a:cubicBezTo>
                  <a:cubicBezTo>
                    <a:pt x="22986" y="9842"/>
                    <a:pt x="22737" y="9224"/>
                    <a:pt x="22952" y="8684"/>
                  </a:cubicBezTo>
                  <a:cubicBezTo>
                    <a:pt x="23013" y="8530"/>
                    <a:pt x="23107" y="8393"/>
                    <a:pt x="23183" y="8247"/>
                  </a:cubicBezTo>
                  <a:cubicBezTo>
                    <a:pt x="23456" y="7723"/>
                    <a:pt x="23477" y="7107"/>
                    <a:pt x="23490" y="6516"/>
                  </a:cubicBezTo>
                  <a:cubicBezTo>
                    <a:pt x="23500" y="6029"/>
                    <a:pt x="23507" y="5542"/>
                    <a:pt x="23515" y="5057"/>
                  </a:cubicBezTo>
                  <a:cubicBezTo>
                    <a:pt x="23520" y="4682"/>
                    <a:pt x="23498" y="4246"/>
                    <a:pt x="23095" y="4077"/>
                  </a:cubicBezTo>
                  <a:cubicBezTo>
                    <a:pt x="22909" y="3999"/>
                    <a:pt x="22696" y="4021"/>
                    <a:pt x="22495" y="4015"/>
                  </a:cubicBezTo>
                  <a:cubicBezTo>
                    <a:pt x="22182" y="4005"/>
                    <a:pt x="21873" y="3926"/>
                    <a:pt x="21593" y="3788"/>
                  </a:cubicBezTo>
                  <a:cubicBezTo>
                    <a:pt x="21619" y="3774"/>
                    <a:pt x="21643" y="3762"/>
                    <a:pt x="21668" y="3748"/>
                  </a:cubicBezTo>
                  <a:cubicBezTo>
                    <a:pt x="22107" y="3504"/>
                    <a:pt x="22365" y="3135"/>
                    <a:pt x="22613" y="2705"/>
                  </a:cubicBezTo>
                  <a:cubicBezTo>
                    <a:pt x="22901" y="2208"/>
                    <a:pt x="23178" y="1683"/>
                    <a:pt x="23234" y="1110"/>
                  </a:cubicBezTo>
                  <a:cubicBezTo>
                    <a:pt x="23255" y="885"/>
                    <a:pt x="23224" y="624"/>
                    <a:pt x="23039" y="495"/>
                  </a:cubicBezTo>
                  <a:cubicBezTo>
                    <a:pt x="22969" y="446"/>
                    <a:pt x="22885" y="420"/>
                    <a:pt x="22806" y="420"/>
                  </a:cubicBezTo>
                  <a:cubicBezTo>
                    <a:pt x="22680" y="420"/>
                    <a:pt x="22569" y="486"/>
                    <a:pt x="22552" y="624"/>
                  </a:cubicBezTo>
                  <a:cubicBezTo>
                    <a:pt x="22444" y="1537"/>
                    <a:pt x="21964" y="2420"/>
                    <a:pt x="21192" y="2918"/>
                  </a:cubicBezTo>
                  <a:cubicBezTo>
                    <a:pt x="20741" y="3209"/>
                    <a:pt x="20214" y="3361"/>
                    <a:pt x="19684" y="3443"/>
                  </a:cubicBezTo>
                  <a:cubicBezTo>
                    <a:pt x="19469" y="3476"/>
                    <a:pt x="19253" y="3499"/>
                    <a:pt x="19038" y="3512"/>
                  </a:cubicBezTo>
                  <a:cubicBezTo>
                    <a:pt x="19013" y="3362"/>
                    <a:pt x="19079" y="3202"/>
                    <a:pt x="19187" y="3090"/>
                  </a:cubicBezTo>
                  <a:cubicBezTo>
                    <a:pt x="19326" y="2944"/>
                    <a:pt x="19546" y="2836"/>
                    <a:pt x="19727" y="2747"/>
                  </a:cubicBezTo>
                  <a:cubicBezTo>
                    <a:pt x="19957" y="2634"/>
                    <a:pt x="20203" y="2551"/>
                    <a:pt x="20454" y="2500"/>
                  </a:cubicBezTo>
                  <a:cubicBezTo>
                    <a:pt x="20768" y="2437"/>
                    <a:pt x="21117" y="2415"/>
                    <a:pt x="21355" y="2201"/>
                  </a:cubicBezTo>
                  <a:cubicBezTo>
                    <a:pt x="21468" y="2099"/>
                    <a:pt x="21544" y="1966"/>
                    <a:pt x="21618" y="1834"/>
                  </a:cubicBezTo>
                  <a:cubicBezTo>
                    <a:pt x="21682" y="1722"/>
                    <a:pt x="21745" y="1610"/>
                    <a:pt x="21790" y="1491"/>
                  </a:cubicBezTo>
                  <a:cubicBezTo>
                    <a:pt x="21868" y="1281"/>
                    <a:pt x="21889" y="1055"/>
                    <a:pt x="21893" y="832"/>
                  </a:cubicBezTo>
                  <a:cubicBezTo>
                    <a:pt x="21895" y="656"/>
                    <a:pt x="21867" y="450"/>
                    <a:pt x="21714" y="365"/>
                  </a:cubicBezTo>
                  <a:cubicBezTo>
                    <a:pt x="21653" y="331"/>
                    <a:pt x="21582" y="324"/>
                    <a:pt x="21513" y="320"/>
                  </a:cubicBezTo>
                  <a:cubicBezTo>
                    <a:pt x="21464" y="317"/>
                    <a:pt x="21415" y="316"/>
                    <a:pt x="21366" y="316"/>
                  </a:cubicBezTo>
                  <a:cubicBezTo>
                    <a:pt x="20977" y="316"/>
                    <a:pt x="20587" y="397"/>
                    <a:pt x="20199" y="397"/>
                  </a:cubicBezTo>
                  <a:cubicBezTo>
                    <a:pt x="20130" y="397"/>
                    <a:pt x="20060" y="394"/>
                    <a:pt x="19991" y="388"/>
                  </a:cubicBezTo>
                  <a:cubicBezTo>
                    <a:pt x="19563" y="352"/>
                    <a:pt x="19157" y="187"/>
                    <a:pt x="18733" y="125"/>
                  </a:cubicBezTo>
                  <a:cubicBezTo>
                    <a:pt x="18691" y="119"/>
                    <a:pt x="18646" y="114"/>
                    <a:pt x="18602" y="114"/>
                  </a:cubicBezTo>
                  <a:cubicBezTo>
                    <a:pt x="18510" y="114"/>
                    <a:pt x="18420" y="134"/>
                    <a:pt x="18355" y="197"/>
                  </a:cubicBezTo>
                  <a:cubicBezTo>
                    <a:pt x="18282" y="269"/>
                    <a:pt x="18265" y="383"/>
                    <a:pt x="18285" y="485"/>
                  </a:cubicBezTo>
                  <a:cubicBezTo>
                    <a:pt x="18306" y="586"/>
                    <a:pt x="18357" y="678"/>
                    <a:pt x="18409" y="766"/>
                  </a:cubicBezTo>
                  <a:cubicBezTo>
                    <a:pt x="18554" y="1016"/>
                    <a:pt x="18698" y="1269"/>
                    <a:pt x="18842" y="1518"/>
                  </a:cubicBezTo>
                  <a:cubicBezTo>
                    <a:pt x="18907" y="1630"/>
                    <a:pt x="18972" y="1744"/>
                    <a:pt x="19012" y="1866"/>
                  </a:cubicBezTo>
                  <a:cubicBezTo>
                    <a:pt x="19124" y="2206"/>
                    <a:pt x="19018" y="2609"/>
                    <a:pt x="18754" y="2850"/>
                  </a:cubicBezTo>
                  <a:cubicBezTo>
                    <a:pt x="18686" y="2913"/>
                    <a:pt x="18609" y="2965"/>
                    <a:pt x="18549" y="3034"/>
                  </a:cubicBezTo>
                  <a:cubicBezTo>
                    <a:pt x="18527" y="3062"/>
                    <a:pt x="18296" y="3536"/>
                    <a:pt x="18399" y="3536"/>
                  </a:cubicBezTo>
                  <a:cubicBezTo>
                    <a:pt x="18399" y="3536"/>
                    <a:pt x="18399" y="3536"/>
                    <a:pt x="18399" y="3536"/>
                  </a:cubicBezTo>
                  <a:lnTo>
                    <a:pt x="18399" y="3536"/>
                  </a:lnTo>
                  <a:cubicBezTo>
                    <a:pt x="18309" y="3537"/>
                    <a:pt x="18219" y="3538"/>
                    <a:pt x="18130" y="3538"/>
                  </a:cubicBezTo>
                  <a:cubicBezTo>
                    <a:pt x="17836" y="3538"/>
                    <a:pt x="17543" y="3533"/>
                    <a:pt x="17248" y="3532"/>
                  </a:cubicBezTo>
                  <a:cubicBezTo>
                    <a:pt x="17238" y="3362"/>
                    <a:pt x="17243" y="3187"/>
                    <a:pt x="17341" y="3052"/>
                  </a:cubicBezTo>
                  <a:cubicBezTo>
                    <a:pt x="17437" y="2916"/>
                    <a:pt x="17603" y="2854"/>
                    <a:pt x="17749" y="2777"/>
                  </a:cubicBezTo>
                  <a:cubicBezTo>
                    <a:pt x="18112" y="2587"/>
                    <a:pt x="18411" y="2251"/>
                    <a:pt x="18488" y="1850"/>
                  </a:cubicBezTo>
                  <a:cubicBezTo>
                    <a:pt x="18565" y="1449"/>
                    <a:pt x="18383" y="991"/>
                    <a:pt x="18015" y="809"/>
                  </a:cubicBezTo>
                  <a:cubicBezTo>
                    <a:pt x="17858" y="732"/>
                    <a:pt x="17690" y="709"/>
                    <a:pt x="17516" y="709"/>
                  </a:cubicBezTo>
                  <a:cubicBezTo>
                    <a:pt x="17263" y="709"/>
                    <a:pt x="16999" y="758"/>
                    <a:pt x="16742" y="758"/>
                  </a:cubicBezTo>
                  <a:cubicBezTo>
                    <a:pt x="16609" y="758"/>
                    <a:pt x="16478" y="744"/>
                    <a:pt x="16351" y="705"/>
                  </a:cubicBezTo>
                  <a:cubicBezTo>
                    <a:pt x="16057" y="612"/>
                    <a:pt x="15811" y="378"/>
                    <a:pt x="15503" y="351"/>
                  </a:cubicBezTo>
                  <a:cubicBezTo>
                    <a:pt x="15490" y="350"/>
                    <a:pt x="15476" y="349"/>
                    <a:pt x="15462" y="349"/>
                  </a:cubicBezTo>
                  <a:cubicBezTo>
                    <a:pt x="15427" y="349"/>
                    <a:pt x="15392" y="354"/>
                    <a:pt x="15358" y="365"/>
                  </a:cubicBezTo>
                  <a:cubicBezTo>
                    <a:pt x="15291" y="392"/>
                    <a:pt x="15240" y="453"/>
                    <a:pt x="15210" y="520"/>
                  </a:cubicBezTo>
                  <a:cubicBezTo>
                    <a:pt x="15116" y="730"/>
                    <a:pt x="15203" y="987"/>
                    <a:pt x="15364" y="1153"/>
                  </a:cubicBezTo>
                  <a:cubicBezTo>
                    <a:pt x="15523" y="1320"/>
                    <a:pt x="15743" y="1414"/>
                    <a:pt x="15956" y="1501"/>
                  </a:cubicBezTo>
                  <a:cubicBezTo>
                    <a:pt x="16169" y="1587"/>
                    <a:pt x="16390" y="1673"/>
                    <a:pt x="16562" y="1829"/>
                  </a:cubicBezTo>
                  <a:cubicBezTo>
                    <a:pt x="16632" y="1892"/>
                    <a:pt x="16693" y="1966"/>
                    <a:pt x="16726" y="2055"/>
                  </a:cubicBezTo>
                  <a:cubicBezTo>
                    <a:pt x="16761" y="2145"/>
                    <a:pt x="16764" y="2247"/>
                    <a:pt x="16755" y="2345"/>
                  </a:cubicBezTo>
                  <a:cubicBezTo>
                    <a:pt x="16735" y="2566"/>
                    <a:pt x="16657" y="2776"/>
                    <a:pt x="16612" y="2992"/>
                  </a:cubicBezTo>
                  <a:cubicBezTo>
                    <a:pt x="16575" y="3171"/>
                    <a:pt x="16560" y="3362"/>
                    <a:pt x="16612" y="3535"/>
                  </a:cubicBezTo>
                  <a:cubicBezTo>
                    <a:pt x="16435" y="3538"/>
                    <a:pt x="16257" y="3546"/>
                    <a:pt x="16079" y="3558"/>
                  </a:cubicBezTo>
                  <a:cubicBezTo>
                    <a:pt x="15779" y="3581"/>
                    <a:pt x="15473" y="3622"/>
                    <a:pt x="15172" y="3687"/>
                  </a:cubicBezTo>
                  <a:cubicBezTo>
                    <a:pt x="15271" y="3442"/>
                    <a:pt x="15336" y="3183"/>
                    <a:pt x="15359" y="2921"/>
                  </a:cubicBezTo>
                  <a:cubicBezTo>
                    <a:pt x="15380" y="2702"/>
                    <a:pt x="15372" y="2472"/>
                    <a:pt x="15282" y="2271"/>
                  </a:cubicBezTo>
                  <a:cubicBezTo>
                    <a:pt x="15178" y="2031"/>
                    <a:pt x="14968" y="1851"/>
                    <a:pt x="14737" y="1728"/>
                  </a:cubicBezTo>
                  <a:cubicBezTo>
                    <a:pt x="13856" y="1259"/>
                    <a:pt x="12731" y="1559"/>
                    <a:pt x="11819" y="1151"/>
                  </a:cubicBezTo>
                  <a:cubicBezTo>
                    <a:pt x="11667" y="1082"/>
                    <a:pt x="11523" y="993"/>
                    <a:pt x="11392" y="890"/>
                  </a:cubicBezTo>
                  <a:cubicBezTo>
                    <a:pt x="11221" y="753"/>
                    <a:pt x="11061" y="583"/>
                    <a:pt x="10847" y="540"/>
                  </a:cubicBezTo>
                  <a:cubicBezTo>
                    <a:pt x="10816" y="534"/>
                    <a:pt x="10785" y="531"/>
                    <a:pt x="10754" y="531"/>
                  </a:cubicBezTo>
                  <a:cubicBezTo>
                    <a:pt x="10547" y="531"/>
                    <a:pt x="10342" y="663"/>
                    <a:pt x="10266" y="858"/>
                  </a:cubicBezTo>
                  <a:cubicBezTo>
                    <a:pt x="10144" y="1171"/>
                    <a:pt x="10352" y="1518"/>
                    <a:pt x="10601" y="1745"/>
                  </a:cubicBezTo>
                  <a:cubicBezTo>
                    <a:pt x="10852" y="1971"/>
                    <a:pt x="11159" y="2147"/>
                    <a:pt x="11331" y="2436"/>
                  </a:cubicBezTo>
                  <a:cubicBezTo>
                    <a:pt x="11429" y="2601"/>
                    <a:pt x="11475" y="2795"/>
                    <a:pt x="11462" y="2985"/>
                  </a:cubicBezTo>
                  <a:cubicBezTo>
                    <a:pt x="11448" y="3208"/>
                    <a:pt x="11356" y="3438"/>
                    <a:pt x="11432" y="3649"/>
                  </a:cubicBezTo>
                  <a:cubicBezTo>
                    <a:pt x="11528" y="3920"/>
                    <a:pt x="11852" y="4030"/>
                    <a:pt x="12140" y="4047"/>
                  </a:cubicBezTo>
                  <a:cubicBezTo>
                    <a:pt x="12182" y="4049"/>
                    <a:pt x="12225" y="4050"/>
                    <a:pt x="12268" y="4050"/>
                  </a:cubicBezTo>
                  <a:cubicBezTo>
                    <a:pt x="12791" y="4050"/>
                    <a:pt x="13304" y="3873"/>
                    <a:pt x="13818" y="3759"/>
                  </a:cubicBezTo>
                  <a:cubicBezTo>
                    <a:pt x="13910" y="3739"/>
                    <a:pt x="14006" y="3720"/>
                    <a:pt x="14099" y="3720"/>
                  </a:cubicBezTo>
                  <a:cubicBezTo>
                    <a:pt x="14155" y="3720"/>
                    <a:pt x="14210" y="3727"/>
                    <a:pt x="14264" y="3743"/>
                  </a:cubicBezTo>
                  <a:cubicBezTo>
                    <a:pt x="14345" y="3768"/>
                    <a:pt x="14419" y="3824"/>
                    <a:pt x="14467" y="3895"/>
                  </a:cubicBezTo>
                  <a:cubicBezTo>
                    <a:pt x="13847" y="4126"/>
                    <a:pt x="13291" y="4486"/>
                    <a:pt x="12910" y="5025"/>
                  </a:cubicBezTo>
                  <a:cubicBezTo>
                    <a:pt x="12657" y="5382"/>
                    <a:pt x="12495" y="5799"/>
                    <a:pt x="12347" y="6223"/>
                  </a:cubicBezTo>
                  <a:cubicBezTo>
                    <a:pt x="12320" y="6225"/>
                    <a:pt x="12292" y="6226"/>
                    <a:pt x="12265" y="6226"/>
                  </a:cubicBezTo>
                  <a:cubicBezTo>
                    <a:pt x="11927" y="6226"/>
                    <a:pt x="11580" y="6088"/>
                    <a:pt x="11319" y="5866"/>
                  </a:cubicBezTo>
                  <a:cubicBezTo>
                    <a:pt x="10919" y="5526"/>
                    <a:pt x="10687" y="5028"/>
                    <a:pt x="10537" y="4527"/>
                  </a:cubicBezTo>
                  <a:cubicBezTo>
                    <a:pt x="10194" y="3387"/>
                    <a:pt x="10067" y="2134"/>
                    <a:pt x="9411" y="1110"/>
                  </a:cubicBezTo>
                  <a:cubicBezTo>
                    <a:pt x="9075" y="587"/>
                    <a:pt x="8505" y="241"/>
                    <a:pt x="7902" y="94"/>
                  </a:cubicBezTo>
                  <a:cubicBezTo>
                    <a:pt x="7632" y="29"/>
                    <a:pt x="7355" y="1"/>
                    <a:pt x="7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5"/>
            <p:cNvSpPr/>
            <p:nvPr/>
          </p:nvSpPr>
          <p:spPr>
            <a:xfrm>
              <a:off x="1613800" y="1724400"/>
              <a:ext cx="151800" cy="114275"/>
            </a:xfrm>
            <a:custGeom>
              <a:avLst/>
              <a:gdLst/>
              <a:ahLst/>
              <a:cxnLst/>
              <a:rect l="l" t="t" r="r" b="b"/>
              <a:pathLst>
                <a:path w="6072" h="4571" fill="none" extrusionOk="0">
                  <a:moveTo>
                    <a:pt x="49" y="0"/>
                  </a:moveTo>
                  <a:cubicBezTo>
                    <a:pt x="0" y="484"/>
                    <a:pt x="49" y="973"/>
                    <a:pt x="132" y="1453"/>
                  </a:cubicBezTo>
                  <a:cubicBezTo>
                    <a:pt x="224" y="1995"/>
                    <a:pt x="371" y="2555"/>
                    <a:pt x="743" y="2960"/>
                  </a:cubicBezTo>
                  <a:cubicBezTo>
                    <a:pt x="1008" y="3249"/>
                    <a:pt x="1372" y="3435"/>
                    <a:pt x="1752" y="3531"/>
                  </a:cubicBezTo>
                  <a:cubicBezTo>
                    <a:pt x="2133" y="3628"/>
                    <a:pt x="2529" y="3639"/>
                    <a:pt x="2920" y="3615"/>
                  </a:cubicBezTo>
                  <a:cubicBezTo>
                    <a:pt x="3254" y="3594"/>
                    <a:pt x="3587" y="3548"/>
                    <a:pt x="3921" y="3555"/>
                  </a:cubicBezTo>
                  <a:cubicBezTo>
                    <a:pt x="4158" y="3560"/>
                    <a:pt x="4394" y="3591"/>
                    <a:pt x="4626" y="3642"/>
                  </a:cubicBezTo>
                  <a:cubicBezTo>
                    <a:pt x="5201" y="3772"/>
                    <a:pt x="5773" y="4064"/>
                    <a:pt x="6072" y="457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5"/>
            <p:cNvSpPr/>
            <p:nvPr/>
          </p:nvSpPr>
          <p:spPr>
            <a:xfrm>
              <a:off x="1385850" y="1630025"/>
              <a:ext cx="168625" cy="112750"/>
            </a:xfrm>
            <a:custGeom>
              <a:avLst/>
              <a:gdLst/>
              <a:ahLst/>
              <a:cxnLst/>
              <a:rect l="l" t="t" r="r" b="b"/>
              <a:pathLst>
                <a:path w="6745" h="4510" fill="none" extrusionOk="0">
                  <a:moveTo>
                    <a:pt x="6744" y="4362"/>
                  </a:moveTo>
                  <a:cubicBezTo>
                    <a:pt x="5995" y="4510"/>
                    <a:pt x="5208" y="4281"/>
                    <a:pt x="4561" y="3877"/>
                  </a:cubicBezTo>
                  <a:cubicBezTo>
                    <a:pt x="4300" y="3713"/>
                    <a:pt x="4055" y="3518"/>
                    <a:pt x="3878" y="3267"/>
                  </a:cubicBezTo>
                  <a:cubicBezTo>
                    <a:pt x="3667" y="2969"/>
                    <a:pt x="3564" y="2613"/>
                    <a:pt x="3431" y="2274"/>
                  </a:cubicBezTo>
                  <a:cubicBezTo>
                    <a:pt x="3237" y="1780"/>
                    <a:pt x="2968" y="1310"/>
                    <a:pt x="2606" y="923"/>
                  </a:cubicBezTo>
                  <a:cubicBezTo>
                    <a:pt x="2244" y="537"/>
                    <a:pt x="1780" y="235"/>
                    <a:pt x="1267" y="105"/>
                  </a:cubicBezTo>
                  <a:cubicBezTo>
                    <a:pt x="855" y="0"/>
                    <a:pt x="425" y="8"/>
                    <a:pt x="0" y="19"/>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5"/>
            <p:cNvSpPr/>
            <p:nvPr/>
          </p:nvSpPr>
          <p:spPr>
            <a:xfrm>
              <a:off x="1546175" y="1616650"/>
              <a:ext cx="82750" cy="47750"/>
            </a:xfrm>
            <a:custGeom>
              <a:avLst/>
              <a:gdLst/>
              <a:ahLst/>
              <a:cxnLst/>
              <a:rect l="l" t="t" r="r" b="b"/>
              <a:pathLst>
                <a:path w="3310" h="1910" fill="none" extrusionOk="0">
                  <a:moveTo>
                    <a:pt x="3309" y="1909"/>
                  </a:moveTo>
                  <a:cubicBezTo>
                    <a:pt x="2979" y="1601"/>
                    <a:pt x="2505" y="1457"/>
                    <a:pt x="2059" y="1531"/>
                  </a:cubicBezTo>
                  <a:cubicBezTo>
                    <a:pt x="1792" y="1576"/>
                    <a:pt x="1524" y="1695"/>
                    <a:pt x="1262" y="1629"/>
                  </a:cubicBezTo>
                  <a:cubicBezTo>
                    <a:pt x="1172" y="1607"/>
                    <a:pt x="1084" y="1561"/>
                    <a:pt x="1033" y="1484"/>
                  </a:cubicBezTo>
                  <a:cubicBezTo>
                    <a:pt x="982" y="1409"/>
                    <a:pt x="970" y="1315"/>
                    <a:pt x="956" y="1227"/>
                  </a:cubicBezTo>
                  <a:cubicBezTo>
                    <a:pt x="928" y="1049"/>
                    <a:pt x="886" y="877"/>
                    <a:pt x="830" y="707"/>
                  </a:cubicBezTo>
                  <a:cubicBezTo>
                    <a:pt x="779" y="555"/>
                    <a:pt x="714" y="402"/>
                    <a:pt x="601" y="287"/>
                  </a:cubicBezTo>
                  <a:cubicBezTo>
                    <a:pt x="445" y="126"/>
                    <a:pt x="217" y="6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5"/>
            <p:cNvSpPr/>
            <p:nvPr/>
          </p:nvSpPr>
          <p:spPr>
            <a:xfrm>
              <a:off x="1685200" y="1686750"/>
              <a:ext cx="102250" cy="79775"/>
            </a:xfrm>
            <a:custGeom>
              <a:avLst/>
              <a:gdLst/>
              <a:ahLst/>
              <a:cxnLst/>
              <a:rect l="l" t="t" r="r" b="b"/>
              <a:pathLst>
                <a:path w="4090" h="3191" fill="none" extrusionOk="0">
                  <a:moveTo>
                    <a:pt x="4089" y="3190"/>
                  </a:moveTo>
                  <a:cubicBezTo>
                    <a:pt x="3893" y="2932"/>
                    <a:pt x="3789" y="2617"/>
                    <a:pt x="3666" y="2317"/>
                  </a:cubicBezTo>
                  <a:cubicBezTo>
                    <a:pt x="3542" y="2016"/>
                    <a:pt x="3387" y="1713"/>
                    <a:pt x="3123" y="1523"/>
                  </a:cubicBezTo>
                  <a:cubicBezTo>
                    <a:pt x="2895" y="1358"/>
                    <a:pt x="2611" y="1295"/>
                    <a:pt x="2335" y="1238"/>
                  </a:cubicBezTo>
                  <a:cubicBezTo>
                    <a:pt x="2074" y="1182"/>
                    <a:pt x="1813" y="1127"/>
                    <a:pt x="1551" y="1071"/>
                  </a:cubicBezTo>
                  <a:cubicBezTo>
                    <a:pt x="1224" y="1003"/>
                    <a:pt x="890" y="931"/>
                    <a:pt x="597" y="767"/>
                  </a:cubicBezTo>
                  <a:cubicBezTo>
                    <a:pt x="304" y="604"/>
                    <a:pt x="53" y="33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5"/>
            <p:cNvSpPr/>
            <p:nvPr/>
          </p:nvSpPr>
          <p:spPr>
            <a:xfrm>
              <a:off x="1653250" y="1597325"/>
              <a:ext cx="39250" cy="57700"/>
            </a:xfrm>
            <a:custGeom>
              <a:avLst/>
              <a:gdLst/>
              <a:ahLst/>
              <a:cxnLst/>
              <a:rect l="l" t="t" r="r" b="b"/>
              <a:pathLst>
                <a:path w="1570" h="2308" fill="none" extrusionOk="0">
                  <a:moveTo>
                    <a:pt x="1244" y="2307"/>
                  </a:moveTo>
                  <a:cubicBezTo>
                    <a:pt x="1220" y="2073"/>
                    <a:pt x="1253" y="1836"/>
                    <a:pt x="1338" y="1617"/>
                  </a:cubicBezTo>
                  <a:cubicBezTo>
                    <a:pt x="1425" y="1391"/>
                    <a:pt x="1570" y="1165"/>
                    <a:pt x="1524" y="927"/>
                  </a:cubicBezTo>
                  <a:cubicBezTo>
                    <a:pt x="1485" y="725"/>
                    <a:pt x="1307" y="572"/>
                    <a:pt x="1117" y="489"/>
                  </a:cubicBezTo>
                  <a:cubicBezTo>
                    <a:pt x="927" y="407"/>
                    <a:pt x="717" y="378"/>
                    <a:pt x="519" y="322"/>
                  </a:cubicBezTo>
                  <a:cubicBezTo>
                    <a:pt x="319" y="265"/>
                    <a:pt x="118" y="172"/>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5"/>
            <p:cNvSpPr/>
            <p:nvPr/>
          </p:nvSpPr>
          <p:spPr>
            <a:xfrm>
              <a:off x="1739625" y="1598400"/>
              <a:ext cx="9475" cy="35500"/>
            </a:xfrm>
            <a:custGeom>
              <a:avLst/>
              <a:gdLst/>
              <a:ahLst/>
              <a:cxnLst/>
              <a:rect l="l" t="t" r="r" b="b"/>
              <a:pathLst>
                <a:path w="379" h="1420" fill="none" extrusionOk="0">
                  <a:moveTo>
                    <a:pt x="1" y="0"/>
                  </a:moveTo>
                  <a:cubicBezTo>
                    <a:pt x="40" y="180"/>
                    <a:pt x="81" y="361"/>
                    <a:pt x="164" y="524"/>
                  </a:cubicBezTo>
                  <a:cubicBezTo>
                    <a:pt x="203" y="597"/>
                    <a:pt x="249" y="667"/>
                    <a:pt x="286" y="740"/>
                  </a:cubicBezTo>
                  <a:cubicBezTo>
                    <a:pt x="342" y="848"/>
                    <a:pt x="379" y="969"/>
                    <a:pt x="376" y="1091"/>
                  </a:cubicBezTo>
                  <a:cubicBezTo>
                    <a:pt x="374" y="1213"/>
                    <a:pt x="329" y="1336"/>
                    <a:pt x="240" y="142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5"/>
            <p:cNvSpPr/>
            <p:nvPr/>
          </p:nvSpPr>
          <p:spPr>
            <a:xfrm>
              <a:off x="1798900" y="1677150"/>
              <a:ext cx="30550" cy="53650"/>
            </a:xfrm>
            <a:custGeom>
              <a:avLst/>
              <a:gdLst/>
              <a:ahLst/>
              <a:cxnLst/>
              <a:rect l="l" t="t" r="r" b="b"/>
              <a:pathLst>
                <a:path w="1222" h="2146" fill="none" extrusionOk="0">
                  <a:moveTo>
                    <a:pt x="1" y="0"/>
                  </a:moveTo>
                  <a:cubicBezTo>
                    <a:pt x="223" y="127"/>
                    <a:pt x="480" y="170"/>
                    <a:pt x="731" y="215"/>
                  </a:cubicBezTo>
                  <a:cubicBezTo>
                    <a:pt x="840" y="236"/>
                    <a:pt x="958" y="260"/>
                    <a:pt x="1033" y="341"/>
                  </a:cubicBezTo>
                  <a:cubicBezTo>
                    <a:pt x="1088" y="404"/>
                    <a:pt x="1113" y="487"/>
                    <a:pt x="1127" y="568"/>
                  </a:cubicBezTo>
                  <a:cubicBezTo>
                    <a:pt x="1221" y="1086"/>
                    <a:pt x="1052" y="1620"/>
                    <a:pt x="1101" y="2146"/>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9" name="Google Shape;3529;p55"/>
          <p:cNvGrpSpPr/>
          <p:nvPr/>
        </p:nvGrpSpPr>
        <p:grpSpPr>
          <a:xfrm>
            <a:off x="7909604" y="3855768"/>
            <a:ext cx="1142980" cy="1143013"/>
            <a:chOff x="1891375" y="2217650"/>
            <a:chExt cx="612825" cy="608925"/>
          </a:xfrm>
        </p:grpSpPr>
        <p:sp>
          <p:nvSpPr>
            <p:cNvPr id="3530" name="Google Shape;3530;p55"/>
            <p:cNvSpPr/>
            <p:nvPr/>
          </p:nvSpPr>
          <p:spPr>
            <a:xfrm>
              <a:off x="2056525" y="2226150"/>
              <a:ext cx="105850" cy="284750"/>
            </a:xfrm>
            <a:custGeom>
              <a:avLst/>
              <a:gdLst/>
              <a:ahLst/>
              <a:cxnLst/>
              <a:rect l="l" t="t" r="r" b="b"/>
              <a:pathLst>
                <a:path w="4234" h="11390" extrusionOk="0">
                  <a:moveTo>
                    <a:pt x="2302" y="0"/>
                  </a:moveTo>
                  <a:cubicBezTo>
                    <a:pt x="2180" y="0"/>
                    <a:pt x="2046" y="93"/>
                    <a:pt x="1911" y="325"/>
                  </a:cubicBezTo>
                  <a:cubicBezTo>
                    <a:pt x="1676" y="726"/>
                    <a:pt x="1603" y="1190"/>
                    <a:pt x="1409" y="1606"/>
                  </a:cubicBezTo>
                  <a:cubicBezTo>
                    <a:pt x="1245" y="2005"/>
                    <a:pt x="1080" y="2402"/>
                    <a:pt x="916" y="2799"/>
                  </a:cubicBezTo>
                  <a:cubicBezTo>
                    <a:pt x="646" y="3557"/>
                    <a:pt x="253" y="4305"/>
                    <a:pt x="128" y="5114"/>
                  </a:cubicBezTo>
                  <a:cubicBezTo>
                    <a:pt x="0" y="5934"/>
                    <a:pt x="154" y="6780"/>
                    <a:pt x="446" y="7559"/>
                  </a:cubicBezTo>
                  <a:cubicBezTo>
                    <a:pt x="739" y="8336"/>
                    <a:pt x="1166" y="9055"/>
                    <a:pt x="1599" y="9764"/>
                  </a:cubicBezTo>
                  <a:cubicBezTo>
                    <a:pt x="1809" y="10105"/>
                    <a:pt x="1974" y="10470"/>
                    <a:pt x="2204" y="10802"/>
                  </a:cubicBezTo>
                  <a:cubicBezTo>
                    <a:pt x="2336" y="10994"/>
                    <a:pt x="2485" y="11187"/>
                    <a:pt x="2670" y="11333"/>
                  </a:cubicBezTo>
                  <a:cubicBezTo>
                    <a:pt x="2692" y="11351"/>
                    <a:pt x="2716" y="11369"/>
                    <a:pt x="2743" y="11390"/>
                  </a:cubicBezTo>
                  <a:cubicBezTo>
                    <a:pt x="2985" y="11295"/>
                    <a:pt x="3236" y="11230"/>
                    <a:pt x="3483" y="11198"/>
                  </a:cubicBezTo>
                  <a:cubicBezTo>
                    <a:pt x="3495" y="11144"/>
                    <a:pt x="3503" y="11089"/>
                    <a:pt x="3493" y="11027"/>
                  </a:cubicBezTo>
                  <a:cubicBezTo>
                    <a:pt x="3454" y="10741"/>
                    <a:pt x="3276" y="10484"/>
                    <a:pt x="3256" y="10197"/>
                  </a:cubicBezTo>
                  <a:cubicBezTo>
                    <a:pt x="3213" y="9608"/>
                    <a:pt x="3384" y="9019"/>
                    <a:pt x="3588" y="8472"/>
                  </a:cubicBezTo>
                  <a:cubicBezTo>
                    <a:pt x="3870" y="7717"/>
                    <a:pt x="4230" y="6962"/>
                    <a:pt x="4232" y="6156"/>
                  </a:cubicBezTo>
                  <a:cubicBezTo>
                    <a:pt x="4233" y="5264"/>
                    <a:pt x="3799" y="4441"/>
                    <a:pt x="3495" y="3603"/>
                  </a:cubicBezTo>
                  <a:cubicBezTo>
                    <a:pt x="3158" y="2669"/>
                    <a:pt x="2979" y="1687"/>
                    <a:pt x="2799" y="711"/>
                  </a:cubicBezTo>
                  <a:cubicBezTo>
                    <a:pt x="2732" y="353"/>
                    <a:pt x="2540"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5"/>
            <p:cNvSpPr/>
            <p:nvPr/>
          </p:nvSpPr>
          <p:spPr>
            <a:xfrm>
              <a:off x="2150300" y="2228250"/>
              <a:ext cx="97875" cy="277700"/>
            </a:xfrm>
            <a:custGeom>
              <a:avLst/>
              <a:gdLst/>
              <a:ahLst/>
              <a:cxnLst/>
              <a:rect l="l" t="t" r="r" b="b"/>
              <a:pathLst>
                <a:path w="3915" h="11108" extrusionOk="0">
                  <a:moveTo>
                    <a:pt x="3060" y="1"/>
                  </a:moveTo>
                  <a:cubicBezTo>
                    <a:pt x="3055" y="1"/>
                    <a:pt x="3051" y="1"/>
                    <a:pt x="3046" y="1"/>
                  </a:cubicBezTo>
                  <a:cubicBezTo>
                    <a:pt x="2657" y="15"/>
                    <a:pt x="2336" y="293"/>
                    <a:pt x="2021" y="523"/>
                  </a:cubicBezTo>
                  <a:cubicBezTo>
                    <a:pt x="1420" y="965"/>
                    <a:pt x="690" y="1322"/>
                    <a:pt x="376" y="1999"/>
                  </a:cubicBezTo>
                  <a:cubicBezTo>
                    <a:pt x="179" y="2427"/>
                    <a:pt x="181" y="2920"/>
                    <a:pt x="240" y="3388"/>
                  </a:cubicBezTo>
                  <a:cubicBezTo>
                    <a:pt x="303" y="3903"/>
                    <a:pt x="430" y="4410"/>
                    <a:pt x="613" y="4896"/>
                  </a:cubicBezTo>
                  <a:cubicBezTo>
                    <a:pt x="803" y="5397"/>
                    <a:pt x="1057" y="5877"/>
                    <a:pt x="1203" y="6392"/>
                  </a:cubicBezTo>
                  <a:cubicBezTo>
                    <a:pt x="1348" y="6909"/>
                    <a:pt x="1376" y="7487"/>
                    <a:pt x="1125" y="7961"/>
                  </a:cubicBezTo>
                  <a:cubicBezTo>
                    <a:pt x="842" y="8495"/>
                    <a:pt x="238" y="8839"/>
                    <a:pt x="67" y="9420"/>
                  </a:cubicBezTo>
                  <a:cubicBezTo>
                    <a:pt x="0" y="9646"/>
                    <a:pt x="9" y="9888"/>
                    <a:pt x="27" y="10123"/>
                  </a:cubicBezTo>
                  <a:cubicBezTo>
                    <a:pt x="37" y="10245"/>
                    <a:pt x="71" y="10660"/>
                    <a:pt x="184" y="10945"/>
                  </a:cubicBezTo>
                  <a:cubicBezTo>
                    <a:pt x="211" y="11013"/>
                    <a:pt x="274" y="11058"/>
                    <a:pt x="346" y="11070"/>
                  </a:cubicBezTo>
                  <a:cubicBezTo>
                    <a:pt x="411" y="11080"/>
                    <a:pt x="476" y="11093"/>
                    <a:pt x="540" y="11108"/>
                  </a:cubicBezTo>
                  <a:cubicBezTo>
                    <a:pt x="622" y="11075"/>
                    <a:pt x="682" y="11053"/>
                    <a:pt x="764" y="11021"/>
                  </a:cubicBezTo>
                  <a:cubicBezTo>
                    <a:pt x="998" y="10648"/>
                    <a:pt x="901" y="9872"/>
                    <a:pt x="1057" y="9502"/>
                  </a:cubicBezTo>
                  <a:cubicBezTo>
                    <a:pt x="1197" y="9171"/>
                    <a:pt x="1460" y="8909"/>
                    <a:pt x="1718" y="8660"/>
                  </a:cubicBezTo>
                  <a:cubicBezTo>
                    <a:pt x="2254" y="8145"/>
                    <a:pt x="2804" y="7634"/>
                    <a:pt x="3220" y="7017"/>
                  </a:cubicBezTo>
                  <a:cubicBezTo>
                    <a:pt x="3637" y="6401"/>
                    <a:pt x="3915" y="5659"/>
                    <a:pt x="3835" y="4921"/>
                  </a:cubicBezTo>
                  <a:cubicBezTo>
                    <a:pt x="3768" y="4301"/>
                    <a:pt x="3459" y="3739"/>
                    <a:pt x="3199" y="3172"/>
                  </a:cubicBezTo>
                  <a:cubicBezTo>
                    <a:pt x="2938" y="2606"/>
                    <a:pt x="2714" y="1984"/>
                    <a:pt x="2831" y="1371"/>
                  </a:cubicBezTo>
                  <a:cubicBezTo>
                    <a:pt x="2910" y="946"/>
                    <a:pt x="3150" y="553"/>
                    <a:pt x="3160" y="121"/>
                  </a:cubicBezTo>
                  <a:cubicBezTo>
                    <a:pt x="3161" y="86"/>
                    <a:pt x="3159" y="45"/>
                    <a:pt x="3133" y="22"/>
                  </a:cubicBezTo>
                  <a:cubicBezTo>
                    <a:pt x="3113" y="4"/>
                    <a:pt x="3086" y="1"/>
                    <a:pt x="3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5"/>
            <p:cNvSpPr/>
            <p:nvPr/>
          </p:nvSpPr>
          <p:spPr>
            <a:xfrm>
              <a:off x="2179850" y="2233150"/>
              <a:ext cx="176150" cy="293575"/>
            </a:xfrm>
            <a:custGeom>
              <a:avLst/>
              <a:gdLst/>
              <a:ahLst/>
              <a:cxnLst/>
              <a:rect l="l" t="t" r="r" b="b"/>
              <a:pathLst>
                <a:path w="7046" h="11743" extrusionOk="0">
                  <a:moveTo>
                    <a:pt x="4597" y="0"/>
                  </a:moveTo>
                  <a:cubicBezTo>
                    <a:pt x="4589" y="0"/>
                    <a:pt x="4580" y="1"/>
                    <a:pt x="4571" y="3"/>
                  </a:cubicBezTo>
                  <a:cubicBezTo>
                    <a:pt x="4295" y="56"/>
                    <a:pt x="4057" y="304"/>
                    <a:pt x="3859" y="534"/>
                  </a:cubicBezTo>
                  <a:cubicBezTo>
                    <a:pt x="3396" y="1079"/>
                    <a:pt x="2920" y="1667"/>
                    <a:pt x="2799" y="2388"/>
                  </a:cubicBezTo>
                  <a:cubicBezTo>
                    <a:pt x="2689" y="3027"/>
                    <a:pt x="2877" y="3680"/>
                    <a:pt x="3103" y="4284"/>
                  </a:cubicBezTo>
                  <a:cubicBezTo>
                    <a:pt x="3330" y="4887"/>
                    <a:pt x="3601" y="5485"/>
                    <a:pt x="3674" y="6130"/>
                  </a:cubicBezTo>
                  <a:cubicBezTo>
                    <a:pt x="3808" y="7318"/>
                    <a:pt x="3172" y="8560"/>
                    <a:pt x="2158" y="9094"/>
                  </a:cubicBezTo>
                  <a:cubicBezTo>
                    <a:pt x="1771" y="9298"/>
                    <a:pt x="1341" y="9403"/>
                    <a:pt x="949" y="9596"/>
                  </a:cubicBezTo>
                  <a:cubicBezTo>
                    <a:pt x="555" y="9788"/>
                    <a:pt x="179" y="10100"/>
                    <a:pt x="60" y="10538"/>
                  </a:cubicBezTo>
                  <a:cubicBezTo>
                    <a:pt x="0" y="10757"/>
                    <a:pt x="10" y="10983"/>
                    <a:pt x="13" y="11208"/>
                  </a:cubicBezTo>
                  <a:cubicBezTo>
                    <a:pt x="13" y="11241"/>
                    <a:pt x="11" y="11278"/>
                    <a:pt x="8" y="11317"/>
                  </a:cubicBezTo>
                  <a:cubicBezTo>
                    <a:pt x="67" y="11357"/>
                    <a:pt x="124" y="11401"/>
                    <a:pt x="179" y="11448"/>
                  </a:cubicBezTo>
                  <a:cubicBezTo>
                    <a:pt x="263" y="11523"/>
                    <a:pt x="339" y="11605"/>
                    <a:pt x="410" y="11691"/>
                  </a:cubicBezTo>
                  <a:cubicBezTo>
                    <a:pt x="439" y="11725"/>
                    <a:pt x="480" y="11743"/>
                    <a:pt x="520" y="11743"/>
                  </a:cubicBezTo>
                  <a:cubicBezTo>
                    <a:pt x="565" y="11743"/>
                    <a:pt x="610" y="11721"/>
                    <a:pt x="637" y="11678"/>
                  </a:cubicBezTo>
                  <a:cubicBezTo>
                    <a:pt x="653" y="11653"/>
                    <a:pt x="667" y="11628"/>
                    <a:pt x="679" y="11606"/>
                  </a:cubicBezTo>
                  <a:cubicBezTo>
                    <a:pt x="967" y="11046"/>
                    <a:pt x="1288" y="10456"/>
                    <a:pt x="1822" y="10159"/>
                  </a:cubicBezTo>
                  <a:cubicBezTo>
                    <a:pt x="2132" y="9988"/>
                    <a:pt x="2466" y="9938"/>
                    <a:pt x="2812" y="9938"/>
                  </a:cubicBezTo>
                  <a:cubicBezTo>
                    <a:pt x="3305" y="9938"/>
                    <a:pt x="3820" y="10039"/>
                    <a:pt x="4323" y="10039"/>
                  </a:cubicBezTo>
                  <a:cubicBezTo>
                    <a:pt x="4498" y="10039"/>
                    <a:pt x="4671" y="10027"/>
                    <a:pt x="4841" y="9994"/>
                  </a:cubicBezTo>
                  <a:cubicBezTo>
                    <a:pt x="5761" y="9815"/>
                    <a:pt x="6510" y="9000"/>
                    <a:pt x="6778" y="8052"/>
                  </a:cubicBezTo>
                  <a:cubicBezTo>
                    <a:pt x="7046" y="7105"/>
                    <a:pt x="6878" y="6058"/>
                    <a:pt x="6452" y="5178"/>
                  </a:cubicBezTo>
                  <a:cubicBezTo>
                    <a:pt x="6103" y="4459"/>
                    <a:pt x="5594" y="3842"/>
                    <a:pt x="5188" y="3158"/>
                  </a:cubicBezTo>
                  <a:cubicBezTo>
                    <a:pt x="4780" y="2472"/>
                    <a:pt x="4471" y="1669"/>
                    <a:pt x="4589" y="872"/>
                  </a:cubicBezTo>
                  <a:cubicBezTo>
                    <a:pt x="4624" y="635"/>
                    <a:pt x="4697" y="403"/>
                    <a:pt x="4734" y="165"/>
                  </a:cubicBezTo>
                  <a:cubicBezTo>
                    <a:pt x="4748" y="79"/>
                    <a:pt x="4680" y="0"/>
                    <a:pt x="4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5"/>
            <p:cNvSpPr/>
            <p:nvPr/>
          </p:nvSpPr>
          <p:spPr>
            <a:xfrm>
              <a:off x="1951350" y="2220000"/>
              <a:ext cx="158150" cy="306700"/>
            </a:xfrm>
            <a:custGeom>
              <a:avLst/>
              <a:gdLst/>
              <a:ahLst/>
              <a:cxnLst/>
              <a:rect l="l" t="t" r="r" b="b"/>
              <a:pathLst>
                <a:path w="6326" h="12268" extrusionOk="0">
                  <a:moveTo>
                    <a:pt x="4128" y="0"/>
                  </a:moveTo>
                  <a:cubicBezTo>
                    <a:pt x="4042" y="0"/>
                    <a:pt x="3966" y="63"/>
                    <a:pt x="3904" y="125"/>
                  </a:cubicBezTo>
                  <a:cubicBezTo>
                    <a:pt x="2922" y="1094"/>
                    <a:pt x="2654" y="2579"/>
                    <a:pt x="1838" y="3692"/>
                  </a:cubicBezTo>
                  <a:cubicBezTo>
                    <a:pt x="1432" y="4246"/>
                    <a:pt x="897" y="4698"/>
                    <a:pt x="530" y="5279"/>
                  </a:cubicBezTo>
                  <a:cubicBezTo>
                    <a:pt x="164" y="5859"/>
                    <a:pt x="1" y="6652"/>
                    <a:pt x="391" y="7215"/>
                  </a:cubicBezTo>
                  <a:cubicBezTo>
                    <a:pt x="669" y="7615"/>
                    <a:pt x="1152" y="7803"/>
                    <a:pt x="1594" y="8008"/>
                  </a:cubicBezTo>
                  <a:cubicBezTo>
                    <a:pt x="3099" y="8710"/>
                    <a:pt x="4427" y="9883"/>
                    <a:pt x="5096" y="11403"/>
                  </a:cubicBezTo>
                  <a:cubicBezTo>
                    <a:pt x="5186" y="11605"/>
                    <a:pt x="5265" y="11816"/>
                    <a:pt x="5399" y="11994"/>
                  </a:cubicBezTo>
                  <a:cubicBezTo>
                    <a:pt x="5486" y="12107"/>
                    <a:pt x="5606" y="12204"/>
                    <a:pt x="5737" y="12257"/>
                  </a:cubicBezTo>
                  <a:cubicBezTo>
                    <a:pt x="5755" y="12264"/>
                    <a:pt x="5774" y="12268"/>
                    <a:pt x="5792" y="12268"/>
                  </a:cubicBezTo>
                  <a:cubicBezTo>
                    <a:pt x="5844" y="12268"/>
                    <a:pt x="5895" y="12239"/>
                    <a:pt x="5929" y="12195"/>
                  </a:cubicBezTo>
                  <a:cubicBezTo>
                    <a:pt x="6020" y="12073"/>
                    <a:pt x="6127" y="11963"/>
                    <a:pt x="6247" y="11862"/>
                  </a:cubicBezTo>
                  <a:cubicBezTo>
                    <a:pt x="6315" y="11805"/>
                    <a:pt x="6325" y="11707"/>
                    <a:pt x="6275" y="11634"/>
                  </a:cubicBezTo>
                  <a:cubicBezTo>
                    <a:pt x="6220" y="11553"/>
                    <a:pt x="6153" y="11474"/>
                    <a:pt x="6093" y="11397"/>
                  </a:cubicBezTo>
                  <a:cubicBezTo>
                    <a:pt x="5636" y="10811"/>
                    <a:pt x="5327" y="10127"/>
                    <a:pt x="4965" y="9481"/>
                  </a:cubicBezTo>
                  <a:cubicBezTo>
                    <a:pt x="4454" y="8568"/>
                    <a:pt x="3815" y="7687"/>
                    <a:pt x="3656" y="6654"/>
                  </a:cubicBezTo>
                  <a:cubicBezTo>
                    <a:pt x="3456" y="5344"/>
                    <a:pt x="4063" y="4065"/>
                    <a:pt x="4342" y="2770"/>
                  </a:cubicBezTo>
                  <a:cubicBezTo>
                    <a:pt x="4463" y="2207"/>
                    <a:pt x="4523" y="1630"/>
                    <a:pt x="4520" y="1055"/>
                  </a:cubicBezTo>
                  <a:cubicBezTo>
                    <a:pt x="4519" y="752"/>
                    <a:pt x="4495" y="437"/>
                    <a:pt x="4348" y="172"/>
                  </a:cubicBezTo>
                  <a:cubicBezTo>
                    <a:pt x="4304" y="93"/>
                    <a:pt x="4238" y="12"/>
                    <a:pt x="4147" y="1"/>
                  </a:cubicBezTo>
                  <a:cubicBezTo>
                    <a:pt x="4140" y="1"/>
                    <a:pt x="4134" y="0"/>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5"/>
            <p:cNvSpPr/>
            <p:nvPr/>
          </p:nvSpPr>
          <p:spPr>
            <a:xfrm>
              <a:off x="1895950" y="2321850"/>
              <a:ext cx="198125" cy="229775"/>
            </a:xfrm>
            <a:custGeom>
              <a:avLst/>
              <a:gdLst/>
              <a:ahLst/>
              <a:cxnLst/>
              <a:rect l="l" t="t" r="r" b="b"/>
              <a:pathLst>
                <a:path w="7925" h="9191" extrusionOk="0">
                  <a:moveTo>
                    <a:pt x="1075" y="0"/>
                  </a:moveTo>
                  <a:cubicBezTo>
                    <a:pt x="833" y="0"/>
                    <a:pt x="649" y="241"/>
                    <a:pt x="553" y="471"/>
                  </a:cubicBezTo>
                  <a:cubicBezTo>
                    <a:pt x="274" y="1132"/>
                    <a:pt x="298" y="1877"/>
                    <a:pt x="324" y="2593"/>
                  </a:cubicBezTo>
                  <a:cubicBezTo>
                    <a:pt x="360" y="3605"/>
                    <a:pt x="387" y="4631"/>
                    <a:pt x="165" y="5620"/>
                  </a:cubicBezTo>
                  <a:cubicBezTo>
                    <a:pt x="103" y="5896"/>
                    <a:pt x="21" y="6172"/>
                    <a:pt x="10" y="6455"/>
                  </a:cubicBezTo>
                  <a:cubicBezTo>
                    <a:pt x="0" y="6739"/>
                    <a:pt x="73" y="7040"/>
                    <a:pt x="277" y="7237"/>
                  </a:cubicBezTo>
                  <a:cubicBezTo>
                    <a:pt x="501" y="7456"/>
                    <a:pt x="838" y="7507"/>
                    <a:pt x="1150" y="7522"/>
                  </a:cubicBezTo>
                  <a:cubicBezTo>
                    <a:pt x="1276" y="7528"/>
                    <a:pt x="1403" y="7531"/>
                    <a:pt x="1530" y="7531"/>
                  </a:cubicBezTo>
                  <a:cubicBezTo>
                    <a:pt x="1958" y="7531"/>
                    <a:pt x="2389" y="7503"/>
                    <a:pt x="2816" y="7503"/>
                  </a:cubicBezTo>
                  <a:cubicBezTo>
                    <a:pt x="3256" y="7503"/>
                    <a:pt x="3690" y="7532"/>
                    <a:pt x="4112" y="7653"/>
                  </a:cubicBezTo>
                  <a:cubicBezTo>
                    <a:pt x="4955" y="7895"/>
                    <a:pt x="5644" y="8462"/>
                    <a:pt x="6425" y="8836"/>
                  </a:cubicBezTo>
                  <a:cubicBezTo>
                    <a:pt x="6649" y="8943"/>
                    <a:pt x="7134" y="9191"/>
                    <a:pt x="7462" y="9191"/>
                  </a:cubicBezTo>
                  <a:cubicBezTo>
                    <a:pt x="7526" y="9191"/>
                    <a:pt x="7584" y="9182"/>
                    <a:pt x="7633" y="9160"/>
                  </a:cubicBezTo>
                  <a:cubicBezTo>
                    <a:pt x="7925" y="9034"/>
                    <a:pt x="7643" y="8634"/>
                    <a:pt x="7514" y="8472"/>
                  </a:cubicBezTo>
                  <a:cubicBezTo>
                    <a:pt x="7180" y="8059"/>
                    <a:pt x="6830" y="7752"/>
                    <a:pt x="6593" y="7262"/>
                  </a:cubicBezTo>
                  <a:cubicBezTo>
                    <a:pt x="6313" y="6686"/>
                    <a:pt x="6108" y="6058"/>
                    <a:pt x="5683" y="5578"/>
                  </a:cubicBezTo>
                  <a:cubicBezTo>
                    <a:pt x="5195" y="5028"/>
                    <a:pt x="4476" y="4739"/>
                    <a:pt x="3761" y="4564"/>
                  </a:cubicBezTo>
                  <a:cubicBezTo>
                    <a:pt x="3138" y="4411"/>
                    <a:pt x="2441" y="4299"/>
                    <a:pt x="2027" y="3809"/>
                  </a:cubicBezTo>
                  <a:cubicBezTo>
                    <a:pt x="1653" y="3364"/>
                    <a:pt x="1619" y="2731"/>
                    <a:pt x="1651" y="2150"/>
                  </a:cubicBezTo>
                  <a:cubicBezTo>
                    <a:pt x="1682" y="1569"/>
                    <a:pt x="1759" y="966"/>
                    <a:pt x="1547" y="425"/>
                  </a:cubicBezTo>
                  <a:cubicBezTo>
                    <a:pt x="1470" y="227"/>
                    <a:pt x="1326" y="25"/>
                    <a:pt x="1114" y="2"/>
                  </a:cubicBezTo>
                  <a:cubicBezTo>
                    <a:pt x="1101" y="1"/>
                    <a:pt x="1088"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5"/>
            <p:cNvSpPr/>
            <p:nvPr/>
          </p:nvSpPr>
          <p:spPr>
            <a:xfrm>
              <a:off x="1901575" y="2523300"/>
              <a:ext cx="198650" cy="73475"/>
            </a:xfrm>
            <a:custGeom>
              <a:avLst/>
              <a:gdLst/>
              <a:ahLst/>
              <a:cxnLst/>
              <a:rect l="l" t="t" r="r" b="b"/>
              <a:pathLst>
                <a:path w="7946" h="2939" extrusionOk="0">
                  <a:moveTo>
                    <a:pt x="3200" y="0"/>
                  </a:moveTo>
                  <a:cubicBezTo>
                    <a:pt x="2964" y="0"/>
                    <a:pt x="2728" y="35"/>
                    <a:pt x="2506" y="115"/>
                  </a:cubicBezTo>
                  <a:cubicBezTo>
                    <a:pt x="2161" y="240"/>
                    <a:pt x="1857" y="468"/>
                    <a:pt x="1502" y="554"/>
                  </a:cubicBezTo>
                  <a:cubicBezTo>
                    <a:pt x="1376" y="584"/>
                    <a:pt x="1248" y="596"/>
                    <a:pt x="1119" y="596"/>
                  </a:cubicBezTo>
                  <a:cubicBezTo>
                    <a:pt x="928" y="596"/>
                    <a:pt x="736" y="570"/>
                    <a:pt x="547" y="540"/>
                  </a:cubicBezTo>
                  <a:cubicBezTo>
                    <a:pt x="488" y="530"/>
                    <a:pt x="423" y="522"/>
                    <a:pt x="360" y="522"/>
                  </a:cubicBezTo>
                  <a:cubicBezTo>
                    <a:pt x="234" y="522"/>
                    <a:pt x="115" y="553"/>
                    <a:pt x="58" y="658"/>
                  </a:cubicBezTo>
                  <a:cubicBezTo>
                    <a:pt x="0" y="763"/>
                    <a:pt x="43" y="901"/>
                    <a:pt x="126" y="988"/>
                  </a:cubicBezTo>
                  <a:cubicBezTo>
                    <a:pt x="209" y="1075"/>
                    <a:pt x="324" y="1123"/>
                    <a:pt x="434" y="1169"/>
                  </a:cubicBezTo>
                  <a:cubicBezTo>
                    <a:pt x="967" y="1393"/>
                    <a:pt x="1512" y="1640"/>
                    <a:pt x="1896" y="2072"/>
                  </a:cubicBezTo>
                  <a:cubicBezTo>
                    <a:pt x="2017" y="2207"/>
                    <a:pt x="2119" y="2360"/>
                    <a:pt x="2260" y="2475"/>
                  </a:cubicBezTo>
                  <a:cubicBezTo>
                    <a:pt x="2404" y="2595"/>
                    <a:pt x="2580" y="2669"/>
                    <a:pt x="2756" y="2730"/>
                  </a:cubicBezTo>
                  <a:cubicBezTo>
                    <a:pt x="3123" y="2854"/>
                    <a:pt x="3507" y="2924"/>
                    <a:pt x="3894" y="2936"/>
                  </a:cubicBezTo>
                  <a:cubicBezTo>
                    <a:pt x="3940" y="2938"/>
                    <a:pt x="3985" y="2939"/>
                    <a:pt x="4031" y="2939"/>
                  </a:cubicBezTo>
                  <a:cubicBezTo>
                    <a:pt x="4377" y="2939"/>
                    <a:pt x="4722" y="2895"/>
                    <a:pt x="5063" y="2834"/>
                  </a:cubicBezTo>
                  <a:cubicBezTo>
                    <a:pt x="5461" y="2764"/>
                    <a:pt x="5857" y="2667"/>
                    <a:pt x="6238" y="2534"/>
                  </a:cubicBezTo>
                  <a:cubicBezTo>
                    <a:pt x="6516" y="2436"/>
                    <a:pt x="6788" y="2319"/>
                    <a:pt x="7080" y="2276"/>
                  </a:cubicBezTo>
                  <a:cubicBezTo>
                    <a:pt x="7330" y="2238"/>
                    <a:pt x="7587" y="2257"/>
                    <a:pt x="7835" y="2217"/>
                  </a:cubicBezTo>
                  <a:cubicBezTo>
                    <a:pt x="7882" y="2140"/>
                    <a:pt x="7899" y="2112"/>
                    <a:pt x="7945" y="2035"/>
                  </a:cubicBezTo>
                  <a:cubicBezTo>
                    <a:pt x="7898" y="1883"/>
                    <a:pt x="7857" y="1728"/>
                    <a:pt x="7826" y="1572"/>
                  </a:cubicBezTo>
                  <a:cubicBezTo>
                    <a:pt x="7798" y="1566"/>
                    <a:pt x="7771" y="1563"/>
                    <a:pt x="7746" y="1563"/>
                  </a:cubicBezTo>
                  <a:cubicBezTo>
                    <a:pt x="7742" y="1563"/>
                    <a:pt x="7737" y="1563"/>
                    <a:pt x="7733" y="1563"/>
                  </a:cubicBezTo>
                  <a:cubicBezTo>
                    <a:pt x="7685" y="1565"/>
                    <a:pt x="7638" y="1566"/>
                    <a:pt x="7591" y="1566"/>
                  </a:cubicBezTo>
                  <a:cubicBezTo>
                    <a:pt x="7207" y="1566"/>
                    <a:pt x="6854" y="1511"/>
                    <a:pt x="6487" y="1364"/>
                  </a:cubicBezTo>
                  <a:cubicBezTo>
                    <a:pt x="6037" y="1184"/>
                    <a:pt x="5625" y="921"/>
                    <a:pt x="5205" y="680"/>
                  </a:cubicBezTo>
                  <a:cubicBezTo>
                    <a:pt x="4794" y="442"/>
                    <a:pt x="4368" y="221"/>
                    <a:pt x="3909" y="98"/>
                  </a:cubicBezTo>
                  <a:cubicBezTo>
                    <a:pt x="3679" y="36"/>
                    <a:pt x="3439"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5"/>
            <p:cNvSpPr/>
            <p:nvPr/>
          </p:nvSpPr>
          <p:spPr>
            <a:xfrm>
              <a:off x="1906875" y="2402350"/>
              <a:ext cx="597325" cy="424225"/>
            </a:xfrm>
            <a:custGeom>
              <a:avLst/>
              <a:gdLst/>
              <a:ahLst/>
              <a:cxnLst/>
              <a:rect l="l" t="t" r="r" b="b"/>
              <a:pathLst>
                <a:path w="23893" h="16969" extrusionOk="0">
                  <a:moveTo>
                    <a:pt x="19752" y="1"/>
                  </a:moveTo>
                  <a:cubicBezTo>
                    <a:pt x="19704" y="1"/>
                    <a:pt x="19656" y="10"/>
                    <a:pt x="19612" y="29"/>
                  </a:cubicBezTo>
                  <a:cubicBezTo>
                    <a:pt x="19484" y="83"/>
                    <a:pt x="19390" y="196"/>
                    <a:pt x="19310" y="312"/>
                  </a:cubicBezTo>
                  <a:cubicBezTo>
                    <a:pt x="18812" y="1034"/>
                    <a:pt x="18648" y="1979"/>
                    <a:pt x="18016" y="2590"/>
                  </a:cubicBezTo>
                  <a:cubicBezTo>
                    <a:pt x="17629" y="2964"/>
                    <a:pt x="17106" y="3165"/>
                    <a:pt x="16583" y="3299"/>
                  </a:cubicBezTo>
                  <a:cubicBezTo>
                    <a:pt x="16061" y="3431"/>
                    <a:pt x="15522" y="3505"/>
                    <a:pt x="14983" y="3518"/>
                  </a:cubicBezTo>
                  <a:cubicBezTo>
                    <a:pt x="14899" y="3520"/>
                    <a:pt x="14814" y="3520"/>
                    <a:pt x="14730" y="3520"/>
                  </a:cubicBezTo>
                  <a:cubicBezTo>
                    <a:pt x="14677" y="3520"/>
                    <a:pt x="14623" y="3520"/>
                    <a:pt x="14570" y="3520"/>
                  </a:cubicBezTo>
                  <a:cubicBezTo>
                    <a:pt x="14329" y="3520"/>
                    <a:pt x="14088" y="3523"/>
                    <a:pt x="13849" y="3555"/>
                  </a:cubicBezTo>
                  <a:cubicBezTo>
                    <a:pt x="13474" y="3605"/>
                    <a:pt x="13097" y="3736"/>
                    <a:pt x="12830" y="4003"/>
                  </a:cubicBezTo>
                  <a:cubicBezTo>
                    <a:pt x="12487" y="4343"/>
                    <a:pt x="12376" y="4851"/>
                    <a:pt x="12342" y="5332"/>
                  </a:cubicBezTo>
                  <a:cubicBezTo>
                    <a:pt x="12325" y="5601"/>
                    <a:pt x="12322" y="5884"/>
                    <a:pt x="12186" y="6118"/>
                  </a:cubicBezTo>
                  <a:cubicBezTo>
                    <a:pt x="12059" y="6335"/>
                    <a:pt x="11834" y="6474"/>
                    <a:pt x="11679" y="6671"/>
                  </a:cubicBezTo>
                  <a:cubicBezTo>
                    <a:pt x="11444" y="6968"/>
                    <a:pt x="11390" y="7366"/>
                    <a:pt x="11391" y="7744"/>
                  </a:cubicBezTo>
                  <a:cubicBezTo>
                    <a:pt x="11393" y="8269"/>
                    <a:pt x="11509" y="8826"/>
                    <a:pt x="11835" y="9227"/>
                  </a:cubicBezTo>
                  <a:cubicBezTo>
                    <a:pt x="11798" y="9211"/>
                    <a:pt x="11762" y="9194"/>
                    <a:pt x="11726" y="9175"/>
                  </a:cubicBezTo>
                  <a:cubicBezTo>
                    <a:pt x="11166" y="8875"/>
                    <a:pt x="10956" y="8184"/>
                    <a:pt x="10858" y="7557"/>
                  </a:cubicBezTo>
                  <a:cubicBezTo>
                    <a:pt x="10823" y="7322"/>
                    <a:pt x="10807" y="7048"/>
                    <a:pt x="10980" y="6885"/>
                  </a:cubicBezTo>
                  <a:cubicBezTo>
                    <a:pt x="11057" y="6813"/>
                    <a:pt x="11162" y="6773"/>
                    <a:pt x="11228" y="6693"/>
                  </a:cubicBezTo>
                  <a:cubicBezTo>
                    <a:pt x="11364" y="6529"/>
                    <a:pt x="11280" y="6283"/>
                    <a:pt x="11191" y="6090"/>
                  </a:cubicBezTo>
                  <a:cubicBezTo>
                    <a:pt x="11036" y="5749"/>
                    <a:pt x="10877" y="5400"/>
                    <a:pt x="10630" y="5118"/>
                  </a:cubicBezTo>
                  <a:cubicBezTo>
                    <a:pt x="10385" y="4835"/>
                    <a:pt x="10037" y="4620"/>
                    <a:pt x="9663" y="4620"/>
                  </a:cubicBezTo>
                  <a:cubicBezTo>
                    <a:pt x="9662" y="4620"/>
                    <a:pt x="9660" y="4620"/>
                    <a:pt x="9658" y="4620"/>
                  </a:cubicBezTo>
                  <a:cubicBezTo>
                    <a:pt x="9338" y="4623"/>
                    <a:pt x="9039" y="4780"/>
                    <a:pt x="8779" y="4964"/>
                  </a:cubicBezTo>
                  <a:cubicBezTo>
                    <a:pt x="8572" y="5109"/>
                    <a:pt x="8374" y="5281"/>
                    <a:pt x="8272" y="5512"/>
                  </a:cubicBezTo>
                  <a:cubicBezTo>
                    <a:pt x="8024" y="6077"/>
                    <a:pt x="8464" y="6823"/>
                    <a:pt x="8889" y="7183"/>
                  </a:cubicBezTo>
                  <a:cubicBezTo>
                    <a:pt x="9022" y="7297"/>
                    <a:pt x="9171" y="7389"/>
                    <a:pt x="9298" y="7510"/>
                  </a:cubicBezTo>
                  <a:cubicBezTo>
                    <a:pt x="9424" y="7629"/>
                    <a:pt x="9527" y="7770"/>
                    <a:pt x="9617" y="7919"/>
                  </a:cubicBezTo>
                  <a:cubicBezTo>
                    <a:pt x="9785" y="8197"/>
                    <a:pt x="9900" y="8485"/>
                    <a:pt x="10065" y="8761"/>
                  </a:cubicBezTo>
                  <a:cubicBezTo>
                    <a:pt x="10414" y="9340"/>
                    <a:pt x="10910" y="9885"/>
                    <a:pt x="11568" y="10074"/>
                  </a:cubicBezTo>
                  <a:cubicBezTo>
                    <a:pt x="11857" y="10157"/>
                    <a:pt x="12157" y="10194"/>
                    <a:pt x="12458" y="10194"/>
                  </a:cubicBezTo>
                  <a:cubicBezTo>
                    <a:pt x="12650" y="10194"/>
                    <a:pt x="12843" y="10179"/>
                    <a:pt x="13034" y="10151"/>
                  </a:cubicBezTo>
                  <a:lnTo>
                    <a:pt x="13034" y="10151"/>
                  </a:lnTo>
                  <a:cubicBezTo>
                    <a:pt x="12798" y="10432"/>
                    <a:pt x="12446" y="10629"/>
                    <a:pt x="12081" y="10706"/>
                  </a:cubicBezTo>
                  <a:cubicBezTo>
                    <a:pt x="11927" y="10739"/>
                    <a:pt x="11772" y="10753"/>
                    <a:pt x="11615" y="10753"/>
                  </a:cubicBezTo>
                  <a:cubicBezTo>
                    <a:pt x="11211" y="10753"/>
                    <a:pt x="10804" y="10658"/>
                    <a:pt x="10417" y="10533"/>
                  </a:cubicBezTo>
                  <a:cubicBezTo>
                    <a:pt x="8901" y="10045"/>
                    <a:pt x="7503" y="9094"/>
                    <a:pt x="5914" y="9007"/>
                  </a:cubicBezTo>
                  <a:cubicBezTo>
                    <a:pt x="5844" y="9003"/>
                    <a:pt x="5774" y="9000"/>
                    <a:pt x="5703" y="9000"/>
                  </a:cubicBezTo>
                  <a:cubicBezTo>
                    <a:pt x="5443" y="9000"/>
                    <a:pt x="5182" y="9030"/>
                    <a:pt x="4934" y="9109"/>
                  </a:cubicBezTo>
                  <a:cubicBezTo>
                    <a:pt x="3961" y="9419"/>
                    <a:pt x="3380" y="10398"/>
                    <a:pt x="2557" y="11001"/>
                  </a:cubicBezTo>
                  <a:cubicBezTo>
                    <a:pt x="1853" y="11516"/>
                    <a:pt x="979" y="11751"/>
                    <a:pt x="253" y="12235"/>
                  </a:cubicBezTo>
                  <a:cubicBezTo>
                    <a:pt x="132" y="12315"/>
                    <a:pt x="1" y="12430"/>
                    <a:pt x="77" y="12594"/>
                  </a:cubicBezTo>
                  <a:cubicBezTo>
                    <a:pt x="122" y="12692"/>
                    <a:pt x="226" y="12748"/>
                    <a:pt x="334" y="12752"/>
                  </a:cubicBezTo>
                  <a:cubicBezTo>
                    <a:pt x="410" y="12753"/>
                    <a:pt x="487" y="12754"/>
                    <a:pt x="564" y="12754"/>
                  </a:cubicBezTo>
                  <a:cubicBezTo>
                    <a:pt x="891" y="12754"/>
                    <a:pt x="1219" y="12735"/>
                    <a:pt x="1535" y="12657"/>
                  </a:cubicBezTo>
                  <a:cubicBezTo>
                    <a:pt x="1928" y="12561"/>
                    <a:pt x="2293" y="12376"/>
                    <a:pt x="2654" y="12192"/>
                  </a:cubicBezTo>
                  <a:cubicBezTo>
                    <a:pt x="3227" y="11902"/>
                    <a:pt x="3800" y="11611"/>
                    <a:pt x="4374" y="11320"/>
                  </a:cubicBezTo>
                  <a:cubicBezTo>
                    <a:pt x="4797" y="11105"/>
                    <a:pt x="5224" y="10889"/>
                    <a:pt x="5678" y="10755"/>
                  </a:cubicBezTo>
                  <a:cubicBezTo>
                    <a:pt x="6055" y="10644"/>
                    <a:pt x="6447" y="10591"/>
                    <a:pt x="6839" y="10591"/>
                  </a:cubicBezTo>
                  <a:cubicBezTo>
                    <a:pt x="7227" y="10591"/>
                    <a:pt x="7616" y="10642"/>
                    <a:pt x="7991" y="10739"/>
                  </a:cubicBezTo>
                  <a:cubicBezTo>
                    <a:pt x="8606" y="10898"/>
                    <a:pt x="9183" y="11174"/>
                    <a:pt x="9784" y="11382"/>
                  </a:cubicBezTo>
                  <a:cubicBezTo>
                    <a:pt x="10228" y="11536"/>
                    <a:pt x="10698" y="11653"/>
                    <a:pt x="11165" y="11653"/>
                  </a:cubicBezTo>
                  <a:cubicBezTo>
                    <a:pt x="11328" y="11653"/>
                    <a:pt x="11491" y="11639"/>
                    <a:pt x="11652" y="11607"/>
                  </a:cubicBezTo>
                  <a:cubicBezTo>
                    <a:pt x="12528" y="11432"/>
                    <a:pt x="13211" y="10764"/>
                    <a:pt x="13708" y="10004"/>
                  </a:cubicBezTo>
                  <a:cubicBezTo>
                    <a:pt x="13726" y="9999"/>
                    <a:pt x="13745" y="9994"/>
                    <a:pt x="13764" y="9989"/>
                  </a:cubicBezTo>
                  <a:cubicBezTo>
                    <a:pt x="14531" y="9753"/>
                    <a:pt x="15239" y="9361"/>
                    <a:pt x="15951" y="8988"/>
                  </a:cubicBezTo>
                  <a:lnTo>
                    <a:pt x="15951" y="8988"/>
                  </a:lnTo>
                  <a:cubicBezTo>
                    <a:pt x="16217" y="9471"/>
                    <a:pt x="16148" y="10091"/>
                    <a:pt x="15907" y="10591"/>
                  </a:cubicBezTo>
                  <a:cubicBezTo>
                    <a:pt x="15655" y="11115"/>
                    <a:pt x="15244" y="11541"/>
                    <a:pt x="14856" y="11976"/>
                  </a:cubicBezTo>
                  <a:cubicBezTo>
                    <a:pt x="14664" y="12191"/>
                    <a:pt x="14475" y="12413"/>
                    <a:pt x="14249" y="12595"/>
                  </a:cubicBezTo>
                  <a:cubicBezTo>
                    <a:pt x="14065" y="12744"/>
                    <a:pt x="13859" y="12866"/>
                    <a:pt x="13646" y="12967"/>
                  </a:cubicBezTo>
                  <a:cubicBezTo>
                    <a:pt x="13177" y="13191"/>
                    <a:pt x="12654" y="13325"/>
                    <a:pt x="12137" y="13325"/>
                  </a:cubicBezTo>
                  <a:cubicBezTo>
                    <a:pt x="11844" y="13325"/>
                    <a:pt x="11553" y="13282"/>
                    <a:pt x="11275" y="13188"/>
                  </a:cubicBezTo>
                  <a:cubicBezTo>
                    <a:pt x="11090" y="13125"/>
                    <a:pt x="10913" y="13041"/>
                    <a:pt x="10729" y="12975"/>
                  </a:cubicBezTo>
                  <a:cubicBezTo>
                    <a:pt x="10166" y="12769"/>
                    <a:pt x="9528" y="12710"/>
                    <a:pt x="8910" y="12710"/>
                  </a:cubicBezTo>
                  <a:cubicBezTo>
                    <a:pt x="8693" y="12710"/>
                    <a:pt x="8477" y="12717"/>
                    <a:pt x="8269" y="12728"/>
                  </a:cubicBezTo>
                  <a:cubicBezTo>
                    <a:pt x="7430" y="12772"/>
                    <a:pt x="6664" y="13731"/>
                    <a:pt x="6159" y="14306"/>
                  </a:cubicBezTo>
                  <a:cubicBezTo>
                    <a:pt x="5573" y="14972"/>
                    <a:pt x="4973" y="15702"/>
                    <a:pt x="4121" y="16031"/>
                  </a:cubicBezTo>
                  <a:cubicBezTo>
                    <a:pt x="3610" y="16228"/>
                    <a:pt x="3052" y="16259"/>
                    <a:pt x="2506" y="16295"/>
                  </a:cubicBezTo>
                  <a:cubicBezTo>
                    <a:pt x="2246" y="16312"/>
                    <a:pt x="1964" y="16344"/>
                    <a:pt x="1738" y="16457"/>
                  </a:cubicBezTo>
                  <a:cubicBezTo>
                    <a:pt x="1603" y="16525"/>
                    <a:pt x="1637" y="16729"/>
                    <a:pt x="1786" y="16752"/>
                  </a:cubicBezTo>
                  <a:cubicBezTo>
                    <a:pt x="2490" y="16868"/>
                    <a:pt x="3199" y="16969"/>
                    <a:pt x="3911" y="16969"/>
                  </a:cubicBezTo>
                  <a:cubicBezTo>
                    <a:pt x="3945" y="16969"/>
                    <a:pt x="3979" y="16969"/>
                    <a:pt x="4013" y="16968"/>
                  </a:cubicBezTo>
                  <a:cubicBezTo>
                    <a:pt x="4874" y="16956"/>
                    <a:pt x="5749" y="16778"/>
                    <a:pt x="6480" y="16325"/>
                  </a:cubicBezTo>
                  <a:cubicBezTo>
                    <a:pt x="6986" y="16010"/>
                    <a:pt x="7423" y="15564"/>
                    <a:pt x="7988" y="15375"/>
                  </a:cubicBezTo>
                  <a:cubicBezTo>
                    <a:pt x="8209" y="15302"/>
                    <a:pt x="8432" y="15272"/>
                    <a:pt x="8656" y="15272"/>
                  </a:cubicBezTo>
                  <a:cubicBezTo>
                    <a:pt x="9459" y="15272"/>
                    <a:pt x="10283" y="15657"/>
                    <a:pt x="11097" y="15832"/>
                  </a:cubicBezTo>
                  <a:cubicBezTo>
                    <a:pt x="11418" y="15901"/>
                    <a:pt x="11746" y="15934"/>
                    <a:pt x="12075" y="15934"/>
                  </a:cubicBezTo>
                  <a:cubicBezTo>
                    <a:pt x="13200" y="15934"/>
                    <a:pt x="14327" y="15538"/>
                    <a:pt x="15189" y="14813"/>
                  </a:cubicBezTo>
                  <a:cubicBezTo>
                    <a:pt x="16303" y="13877"/>
                    <a:pt x="16951" y="12409"/>
                    <a:pt x="16894" y="10955"/>
                  </a:cubicBezTo>
                  <a:cubicBezTo>
                    <a:pt x="16864" y="10199"/>
                    <a:pt x="16657" y="9463"/>
                    <a:pt x="16446" y="8734"/>
                  </a:cubicBezTo>
                  <a:cubicBezTo>
                    <a:pt x="17298" y="8316"/>
                    <a:pt x="18173" y="8027"/>
                    <a:pt x="19122" y="8027"/>
                  </a:cubicBezTo>
                  <a:cubicBezTo>
                    <a:pt x="19173" y="8027"/>
                    <a:pt x="19223" y="8028"/>
                    <a:pt x="19274" y="8029"/>
                  </a:cubicBezTo>
                  <a:cubicBezTo>
                    <a:pt x="19853" y="8047"/>
                    <a:pt x="20354" y="8513"/>
                    <a:pt x="20541" y="9063"/>
                  </a:cubicBezTo>
                  <a:cubicBezTo>
                    <a:pt x="20471" y="9096"/>
                    <a:pt x="20393" y="9115"/>
                    <a:pt x="20316" y="9115"/>
                  </a:cubicBezTo>
                  <a:cubicBezTo>
                    <a:pt x="20305" y="9115"/>
                    <a:pt x="20293" y="9114"/>
                    <a:pt x="20282" y="9113"/>
                  </a:cubicBezTo>
                  <a:cubicBezTo>
                    <a:pt x="20082" y="9098"/>
                    <a:pt x="19901" y="8988"/>
                    <a:pt x="19726" y="8889"/>
                  </a:cubicBezTo>
                  <a:cubicBezTo>
                    <a:pt x="19418" y="8716"/>
                    <a:pt x="19088" y="8560"/>
                    <a:pt x="18735" y="8531"/>
                  </a:cubicBezTo>
                  <a:cubicBezTo>
                    <a:pt x="18702" y="8528"/>
                    <a:pt x="18669" y="8527"/>
                    <a:pt x="18637" y="8527"/>
                  </a:cubicBezTo>
                  <a:cubicBezTo>
                    <a:pt x="18312" y="8527"/>
                    <a:pt x="17980" y="8652"/>
                    <a:pt x="17794" y="8914"/>
                  </a:cubicBezTo>
                  <a:cubicBezTo>
                    <a:pt x="17645" y="9125"/>
                    <a:pt x="17607" y="9396"/>
                    <a:pt x="17625" y="9653"/>
                  </a:cubicBezTo>
                  <a:cubicBezTo>
                    <a:pt x="17644" y="9910"/>
                    <a:pt x="17715" y="10160"/>
                    <a:pt x="17768" y="10411"/>
                  </a:cubicBezTo>
                  <a:cubicBezTo>
                    <a:pt x="17872" y="10923"/>
                    <a:pt x="17901" y="11458"/>
                    <a:pt x="17784" y="11967"/>
                  </a:cubicBezTo>
                  <a:cubicBezTo>
                    <a:pt x="17667" y="12476"/>
                    <a:pt x="17399" y="12960"/>
                    <a:pt x="16987" y="13282"/>
                  </a:cubicBezTo>
                  <a:cubicBezTo>
                    <a:pt x="16817" y="13414"/>
                    <a:pt x="16621" y="13522"/>
                    <a:pt x="16528" y="13730"/>
                  </a:cubicBezTo>
                  <a:cubicBezTo>
                    <a:pt x="16484" y="13829"/>
                    <a:pt x="16478" y="13946"/>
                    <a:pt x="16529" y="14041"/>
                  </a:cubicBezTo>
                  <a:cubicBezTo>
                    <a:pt x="16594" y="14162"/>
                    <a:pt x="16713" y="14206"/>
                    <a:pt x="16843" y="14206"/>
                  </a:cubicBezTo>
                  <a:cubicBezTo>
                    <a:pt x="16940" y="14206"/>
                    <a:pt x="17042" y="14182"/>
                    <a:pt x="17132" y="14147"/>
                  </a:cubicBezTo>
                  <a:cubicBezTo>
                    <a:pt x="17727" y="13916"/>
                    <a:pt x="18183" y="13360"/>
                    <a:pt x="18293" y="12732"/>
                  </a:cubicBezTo>
                  <a:cubicBezTo>
                    <a:pt x="18359" y="12361"/>
                    <a:pt x="18311" y="11981"/>
                    <a:pt x="18318" y="11604"/>
                  </a:cubicBezTo>
                  <a:cubicBezTo>
                    <a:pt x="18327" y="11254"/>
                    <a:pt x="18385" y="10899"/>
                    <a:pt x="18553" y="10591"/>
                  </a:cubicBezTo>
                  <a:cubicBezTo>
                    <a:pt x="18719" y="10285"/>
                    <a:pt x="19008" y="10031"/>
                    <a:pt x="19351" y="9964"/>
                  </a:cubicBezTo>
                  <a:cubicBezTo>
                    <a:pt x="19442" y="9947"/>
                    <a:pt x="19534" y="9942"/>
                    <a:pt x="19627" y="9942"/>
                  </a:cubicBezTo>
                  <a:cubicBezTo>
                    <a:pt x="19724" y="9942"/>
                    <a:pt x="19821" y="9947"/>
                    <a:pt x="19918" y="9947"/>
                  </a:cubicBezTo>
                  <a:cubicBezTo>
                    <a:pt x="20017" y="9947"/>
                    <a:pt x="20116" y="9942"/>
                    <a:pt x="20214" y="9921"/>
                  </a:cubicBezTo>
                  <a:cubicBezTo>
                    <a:pt x="20356" y="9890"/>
                    <a:pt x="20487" y="9823"/>
                    <a:pt x="20600" y="9731"/>
                  </a:cubicBezTo>
                  <a:lnTo>
                    <a:pt x="20600" y="9731"/>
                  </a:lnTo>
                  <a:cubicBezTo>
                    <a:pt x="20552" y="10029"/>
                    <a:pt x="20420" y="10309"/>
                    <a:pt x="20272" y="10574"/>
                  </a:cubicBezTo>
                  <a:cubicBezTo>
                    <a:pt x="19900" y="11236"/>
                    <a:pt x="19412" y="11829"/>
                    <a:pt x="19052" y="12498"/>
                  </a:cubicBezTo>
                  <a:cubicBezTo>
                    <a:pt x="18693" y="13168"/>
                    <a:pt x="18463" y="13956"/>
                    <a:pt x="18668" y="14689"/>
                  </a:cubicBezTo>
                  <a:cubicBezTo>
                    <a:pt x="18668" y="14690"/>
                    <a:pt x="18669" y="14692"/>
                    <a:pt x="18669" y="14694"/>
                  </a:cubicBezTo>
                  <a:cubicBezTo>
                    <a:pt x="18510" y="14921"/>
                    <a:pt x="18265" y="15092"/>
                    <a:pt x="17990" y="15142"/>
                  </a:cubicBezTo>
                  <a:cubicBezTo>
                    <a:pt x="17915" y="15156"/>
                    <a:pt x="17840" y="15162"/>
                    <a:pt x="17765" y="15162"/>
                  </a:cubicBezTo>
                  <a:cubicBezTo>
                    <a:pt x="17449" y="15162"/>
                    <a:pt x="17131" y="15057"/>
                    <a:pt x="16813" y="15016"/>
                  </a:cubicBezTo>
                  <a:cubicBezTo>
                    <a:pt x="16710" y="15002"/>
                    <a:pt x="16605" y="14996"/>
                    <a:pt x="16501" y="14996"/>
                  </a:cubicBezTo>
                  <a:cubicBezTo>
                    <a:pt x="16442" y="14996"/>
                    <a:pt x="16383" y="14998"/>
                    <a:pt x="16325" y="15002"/>
                  </a:cubicBezTo>
                  <a:cubicBezTo>
                    <a:pt x="16282" y="15004"/>
                    <a:pt x="16236" y="15009"/>
                    <a:pt x="16200" y="15034"/>
                  </a:cubicBezTo>
                  <a:cubicBezTo>
                    <a:pt x="16165" y="15057"/>
                    <a:pt x="16144" y="15095"/>
                    <a:pt x="16124" y="15131"/>
                  </a:cubicBezTo>
                  <a:cubicBezTo>
                    <a:pt x="16043" y="15281"/>
                    <a:pt x="15975" y="15439"/>
                    <a:pt x="15922" y="15601"/>
                  </a:cubicBezTo>
                  <a:cubicBezTo>
                    <a:pt x="15876" y="15742"/>
                    <a:pt x="15837" y="15891"/>
                    <a:pt x="15740" y="16002"/>
                  </a:cubicBezTo>
                  <a:cubicBezTo>
                    <a:pt x="15580" y="16186"/>
                    <a:pt x="15318" y="16213"/>
                    <a:pt x="15066" y="16213"/>
                  </a:cubicBezTo>
                  <a:cubicBezTo>
                    <a:pt x="15019" y="16213"/>
                    <a:pt x="14972" y="16212"/>
                    <a:pt x="14926" y="16211"/>
                  </a:cubicBezTo>
                  <a:cubicBezTo>
                    <a:pt x="14911" y="16210"/>
                    <a:pt x="14896" y="16210"/>
                    <a:pt x="14881" y="16210"/>
                  </a:cubicBezTo>
                  <a:cubicBezTo>
                    <a:pt x="14601" y="16210"/>
                    <a:pt x="14284" y="16260"/>
                    <a:pt x="14155" y="16504"/>
                  </a:cubicBezTo>
                  <a:cubicBezTo>
                    <a:pt x="14565" y="16700"/>
                    <a:pt x="15019" y="16806"/>
                    <a:pt x="15473" y="16806"/>
                  </a:cubicBezTo>
                  <a:cubicBezTo>
                    <a:pt x="15663" y="16806"/>
                    <a:pt x="15871" y="16782"/>
                    <a:pt x="16009" y="16652"/>
                  </a:cubicBezTo>
                  <a:cubicBezTo>
                    <a:pt x="16186" y="16484"/>
                    <a:pt x="16208" y="16182"/>
                    <a:pt x="16416" y="16053"/>
                  </a:cubicBezTo>
                  <a:cubicBezTo>
                    <a:pt x="16481" y="16014"/>
                    <a:pt x="16554" y="15998"/>
                    <a:pt x="16629" y="15998"/>
                  </a:cubicBezTo>
                  <a:cubicBezTo>
                    <a:pt x="16739" y="15998"/>
                    <a:pt x="16855" y="16033"/>
                    <a:pt x="16957" y="16078"/>
                  </a:cubicBezTo>
                  <a:cubicBezTo>
                    <a:pt x="17129" y="16153"/>
                    <a:pt x="17299" y="16254"/>
                    <a:pt x="17486" y="16259"/>
                  </a:cubicBezTo>
                  <a:cubicBezTo>
                    <a:pt x="17491" y="16259"/>
                    <a:pt x="17495" y="16259"/>
                    <a:pt x="17500" y="16259"/>
                  </a:cubicBezTo>
                  <a:cubicBezTo>
                    <a:pt x="17785" y="16259"/>
                    <a:pt x="18022" y="16038"/>
                    <a:pt x="18201" y="15814"/>
                  </a:cubicBezTo>
                  <a:cubicBezTo>
                    <a:pt x="18419" y="15545"/>
                    <a:pt x="18605" y="15251"/>
                    <a:pt x="18758" y="14941"/>
                  </a:cubicBezTo>
                  <a:cubicBezTo>
                    <a:pt x="18946" y="15373"/>
                    <a:pt x="19290" y="15739"/>
                    <a:pt x="19714" y="15948"/>
                  </a:cubicBezTo>
                  <a:cubicBezTo>
                    <a:pt x="20024" y="16099"/>
                    <a:pt x="20368" y="16169"/>
                    <a:pt x="20706" y="16235"/>
                  </a:cubicBezTo>
                  <a:cubicBezTo>
                    <a:pt x="21453" y="16384"/>
                    <a:pt x="22201" y="16531"/>
                    <a:pt x="22948" y="16680"/>
                  </a:cubicBezTo>
                  <a:cubicBezTo>
                    <a:pt x="23064" y="16703"/>
                    <a:pt x="23389" y="16822"/>
                    <a:pt x="23605" y="16822"/>
                  </a:cubicBezTo>
                  <a:cubicBezTo>
                    <a:pt x="23679" y="16822"/>
                    <a:pt x="23739" y="16808"/>
                    <a:pt x="23774" y="16772"/>
                  </a:cubicBezTo>
                  <a:cubicBezTo>
                    <a:pt x="23893" y="16658"/>
                    <a:pt x="23751" y="16428"/>
                    <a:pt x="23656" y="16348"/>
                  </a:cubicBezTo>
                  <a:cubicBezTo>
                    <a:pt x="23514" y="16229"/>
                    <a:pt x="23326" y="16186"/>
                    <a:pt x="23145" y="16148"/>
                  </a:cubicBezTo>
                  <a:cubicBezTo>
                    <a:pt x="22620" y="16035"/>
                    <a:pt x="22096" y="15921"/>
                    <a:pt x="21571" y="15808"/>
                  </a:cubicBezTo>
                  <a:cubicBezTo>
                    <a:pt x="20734" y="15626"/>
                    <a:pt x="19796" y="15381"/>
                    <a:pt x="19592" y="14367"/>
                  </a:cubicBezTo>
                  <a:cubicBezTo>
                    <a:pt x="19545" y="14134"/>
                    <a:pt x="19551" y="13892"/>
                    <a:pt x="19596" y="13658"/>
                  </a:cubicBezTo>
                  <a:cubicBezTo>
                    <a:pt x="19747" y="12865"/>
                    <a:pt x="20257" y="12249"/>
                    <a:pt x="20690" y="11597"/>
                  </a:cubicBezTo>
                  <a:cubicBezTo>
                    <a:pt x="20963" y="11188"/>
                    <a:pt x="21207" y="10749"/>
                    <a:pt x="21365" y="10284"/>
                  </a:cubicBezTo>
                  <a:cubicBezTo>
                    <a:pt x="21394" y="10320"/>
                    <a:pt x="21421" y="10358"/>
                    <a:pt x="21441" y="10399"/>
                  </a:cubicBezTo>
                  <a:cubicBezTo>
                    <a:pt x="21528" y="10588"/>
                    <a:pt x="21507" y="10811"/>
                    <a:pt x="21437" y="11006"/>
                  </a:cubicBezTo>
                  <a:cubicBezTo>
                    <a:pt x="21366" y="11202"/>
                    <a:pt x="21250" y="11379"/>
                    <a:pt x="21145" y="11556"/>
                  </a:cubicBezTo>
                  <a:cubicBezTo>
                    <a:pt x="20758" y="12213"/>
                    <a:pt x="20496" y="12993"/>
                    <a:pt x="20667" y="13735"/>
                  </a:cubicBezTo>
                  <a:cubicBezTo>
                    <a:pt x="20704" y="13896"/>
                    <a:pt x="20763" y="14056"/>
                    <a:pt x="20868" y="14181"/>
                  </a:cubicBezTo>
                  <a:cubicBezTo>
                    <a:pt x="21068" y="14416"/>
                    <a:pt x="21386" y="14483"/>
                    <a:pt x="21680" y="14483"/>
                  </a:cubicBezTo>
                  <a:cubicBezTo>
                    <a:pt x="21800" y="14483"/>
                    <a:pt x="21912" y="14504"/>
                    <a:pt x="22029" y="14504"/>
                  </a:cubicBezTo>
                  <a:cubicBezTo>
                    <a:pt x="22067" y="14504"/>
                    <a:pt x="22107" y="14502"/>
                    <a:pt x="22147" y="14496"/>
                  </a:cubicBezTo>
                  <a:cubicBezTo>
                    <a:pt x="22295" y="14474"/>
                    <a:pt x="22442" y="14430"/>
                    <a:pt x="22593" y="14430"/>
                  </a:cubicBezTo>
                  <a:cubicBezTo>
                    <a:pt x="22609" y="14430"/>
                    <a:pt x="22624" y="14431"/>
                    <a:pt x="22639" y="14432"/>
                  </a:cubicBezTo>
                  <a:cubicBezTo>
                    <a:pt x="22959" y="14452"/>
                    <a:pt x="23219" y="14693"/>
                    <a:pt x="23427" y="14935"/>
                  </a:cubicBezTo>
                  <a:cubicBezTo>
                    <a:pt x="23467" y="14982"/>
                    <a:pt x="23508" y="15029"/>
                    <a:pt x="23565" y="15053"/>
                  </a:cubicBezTo>
                  <a:cubicBezTo>
                    <a:pt x="23582" y="15059"/>
                    <a:pt x="23601" y="15063"/>
                    <a:pt x="23620" y="15063"/>
                  </a:cubicBezTo>
                  <a:cubicBezTo>
                    <a:pt x="23663" y="15063"/>
                    <a:pt x="23706" y="15045"/>
                    <a:pt x="23724" y="15007"/>
                  </a:cubicBezTo>
                  <a:cubicBezTo>
                    <a:pt x="23738" y="14983"/>
                    <a:pt x="23738" y="14955"/>
                    <a:pt x="23739" y="14926"/>
                  </a:cubicBezTo>
                  <a:cubicBezTo>
                    <a:pt x="23741" y="14737"/>
                    <a:pt x="23734" y="14544"/>
                    <a:pt x="23671" y="14364"/>
                  </a:cubicBezTo>
                  <a:cubicBezTo>
                    <a:pt x="23645" y="14290"/>
                    <a:pt x="23605" y="14195"/>
                    <a:pt x="23550" y="14138"/>
                  </a:cubicBezTo>
                  <a:cubicBezTo>
                    <a:pt x="23489" y="14072"/>
                    <a:pt x="23365" y="14033"/>
                    <a:pt x="23283" y="14000"/>
                  </a:cubicBezTo>
                  <a:cubicBezTo>
                    <a:pt x="23216" y="13971"/>
                    <a:pt x="23149" y="13948"/>
                    <a:pt x="23077" y="13933"/>
                  </a:cubicBezTo>
                  <a:cubicBezTo>
                    <a:pt x="22994" y="13916"/>
                    <a:pt x="22909" y="13913"/>
                    <a:pt x="22824" y="13913"/>
                  </a:cubicBezTo>
                  <a:cubicBezTo>
                    <a:pt x="22778" y="13913"/>
                    <a:pt x="22732" y="13914"/>
                    <a:pt x="22685" y="13914"/>
                  </a:cubicBezTo>
                  <a:cubicBezTo>
                    <a:pt x="22621" y="13914"/>
                    <a:pt x="22556" y="13912"/>
                    <a:pt x="22492" y="13904"/>
                  </a:cubicBezTo>
                  <a:cubicBezTo>
                    <a:pt x="22317" y="13881"/>
                    <a:pt x="22152" y="13810"/>
                    <a:pt x="22002" y="13717"/>
                  </a:cubicBezTo>
                  <a:cubicBezTo>
                    <a:pt x="21910" y="13660"/>
                    <a:pt x="21823" y="13592"/>
                    <a:pt x="21759" y="13506"/>
                  </a:cubicBezTo>
                  <a:cubicBezTo>
                    <a:pt x="21636" y="13336"/>
                    <a:pt x="21687" y="13152"/>
                    <a:pt x="21729" y="12963"/>
                  </a:cubicBezTo>
                  <a:cubicBezTo>
                    <a:pt x="21773" y="12768"/>
                    <a:pt x="21870" y="12584"/>
                    <a:pt x="22012" y="12442"/>
                  </a:cubicBezTo>
                  <a:cubicBezTo>
                    <a:pt x="22204" y="12248"/>
                    <a:pt x="22465" y="12132"/>
                    <a:pt x="22659" y="11940"/>
                  </a:cubicBezTo>
                  <a:cubicBezTo>
                    <a:pt x="22697" y="11903"/>
                    <a:pt x="22733" y="11859"/>
                    <a:pt x="22750" y="11808"/>
                  </a:cubicBezTo>
                  <a:cubicBezTo>
                    <a:pt x="22801" y="11650"/>
                    <a:pt x="22653" y="11502"/>
                    <a:pt x="22625" y="11338"/>
                  </a:cubicBezTo>
                  <a:cubicBezTo>
                    <a:pt x="22595" y="11169"/>
                    <a:pt x="22697" y="11008"/>
                    <a:pt x="22770" y="10851"/>
                  </a:cubicBezTo>
                  <a:cubicBezTo>
                    <a:pt x="22865" y="10650"/>
                    <a:pt x="22911" y="10428"/>
                    <a:pt x="22908" y="10205"/>
                  </a:cubicBezTo>
                  <a:cubicBezTo>
                    <a:pt x="22906" y="10059"/>
                    <a:pt x="22876" y="9902"/>
                    <a:pt x="22770" y="9799"/>
                  </a:cubicBezTo>
                  <a:cubicBezTo>
                    <a:pt x="22695" y="9726"/>
                    <a:pt x="22591" y="9691"/>
                    <a:pt x="22490" y="9665"/>
                  </a:cubicBezTo>
                  <a:cubicBezTo>
                    <a:pt x="22317" y="9622"/>
                    <a:pt x="22145" y="9595"/>
                    <a:pt x="21975" y="9595"/>
                  </a:cubicBezTo>
                  <a:cubicBezTo>
                    <a:pt x="21820" y="9595"/>
                    <a:pt x="21665" y="9617"/>
                    <a:pt x="21512" y="9669"/>
                  </a:cubicBezTo>
                  <a:cubicBezTo>
                    <a:pt x="21520" y="9612"/>
                    <a:pt x="21530" y="9552"/>
                    <a:pt x="21534" y="9494"/>
                  </a:cubicBezTo>
                  <a:cubicBezTo>
                    <a:pt x="21593" y="8733"/>
                    <a:pt x="21293" y="7907"/>
                    <a:pt x="20640" y="7511"/>
                  </a:cubicBezTo>
                  <a:cubicBezTo>
                    <a:pt x="20513" y="7434"/>
                    <a:pt x="20375" y="7377"/>
                    <a:pt x="20234" y="7329"/>
                  </a:cubicBezTo>
                  <a:lnTo>
                    <a:pt x="20234" y="7329"/>
                  </a:lnTo>
                  <a:cubicBezTo>
                    <a:pt x="20478" y="7338"/>
                    <a:pt x="20723" y="7388"/>
                    <a:pt x="20959" y="7451"/>
                  </a:cubicBezTo>
                  <a:cubicBezTo>
                    <a:pt x="21427" y="7577"/>
                    <a:pt x="21890" y="7756"/>
                    <a:pt x="22374" y="7768"/>
                  </a:cubicBezTo>
                  <a:cubicBezTo>
                    <a:pt x="22389" y="7769"/>
                    <a:pt x="22404" y="7769"/>
                    <a:pt x="22419" y="7769"/>
                  </a:cubicBezTo>
                  <a:cubicBezTo>
                    <a:pt x="22892" y="7769"/>
                    <a:pt x="23397" y="7567"/>
                    <a:pt x="23600" y="7142"/>
                  </a:cubicBezTo>
                  <a:cubicBezTo>
                    <a:pt x="23674" y="6987"/>
                    <a:pt x="23703" y="6816"/>
                    <a:pt x="23720" y="6644"/>
                  </a:cubicBezTo>
                  <a:cubicBezTo>
                    <a:pt x="23787" y="6022"/>
                    <a:pt x="23724" y="5387"/>
                    <a:pt x="23536" y="4790"/>
                  </a:cubicBezTo>
                  <a:cubicBezTo>
                    <a:pt x="23518" y="4727"/>
                    <a:pt x="23489" y="4657"/>
                    <a:pt x="23426" y="4633"/>
                  </a:cubicBezTo>
                  <a:cubicBezTo>
                    <a:pt x="23412" y="4627"/>
                    <a:pt x="23398" y="4625"/>
                    <a:pt x="23384" y="4625"/>
                  </a:cubicBezTo>
                  <a:cubicBezTo>
                    <a:pt x="23304" y="4625"/>
                    <a:pt x="23232" y="4709"/>
                    <a:pt x="23186" y="4784"/>
                  </a:cubicBezTo>
                  <a:cubicBezTo>
                    <a:pt x="22998" y="5098"/>
                    <a:pt x="22834" y="5430"/>
                    <a:pt x="22701" y="5773"/>
                  </a:cubicBezTo>
                  <a:cubicBezTo>
                    <a:pt x="22553" y="6152"/>
                    <a:pt x="22431" y="6561"/>
                    <a:pt x="22140" y="6845"/>
                  </a:cubicBezTo>
                  <a:cubicBezTo>
                    <a:pt x="21924" y="7059"/>
                    <a:pt x="21620" y="7179"/>
                    <a:pt x="21316" y="7179"/>
                  </a:cubicBezTo>
                  <a:cubicBezTo>
                    <a:pt x="21266" y="7179"/>
                    <a:pt x="21216" y="7176"/>
                    <a:pt x="21166" y="7169"/>
                  </a:cubicBezTo>
                  <a:cubicBezTo>
                    <a:pt x="20986" y="7145"/>
                    <a:pt x="20815" y="7080"/>
                    <a:pt x="20638" y="7038"/>
                  </a:cubicBezTo>
                  <a:cubicBezTo>
                    <a:pt x="20478" y="6999"/>
                    <a:pt x="20313" y="6980"/>
                    <a:pt x="20148" y="6980"/>
                  </a:cubicBezTo>
                  <a:cubicBezTo>
                    <a:pt x="19865" y="6980"/>
                    <a:pt x="19581" y="7036"/>
                    <a:pt x="19319" y="7145"/>
                  </a:cubicBezTo>
                  <a:cubicBezTo>
                    <a:pt x="19188" y="7134"/>
                    <a:pt x="19056" y="7129"/>
                    <a:pt x="18925" y="7129"/>
                  </a:cubicBezTo>
                  <a:cubicBezTo>
                    <a:pt x="17598" y="7129"/>
                    <a:pt x="16268" y="7681"/>
                    <a:pt x="15082" y="8332"/>
                  </a:cubicBezTo>
                  <a:cubicBezTo>
                    <a:pt x="14912" y="8426"/>
                    <a:pt x="14741" y="8523"/>
                    <a:pt x="14568" y="8616"/>
                  </a:cubicBezTo>
                  <a:cubicBezTo>
                    <a:pt x="14531" y="8602"/>
                    <a:pt x="14494" y="8577"/>
                    <a:pt x="14465" y="8551"/>
                  </a:cubicBezTo>
                  <a:cubicBezTo>
                    <a:pt x="14275" y="8392"/>
                    <a:pt x="14061" y="8142"/>
                    <a:pt x="14259" y="7924"/>
                  </a:cubicBezTo>
                  <a:cubicBezTo>
                    <a:pt x="14325" y="7852"/>
                    <a:pt x="14417" y="7806"/>
                    <a:pt x="14515" y="7793"/>
                  </a:cubicBezTo>
                  <a:cubicBezTo>
                    <a:pt x="14849" y="7745"/>
                    <a:pt x="15137" y="7492"/>
                    <a:pt x="15240" y="7173"/>
                  </a:cubicBezTo>
                  <a:cubicBezTo>
                    <a:pt x="15324" y="6909"/>
                    <a:pt x="15298" y="6587"/>
                    <a:pt x="15496" y="6392"/>
                  </a:cubicBezTo>
                  <a:cubicBezTo>
                    <a:pt x="15590" y="6300"/>
                    <a:pt x="15718" y="6254"/>
                    <a:pt x="15846" y="6226"/>
                  </a:cubicBezTo>
                  <a:cubicBezTo>
                    <a:pt x="16000" y="6191"/>
                    <a:pt x="16155" y="6177"/>
                    <a:pt x="16311" y="6177"/>
                  </a:cubicBezTo>
                  <a:cubicBezTo>
                    <a:pt x="16830" y="6177"/>
                    <a:pt x="17358" y="6332"/>
                    <a:pt x="17884" y="6373"/>
                  </a:cubicBezTo>
                  <a:cubicBezTo>
                    <a:pt x="17988" y="6381"/>
                    <a:pt x="18093" y="6385"/>
                    <a:pt x="18197" y="6385"/>
                  </a:cubicBezTo>
                  <a:cubicBezTo>
                    <a:pt x="18622" y="6385"/>
                    <a:pt x="19047" y="6321"/>
                    <a:pt x="19464" y="6239"/>
                  </a:cubicBezTo>
                  <a:cubicBezTo>
                    <a:pt x="20266" y="6083"/>
                    <a:pt x="21094" y="5835"/>
                    <a:pt x="21661" y="5247"/>
                  </a:cubicBezTo>
                  <a:cubicBezTo>
                    <a:pt x="21983" y="4912"/>
                    <a:pt x="22199" y="4489"/>
                    <a:pt x="22365" y="4054"/>
                  </a:cubicBezTo>
                  <a:cubicBezTo>
                    <a:pt x="22769" y="2996"/>
                    <a:pt x="22902" y="1829"/>
                    <a:pt x="22691" y="714"/>
                  </a:cubicBezTo>
                  <a:cubicBezTo>
                    <a:pt x="22668" y="592"/>
                    <a:pt x="22591" y="481"/>
                    <a:pt x="22477" y="430"/>
                  </a:cubicBezTo>
                  <a:cubicBezTo>
                    <a:pt x="22433" y="411"/>
                    <a:pt x="22392" y="402"/>
                    <a:pt x="22355" y="402"/>
                  </a:cubicBezTo>
                  <a:cubicBezTo>
                    <a:pt x="22224" y="402"/>
                    <a:pt x="22126" y="505"/>
                    <a:pt x="22045" y="602"/>
                  </a:cubicBezTo>
                  <a:cubicBezTo>
                    <a:pt x="21377" y="1411"/>
                    <a:pt x="20955" y="2390"/>
                    <a:pt x="20595" y="3376"/>
                  </a:cubicBezTo>
                  <a:cubicBezTo>
                    <a:pt x="20408" y="3888"/>
                    <a:pt x="20225" y="4423"/>
                    <a:pt x="19848" y="4816"/>
                  </a:cubicBezTo>
                  <a:cubicBezTo>
                    <a:pt x="19305" y="5380"/>
                    <a:pt x="18466" y="5542"/>
                    <a:pt x="17684" y="5545"/>
                  </a:cubicBezTo>
                  <a:cubicBezTo>
                    <a:pt x="17675" y="5545"/>
                    <a:pt x="17665" y="5545"/>
                    <a:pt x="17655" y="5545"/>
                  </a:cubicBezTo>
                  <a:cubicBezTo>
                    <a:pt x="17129" y="5545"/>
                    <a:pt x="16602" y="5490"/>
                    <a:pt x="16077" y="5490"/>
                  </a:cubicBezTo>
                  <a:cubicBezTo>
                    <a:pt x="15831" y="5490"/>
                    <a:pt x="15586" y="5502"/>
                    <a:pt x="15341" y="5538"/>
                  </a:cubicBezTo>
                  <a:cubicBezTo>
                    <a:pt x="15120" y="5570"/>
                    <a:pt x="14886" y="5632"/>
                    <a:pt x="14741" y="5800"/>
                  </a:cubicBezTo>
                  <a:cubicBezTo>
                    <a:pt x="14538" y="6036"/>
                    <a:pt x="14574" y="6386"/>
                    <a:pt x="14612" y="6694"/>
                  </a:cubicBezTo>
                  <a:cubicBezTo>
                    <a:pt x="14649" y="7003"/>
                    <a:pt x="14659" y="7363"/>
                    <a:pt x="14427" y="7570"/>
                  </a:cubicBezTo>
                  <a:cubicBezTo>
                    <a:pt x="14250" y="7727"/>
                    <a:pt x="13986" y="7744"/>
                    <a:pt x="13796" y="7882"/>
                  </a:cubicBezTo>
                  <a:cubicBezTo>
                    <a:pt x="13590" y="8032"/>
                    <a:pt x="13504" y="8328"/>
                    <a:pt x="13597" y="8566"/>
                  </a:cubicBezTo>
                  <a:cubicBezTo>
                    <a:pt x="13666" y="8736"/>
                    <a:pt x="13822" y="8864"/>
                    <a:pt x="14000" y="8911"/>
                  </a:cubicBezTo>
                  <a:cubicBezTo>
                    <a:pt x="13566" y="9119"/>
                    <a:pt x="13118" y="9279"/>
                    <a:pt x="12642" y="9321"/>
                  </a:cubicBezTo>
                  <a:cubicBezTo>
                    <a:pt x="12575" y="9328"/>
                    <a:pt x="12506" y="9331"/>
                    <a:pt x="12438" y="9331"/>
                  </a:cubicBezTo>
                  <a:cubicBezTo>
                    <a:pt x="12425" y="9331"/>
                    <a:pt x="12413" y="9330"/>
                    <a:pt x="12400" y="9330"/>
                  </a:cubicBezTo>
                  <a:cubicBezTo>
                    <a:pt x="12152" y="8908"/>
                    <a:pt x="12015" y="8421"/>
                    <a:pt x="12010" y="7930"/>
                  </a:cubicBezTo>
                  <a:cubicBezTo>
                    <a:pt x="12007" y="7650"/>
                    <a:pt x="12058" y="7346"/>
                    <a:pt x="12264" y="7158"/>
                  </a:cubicBezTo>
                  <a:cubicBezTo>
                    <a:pt x="12517" y="6927"/>
                    <a:pt x="12913" y="6946"/>
                    <a:pt x="13205" y="6766"/>
                  </a:cubicBezTo>
                  <a:cubicBezTo>
                    <a:pt x="13700" y="6458"/>
                    <a:pt x="13702" y="5722"/>
                    <a:pt x="14089" y="5285"/>
                  </a:cubicBezTo>
                  <a:cubicBezTo>
                    <a:pt x="14376" y="4959"/>
                    <a:pt x="14835" y="4849"/>
                    <a:pt x="15275" y="4849"/>
                  </a:cubicBezTo>
                  <a:cubicBezTo>
                    <a:pt x="15306" y="4849"/>
                    <a:pt x="15338" y="4849"/>
                    <a:pt x="15369" y="4851"/>
                  </a:cubicBezTo>
                  <a:cubicBezTo>
                    <a:pt x="15815" y="4866"/>
                    <a:pt x="16255" y="4969"/>
                    <a:pt x="16700" y="4969"/>
                  </a:cubicBezTo>
                  <a:cubicBezTo>
                    <a:pt x="16721" y="4969"/>
                    <a:pt x="16741" y="4969"/>
                    <a:pt x="16762" y="4969"/>
                  </a:cubicBezTo>
                  <a:cubicBezTo>
                    <a:pt x="17815" y="4946"/>
                    <a:pt x="18787" y="4275"/>
                    <a:pt x="19345" y="3381"/>
                  </a:cubicBezTo>
                  <a:cubicBezTo>
                    <a:pt x="19902" y="2487"/>
                    <a:pt x="20084" y="1399"/>
                    <a:pt x="20041" y="347"/>
                  </a:cubicBezTo>
                  <a:cubicBezTo>
                    <a:pt x="20038" y="266"/>
                    <a:pt x="20033" y="181"/>
                    <a:pt x="19988" y="114"/>
                  </a:cubicBezTo>
                  <a:cubicBezTo>
                    <a:pt x="19938" y="37"/>
                    <a:pt x="19846" y="1"/>
                    <a:pt x="197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5"/>
            <p:cNvSpPr/>
            <p:nvPr/>
          </p:nvSpPr>
          <p:spPr>
            <a:xfrm>
              <a:off x="2306575" y="2220650"/>
              <a:ext cx="82525" cy="173750"/>
            </a:xfrm>
            <a:custGeom>
              <a:avLst/>
              <a:gdLst/>
              <a:ahLst/>
              <a:cxnLst/>
              <a:rect l="l" t="t" r="r" b="b"/>
              <a:pathLst>
                <a:path w="3301" h="6950" extrusionOk="0">
                  <a:moveTo>
                    <a:pt x="715" y="0"/>
                  </a:moveTo>
                  <a:cubicBezTo>
                    <a:pt x="504" y="0"/>
                    <a:pt x="585" y="522"/>
                    <a:pt x="541" y="688"/>
                  </a:cubicBezTo>
                  <a:cubicBezTo>
                    <a:pt x="450" y="1023"/>
                    <a:pt x="219" y="1305"/>
                    <a:pt x="124" y="1639"/>
                  </a:cubicBezTo>
                  <a:cubicBezTo>
                    <a:pt x="1" y="2072"/>
                    <a:pt x="121" y="2538"/>
                    <a:pt x="304" y="2951"/>
                  </a:cubicBezTo>
                  <a:cubicBezTo>
                    <a:pt x="594" y="3607"/>
                    <a:pt x="1035" y="4185"/>
                    <a:pt x="1498" y="4734"/>
                  </a:cubicBezTo>
                  <a:cubicBezTo>
                    <a:pt x="1694" y="4966"/>
                    <a:pt x="1898" y="5196"/>
                    <a:pt x="2054" y="5458"/>
                  </a:cubicBezTo>
                  <a:cubicBezTo>
                    <a:pt x="2211" y="5720"/>
                    <a:pt x="2320" y="6018"/>
                    <a:pt x="2309" y="6322"/>
                  </a:cubicBezTo>
                  <a:cubicBezTo>
                    <a:pt x="2304" y="6455"/>
                    <a:pt x="2278" y="6592"/>
                    <a:pt x="2310" y="6720"/>
                  </a:cubicBezTo>
                  <a:cubicBezTo>
                    <a:pt x="2339" y="6838"/>
                    <a:pt x="2442" y="6949"/>
                    <a:pt x="2560" y="6949"/>
                  </a:cubicBezTo>
                  <a:cubicBezTo>
                    <a:pt x="2570" y="6949"/>
                    <a:pt x="2581" y="6948"/>
                    <a:pt x="2593" y="6946"/>
                  </a:cubicBezTo>
                  <a:cubicBezTo>
                    <a:pt x="2761" y="6913"/>
                    <a:pt x="2799" y="6698"/>
                    <a:pt x="2830" y="6530"/>
                  </a:cubicBezTo>
                  <a:cubicBezTo>
                    <a:pt x="2879" y="6268"/>
                    <a:pt x="2996" y="6022"/>
                    <a:pt x="3071" y="5766"/>
                  </a:cubicBezTo>
                  <a:cubicBezTo>
                    <a:pt x="3301" y="4991"/>
                    <a:pt x="3117" y="4106"/>
                    <a:pt x="2598" y="3485"/>
                  </a:cubicBezTo>
                  <a:cubicBezTo>
                    <a:pt x="2342" y="3180"/>
                    <a:pt x="2018" y="2940"/>
                    <a:pt x="1730" y="2666"/>
                  </a:cubicBezTo>
                  <a:cubicBezTo>
                    <a:pt x="1443" y="2390"/>
                    <a:pt x="1184" y="2060"/>
                    <a:pt x="1114" y="1667"/>
                  </a:cubicBezTo>
                  <a:cubicBezTo>
                    <a:pt x="1059" y="1352"/>
                    <a:pt x="1131" y="1029"/>
                    <a:pt x="1114" y="709"/>
                  </a:cubicBezTo>
                  <a:cubicBezTo>
                    <a:pt x="1102" y="497"/>
                    <a:pt x="1014" y="110"/>
                    <a:pt x="787" y="16"/>
                  </a:cubicBezTo>
                  <a:cubicBezTo>
                    <a:pt x="760" y="5"/>
                    <a:pt x="736" y="0"/>
                    <a:pt x="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5"/>
            <p:cNvSpPr/>
            <p:nvPr/>
          </p:nvSpPr>
          <p:spPr>
            <a:xfrm>
              <a:off x="2342875" y="2221375"/>
              <a:ext cx="132550" cy="177675"/>
            </a:xfrm>
            <a:custGeom>
              <a:avLst/>
              <a:gdLst/>
              <a:ahLst/>
              <a:cxnLst/>
              <a:rect l="l" t="t" r="r" b="b"/>
              <a:pathLst>
                <a:path w="5302" h="7107" extrusionOk="0">
                  <a:moveTo>
                    <a:pt x="417" y="0"/>
                  </a:moveTo>
                  <a:cubicBezTo>
                    <a:pt x="321" y="0"/>
                    <a:pt x="233" y="69"/>
                    <a:pt x="162" y="253"/>
                  </a:cubicBezTo>
                  <a:cubicBezTo>
                    <a:pt x="1" y="670"/>
                    <a:pt x="308" y="1308"/>
                    <a:pt x="591" y="1610"/>
                  </a:cubicBezTo>
                  <a:cubicBezTo>
                    <a:pt x="1165" y="2222"/>
                    <a:pt x="2169" y="2234"/>
                    <a:pt x="2779" y="2812"/>
                  </a:cubicBezTo>
                  <a:cubicBezTo>
                    <a:pt x="3041" y="3059"/>
                    <a:pt x="3206" y="3393"/>
                    <a:pt x="3322" y="3734"/>
                  </a:cubicBezTo>
                  <a:cubicBezTo>
                    <a:pt x="3444" y="4092"/>
                    <a:pt x="3520" y="4467"/>
                    <a:pt x="3513" y="4843"/>
                  </a:cubicBezTo>
                  <a:cubicBezTo>
                    <a:pt x="3502" y="5525"/>
                    <a:pt x="3228" y="6191"/>
                    <a:pt x="3287" y="6869"/>
                  </a:cubicBezTo>
                  <a:cubicBezTo>
                    <a:pt x="3293" y="6934"/>
                    <a:pt x="3304" y="7003"/>
                    <a:pt x="3346" y="7051"/>
                  </a:cubicBezTo>
                  <a:cubicBezTo>
                    <a:pt x="3381" y="7090"/>
                    <a:pt x="3428" y="7106"/>
                    <a:pt x="3478" y="7106"/>
                  </a:cubicBezTo>
                  <a:cubicBezTo>
                    <a:pt x="3569" y="7106"/>
                    <a:pt x="3671" y="7053"/>
                    <a:pt x="3740" y="6987"/>
                  </a:cubicBezTo>
                  <a:cubicBezTo>
                    <a:pt x="3998" y="6739"/>
                    <a:pt x="4090" y="6365"/>
                    <a:pt x="4122" y="6010"/>
                  </a:cubicBezTo>
                  <a:cubicBezTo>
                    <a:pt x="4155" y="5654"/>
                    <a:pt x="4139" y="5289"/>
                    <a:pt x="4234" y="4945"/>
                  </a:cubicBezTo>
                  <a:cubicBezTo>
                    <a:pt x="4382" y="4404"/>
                    <a:pt x="4780" y="3970"/>
                    <a:pt x="5023" y="3465"/>
                  </a:cubicBezTo>
                  <a:cubicBezTo>
                    <a:pt x="5172" y="3154"/>
                    <a:pt x="5262" y="2815"/>
                    <a:pt x="5286" y="2470"/>
                  </a:cubicBezTo>
                  <a:cubicBezTo>
                    <a:pt x="5302" y="2247"/>
                    <a:pt x="5288" y="2017"/>
                    <a:pt x="5196" y="1813"/>
                  </a:cubicBezTo>
                  <a:cubicBezTo>
                    <a:pt x="5024" y="1434"/>
                    <a:pt x="4608" y="1221"/>
                    <a:pt x="4199" y="1148"/>
                  </a:cubicBezTo>
                  <a:cubicBezTo>
                    <a:pt x="3791" y="1073"/>
                    <a:pt x="3370" y="1111"/>
                    <a:pt x="2955" y="1080"/>
                  </a:cubicBezTo>
                  <a:cubicBezTo>
                    <a:pt x="2557" y="1050"/>
                    <a:pt x="2164" y="958"/>
                    <a:pt x="1774" y="866"/>
                  </a:cubicBezTo>
                  <a:cubicBezTo>
                    <a:pt x="1524" y="808"/>
                    <a:pt x="1259" y="742"/>
                    <a:pt x="1075" y="562"/>
                  </a:cubicBezTo>
                  <a:cubicBezTo>
                    <a:pt x="924" y="415"/>
                    <a:pt x="650"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5"/>
            <p:cNvSpPr/>
            <p:nvPr/>
          </p:nvSpPr>
          <p:spPr>
            <a:xfrm>
              <a:off x="1898650" y="2217650"/>
              <a:ext cx="123850" cy="100175"/>
            </a:xfrm>
            <a:custGeom>
              <a:avLst/>
              <a:gdLst/>
              <a:ahLst/>
              <a:cxnLst/>
              <a:rect l="l" t="t" r="r" b="b"/>
              <a:pathLst>
                <a:path w="4954" h="4007" extrusionOk="0">
                  <a:moveTo>
                    <a:pt x="4681" y="1"/>
                  </a:moveTo>
                  <a:cubicBezTo>
                    <a:pt x="4497" y="1"/>
                    <a:pt x="4307" y="376"/>
                    <a:pt x="4224" y="500"/>
                  </a:cubicBezTo>
                  <a:cubicBezTo>
                    <a:pt x="3981" y="866"/>
                    <a:pt x="3740" y="1231"/>
                    <a:pt x="3498" y="1597"/>
                  </a:cubicBezTo>
                  <a:cubicBezTo>
                    <a:pt x="3372" y="1787"/>
                    <a:pt x="3246" y="1980"/>
                    <a:pt x="3081" y="2138"/>
                  </a:cubicBezTo>
                  <a:cubicBezTo>
                    <a:pt x="2917" y="2298"/>
                    <a:pt x="2709" y="2421"/>
                    <a:pt x="2483" y="2447"/>
                  </a:cubicBezTo>
                  <a:cubicBezTo>
                    <a:pt x="2452" y="2450"/>
                    <a:pt x="2421" y="2452"/>
                    <a:pt x="2391" y="2452"/>
                  </a:cubicBezTo>
                  <a:cubicBezTo>
                    <a:pt x="1948" y="2452"/>
                    <a:pt x="1535" y="2112"/>
                    <a:pt x="1090" y="2112"/>
                  </a:cubicBezTo>
                  <a:cubicBezTo>
                    <a:pt x="1063" y="2112"/>
                    <a:pt x="1035" y="2113"/>
                    <a:pt x="1008" y="2116"/>
                  </a:cubicBezTo>
                  <a:cubicBezTo>
                    <a:pt x="635" y="2152"/>
                    <a:pt x="334" y="2450"/>
                    <a:pt x="162" y="2783"/>
                  </a:cubicBezTo>
                  <a:cubicBezTo>
                    <a:pt x="67" y="2968"/>
                    <a:pt x="0" y="3172"/>
                    <a:pt x="10" y="3379"/>
                  </a:cubicBezTo>
                  <a:cubicBezTo>
                    <a:pt x="11" y="3413"/>
                    <a:pt x="17" y="3450"/>
                    <a:pt x="41" y="3472"/>
                  </a:cubicBezTo>
                  <a:cubicBezTo>
                    <a:pt x="65" y="3495"/>
                    <a:pt x="98" y="3500"/>
                    <a:pt x="129" y="3502"/>
                  </a:cubicBezTo>
                  <a:cubicBezTo>
                    <a:pt x="174" y="3507"/>
                    <a:pt x="220" y="3510"/>
                    <a:pt x="266" y="3510"/>
                  </a:cubicBezTo>
                  <a:cubicBezTo>
                    <a:pt x="331" y="3510"/>
                    <a:pt x="396" y="3503"/>
                    <a:pt x="457" y="3485"/>
                  </a:cubicBezTo>
                  <a:cubicBezTo>
                    <a:pt x="602" y="3439"/>
                    <a:pt x="719" y="3332"/>
                    <a:pt x="854" y="3264"/>
                  </a:cubicBezTo>
                  <a:cubicBezTo>
                    <a:pt x="977" y="3201"/>
                    <a:pt x="1113" y="3173"/>
                    <a:pt x="1251" y="3173"/>
                  </a:cubicBezTo>
                  <a:cubicBezTo>
                    <a:pt x="1377" y="3173"/>
                    <a:pt x="1505" y="3197"/>
                    <a:pt x="1624" y="3241"/>
                  </a:cubicBezTo>
                  <a:cubicBezTo>
                    <a:pt x="1871" y="3334"/>
                    <a:pt x="2082" y="3505"/>
                    <a:pt x="2259" y="3703"/>
                  </a:cubicBezTo>
                  <a:cubicBezTo>
                    <a:pt x="2357" y="3812"/>
                    <a:pt x="2451" y="3934"/>
                    <a:pt x="2589" y="3983"/>
                  </a:cubicBezTo>
                  <a:cubicBezTo>
                    <a:pt x="2641" y="4001"/>
                    <a:pt x="2696" y="4007"/>
                    <a:pt x="2751" y="4007"/>
                  </a:cubicBezTo>
                  <a:cubicBezTo>
                    <a:pt x="2770" y="4007"/>
                    <a:pt x="2789" y="4006"/>
                    <a:pt x="2809" y="4005"/>
                  </a:cubicBezTo>
                  <a:cubicBezTo>
                    <a:pt x="3001" y="3990"/>
                    <a:pt x="3190" y="3925"/>
                    <a:pt x="3349" y="3815"/>
                  </a:cubicBezTo>
                  <a:cubicBezTo>
                    <a:pt x="3574" y="3657"/>
                    <a:pt x="3732" y="3423"/>
                    <a:pt x="3865" y="3184"/>
                  </a:cubicBezTo>
                  <a:cubicBezTo>
                    <a:pt x="4026" y="2899"/>
                    <a:pt x="4162" y="2599"/>
                    <a:pt x="4280" y="2293"/>
                  </a:cubicBezTo>
                  <a:cubicBezTo>
                    <a:pt x="4490" y="1749"/>
                    <a:pt x="4641" y="1184"/>
                    <a:pt x="4783" y="618"/>
                  </a:cubicBezTo>
                  <a:cubicBezTo>
                    <a:pt x="4826" y="440"/>
                    <a:pt x="4954" y="181"/>
                    <a:pt x="4772" y="35"/>
                  </a:cubicBezTo>
                  <a:cubicBezTo>
                    <a:pt x="4742" y="11"/>
                    <a:pt x="4712" y="1"/>
                    <a:pt x="4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5"/>
            <p:cNvSpPr/>
            <p:nvPr/>
          </p:nvSpPr>
          <p:spPr>
            <a:xfrm>
              <a:off x="1894175" y="2684575"/>
              <a:ext cx="162400" cy="135975"/>
            </a:xfrm>
            <a:custGeom>
              <a:avLst/>
              <a:gdLst/>
              <a:ahLst/>
              <a:cxnLst/>
              <a:rect l="l" t="t" r="r" b="b"/>
              <a:pathLst>
                <a:path w="6496" h="5439" extrusionOk="0">
                  <a:moveTo>
                    <a:pt x="6129" y="0"/>
                  </a:moveTo>
                  <a:cubicBezTo>
                    <a:pt x="6107" y="0"/>
                    <a:pt x="6085" y="2"/>
                    <a:pt x="6064" y="5"/>
                  </a:cubicBezTo>
                  <a:cubicBezTo>
                    <a:pt x="5811" y="45"/>
                    <a:pt x="5713" y="216"/>
                    <a:pt x="5548" y="379"/>
                  </a:cubicBezTo>
                  <a:cubicBezTo>
                    <a:pt x="5382" y="544"/>
                    <a:pt x="5195" y="687"/>
                    <a:pt x="5000" y="814"/>
                  </a:cubicBezTo>
                  <a:cubicBezTo>
                    <a:pt x="4607" y="1071"/>
                    <a:pt x="4176" y="1261"/>
                    <a:pt x="3744" y="1443"/>
                  </a:cubicBezTo>
                  <a:cubicBezTo>
                    <a:pt x="3376" y="1598"/>
                    <a:pt x="3001" y="1751"/>
                    <a:pt x="2605" y="1793"/>
                  </a:cubicBezTo>
                  <a:cubicBezTo>
                    <a:pt x="2494" y="1806"/>
                    <a:pt x="2380" y="1809"/>
                    <a:pt x="2266" y="1809"/>
                  </a:cubicBezTo>
                  <a:cubicBezTo>
                    <a:pt x="2092" y="1809"/>
                    <a:pt x="1916" y="1801"/>
                    <a:pt x="1743" y="1801"/>
                  </a:cubicBezTo>
                  <a:cubicBezTo>
                    <a:pt x="1433" y="1801"/>
                    <a:pt x="1132" y="1829"/>
                    <a:pt x="868" y="1984"/>
                  </a:cubicBezTo>
                  <a:cubicBezTo>
                    <a:pt x="605" y="2138"/>
                    <a:pt x="416" y="2404"/>
                    <a:pt x="318" y="2693"/>
                  </a:cubicBezTo>
                  <a:cubicBezTo>
                    <a:pt x="219" y="2982"/>
                    <a:pt x="201" y="3294"/>
                    <a:pt x="221" y="3599"/>
                  </a:cubicBezTo>
                  <a:cubicBezTo>
                    <a:pt x="248" y="4015"/>
                    <a:pt x="339" y="4449"/>
                    <a:pt x="182" y="4834"/>
                  </a:cubicBezTo>
                  <a:cubicBezTo>
                    <a:pt x="115" y="4999"/>
                    <a:pt x="0" y="5168"/>
                    <a:pt x="46" y="5341"/>
                  </a:cubicBezTo>
                  <a:cubicBezTo>
                    <a:pt x="55" y="5368"/>
                    <a:pt x="66" y="5393"/>
                    <a:pt x="88" y="5411"/>
                  </a:cubicBezTo>
                  <a:cubicBezTo>
                    <a:pt x="107" y="5426"/>
                    <a:pt x="133" y="5431"/>
                    <a:pt x="157" y="5436"/>
                  </a:cubicBezTo>
                  <a:cubicBezTo>
                    <a:pt x="173" y="5437"/>
                    <a:pt x="188" y="5438"/>
                    <a:pt x="203" y="5438"/>
                  </a:cubicBezTo>
                  <a:cubicBezTo>
                    <a:pt x="395" y="5438"/>
                    <a:pt x="568" y="5293"/>
                    <a:pt x="663" y="5122"/>
                  </a:cubicBezTo>
                  <a:cubicBezTo>
                    <a:pt x="766" y="4938"/>
                    <a:pt x="804" y="4726"/>
                    <a:pt x="871" y="4526"/>
                  </a:cubicBezTo>
                  <a:cubicBezTo>
                    <a:pt x="936" y="4327"/>
                    <a:pt x="1048" y="4124"/>
                    <a:pt x="1241" y="4036"/>
                  </a:cubicBezTo>
                  <a:cubicBezTo>
                    <a:pt x="1317" y="4000"/>
                    <a:pt x="1399" y="3986"/>
                    <a:pt x="1481" y="3986"/>
                  </a:cubicBezTo>
                  <a:cubicBezTo>
                    <a:pt x="1646" y="3986"/>
                    <a:pt x="1818" y="4041"/>
                    <a:pt x="1978" y="4093"/>
                  </a:cubicBezTo>
                  <a:cubicBezTo>
                    <a:pt x="2387" y="4227"/>
                    <a:pt x="2825" y="4335"/>
                    <a:pt x="3251" y="4335"/>
                  </a:cubicBezTo>
                  <a:cubicBezTo>
                    <a:pt x="3514" y="4335"/>
                    <a:pt x="3772" y="4294"/>
                    <a:pt x="4017" y="4193"/>
                  </a:cubicBezTo>
                  <a:cubicBezTo>
                    <a:pt x="4727" y="3902"/>
                    <a:pt x="5159" y="3168"/>
                    <a:pt x="5375" y="2433"/>
                  </a:cubicBezTo>
                  <a:cubicBezTo>
                    <a:pt x="5537" y="1881"/>
                    <a:pt x="5627" y="1264"/>
                    <a:pt x="6041" y="865"/>
                  </a:cubicBezTo>
                  <a:cubicBezTo>
                    <a:pt x="6148" y="763"/>
                    <a:pt x="6273" y="677"/>
                    <a:pt x="6362" y="558"/>
                  </a:cubicBezTo>
                  <a:cubicBezTo>
                    <a:pt x="6451" y="440"/>
                    <a:pt x="6495" y="270"/>
                    <a:pt x="6418" y="143"/>
                  </a:cubicBezTo>
                  <a:cubicBezTo>
                    <a:pt x="6360" y="47"/>
                    <a:pt x="6244" y="0"/>
                    <a:pt x="6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5"/>
            <p:cNvSpPr/>
            <p:nvPr/>
          </p:nvSpPr>
          <p:spPr>
            <a:xfrm>
              <a:off x="1891375" y="2572875"/>
              <a:ext cx="112575" cy="72425"/>
            </a:xfrm>
            <a:custGeom>
              <a:avLst/>
              <a:gdLst/>
              <a:ahLst/>
              <a:cxnLst/>
              <a:rect l="l" t="t" r="r" b="b"/>
              <a:pathLst>
                <a:path w="4503" h="2897" extrusionOk="0">
                  <a:moveTo>
                    <a:pt x="922" y="1"/>
                  </a:moveTo>
                  <a:cubicBezTo>
                    <a:pt x="892" y="1"/>
                    <a:pt x="861" y="4"/>
                    <a:pt x="831" y="12"/>
                  </a:cubicBezTo>
                  <a:cubicBezTo>
                    <a:pt x="662" y="56"/>
                    <a:pt x="548" y="213"/>
                    <a:pt x="482" y="375"/>
                  </a:cubicBezTo>
                  <a:cubicBezTo>
                    <a:pt x="354" y="690"/>
                    <a:pt x="359" y="1056"/>
                    <a:pt x="189" y="1353"/>
                  </a:cubicBezTo>
                  <a:cubicBezTo>
                    <a:pt x="94" y="1522"/>
                    <a:pt x="0" y="1579"/>
                    <a:pt x="54" y="1800"/>
                  </a:cubicBezTo>
                  <a:cubicBezTo>
                    <a:pt x="81" y="1924"/>
                    <a:pt x="135" y="2056"/>
                    <a:pt x="248" y="2113"/>
                  </a:cubicBezTo>
                  <a:cubicBezTo>
                    <a:pt x="288" y="2132"/>
                    <a:pt x="330" y="2140"/>
                    <a:pt x="374" y="2140"/>
                  </a:cubicBezTo>
                  <a:cubicBezTo>
                    <a:pt x="472" y="2140"/>
                    <a:pt x="575" y="2099"/>
                    <a:pt x="667" y="2058"/>
                  </a:cubicBezTo>
                  <a:cubicBezTo>
                    <a:pt x="819" y="1991"/>
                    <a:pt x="973" y="1927"/>
                    <a:pt x="1137" y="1899"/>
                  </a:cubicBezTo>
                  <a:cubicBezTo>
                    <a:pt x="1186" y="1891"/>
                    <a:pt x="1236" y="1886"/>
                    <a:pt x="1287" y="1886"/>
                  </a:cubicBezTo>
                  <a:cubicBezTo>
                    <a:pt x="1403" y="1886"/>
                    <a:pt x="1520" y="1910"/>
                    <a:pt x="1620" y="1966"/>
                  </a:cubicBezTo>
                  <a:cubicBezTo>
                    <a:pt x="1964" y="2160"/>
                    <a:pt x="2036" y="2674"/>
                    <a:pt x="2393" y="2843"/>
                  </a:cubicBezTo>
                  <a:cubicBezTo>
                    <a:pt x="2470" y="2880"/>
                    <a:pt x="2555" y="2896"/>
                    <a:pt x="2641" y="2896"/>
                  </a:cubicBezTo>
                  <a:cubicBezTo>
                    <a:pt x="2745" y="2896"/>
                    <a:pt x="2851" y="2873"/>
                    <a:pt x="2947" y="2834"/>
                  </a:cubicBezTo>
                  <a:cubicBezTo>
                    <a:pt x="3122" y="2764"/>
                    <a:pt x="3276" y="2646"/>
                    <a:pt x="3427" y="2530"/>
                  </a:cubicBezTo>
                  <a:cubicBezTo>
                    <a:pt x="3635" y="2370"/>
                    <a:pt x="3843" y="2210"/>
                    <a:pt x="4051" y="2050"/>
                  </a:cubicBezTo>
                  <a:cubicBezTo>
                    <a:pt x="4160" y="1966"/>
                    <a:pt x="4271" y="1880"/>
                    <a:pt x="4357" y="1772"/>
                  </a:cubicBezTo>
                  <a:cubicBezTo>
                    <a:pt x="4442" y="1665"/>
                    <a:pt x="4503" y="1528"/>
                    <a:pt x="4492" y="1390"/>
                  </a:cubicBezTo>
                  <a:cubicBezTo>
                    <a:pt x="4490" y="1364"/>
                    <a:pt x="4484" y="1337"/>
                    <a:pt x="4467" y="1318"/>
                  </a:cubicBezTo>
                  <a:cubicBezTo>
                    <a:pt x="4448" y="1301"/>
                    <a:pt x="4421" y="1297"/>
                    <a:pt x="4395" y="1297"/>
                  </a:cubicBezTo>
                  <a:cubicBezTo>
                    <a:pt x="4387" y="1297"/>
                    <a:pt x="4380" y="1297"/>
                    <a:pt x="4372" y="1298"/>
                  </a:cubicBezTo>
                  <a:cubicBezTo>
                    <a:pt x="4059" y="1326"/>
                    <a:pt x="3788" y="1517"/>
                    <a:pt x="3518" y="1678"/>
                  </a:cubicBezTo>
                  <a:cubicBezTo>
                    <a:pt x="3300" y="1809"/>
                    <a:pt x="3052" y="1928"/>
                    <a:pt x="2804" y="1928"/>
                  </a:cubicBezTo>
                  <a:cubicBezTo>
                    <a:pt x="2745" y="1928"/>
                    <a:pt x="2686" y="1922"/>
                    <a:pt x="2628" y="1907"/>
                  </a:cubicBezTo>
                  <a:cubicBezTo>
                    <a:pt x="2342" y="1835"/>
                    <a:pt x="2136" y="1584"/>
                    <a:pt x="2002" y="1322"/>
                  </a:cubicBezTo>
                  <a:cubicBezTo>
                    <a:pt x="1869" y="1060"/>
                    <a:pt x="1785" y="773"/>
                    <a:pt x="1631" y="522"/>
                  </a:cubicBezTo>
                  <a:cubicBezTo>
                    <a:pt x="1538" y="370"/>
                    <a:pt x="1415" y="231"/>
                    <a:pt x="1267" y="126"/>
                  </a:cubicBezTo>
                  <a:cubicBezTo>
                    <a:pt x="1166" y="56"/>
                    <a:pt x="1044" y="1"/>
                    <a:pt x="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5"/>
            <p:cNvSpPr/>
            <p:nvPr/>
          </p:nvSpPr>
          <p:spPr>
            <a:xfrm>
              <a:off x="1968850" y="2703775"/>
              <a:ext cx="319800" cy="117225"/>
            </a:xfrm>
            <a:custGeom>
              <a:avLst/>
              <a:gdLst/>
              <a:ahLst/>
              <a:cxnLst/>
              <a:rect l="l" t="t" r="r" b="b"/>
              <a:pathLst>
                <a:path w="12792" h="4689" fill="none" extrusionOk="0">
                  <a:moveTo>
                    <a:pt x="1" y="4498"/>
                  </a:moveTo>
                  <a:cubicBezTo>
                    <a:pt x="1540" y="4688"/>
                    <a:pt x="3066" y="3843"/>
                    <a:pt x="4081" y="2668"/>
                  </a:cubicBezTo>
                  <a:cubicBezTo>
                    <a:pt x="4458" y="2230"/>
                    <a:pt x="4805" y="1726"/>
                    <a:pt x="5334" y="1491"/>
                  </a:cubicBezTo>
                  <a:cubicBezTo>
                    <a:pt x="5769" y="1298"/>
                    <a:pt x="6271" y="1318"/>
                    <a:pt x="6735" y="1414"/>
                  </a:cubicBezTo>
                  <a:cubicBezTo>
                    <a:pt x="7202" y="1508"/>
                    <a:pt x="7652" y="1675"/>
                    <a:pt x="8118" y="1764"/>
                  </a:cubicBezTo>
                  <a:cubicBezTo>
                    <a:pt x="8580" y="1853"/>
                    <a:pt x="9053" y="1868"/>
                    <a:pt x="9523" y="1856"/>
                  </a:cubicBezTo>
                  <a:cubicBezTo>
                    <a:pt x="10126" y="1839"/>
                    <a:pt x="10739" y="1776"/>
                    <a:pt x="11291" y="1533"/>
                  </a:cubicBezTo>
                  <a:cubicBezTo>
                    <a:pt x="11961" y="1238"/>
                    <a:pt x="12510" y="678"/>
                    <a:pt x="12791"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5"/>
            <p:cNvSpPr/>
            <p:nvPr/>
          </p:nvSpPr>
          <p:spPr>
            <a:xfrm>
              <a:off x="2197700" y="2470750"/>
              <a:ext cx="174050" cy="135450"/>
            </a:xfrm>
            <a:custGeom>
              <a:avLst/>
              <a:gdLst/>
              <a:ahLst/>
              <a:cxnLst/>
              <a:rect l="l" t="t" r="r" b="b"/>
              <a:pathLst>
                <a:path w="6962" h="5418" fill="none" extrusionOk="0">
                  <a:moveTo>
                    <a:pt x="19" y="5418"/>
                  </a:moveTo>
                  <a:cubicBezTo>
                    <a:pt x="0" y="5064"/>
                    <a:pt x="58" y="4707"/>
                    <a:pt x="188" y="4378"/>
                  </a:cubicBezTo>
                  <a:cubicBezTo>
                    <a:pt x="222" y="4290"/>
                    <a:pt x="262" y="4203"/>
                    <a:pt x="329" y="4137"/>
                  </a:cubicBezTo>
                  <a:cubicBezTo>
                    <a:pt x="395" y="4071"/>
                    <a:pt x="481" y="4031"/>
                    <a:pt x="556" y="3978"/>
                  </a:cubicBezTo>
                  <a:cubicBezTo>
                    <a:pt x="900" y="3740"/>
                    <a:pt x="1003" y="3286"/>
                    <a:pt x="1062" y="2873"/>
                  </a:cubicBezTo>
                  <a:cubicBezTo>
                    <a:pt x="1120" y="2459"/>
                    <a:pt x="1172" y="2011"/>
                    <a:pt x="1463" y="1712"/>
                  </a:cubicBezTo>
                  <a:cubicBezTo>
                    <a:pt x="1722" y="1445"/>
                    <a:pt x="2115" y="1358"/>
                    <a:pt x="2486" y="1328"/>
                  </a:cubicBezTo>
                  <a:cubicBezTo>
                    <a:pt x="3339" y="1261"/>
                    <a:pt x="4210" y="1415"/>
                    <a:pt x="5046" y="1234"/>
                  </a:cubicBezTo>
                  <a:cubicBezTo>
                    <a:pt x="5805" y="1069"/>
                    <a:pt x="6498" y="623"/>
                    <a:pt x="6962"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5"/>
            <p:cNvSpPr/>
            <p:nvPr/>
          </p:nvSpPr>
          <p:spPr>
            <a:xfrm>
              <a:off x="2286075" y="2491850"/>
              <a:ext cx="156100" cy="59700"/>
            </a:xfrm>
            <a:custGeom>
              <a:avLst/>
              <a:gdLst/>
              <a:ahLst/>
              <a:cxnLst/>
              <a:rect l="l" t="t" r="r" b="b"/>
              <a:pathLst>
                <a:path w="6244" h="2388" fill="none" extrusionOk="0">
                  <a:moveTo>
                    <a:pt x="1" y="2388"/>
                  </a:moveTo>
                  <a:cubicBezTo>
                    <a:pt x="22" y="2237"/>
                    <a:pt x="201" y="2173"/>
                    <a:pt x="351" y="2152"/>
                  </a:cubicBezTo>
                  <a:cubicBezTo>
                    <a:pt x="1017" y="2062"/>
                    <a:pt x="1687" y="2238"/>
                    <a:pt x="2359" y="2271"/>
                  </a:cubicBezTo>
                  <a:cubicBezTo>
                    <a:pt x="3216" y="2312"/>
                    <a:pt x="4084" y="2113"/>
                    <a:pt x="4837" y="1702"/>
                  </a:cubicBezTo>
                  <a:cubicBezTo>
                    <a:pt x="5091" y="1566"/>
                    <a:pt x="5333" y="1402"/>
                    <a:pt x="5535" y="1197"/>
                  </a:cubicBezTo>
                  <a:cubicBezTo>
                    <a:pt x="5863" y="865"/>
                    <a:pt x="6074" y="436"/>
                    <a:pt x="6244"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5"/>
            <p:cNvSpPr/>
            <p:nvPr/>
          </p:nvSpPr>
          <p:spPr>
            <a:xfrm>
              <a:off x="2356125" y="2239925"/>
              <a:ext cx="87725" cy="147200"/>
            </a:xfrm>
            <a:custGeom>
              <a:avLst/>
              <a:gdLst/>
              <a:ahLst/>
              <a:cxnLst/>
              <a:rect l="l" t="t" r="r" b="b"/>
              <a:pathLst>
                <a:path w="3509" h="5888" fill="none" extrusionOk="0">
                  <a:moveTo>
                    <a:pt x="0" y="1"/>
                  </a:moveTo>
                  <a:cubicBezTo>
                    <a:pt x="152" y="400"/>
                    <a:pt x="521" y="677"/>
                    <a:pt x="910" y="850"/>
                  </a:cubicBezTo>
                  <a:cubicBezTo>
                    <a:pt x="1299" y="1023"/>
                    <a:pt x="1719" y="1115"/>
                    <a:pt x="2116" y="1269"/>
                  </a:cubicBezTo>
                  <a:cubicBezTo>
                    <a:pt x="2513" y="1423"/>
                    <a:pt x="2902" y="1660"/>
                    <a:pt x="3109" y="2031"/>
                  </a:cubicBezTo>
                  <a:cubicBezTo>
                    <a:pt x="3204" y="2200"/>
                    <a:pt x="3257" y="2390"/>
                    <a:pt x="3294" y="2581"/>
                  </a:cubicBezTo>
                  <a:cubicBezTo>
                    <a:pt x="3509" y="3676"/>
                    <a:pt x="3256" y="4801"/>
                    <a:pt x="3003" y="5887"/>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5"/>
            <p:cNvSpPr/>
            <p:nvPr/>
          </p:nvSpPr>
          <p:spPr>
            <a:xfrm>
              <a:off x="1907025" y="2711750"/>
              <a:ext cx="121775" cy="73925"/>
            </a:xfrm>
            <a:custGeom>
              <a:avLst/>
              <a:gdLst/>
              <a:ahLst/>
              <a:cxnLst/>
              <a:rect l="l" t="t" r="r" b="b"/>
              <a:pathLst>
                <a:path w="4871" h="2957" fill="none" extrusionOk="0">
                  <a:moveTo>
                    <a:pt x="68" y="2956"/>
                  </a:moveTo>
                  <a:cubicBezTo>
                    <a:pt x="29" y="2488"/>
                    <a:pt x="0" y="1974"/>
                    <a:pt x="278" y="1594"/>
                  </a:cubicBezTo>
                  <a:cubicBezTo>
                    <a:pt x="492" y="1300"/>
                    <a:pt x="855" y="1147"/>
                    <a:pt x="1215" y="1086"/>
                  </a:cubicBezTo>
                  <a:cubicBezTo>
                    <a:pt x="1572" y="1024"/>
                    <a:pt x="1940" y="1040"/>
                    <a:pt x="2304" y="1011"/>
                  </a:cubicBezTo>
                  <a:cubicBezTo>
                    <a:pt x="3234" y="938"/>
                    <a:pt x="4129" y="566"/>
                    <a:pt x="4870"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5"/>
            <p:cNvSpPr/>
            <p:nvPr/>
          </p:nvSpPr>
          <p:spPr>
            <a:xfrm>
              <a:off x="1898100" y="2583725"/>
              <a:ext cx="66200" cy="46675"/>
            </a:xfrm>
            <a:custGeom>
              <a:avLst/>
              <a:gdLst/>
              <a:ahLst/>
              <a:cxnLst/>
              <a:rect l="l" t="t" r="r" b="b"/>
              <a:pathLst>
                <a:path w="2648" h="1867" fill="none" extrusionOk="0">
                  <a:moveTo>
                    <a:pt x="0" y="1215"/>
                  </a:moveTo>
                  <a:cubicBezTo>
                    <a:pt x="117" y="1221"/>
                    <a:pt x="194" y="1097"/>
                    <a:pt x="243" y="990"/>
                  </a:cubicBezTo>
                  <a:cubicBezTo>
                    <a:pt x="352" y="750"/>
                    <a:pt x="454" y="507"/>
                    <a:pt x="549" y="260"/>
                  </a:cubicBezTo>
                  <a:cubicBezTo>
                    <a:pt x="571" y="203"/>
                    <a:pt x="593" y="142"/>
                    <a:pt x="639" y="98"/>
                  </a:cubicBezTo>
                  <a:cubicBezTo>
                    <a:pt x="737" y="0"/>
                    <a:pt x="911" y="21"/>
                    <a:pt x="1022" y="107"/>
                  </a:cubicBezTo>
                  <a:cubicBezTo>
                    <a:pt x="1132" y="194"/>
                    <a:pt x="1194" y="324"/>
                    <a:pt x="1251" y="452"/>
                  </a:cubicBezTo>
                  <a:lnTo>
                    <a:pt x="1433" y="848"/>
                  </a:lnTo>
                  <a:cubicBezTo>
                    <a:pt x="1549" y="1104"/>
                    <a:pt x="1672" y="1367"/>
                    <a:pt x="1875" y="1561"/>
                  </a:cubicBezTo>
                  <a:cubicBezTo>
                    <a:pt x="2078" y="1756"/>
                    <a:pt x="2387" y="1867"/>
                    <a:pt x="2648" y="176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64" name="Google Shape;3664;p55"/>
          <p:cNvPicPr preferRelativeResize="0">
            <a:picLocks noGrp="1"/>
          </p:cNvPicPr>
          <p:nvPr>
            <p:ph type="pic" idx="6"/>
          </p:nvPr>
        </p:nvPicPr>
        <p:blipFill rotWithShape="1">
          <a:blip r:embed="rId3">
            <a:alphaModFix/>
          </a:blip>
          <a:srcRect l="36436" r="36439"/>
          <a:stretch/>
        </p:blipFill>
        <p:spPr>
          <a:xfrm>
            <a:off x="7891100" y="159313"/>
            <a:ext cx="1143000" cy="2370300"/>
          </a:xfrm>
          <a:prstGeom prst="roundRect">
            <a:avLst>
              <a:gd name="adj" fmla="val 16667"/>
            </a:avLst>
          </a:prstGeom>
        </p:spPr>
      </p:pic>
      <p:sp>
        <p:nvSpPr>
          <p:cNvPr id="5" name="Title 4">
            <a:extLst>
              <a:ext uri="{FF2B5EF4-FFF2-40B4-BE49-F238E27FC236}">
                <a16:creationId xmlns:a16="http://schemas.microsoft.com/office/drawing/2014/main" id="{78ED9276-EADB-9E59-2A4E-FECA4C0D049D}"/>
              </a:ext>
            </a:extLst>
          </p:cNvPr>
          <p:cNvSpPr>
            <a:spLocks noGrp="1"/>
          </p:cNvSpPr>
          <p:nvPr>
            <p:ph type="title"/>
          </p:nvPr>
        </p:nvSpPr>
        <p:spPr>
          <a:xfrm>
            <a:off x="168458" y="159313"/>
            <a:ext cx="7618456" cy="1016344"/>
          </a:xfrm>
        </p:spPr>
        <p:txBody>
          <a:bodyPr/>
          <a:lstStyle/>
          <a:p>
            <a:r>
              <a:rPr lang="en-US" dirty="0"/>
              <a:t>1. Health Problems</a:t>
            </a:r>
            <a:br>
              <a:rPr lang="en-US" dirty="0"/>
            </a:br>
            <a:r>
              <a:rPr lang="en-US" dirty="0"/>
              <a:t>2. Loneliness</a:t>
            </a:r>
            <a:br>
              <a:rPr lang="en-US" dirty="0"/>
            </a:br>
            <a:r>
              <a:rPr lang="en-US" dirty="0"/>
              <a:t>3. Lack of Respect to Elderly</a:t>
            </a:r>
            <a:br>
              <a:rPr lang="en-US" dirty="0"/>
            </a:br>
            <a:r>
              <a:rPr lang="en-US" dirty="0"/>
              <a:t>4. Social Disturbances</a:t>
            </a:r>
            <a:br>
              <a:rPr lang="en-US" dirty="0"/>
            </a:br>
            <a:r>
              <a:rPr lang="en-US" dirty="0"/>
              <a:t>5. Social Anxiety</a:t>
            </a:r>
            <a:br>
              <a:rPr lang="en-US" dirty="0"/>
            </a:br>
            <a:r>
              <a:rPr lang="en-US" dirty="0"/>
              <a:t>6. Financial Constraints</a:t>
            </a:r>
            <a:br>
              <a:rPr lang="en-US"/>
            </a:br>
            <a:r>
              <a:rPr lang="en-US"/>
              <a:t>7. </a:t>
            </a:r>
            <a:r>
              <a:rPr lang="en-US" dirty="0"/>
              <a:t>Lack of knowledge with technology</a:t>
            </a:r>
          </a:p>
        </p:txBody>
      </p:sp>
    </p:spTree>
    <p:extLst>
      <p:ext uri="{BB962C8B-B14F-4D97-AF65-F5344CB8AC3E}">
        <p14:creationId xmlns:p14="http://schemas.microsoft.com/office/powerpoint/2010/main" val="96915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sp>
        <p:nvSpPr>
          <p:cNvPr id="3509" name="Google Shape;3509;p55"/>
          <p:cNvSpPr txBox="1">
            <a:spLocks noGrp="1"/>
          </p:cNvSpPr>
          <p:nvPr>
            <p:ph type="title"/>
          </p:nvPr>
        </p:nvSpPr>
        <p:spPr>
          <a:xfrm>
            <a:off x="899931" y="1866858"/>
            <a:ext cx="473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b="1" dirty="0"/>
              <a:t>IMAGINE</a:t>
            </a:r>
            <a:endParaRPr sz="5400" b="1" dirty="0"/>
          </a:p>
        </p:txBody>
      </p:sp>
      <p:pic>
        <p:nvPicPr>
          <p:cNvPr id="3514" name="Google Shape;3514;p55"/>
          <p:cNvPicPr preferRelativeResize="0">
            <a:picLocks noGrp="1"/>
          </p:cNvPicPr>
          <p:nvPr>
            <p:ph type="pic" idx="5"/>
          </p:nvPr>
        </p:nvPicPr>
        <p:blipFill rotWithShape="1">
          <a:blip r:embed="rId3">
            <a:alphaModFix/>
          </a:blip>
          <a:srcRect l="22010" r="22010"/>
          <a:stretch/>
        </p:blipFill>
        <p:spPr>
          <a:xfrm>
            <a:off x="5459300" y="2628475"/>
            <a:ext cx="2358900" cy="2370300"/>
          </a:xfrm>
          <a:prstGeom prst="roundRect">
            <a:avLst>
              <a:gd name="adj" fmla="val 16667"/>
            </a:avLst>
          </a:prstGeom>
        </p:spPr>
      </p:pic>
      <p:grpSp>
        <p:nvGrpSpPr>
          <p:cNvPr id="3515" name="Google Shape;3515;p55"/>
          <p:cNvGrpSpPr/>
          <p:nvPr/>
        </p:nvGrpSpPr>
        <p:grpSpPr>
          <a:xfrm>
            <a:off x="7909590" y="2621194"/>
            <a:ext cx="1143018" cy="1142988"/>
            <a:chOff x="1248025" y="1572675"/>
            <a:chExt cx="604100" cy="600025"/>
          </a:xfrm>
        </p:grpSpPr>
        <p:sp>
          <p:nvSpPr>
            <p:cNvPr id="3516" name="Google Shape;3516;p55"/>
            <p:cNvSpPr/>
            <p:nvPr/>
          </p:nvSpPr>
          <p:spPr>
            <a:xfrm>
              <a:off x="1249225" y="1831125"/>
              <a:ext cx="309550" cy="341575"/>
            </a:xfrm>
            <a:custGeom>
              <a:avLst/>
              <a:gdLst/>
              <a:ahLst/>
              <a:cxnLst/>
              <a:rect l="l" t="t" r="r" b="b"/>
              <a:pathLst>
                <a:path w="12382" h="13663" extrusionOk="0">
                  <a:moveTo>
                    <a:pt x="10038" y="0"/>
                  </a:moveTo>
                  <a:cubicBezTo>
                    <a:pt x="9690" y="0"/>
                    <a:pt x="9448" y="393"/>
                    <a:pt x="9141" y="479"/>
                  </a:cubicBezTo>
                  <a:cubicBezTo>
                    <a:pt x="8697" y="602"/>
                    <a:pt x="8335" y="662"/>
                    <a:pt x="7957" y="960"/>
                  </a:cubicBezTo>
                  <a:cubicBezTo>
                    <a:pt x="7579" y="1259"/>
                    <a:pt x="7286" y="1651"/>
                    <a:pt x="7036" y="2060"/>
                  </a:cubicBezTo>
                  <a:cubicBezTo>
                    <a:pt x="6845" y="2372"/>
                    <a:pt x="6675" y="2702"/>
                    <a:pt x="6580" y="3058"/>
                  </a:cubicBezTo>
                  <a:cubicBezTo>
                    <a:pt x="6445" y="3577"/>
                    <a:pt x="6478" y="4123"/>
                    <a:pt x="6388" y="4651"/>
                  </a:cubicBezTo>
                  <a:cubicBezTo>
                    <a:pt x="6244" y="5494"/>
                    <a:pt x="5760" y="6288"/>
                    <a:pt x="5034" y="6740"/>
                  </a:cubicBezTo>
                  <a:cubicBezTo>
                    <a:pt x="4373" y="7154"/>
                    <a:pt x="3573" y="7264"/>
                    <a:pt x="2808" y="7416"/>
                  </a:cubicBezTo>
                  <a:cubicBezTo>
                    <a:pt x="2042" y="7567"/>
                    <a:pt x="1244" y="7796"/>
                    <a:pt x="712" y="8369"/>
                  </a:cubicBezTo>
                  <a:cubicBezTo>
                    <a:pt x="330" y="8783"/>
                    <a:pt x="130" y="9340"/>
                    <a:pt x="64" y="9899"/>
                  </a:cubicBezTo>
                  <a:cubicBezTo>
                    <a:pt x="0" y="10458"/>
                    <a:pt x="62" y="11024"/>
                    <a:pt x="150" y="11580"/>
                  </a:cubicBezTo>
                  <a:cubicBezTo>
                    <a:pt x="232" y="12093"/>
                    <a:pt x="289" y="12687"/>
                    <a:pt x="479" y="13172"/>
                  </a:cubicBezTo>
                  <a:cubicBezTo>
                    <a:pt x="630" y="13561"/>
                    <a:pt x="1091" y="13504"/>
                    <a:pt x="1450" y="13515"/>
                  </a:cubicBezTo>
                  <a:cubicBezTo>
                    <a:pt x="2572" y="13552"/>
                    <a:pt x="3697" y="13589"/>
                    <a:pt x="4821" y="13627"/>
                  </a:cubicBezTo>
                  <a:cubicBezTo>
                    <a:pt x="5357" y="13645"/>
                    <a:pt x="5896" y="13662"/>
                    <a:pt x="6434" y="13662"/>
                  </a:cubicBezTo>
                  <a:cubicBezTo>
                    <a:pt x="7331" y="13662"/>
                    <a:pt x="8225" y="13614"/>
                    <a:pt x="9101" y="13437"/>
                  </a:cubicBezTo>
                  <a:cubicBezTo>
                    <a:pt x="9686" y="13320"/>
                    <a:pt x="10288" y="13126"/>
                    <a:pt x="10688" y="12684"/>
                  </a:cubicBezTo>
                  <a:cubicBezTo>
                    <a:pt x="11344" y="11958"/>
                    <a:pt x="11236" y="10839"/>
                    <a:pt x="11572" y="9919"/>
                  </a:cubicBezTo>
                  <a:cubicBezTo>
                    <a:pt x="11803" y="9281"/>
                    <a:pt x="12262" y="8710"/>
                    <a:pt x="12308" y="8033"/>
                  </a:cubicBezTo>
                  <a:cubicBezTo>
                    <a:pt x="12382" y="6954"/>
                    <a:pt x="11413" y="6096"/>
                    <a:pt x="11128" y="5053"/>
                  </a:cubicBezTo>
                  <a:cubicBezTo>
                    <a:pt x="11123" y="5036"/>
                    <a:pt x="11120" y="5017"/>
                    <a:pt x="11110" y="4994"/>
                  </a:cubicBezTo>
                  <a:cubicBezTo>
                    <a:pt x="10932" y="4268"/>
                    <a:pt x="11112" y="3526"/>
                    <a:pt x="11274" y="2815"/>
                  </a:cubicBezTo>
                  <a:cubicBezTo>
                    <a:pt x="11390" y="2304"/>
                    <a:pt x="11763" y="1209"/>
                    <a:pt x="11341" y="754"/>
                  </a:cubicBezTo>
                  <a:cubicBezTo>
                    <a:pt x="11255" y="662"/>
                    <a:pt x="11136" y="615"/>
                    <a:pt x="11014" y="574"/>
                  </a:cubicBezTo>
                  <a:cubicBezTo>
                    <a:pt x="10983" y="826"/>
                    <a:pt x="10876" y="1070"/>
                    <a:pt x="10735" y="1282"/>
                  </a:cubicBezTo>
                  <a:cubicBezTo>
                    <a:pt x="10562" y="1543"/>
                    <a:pt x="10337" y="1765"/>
                    <a:pt x="10111" y="1979"/>
                  </a:cubicBezTo>
                  <a:cubicBezTo>
                    <a:pt x="9948" y="2133"/>
                    <a:pt x="9784" y="2285"/>
                    <a:pt x="9601" y="2413"/>
                  </a:cubicBezTo>
                  <a:cubicBezTo>
                    <a:pt x="9398" y="2555"/>
                    <a:pt x="9170" y="2671"/>
                    <a:pt x="9026" y="2872"/>
                  </a:cubicBezTo>
                  <a:cubicBezTo>
                    <a:pt x="8895" y="3059"/>
                    <a:pt x="8854" y="3293"/>
                    <a:pt x="8819" y="3519"/>
                  </a:cubicBezTo>
                  <a:cubicBezTo>
                    <a:pt x="8630" y="4711"/>
                    <a:pt x="8485" y="5969"/>
                    <a:pt x="7791" y="6957"/>
                  </a:cubicBezTo>
                  <a:cubicBezTo>
                    <a:pt x="7751" y="7014"/>
                    <a:pt x="7689" y="7074"/>
                    <a:pt x="7628" y="7074"/>
                  </a:cubicBezTo>
                  <a:cubicBezTo>
                    <a:pt x="7613" y="7074"/>
                    <a:pt x="7599" y="7070"/>
                    <a:pt x="7584" y="7062"/>
                  </a:cubicBezTo>
                  <a:cubicBezTo>
                    <a:pt x="7525" y="7031"/>
                    <a:pt x="7523" y="6944"/>
                    <a:pt x="7535" y="6877"/>
                  </a:cubicBezTo>
                  <a:cubicBezTo>
                    <a:pt x="7600" y="6547"/>
                    <a:pt x="7842" y="6281"/>
                    <a:pt x="7980" y="5973"/>
                  </a:cubicBezTo>
                  <a:cubicBezTo>
                    <a:pt x="8326" y="5191"/>
                    <a:pt x="7942" y="4265"/>
                    <a:pt x="8143" y="3434"/>
                  </a:cubicBezTo>
                  <a:cubicBezTo>
                    <a:pt x="8328" y="2665"/>
                    <a:pt x="8969" y="2110"/>
                    <a:pt x="9518" y="1539"/>
                  </a:cubicBezTo>
                  <a:cubicBezTo>
                    <a:pt x="9892" y="1149"/>
                    <a:pt x="10232" y="734"/>
                    <a:pt x="10565" y="311"/>
                  </a:cubicBezTo>
                  <a:cubicBezTo>
                    <a:pt x="10416" y="174"/>
                    <a:pt x="10270" y="27"/>
                    <a:pt x="10098" y="4"/>
                  </a:cubicBezTo>
                  <a:cubicBezTo>
                    <a:pt x="10078" y="2"/>
                    <a:pt x="10058" y="0"/>
                    <a:pt x="10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5"/>
            <p:cNvSpPr/>
            <p:nvPr/>
          </p:nvSpPr>
          <p:spPr>
            <a:xfrm>
              <a:off x="1537350" y="1854575"/>
              <a:ext cx="185975" cy="308125"/>
            </a:xfrm>
            <a:custGeom>
              <a:avLst/>
              <a:gdLst/>
              <a:ahLst/>
              <a:cxnLst/>
              <a:rect l="l" t="t" r="r" b="b"/>
              <a:pathLst>
                <a:path w="7439" h="12325" extrusionOk="0">
                  <a:moveTo>
                    <a:pt x="1260" y="0"/>
                  </a:moveTo>
                  <a:lnTo>
                    <a:pt x="1260" y="0"/>
                  </a:lnTo>
                  <a:cubicBezTo>
                    <a:pt x="900" y="129"/>
                    <a:pt x="803" y="747"/>
                    <a:pt x="725" y="1038"/>
                  </a:cubicBezTo>
                  <a:cubicBezTo>
                    <a:pt x="450" y="2072"/>
                    <a:pt x="1" y="3148"/>
                    <a:pt x="253" y="4232"/>
                  </a:cubicBezTo>
                  <a:cubicBezTo>
                    <a:pt x="409" y="4902"/>
                    <a:pt x="823" y="5482"/>
                    <a:pt x="1051" y="6130"/>
                  </a:cubicBezTo>
                  <a:cubicBezTo>
                    <a:pt x="1332" y="6917"/>
                    <a:pt x="1332" y="7801"/>
                    <a:pt x="1049" y="8587"/>
                  </a:cubicBezTo>
                  <a:cubicBezTo>
                    <a:pt x="725" y="9491"/>
                    <a:pt x="38" y="10308"/>
                    <a:pt x="78" y="11268"/>
                  </a:cubicBezTo>
                  <a:cubicBezTo>
                    <a:pt x="86" y="11485"/>
                    <a:pt x="136" y="11707"/>
                    <a:pt x="258" y="11889"/>
                  </a:cubicBezTo>
                  <a:cubicBezTo>
                    <a:pt x="511" y="12270"/>
                    <a:pt x="897" y="12324"/>
                    <a:pt x="1295" y="12324"/>
                  </a:cubicBezTo>
                  <a:cubicBezTo>
                    <a:pt x="1432" y="12324"/>
                    <a:pt x="1570" y="12318"/>
                    <a:pt x="1705" y="12316"/>
                  </a:cubicBezTo>
                  <a:cubicBezTo>
                    <a:pt x="2390" y="12307"/>
                    <a:pt x="3077" y="12282"/>
                    <a:pt x="3755" y="12175"/>
                  </a:cubicBezTo>
                  <a:cubicBezTo>
                    <a:pt x="4591" y="12042"/>
                    <a:pt x="5422" y="11774"/>
                    <a:pt x="6113" y="11286"/>
                  </a:cubicBezTo>
                  <a:cubicBezTo>
                    <a:pt x="6311" y="11149"/>
                    <a:pt x="6497" y="10991"/>
                    <a:pt x="6642" y="10799"/>
                  </a:cubicBezTo>
                  <a:cubicBezTo>
                    <a:pt x="6789" y="10605"/>
                    <a:pt x="6888" y="10380"/>
                    <a:pt x="6977" y="10154"/>
                  </a:cubicBezTo>
                  <a:cubicBezTo>
                    <a:pt x="7121" y="9783"/>
                    <a:pt x="7234" y="9399"/>
                    <a:pt x="7309" y="9007"/>
                  </a:cubicBezTo>
                  <a:cubicBezTo>
                    <a:pt x="7412" y="8453"/>
                    <a:pt x="7438" y="7886"/>
                    <a:pt x="7361" y="7328"/>
                  </a:cubicBezTo>
                  <a:cubicBezTo>
                    <a:pt x="7227" y="6375"/>
                    <a:pt x="6776" y="5453"/>
                    <a:pt x="6038" y="4837"/>
                  </a:cubicBezTo>
                  <a:cubicBezTo>
                    <a:pt x="5584" y="4459"/>
                    <a:pt x="5042" y="4206"/>
                    <a:pt x="4541" y="3888"/>
                  </a:cubicBezTo>
                  <a:cubicBezTo>
                    <a:pt x="3804" y="3420"/>
                    <a:pt x="3161" y="2804"/>
                    <a:pt x="2655" y="2092"/>
                  </a:cubicBezTo>
                  <a:cubicBezTo>
                    <a:pt x="2396" y="1726"/>
                    <a:pt x="2203" y="1336"/>
                    <a:pt x="1997" y="941"/>
                  </a:cubicBezTo>
                  <a:cubicBezTo>
                    <a:pt x="1854" y="664"/>
                    <a:pt x="1861" y="137"/>
                    <a:pt x="1524" y="1"/>
                  </a:cubicBezTo>
                  <a:cubicBezTo>
                    <a:pt x="1488" y="314"/>
                    <a:pt x="1453" y="626"/>
                    <a:pt x="1419" y="940"/>
                  </a:cubicBezTo>
                  <a:cubicBezTo>
                    <a:pt x="1371" y="1366"/>
                    <a:pt x="1323" y="1803"/>
                    <a:pt x="1431" y="2219"/>
                  </a:cubicBezTo>
                  <a:cubicBezTo>
                    <a:pt x="1607" y="2898"/>
                    <a:pt x="2164" y="3412"/>
                    <a:pt x="2427" y="4063"/>
                  </a:cubicBezTo>
                  <a:cubicBezTo>
                    <a:pt x="2707" y="4757"/>
                    <a:pt x="2626" y="5538"/>
                    <a:pt x="2529" y="6280"/>
                  </a:cubicBezTo>
                  <a:cubicBezTo>
                    <a:pt x="2496" y="6520"/>
                    <a:pt x="2464" y="6759"/>
                    <a:pt x="2431" y="6998"/>
                  </a:cubicBezTo>
                  <a:cubicBezTo>
                    <a:pt x="2419" y="7080"/>
                    <a:pt x="2371" y="7186"/>
                    <a:pt x="2298" y="7186"/>
                  </a:cubicBezTo>
                  <a:cubicBezTo>
                    <a:pt x="2289" y="7186"/>
                    <a:pt x="2279" y="7184"/>
                    <a:pt x="2269" y="7180"/>
                  </a:cubicBezTo>
                  <a:cubicBezTo>
                    <a:pt x="2243" y="7170"/>
                    <a:pt x="2224" y="7146"/>
                    <a:pt x="2208" y="7121"/>
                  </a:cubicBezTo>
                  <a:cubicBezTo>
                    <a:pt x="2129" y="6992"/>
                    <a:pt x="2128" y="6833"/>
                    <a:pt x="2129" y="6680"/>
                  </a:cubicBezTo>
                  <a:cubicBezTo>
                    <a:pt x="2130" y="6255"/>
                    <a:pt x="2133" y="5831"/>
                    <a:pt x="2134" y="5404"/>
                  </a:cubicBezTo>
                  <a:cubicBezTo>
                    <a:pt x="2136" y="4913"/>
                    <a:pt x="2125" y="4379"/>
                    <a:pt x="1821" y="3994"/>
                  </a:cubicBezTo>
                  <a:cubicBezTo>
                    <a:pt x="1728" y="3880"/>
                    <a:pt x="1616" y="3785"/>
                    <a:pt x="1523" y="3672"/>
                  </a:cubicBezTo>
                  <a:cubicBezTo>
                    <a:pt x="1292" y="3390"/>
                    <a:pt x="1201" y="3017"/>
                    <a:pt x="1148" y="2656"/>
                  </a:cubicBezTo>
                  <a:cubicBezTo>
                    <a:pt x="1015" y="1774"/>
                    <a:pt x="1054" y="868"/>
                    <a:pt x="1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5"/>
            <p:cNvSpPr/>
            <p:nvPr/>
          </p:nvSpPr>
          <p:spPr>
            <a:xfrm>
              <a:off x="1589950" y="1834025"/>
              <a:ext cx="238975" cy="322550"/>
            </a:xfrm>
            <a:custGeom>
              <a:avLst/>
              <a:gdLst/>
              <a:ahLst/>
              <a:cxnLst/>
              <a:rect l="l" t="t" r="r" b="b"/>
              <a:pathLst>
                <a:path w="9559" h="12902" extrusionOk="0">
                  <a:moveTo>
                    <a:pt x="381" y="0"/>
                  </a:moveTo>
                  <a:cubicBezTo>
                    <a:pt x="343" y="0"/>
                    <a:pt x="303" y="5"/>
                    <a:pt x="260" y="14"/>
                  </a:cubicBezTo>
                  <a:cubicBezTo>
                    <a:pt x="397" y="343"/>
                    <a:pt x="550" y="671"/>
                    <a:pt x="689" y="1001"/>
                  </a:cubicBezTo>
                  <a:cubicBezTo>
                    <a:pt x="854" y="1395"/>
                    <a:pt x="1062" y="1785"/>
                    <a:pt x="1396" y="2047"/>
                  </a:cubicBezTo>
                  <a:cubicBezTo>
                    <a:pt x="1620" y="2224"/>
                    <a:pt x="1886" y="2330"/>
                    <a:pt x="2151" y="2435"/>
                  </a:cubicBezTo>
                  <a:cubicBezTo>
                    <a:pt x="2836" y="2707"/>
                    <a:pt x="3521" y="2980"/>
                    <a:pt x="4207" y="3253"/>
                  </a:cubicBezTo>
                  <a:cubicBezTo>
                    <a:pt x="4431" y="3341"/>
                    <a:pt x="4660" y="3434"/>
                    <a:pt x="4847" y="3586"/>
                  </a:cubicBezTo>
                  <a:cubicBezTo>
                    <a:pt x="5036" y="3738"/>
                    <a:pt x="5181" y="3961"/>
                    <a:pt x="5180" y="4203"/>
                  </a:cubicBezTo>
                  <a:cubicBezTo>
                    <a:pt x="4988" y="4190"/>
                    <a:pt x="4832" y="4048"/>
                    <a:pt x="4672" y="3937"/>
                  </a:cubicBezTo>
                  <a:cubicBezTo>
                    <a:pt x="4001" y="3475"/>
                    <a:pt x="3110" y="3526"/>
                    <a:pt x="2331" y="3289"/>
                  </a:cubicBezTo>
                  <a:cubicBezTo>
                    <a:pt x="2165" y="3239"/>
                    <a:pt x="2003" y="3175"/>
                    <a:pt x="1859" y="3077"/>
                  </a:cubicBezTo>
                  <a:cubicBezTo>
                    <a:pt x="1674" y="2951"/>
                    <a:pt x="1528" y="2775"/>
                    <a:pt x="1396" y="2594"/>
                  </a:cubicBezTo>
                  <a:cubicBezTo>
                    <a:pt x="1067" y="2147"/>
                    <a:pt x="802" y="1658"/>
                    <a:pt x="538" y="1171"/>
                  </a:cubicBezTo>
                  <a:cubicBezTo>
                    <a:pt x="365" y="854"/>
                    <a:pt x="195" y="539"/>
                    <a:pt x="24" y="221"/>
                  </a:cubicBezTo>
                  <a:lnTo>
                    <a:pt x="24" y="221"/>
                  </a:lnTo>
                  <a:cubicBezTo>
                    <a:pt x="0" y="338"/>
                    <a:pt x="47" y="479"/>
                    <a:pt x="71" y="600"/>
                  </a:cubicBezTo>
                  <a:cubicBezTo>
                    <a:pt x="184" y="1150"/>
                    <a:pt x="397" y="1685"/>
                    <a:pt x="682" y="2169"/>
                  </a:cubicBezTo>
                  <a:cubicBezTo>
                    <a:pt x="1235" y="3114"/>
                    <a:pt x="2077" y="3897"/>
                    <a:pt x="3081" y="4345"/>
                  </a:cubicBezTo>
                  <a:cubicBezTo>
                    <a:pt x="3641" y="4595"/>
                    <a:pt x="4254" y="4752"/>
                    <a:pt x="4744" y="5118"/>
                  </a:cubicBezTo>
                  <a:cubicBezTo>
                    <a:pt x="5690" y="5827"/>
                    <a:pt x="5956" y="7128"/>
                    <a:pt x="5966" y="8310"/>
                  </a:cubicBezTo>
                  <a:cubicBezTo>
                    <a:pt x="5975" y="9491"/>
                    <a:pt x="5807" y="10707"/>
                    <a:pt x="6165" y="11832"/>
                  </a:cubicBezTo>
                  <a:cubicBezTo>
                    <a:pt x="6264" y="12146"/>
                    <a:pt x="6412" y="12456"/>
                    <a:pt x="6663" y="12670"/>
                  </a:cubicBezTo>
                  <a:cubicBezTo>
                    <a:pt x="6831" y="12812"/>
                    <a:pt x="7053" y="12902"/>
                    <a:pt x="7271" y="12902"/>
                  </a:cubicBezTo>
                  <a:cubicBezTo>
                    <a:pt x="7378" y="12902"/>
                    <a:pt x="7485" y="12880"/>
                    <a:pt x="7583" y="12831"/>
                  </a:cubicBezTo>
                  <a:cubicBezTo>
                    <a:pt x="7922" y="12665"/>
                    <a:pt x="8056" y="12258"/>
                    <a:pt x="8128" y="11888"/>
                  </a:cubicBezTo>
                  <a:cubicBezTo>
                    <a:pt x="8312" y="10961"/>
                    <a:pt x="8321" y="10007"/>
                    <a:pt x="8515" y="9082"/>
                  </a:cubicBezTo>
                  <a:cubicBezTo>
                    <a:pt x="8684" y="8278"/>
                    <a:pt x="8992" y="7515"/>
                    <a:pt x="9196" y="6720"/>
                  </a:cubicBezTo>
                  <a:cubicBezTo>
                    <a:pt x="9222" y="6621"/>
                    <a:pt x="9254" y="6523"/>
                    <a:pt x="9286" y="6425"/>
                  </a:cubicBezTo>
                  <a:cubicBezTo>
                    <a:pt x="9369" y="6175"/>
                    <a:pt x="9464" y="5928"/>
                    <a:pt x="9502" y="5660"/>
                  </a:cubicBezTo>
                  <a:cubicBezTo>
                    <a:pt x="9559" y="5300"/>
                    <a:pt x="9556" y="4930"/>
                    <a:pt x="9486" y="4571"/>
                  </a:cubicBezTo>
                  <a:cubicBezTo>
                    <a:pt x="9357" y="3906"/>
                    <a:pt x="9006" y="3286"/>
                    <a:pt x="8500" y="2834"/>
                  </a:cubicBezTo>
                  <a:cubicBezTo>
                    <a:pt x="8307" y="2659"/>
                    <a:pt x="8091" y="2510"/>
                    <a:pt x="7893" y="2338"/>
                  </a:cubicBezTo>
                  <a:cubicBezTo>
                    <a:pt x="7545" y="2037"/>
                    <a:pt x="7256" y="1668"/>
                    <a:pt x="6897" y="1376"/>
                  </a:cubicBezTo>
                  <a:cubicBezTo>
                    <a:pt x="6526" y="1073"/>
                    <a:pt x="6083" y="858"/>
                    <a:pt x="5616" y="754"/>
                  </a:cubicBezTo>
                  <a:cubicBezTo>
                    <a:pt x="5239" y="669"/>
                    <a:pt x="4852" y="655"/>
                    <a:pt x="4465" y="655"/>
                  </a:cubicBezTo>
                  <a:cubicBezTo>
                    <a:pt x="4376" y="655"/>
                    <a:pt x="4287" y="656"/>
                    <a:pt x="4197" y="657"/>
                  </a:cubicBezTo>
                  <a:cubicBezTo>
                    <a:pt x="3585" y="662"/>
                    <a:pt x="2973" y="667"/>
                    <a:pt x="2360" y="672"/>
                  </a:cubicBezTo>
                  <a:cubicBezTo>
                    <a:pt x="2312" y="673"/>
                    <a:pt x="2263" y="673"/>
                    <a:pt x="2215" y="673"/>
                  </a:cubicBezTo>
                  <a:cubicBezTo>
                    <a:pt x="2003" y="673"/>
                    <a:pt x="1791" y="664"/>
                    <a:pt x="1587" y="609"/>
                  </a:cubicBezTo>
                  <a:cubicBezTo>
                    <a:pt x="1311" y="533"/>
                    <a:pt x="1065" y="375"/>
                    <a:pt x="839" y="203"/>
                  </a:cubicBezTo>
                  <a:cubicBezTo>
                    <a:pt x="690" y="89"/>
                    <a:pt x="556"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5"/>
            <p:cNvSpPr/>
            <p:nvPr/>
          </p:nvSpPr>
          <p:spPr>
            <a:xfrm>
              <a:off x="1248025" y="1797725"/>
              <a:ext cx="230075" cy="223075"/>
            </a:xfrm>
            <a:custGeom>
              <a:avLst/>
              <a:gdLst/>
              <a:ahLst/>
              <a:cxnLst/>
              <a:rect l="l" t="t" r="r" b="b"/>
              <a:pathLst>
                <a:path w="9203" h="8923" extrusionOk="0">
                  <a:moveTo>
                    <a:pt x="3939" y="0"/>
                  </a:moveTo>
                  <a:cubicBezTo>
                    <a:pt x="3890" y="0"/>
                    <a:pt x="3840" y="4"/>
                    <a:pt x="3791" y="11"/>
                  </a:cubicBezTo>
                  <a:cubicBezTo>
                    <a:pt x="3339" y="79"/>
                    <a:pt x="3006" y="472"/>
                    <a:pt x="2578" y="634"/>
                  </a:cubicBezTo>
                  <a:cubicBezTo>
                    <a:pt x="2152" y="795"/>
                    <a:pt x="1665" y="712"/>
                    <a:pt x="1231" y="852"/>
                  </a:cubicBezTo>
                  <a:cubicBezTo>
                    <a:pt x="718" y="1019"/>
                    <a:pt x="339" y="1482"/>
                    <a:pt x="169" y="1993"/>
                  </a:cubicBezTo>
                  <a:cubicBezTo>
                    <a:pt x="1" y="2505"/>
                    <a:pt x="15" y="3061"/>
                    <a:pt x="92" y="3594"/>
                  </a:cubicBezTo>
                  <a:cubicBezTo>
                    <a:pt x="169" y="4127"/>
                    <a:pt x="306" y="4651"/>
                    <a:pt x="374" y="5186"/>
                  </a:cubicBezTo>
                  <a:cubicBezTo>
                    <a:pt x="446" y="5748"/>
                    <a:pt x="479" y="6358"/>
                    <a:pt x="427" y="6924"/>
                  </a:cubicBezTo>
                  <a:cubicBezTo>
                    <a:pt x="381" y="7426"/>
                    <a:pt x="301" y="7881"/>
                    <a:pt x="426" y="8391"/>
                  </a:cubicBezTo>
                  <a:cubicBezTo>
                    <a:pt x="463" y="8542"/>
                    <a:pt x="517" y="8700"/>
                    <a:pt x="633" y="8803"/>
                  </a:cubicBezTo>
                  <a:cubicBezTo>
                    <a:pt x="729" y="8889"/>
                    <a:pt x="845" y="8923"/>
                    <a:pt x="969" y="8923"/>
                  </a:cubicBezTo>
                  <a:cubicBezTo>
                    <a:pt x="1179" y="8923"/>
                    <a:pt x="1410" y="8824"/>
                    <a:pt x="1596" y="8712"/>
                  </a:cubicBezTo>
                  <a:cubicBezTo>
                    <a:pt x="2081" y="8419"/>
                    <a:pt x="2541" y="8044"/>
                    <a:pt x="3097" y="7937"/>
                  </a:cubicBezTo>
                  <a:cubicBezTo>
                    <a:pt x="3521" y="7854"/>
                    <a:pt x="3973" y="7937"/>
                    <a:pt x="4383" y="7800"/>
                  </a:cubicBezTo>
                  <a:cubicBezTo>
                    <a:pt x="4881" y="7633"/>
                    <a:pt x="5226" y="7166"/>
                    <a:pt x="5403" y="6673"/>
                  </a:cubicBezTo>
                  <a:cubicBezTo>
                    <a:pt x="5580" y="6180"/>
                    <a:pt x="5621" y="5649"/>
                    <a:pt x="5707" y="5133"/>
                  </a:cubicBezTo>
                  <a:cubicBezTo>
                    <a:pt x="5784" y="4663"/>
                    <a:pt x="5898" y="4199"/>
                    <a:pt x="6054" y="3748"/>
                  </a:cubicBezTo>
                  <a:cubicBezTo>
                    <a:pt x="6179" y="3386"/>
                    <a:pt x="6333" y="3030"/>
                    <a:pt x="6571" y="2730"/>
                  </a:cubicBezTo>
                  <a:cubicBezTo>
                    <a:pt x="6828" y="2406"/>
                    <a:pt x="7168" y="2159"/>
                    <a:pt x="7520" y="1944"/>
                  </a:cubicBezTo>
                  <a:cubicBezTo>
                    <a:pt x="7860" y="1736"/>
                    <a:pt x="8215" y="1554"/>
                    <a:pt x="8580" y="1398"/>
                  </a:cubicBezTo>
                  <a:cubicBezTo>
                    <a:pt x="8805" y="1301"/>
                    <a:pt x="9110" y="1224"/>
                    <a:pt x="9203" y="982"/>
                  </a:cubicBezTo>
                  <a:lnTo>
                    <a:pt x="9203" y="982"/>
                  </a:lnTo>
                  <a:cubicBezTo>
                    <a:pt x="9121" y="1026"/>
                    <a:pt x="9033" y="1064"/>
                    <a:pt x="8946" y="1096"/>
                  </a:cubicBezTo>
                  <a:cubicBezTo>
                    <a:pt x="8690" y="1184"/>
                    <a:pt x="8422" y="1221"/>
                    <a:pt x="8156" y="1270"/>
                  </a:cubicBezTo>
                  <a:cubicBezTo>
                    <a:pt x="7390" y="1411"/>
                    <a:pt x="6639" y="1652"/>
                    <a:pt x="5862" y="1681"/>
                  </a:cubicBezTo>
                  <a:cubicBezTo>
                    <a:pt x="5795" y="1684"/>
                    <a:pt x="5728" y="1685"/>
                    <a:pt x="5661" y="1685"/>
                  </a:cubicBezTo>
                  <a:cubicBezTo>
                    <a:pt x="5471" y="1685"/>
                    <a:pt x="5281" y="1677"/>
                    <a:pt x="5091" y="1677"/>
                  </a:cubicBezTo>
                  <a:cubicBezTo>
                    <a:pt x="4961" y="1677"/>
                    <a:pt x="4830" y="1681"/>
                    <a:pt x="4700" y="1693"/>
                  </a:cubicBezTo>
                  <a:cubicBezTo>
                    <a:pt x="4232" y="1736"/>
                    <a:pt x="3772" y="1889"/>
                    <a:pt x="3371" y="2136"/>
                  </a:cubicBezTo>
                  <a:cubicBezTo>
                    <a:pt x="3258" y="2206"/>
                    <a:pt x="3143" y="2285"/>
                    <a:pt x="3010" y="2305"/>
                  </a:cubicBezTo>
                  <a:cubicBezTo>
                    <a:pt x="2968" y="2187"/>
                    <a:pt x="3038" y="2053"/>
                    <a:pt x="3139" y="1981"/>
                  </a:cubicBezTo>
                  <a:cubicBezTo>
                    <a:pt x="3238" y="1904"/>
                    <a:pt x="3363" y="1873"/>
                    <a:pt x="3482" y="1830"/>
                  </a:cubicBezTo>
                  <a:cubicBezTo>
                    <a:pt x="3778" y="1722"/>
                    <a:pt x="4043" y="1538"/>
                    <a:pt x="4337" y="1417"/>
                  </a:cubicBezTo>
                  <a:cubicBezTo>
                    <a:pt x="5000" y="1150"/>
                    <a:pt x="5743" y="1236"/>
                    <a:pt x="6455" y="1196"/>
                  </a:cubicBezTo>
                  <a:cubicBezTo>
                    <a:pt x="7308" y="1150"/>
                    <a:pt x="8148" y="914"/>
                    <a:pt x="8901" y="510"/>
                  </a:cubicBezTo>
                  <a:cubicBezTo>
                    <a:pt x="8952" y="482"/>
                    <a:pt x="9000" y="454"/>
                    <a:pt x="9042" y="415"/>
                  </a:cubicBezTo>
                  <a:cubicBezTo>
                    <a:pt x="8951" y="331"/>
                    <a:pt x="8756" y="314"/>
                    <a:pt x="8564" y="314"/>
                  </a:cubicBezTo>
                  <a:cubicBezTo>
                    <a:pt x="8424" y="314"/>
                    <a:pt x="8286" y="323"/>
                    <a:pt x="8191" y="323"/>
                  </a:cubicBezTo>
                  <a:cubicBezTo>
                    <a:pt x="8182" y="323"/>
                    <a:pt x="8172" y="323"/>
                    <a:pt x="8164" y="323"/>
                  </a:cubicBezTo>
                  <a:cubicBezTo>
                    <a:pt x="8135" y="322"/>
                    <a:pt x="8106" y="322"/>
                    <a:pt x="8077" y="322"/>
                  </a:cubicBezTo>
                  <a:cubicBezTo>
                    <a:pt x="7715" y="322"/>
                    <a:pt x="7354" y="369"/>
                    <a:pt x="7004" y="464"/>
                  </a:cubicBezTo>
                  <a:cubicBezTo>
                    <a:pt x="6824" y="512"/>
                    <a:pt x="6645" y="574"/>
                    <a:pt x="6462" y="602"/>
                  </a:cubicBezTo>
                  <a:cubicBezTo>
                    <a:pt x="6375" y="616"/>
                    <a:pt x="6289" y="622"/>
                    <a:pt x="6203" y="622"/>
                  </a:cubicBezTo>
                  <a:cubicBezTo>
                    <a:pt x="5697" y="622"/>
                    <a:pt x="5199" y="409"/>
                    <a:pt x="4725" y="210"/>
                  </a:cubicBezTo>
                  <a:cubicBezTo>
                    <a:pt x="4474" y="105"/>
                    <a:pt x="4208" y="0"/>
                    <a:pt x="3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5"/>
            <p:cNvSpPr/>
            <p:nvPr/>
          </p:nvSpPr>
          <p:spPr>
            <a:xfrm>
              <a:off x="1249500" y="1645950"/>
              <a:ext cx="237725" cy="168825"/>
            </a:xfrm>
            <a:custGeom>
              <a:avLst/>
              <a:gdLst/>
              <a:ahLst/>
              <a:cxnLst/>
              <a:rect l="l" t="t" r="r" b="b"/>
              <a:pathLst>
                <a:path w="9509" h="6753" extrusionOk="0">
                  <a:moveTo>
                    <a:pt x="1791" y="1"/>
                  </a:moveTo>
                  <a:cubicBezTo>
                    <a:pt x="1765" y="1"/>
                    <a:pt x="1739" y="2"/>
                    <a:pt x="1713" y="4"/>
                  </a:cubicBezTo>
                  <a:cubicBezTo>
                    <a:pt x="1500" y="20"/>
                    <a:pt x="1292" y="113"/>
                    <a:pt x="1138" y="261"/>
                  </a:cubicBezTo>
                  <a:cubicBezTo>
                    <a:pt x="724" y="658"/>
                    <a:pt x="758" y="1318"/>
                    <a:pt x="801" y="1892"/>
                  </a:cubicBezTo>
                  <a:cubicBezTo>
                    <a:pt x="832" y="2307"/>
                    <a:pt x="849" y="2722"/>
                    <a:pt x="854" y="3136"/>
                  </a:cubicBezTo>
                  <a:cubicBezTo>
                    <a:pt x="860" y="3551"/>
                    <a:pt x="849" y="3979"/>
                    <a:pt x="685" y="4361"/>
                  </a:cubicBezTo>
                  <a:cubicBezTo>
                    <a:pt x="541" y="4693"/>
                    <a:pt x="288" y="4969"/>
                    <a:pt x="150" y="5303"/>
                  </a:cubicBezTo>
                  <a:cubicBezTo>
                    <a:pt x="12" y="5641"/>
                    <a:pt x="0" y="6027"/>
                    <a:pt x="120" y="6371"/>
                  </a:cubicBezTo>
                  <a:cubicBezTo>
                    <a:pt x="156" y="6473"/>
                    <a:pt x="205" y="6576"/>
                    <a:pt x="289" y="6643"/>
                  </a:cubicBezTo>
                  <a:cubicBezTo>
                    <a:pt x="380" y="6713"/>
                    <a:pt x="498" y="6737"/>
                    <a:pt x="612" y="6746"/>
                  </a:cubicBezTo>
                  <a:cubicBezTo>
                    <a:pt x="658" y="6750"/>
                    <a:pt x="703" y="6752"/>
                    <a:pt x="749" y="6752"/>
                  </a:cubicBezTo>
                  <a:cubicBezTo>
                    <a:pt x="984" y="6752"/>
                    <a:pt x="1219" y="6702"/>
                    <a:pt x="1434" y="6607"/>
                  </a:cubicBezTo>
                  <a:cubicBezTo>
                    <a:pt x="2154" y="6287"/>
                    <a:pt x="2884" y="5830"/>
                    <a:pt x="3687" y="5732"/>
                  </a:cubicBezTo>
                  <a:cubicBezTo>
                    <a:pt x="3772" y="5721"/>
                    <a:pt x="3857" y="5717"/>
                    <a:pt x="3942" y="5717"/>
                  </a:cubicBezTo>
                  <a:cubicBezTo>
                    <a:pt x="4583" y="5717"/>
                    <a:pt x="5213" y="5986"/>
                    <a:pt x="5859" y="6032"/>
                  </a:cubicBezTo>
                  <a:cubicBezTo>
                    <a:pt x="5925" y="6037"/>
                    <a:pt x="5990" y="6039"/>
                    <a:pt x="6056" y="6039"/>
                  </a:cubicBezTo>
                  <a:cubicBezTo>
                    <a:pt x="6363" y="6039"/>
                    <a:pt x="6671" y="5989"/>
                    <a:pt x="6962" y="5891"/>
                  </a:cubicBezTo>
                  <a:cubicBezTo>
                    <a:pt x="7380" y="5749"/>
                    <a:pt x="7786" y="5508"/>
                    <a:pt x="8220" y="5508"/>
                  </a:cubicBezTo>
                  <a:cubicBezTo>
                    <a:pt x="8251" y="5508"/>
                    <a:pt x="8283" y="5509"/>
                    <a:pt x="8314" y="5512"/>
                  </a:cubicBezTo>
                  <a:cubicBezTo>
                    <a:pt x="8378" y="5517"/>
                    <a:pt x="8444" y="5529"/>
                    <a:pt x="8507" y="5542"/>
                  </a:cubicBezTo>
                  <a:cubicBezTo>
                    <a:pt x="8640" y="5571"/>
                    <a:pt x="8773" y="5609"/>
                    <a:pt x="8909" y="5621"/>
                  </a:cubicBezTo>
                  <a:cubicBezTo>
                    <a:pt x="8935" y="5623"/>
                    <a:pt x="8961" y="5624"/>
                    <a:pt x="8987" y="5624"/>
                  </a:cubicBezTo>
                  <a:cubicBezTo>
                    <a:pt x="9126" y="5624"/>
                    <a:pt x="9269" y="5591"/>
                    <a:pt x="9370" y="5507"/>
                  </a:cubicBezTo>
                  <a:cubicBezTo>
                    <a:pt x="8830" y="5457"/>
                    <a:pt x="8298" y="5184"/>
                    <a:pt x="7746" y="5131"/>
                  </a:cubicBezTo>
                  <a:cubicBezTo>
                    <a:pt x="7676" y="5124"/>
                    <a:pt x="7606" y="5121"/>
                    <a:pt x="7536" y="5121"/>
                  </a:cubicBezTo>
                  <a:cubicBezTo>
                    <a:pt x="7186" y="5121"/>
                    <a:pt x="6835" y="5202"/>
                    <a:pt x="6505" y="5324"/>
                  </a:cubicBezTo>
                  <a:cubicBezTo>
                    <a:pt x="6228" y="5427"/>
                    <a:pt x="5953" y="5560"/>
                    <a:pt x="5658" y="5570"/>
                  </a:cubicBezTo>
                  <a:cubicBezTo>
                    <a:pt x="5647" y="5570"/>
                    <a:pt x="5637" y="5570"/>
                    <a:pt x="5627" y="5570"/>
                  </a:cubicBezTo>
                  <a:cubicBezTo>
                    <a:pt x="5248" y="5570"/>
                    <a:pt x="4894" y="5373"/>
                    <a:pt x="4524" y="5287"/>
                  </a:cubicBezTo>
                  <a:cubicBezTo>
                    <a:pt x="4370" y="5250"/>
                    <a:pt x="4213" y="5233"/>
                    <a:pt x="4061" y="5189"/>
                  </a:cubicBezTo>
                  <a:cubicBezTo>
                    <a:pt x="3979" y="5165"/>
                    <a:pt x="3892" y="5128"/>
                    <a:pt x="3846" y="5056"/>
                  </a:cubicBezTo>
                  <a:cubicBezTo>
                    <a:pt x="3798" y="4985"/>
                    <a:pt x="3809" y="4871"/>
                    <a:pt x="3885" y="4832"/>
                  </a:cubicBezTo>
                  <a:cubicBezTo>
                    <a:pt x="3905" y="4821"/>
                    <a:pt x="3925" y="4818"/>
                    <a:pt x="3947" y="4814"/>
                  </a:cubicBezTo>
                  <a:cubicBezTo>
                    <a:pt x="4011" y="4804"/>
                    <a:pt x="4075" y="4799"/>
                    <a:pt x="4139" y="4799"/>
                  </a:cubicBezTo>
                  <a:cubicBezTo>
                    <a:pt x="4704" y="4799"/>
                    <a:pt x="5252" y="5166"/>
                    <a:pt x="5824" y="5166"/>
                  </a:cubicBezTo>
                  <a:cubicBezTo>
                    <a:pt x="5854" y="5166"/>
                    <a:pt x="5885" y="5165"/>
                    <a:pt x="5916" y="5163"/>
                  </a:cubicBezTo>
                  <a:cubicBezTo>
                    <a:pt x="6240" y="5139"/>
                    <a:pt x="6539" y="4988"/>
                    <a:pt x="6841" y="4867"/>
                  </a:cubicBezTo>
                  <a:cubicBezTo>
                    <a:pt x="7054" y="4780"/>
                    <a:pt x="7285" y="4708"/>
                    <a:pt x="7513" y="4708"/>
                  </a:cubicBezTo>
                  <a:cubicBezTo>
                    <a:pt x="7606" y="4708"/>
                    <a:pt x="7699" y="4720"/>
                    <a:pt x="7789" y="4749"/>
                  </a:cubicBezTo>
                  <a:cubicBezTo>
                    <a:pt x="7946" y="4796"/>
                    <a:pt x="8084" y="4891"/>
                    <a:pt x="8238" y="4952"/>
                  </a:cubicBezTo>
                  <a:cubicBezTo>
                    <a:pt x="8434" y="5030"/>
                    <a:pt x="8648" y="5051"/>
                    <a:pt x="8859" y="5058"/>
                  </a:cubicBezTo>
                  <a:cubicBezTo>
                    <a:pt x="8952" y="5061"/>
                    <a:pt x="9056" y="5068"/>
                    <a:pt x="9159" y="5068"/>
                  </a:cubicBezTo>
                  <a:cubicBezTo>
                    <a:pt x="9282" y="5068"/>
                    <a:pt x="9405" y="5058"/>
                    <a:pt x="9509" y="5022"/>
                  </a:cubicBezTo>
                  <a:cubicBezTo>
                    <a:pt x="9432" y="4704"/>
                    <a:pt x="9089" y="4370"/>
                    <a:pt x="8820" y="4196"/>
                  </a:cubicBezTo>
                  <a:cubicBezTo>
                    <a:pt x="8604" y="4055"/>
                    <a:pt x="8357" y="3961"/>
                    <a:pt x="8162" y="3791"/>
                  </a:cubicBezTo>
                  <a:cubicBezTo>
                    <a:pt x="7671" y="3356"/>
                    <a:pt x="7690" y="2599"/>
                    <a:pt x="7481" y="1977"/>
                  </a:cubicBezTo>
                  <a:cubicBezTo>
                    <a:pt x="7242" y="1268"/>
                    <a:pt x="6649" y="688"/>
                    <a:pt x="5932" y="467"/>
                  </a:cubicBezTo>
                  <a:cubicBezTo>
                    <a:pt x="5596" y="363"/>
                    <a:pt x="5247" y="336"/>
                    <a:pt x="4894" y="336"/>
                  </a:cubicBezTo>
                  <a:cubicBezTo>
                    <a:pt x="4514" y="336"/>
                    <a:pt x="4129" y="367"/>
                    <a:pt x="3749" y="367"/>
                  </a:cubicBezTo>
                  <a:cubicBezTo>
                    <a:pt x="3413" y="367"/>
                    <a:pt x="3081" y="343"/>
                    <a:pt x="2759" y="251"/>
                  </a:cubicBezTo>
                  <a:cubicBezTo>
                    <a:pt x="2437" y="160"/>
                    <a:pt x="2122" y="1"/>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5"/>
            <p:cNvSpPr/>
            <p:nvPr/>
          </p:nvSpPr>
          <p:spPr>
            <a:xfrm>
              <a:off x="1262675" y="1572675"/>
              <a:ext cx="589450" cy="337450"/>
            </a:xfrm>
            <a:custGeom>
              <a:avLst/>
              <a:gdLst/>
              <a:ahLst/>
              <a:cxnLst/>
              <a:rect l="l" t="t" r="r" b="b"/>
              <a:pathLst>
                <a:path w="23578" h="13498" extrusionOk="0">
                  <a:moveTo>
                    <a:pt x="7078" y="1"/>
                  </a:moveTo>
                  <a:cubicBezTo>
                    <a:pt x="6734" y="1"/>
                    <a:pt x="6388" y="44"/>
                    <a:pt x="6052" y="115"/>
                  </a:cubicBezTo>
                  <a:cubicBezTo>
                    <a:pt x="5581" y="213"/>
                    <a:pt x="5124" y="362"/>
                    <a:pt x="4651" y="445"/>
                  </a:cubicBezTo>
                  <a:cubicBezTo>
                    <a:pt x="4362" y="495"/>
                    <a:pt x="4069" y="521"/>
                    <a:pt x="3776" y="521"/>
                  </a:cubicBezTo>
                  <a:cubicBezTo>
                    <a:pt x="3474" y="521"/>
                    <a:pt x="3172" y="494"/>
                    <a:pt x="2875" y="439"/>
                  </a:cubicBezTo>
                  <a:cubicBezTo>
                    <a:pt x="2294" y="335"/>
                    <a:pt x="1729" y="129"/>
                    <a:pt x="1139" y="111"/>
                  </a:cubicBezTo>
                  <a:cubicBezTo>
                    <a:pt x="1121" y="110"/>
                    <a:pt x="1102" y="110"/>
                    <a:pt x="1083" y="110"/>
                  </a:cubicBezTo>
                  <a:cubicBezTo>
                    <a:pt x="782" y="110"/>
                    <a:pt x="464" y="174"/>
                    <a:pt x="256" y="390"/>
                  </a:cubicBezTo>
                  <a:cubicBezTo>
                    <a:pt x="67" y="583"/>
                    <a:pt x="1" y="878"/>
                    <a:pt x="61" y="1140"/>
                  </a:cubicBezTo>
                  <a:cubicBezTo>
                    <a:pt x="121" y="1402"/>
                    <a:pt x="297" y="1630"/>
                    <a:pt x="522" y="1781"/>
                  </a:cubicBezTo>
                  <a:cubicBezTo>
                    <a:pt x="676" y="1883"/>
                    <a:pt x="851" y="1950"/>
                    <a:pt x="1013" y="2037"/>
                  </a:cubicBezTo>
                  <a:cubicBezTo>
                    <a:pt x="1478" y="2284"/>
                    <a:pt x="1853" y="2683"/>
                    <a:pt x="2327" y="2911"/>
                  </a:cubicBezTo>
                  <a:cubicBezTo>
                    <a:pt x="2725" y="3103"/>
                    <a:pt x="3159" y="3161"/>
                    <a:pt x="3603" y="3161"/>
                  </a:cubicBezTo>
                  <a:cubicBezTo>
                    <a:pt x="4022" y="3161"/>
                    <a:pt x="4451" y="3109"/>
                    <a:pt x="4867" y="3068"/>
                  </a:cubicBezTo>
                  <a:cubicBezTo>
                    <a:pt x="4995" y="3056"/>
                    <a:pt x="5121" y="3048"/>
                    <a:pt x="5244" y="3048"/>
                  </a:cubicBezTo>
                  <a:cubicBezTo>
                    <a:pt x="5626" y="3048"/>
                    <a:pt x="5982" y="3122"/>
                    <a:pt x="6318" y="3358"/>
                  </a:cubicBezTo>
                  <a:cubicBezTo>
                    <a:pt x="6670" y="3608"/>
                    <a:pt x="6911" y="3983"/>
                    <a:pt x="7111" y="4359"/>
                  </a:cubicBezTo>
                  <a:cubicBezTo>
                    <a:pt x="7511" y="5109"/>
                    <a:pt x="7778" y="6035"/>
                    <a:pt x="8508" y="6546"/>
                  </a:cubicBezTo>
                  <a:cubicBezTo>
                    <a:pt x="8550" y="6575"/>
                    <a:pt x="8594" y="6604"/>
                    <a:pt x="8637" y="6629"/>
                  </a:cubicBezTo>
                  <a:cubicBezTo>
                    <a:pt x="8928" y="6798"/>
                    <a:pt x="9259" y="6878"/>
                    <a:pt x="9588" y="6944"/>
                  </a:cubicBezTo>
                  <a:cubicBezTo>
                    <a:pt x="10015" y="7030"/>
                    <a:pt x="10449" y="7094"/>
                    <a:pt x="10883" y="7137"/>
                  </a:cubicBezTo>
                  <a:cubicBezTo>
                    <a:pt x="11024" y="7151"/>
                    <a:pt x="11171" y="7160"/>
                    <a:pt x="11317" y="7160"/>
                  </a:cubicBezTo>
                  <a:cubicBezTo>
                    <a:pt x="11575" y="7160"/>
                    <a:pt x="11832" y="7130"/>
                    <a:pt x="12060" y="7040"/>
                  </a:cubicBezTo>
                  <a:lnTo>
                    <a:pt x="12060" y="7040"/>
                  </a:lnTo>
                  <a:cubicBezTo>
                    <a:pt x="11869" y="7536"/>
                    <a:pt x="11634" y="7993"/>
                    <a:pt x="11222" y="8323"/>
                  </a:cubicBezTo>
                  <a:cubicBezTo>
                    <a:pt x="11156" y="8376"/>
                    <a:pt x="11084" y="8396"/>
                    <a:pt x="11007" y="8396"/>
                  </a:cubicBezTo>
                  <a:cubicBezTo>
                    <a:pt x="10780" y="8396"/>
                    <a:pt x="10517" y="8221"/>
                    <a:pt x="10273" y="8221"/>
                  </a:cubicBezTo>
                  <a:cubicBezTo>
                    <a:pt x="10217" y="8221"/>
                    <a:pt x="10162" y="8230"/>
                    <a:pt x="10108" y="8253"/>
                  </a:cubicBezTo>
                  <a:cubicBezTo>
                    <a:pt x="9820" y="8376"/>
                    <a:pt x="9687" y="8730"/>
                    <a:pt x="9730" y="9039"/>
                  </a:cubicBezTo>
                  <a:cubicBezTo>
                    <a:pt x="9771" y="9348"/>
                    <a:pt x="9951" y="9622"/>
                    <a:pt x="10142" y="9870"/>
                  </a:cubicBezTo>
                  <a:cubicBezTo>
                    <a:pt x="10269" y="10034"/>
                    <a:pt x="10405" y="10195"/>
                    <a:pt x="10578" y="10310"/>
                  </a:cubicBezTo>
                  <a:cubicBezTo>
                    <a:pt x="10775" y="10444"/>
                    <a:pt x="11010" y="10514"/>
                    <a:pt x="11246" y="10558"/>
                  </a:cubicBezTo>
                  <a:cubicBezTo>
                    <a:pt x="11355" y="10580"/>
                    <a:pt x="11469" y="10597"/>
                    <a:pt x="11581" y="10597"/>
                  </a:cubicBezTo>
                  <a:cubicBezTo>
                    <a:pt x="11708" y="10597"/>
                    <a:pt x="11832" y="10576"/>
                    <a:pt x="11944" y="10518"/>
                  </a:cubicBezTo>
                  <a:cubicBezTo>
                    <a:pt x="12287" y="10341"/>
                    <a:pt x="12386" y="9866"/>
                    <a:pt x="12245" y="9508"/>
                  </a:cubicBezTo>
                  <a:cubicBezTo>
                    <a:pt x="12137" y="9231"/>
                    <a:pt x="11862" y="8875"/>
                    <a:pt x="11998" y="8578"/>
                  </a:cubicBezTo>
                  <a:cubicBezTo>
                    <a:pt x="12014" y="8541"/>
                    <a:pt x="12038" y="8506"/>
                    <a:pt x="12069" y="8471"/>
                  </a:cubicBezTo>
                  <a:cubicBezTo>
                    <a:pt x="12225" y="8293"/>
                    <a:pt x="12383" y="8148"/>
                    <a:pt x="12501" y="7936"/>
                  </a:cubicBezTo>
                  <a:cubicBezTo>
                    <a:pt x="12623" y="7722"/>
                    <a:pt x="12715" y="7493"/>
                    <a:pt x="12818" y="7269"/>
                  </a:cubicBezTo>
                  <a:cubicBezTo>
                    <a:pt x="12989" y="6899"/>
                    <a:pt x="13163" y="6568"/>
                    <a:pt x="13322" y="6188"/>
                  </a:cubicBezTo>
                  <a:cubicBezTo>
                    <a:pt x="13421" y="5949"/>
                    <a:pt x="13540" y="5715"/>
                    <a:pt x="13698" y="5508"/>
                  </a:cubicBezTo>
                  <a:lnTo>
                    <a:pt x="13698" y="5508"/>
                  </a:lnTo>
                  <a:cubicBezTo>
                    <a:pt x="13668" y="6283"/>
                    <a:pt x="13673" y="7061"/>
                    <a:pt x="13683" y="7837"/>
                  </a:cubicBezTo>
                  <a:cubicBezTo>
                    <a:pt x="13688" y="8177"/>
                    <a:pt x="13694" y="8522"/>
                    <a:pt x="13801" y="8846"/>
                  </a:cubicBezTo>
                  <a:cubicBezTo>
                    <a:pt x="13943" y="9271"/>
                    <a:pt x="14250" y="9626"/>
                    <a:pt x="14602" y="9903"/>
                  </a:cubicBezTo>
                  <a:cubicBezTo>
                    <a:pt x="14858" y="10104"/>
                    <a:pt x="15143" y="10272"/>
                    <a:pt x="15455" y="10362"/>
                  </a:cubicBezTo>
                  <a:cubicBezTo>
                    <a:pt x="15831" y="10470"/>
                    <a:pt x="16230" y="10459"/>
                    <a:pt x="16621" y="10461"/>
                  </a:cubicBezTo>
                  <a:cubicBezTo>
                    <a:pt x="16903" y="10461"/>
                    <a:pt x="17184" y="10468"/>
                    <a:pt x="17464" y="10487"/>
                  </a:cubicBezTo>
                  <a:cubicBezTo>
                    <a:pt x="18069" y="10526"/>
                    <a:pt x="18677" y="10618"/>
                    <a:pt x="19249" y="10822"/>
                  </a:cubicBezTo>
                  <a:cubicBezTo>
                    <a:pt x="19745" y="10998"/>
                    <a:pt x="20096" y="11323"/>
                    <a:pt x="20498" y="11652"/>
                  </a:cubicBezTo>
                  <a:cubicBezTo>
                    <a:pt x="21298" y="12308"/>
                    <a:pt x="22014" y="13167"/>
                    <a:pt x="23040" y="13474"/>
                  </a:cubicBezTo>
                  <a:cubicBezTo>
                    <a:pt x="23083" y="13486"/>
                    <a:pt x="23129" y="13498"/>
                    <a:pt x="23174" y="13498"/>
                  </a:cubicBezTo>
                  <a:cubicBezTo>
                    <a:pt x="23193" y="13498"/>
                    <a:pt x="23213" y="13496"/>
                    <a:pt x="23232" y="13490"/>
                  </a:cubicBezTo>
                  <a:cubicBezTo>
                    <a:pt x="23347" y="13457"/>
                    <a:pt x="23396" y="13325"/>
                    <a:pt x="23421" y="13207"/>
                  </a:cubicBezTo>
                  <a:cubicBezTo>
                    <a:pt x="23578" y="12441"/>
                    <a:pt x="23250" y="11594"/>
                    <a:pt x="22615" y="11135"/>
                  </a:cubicBezTo>
                  <a:cubicBezTo>
                    <a:pt x="22221" y="10848"/>
                    <a:pt x="21731" y="10706"/>
                    <a:pt x="21356" y="10397"/>
                  </a:cubicBezTo>
                  <a:cubicBezTo>
                    <a:pt x="20780" y="9920"/>
                    <a:pt x="20574" y="9142"/>
                    <a:pt x="20295" y="8447"/>
                  </a:cubicBezTo>
                  <a:cubicBezTo>
                    <a:pt x="20093" y="7941"/>
                    <a:pt x="19812" y="7430"/>
                    <a:pt x="19339" y="7158"/>
                  </a:cubicBezTo>
                  <a:cubicBezTo>
                    <a:pt x="19036" y="6985"/>
                    <a:pt x="18684" y="6928"/>
                    <a:pt x="18332" y="6928"/>
                  </a:cubicBezTo>
                  <a:cubicBezTo>
                    <a:pt x="18226" y="6928"/>
                    <a:pt x="18119" y="6933"/>
                    <a:pt x="18014" y="6942"/>
                  </a:cubicBezTo>
                  <a:cubicBezTo>
                    <a:pt x="17562" y="6979"/>
                    <a:pt x="17114" y="7075"/>
                    <a:pt x="16658" y="7077"/>
                  </a:cubicBezTo>
                  <a:cubicBezTo>
                    <a:pt x="16652" y="7077"/>
                    <a:pt x="16645" y="7077"/>
                    <a:pt x="16638" y="7077"/>
                  </a:cubicBezTo>
                  <a:cubicBezTo>
                    <a:pt x="16010" y="7077"/>
                    <a:pt x="15383" y="6888"/>
                    <a:pt x="14854" y="6547"/>
                  </a:cubicBezTo>
                  <a:cubicBezTo>
                    <a:pt x="14600" y="6383"/>
                    <a:pt x="14466" y="6253"/>
                    <a:pt x="14355" y="5977"/>
                  </a:cubicBezTo>
                  <a:cubicBezTo>
                    <a:pt x="14314" y="5875"/>
                    <a:pt x="14074" y="5130"/>
                    <a:pt x="14181" y="5063"/>
                  </a:cubicBezTo>
                  <a:cubicBezTo>
                    <a:pt x="14348" y="4958"/>
                    <a:pt x="14530" y="4879"/>
                    <a:pt x="14716" y="4811"/>
                  </a:cubicBezTo>
                  <a:cubicBezTo>
                    <a:pt x="15229" y="4626"/>
                    <a:pt x="15766" y="4529"/>
                    <a:pt x="16308" y="4476"/>
                  </a:cubicBezTo>
                  <a:lnTo>
                    <a:pt x="16308" y="4476"/>
                  </a:lnTo>
                  <a:cubicBezTo>
                    <a:pt x="16296" y="4879"/>
                    <a:pt x="16402" y="5297"/>
                    <a:pt x="16702" y="5559"/>
                  </a:cubicBezTo>
                  <a:cubicBezTo>
                    <a:pt x="16848" y="5686"/>
                    <a:pt x="17028" y="5767"/>
                    <a:pt x="17215" y="5821"/>
                  </a:cubicBezTo>
                  <a:cubicBezTo>
                    <a:pt x="18008" y="6053"/>
                    <a:pt x="18933" y="5843"/>
                    <a:pt x="19625" y="6294"/>
                  </a:cubicBezTo>
                  <a:cubicBezTo>
                    <a:pt x="20131" y="6624"/>
                    <a:pt x="20376" y="7224"/>
                    <a:pt x="20639" y="7767"/>
                  </a:cubicBezTo>
                  <a:cubicBezTo>
                    <a:pt x="20710" y="7913"/>
                    <a:pt x="20787" y="8060"/>
                    <a:pt x="20916" y="8157"/>
                  </a:cubicBezTo>
                  <a:cubicBezTo>
                    <a:pt x="20989" y="8212"/>
                    <a:pt x="21083" y="8245"/>
                    <a:pt x="21173" y="8245"/>
                  </a:cubicBezTo>
                  <a:cubicBezTo>
                    <a:pt x="21243" y="8245"/>
                    <a:pt x="21310" y="8226"/>
                    <a:pt x="21363" y="8181"/>
                  </a:cubicBezTo>
                  <a:cubicBezTo>
                    <a:pt x="21429" y="8127"/>
                    <a:pt x="21466" y="8046"/>
                    <a:pt x="21487" y="7964"/>
                  </a:cubicBezTo>
                  <a:cubicBezTo>
                    <a:pt x="21616" y="7462"/>
                    <a:pt x="21227" y="6954"/>
                    <a:pt x="21283" y="6439"/>
                  </a:cubicBezTo>
                  <a:cubicBezTo>
                    <a:pt x="21301" y="6292"/>
                    <a:pt x="21352" y="6152"/>
                    <a:pt x="21360" y="6006"/>
                  </a:cubicBezTo>
                  <a:cubicBezTo>
                    <a:pt x="21375" y="5756"/>
                    <a:pt x="21257" y="5509"/>
                    <a:pt x="21085" y="5326"/>
                  </a:cubicBezTo>
                  <a:cubicBezTo>
                    <a:pt x="20911" y="5144"/>
                    <a:pt x="20685" y="5021"/>
                    <a:pt x="20453" y="4924"/>
                  </a:cubicBezTo>
                  <a:cubicBezTo>
                    <a:pt x="20050" y="4759"/>
                    <a:pt x="19616" y="4668"/>
                    <a:pt x="19180" y="4662"/>
                  </a:cubicBezTo>
                  <a:cubicBezTo>
                    <a:pt x="19163" y="4662"/>
                    <a:pt x="19145" y="4662"/>
                    <a:pt x="19128" y="4662"/>
                  </a:cubicBezTo>
                  <a:cubicBezTo>
                    <a:pt x="18848" y="4662"/>
                    <a:pt x="18569" y="4692"/>
                    <a:pt x="18290" y="4692"/>
                  </a:cubicBezTo>
                  <a:cubicBezTo>
                    <a:pt x="18229" y="4692"/>
                    <a:pt x="18168" y="4690"/>
                    <a:pt x="18106" y="4687"/>
                  </a:cubicBezTo>
                  <a:cubicBezTo>
                    <a:pt x="17812" y="4670"/>
                    <a:pt x="17508" y="4595"/>
                    <a:pt x="17270" y="4427"/>
                  </a:cubicBezTo>
                  <a:cubicBezTo>
                    <a:pt x="17383" y="4426"/>
                    <a:pt x="17496" y="4426"/>
                    <a:pt x="17609" y="4426"/>
                  </a:cubicBezTo>
                  <a:cubicBezTo>
                    <a:pt x="17692" y="4426"/>
                    <a:pt x="17774" y="4427"/>
                    <a:pt x="17857" y="4427"/>
                  </a:cubicBezTo>
                  <a:cubicBezTo>
                    <a:pt x="18701" y="4427"/>
                    <a:pt x="19553" y="4397"/>
                    <a:pt x="20379" y="4214"/>
                  </a:cubicBezTo>
                  <a:cubicBezTo>
                    <a:pt x="20594" y="4167"/>
                    <a:pt x="20808" y="4107"/>
                    <a:pt x="21016" y="4035"/>
                  </a:cubicBezTo>
                  <a:cubicBezTo>
                    <a:pt x="21078" y="4235"/>
                    <a:pt x="21271" y="4391"/>
                    <a:pt x="21477" y="4455"/>
                  </a:cubicBezTo>
                  <a:cubicBezTo>
                    <a:pt x="21651" y="4507"/>
                    <a:pt x="21842" y="4514"/>
                    <a:pt x="21996" y="4610"/>
                  </a:cubicBezTo>
                  <a:cubicBezTo>
                    <a:pt x="22380" y="4843"/>
                    <a:pt x="22294" y="5460"/>
                    <a:pt x="22166" y="5814"/>
                  </a:cubicBezTo>
                  <a:cubicBezTo>
                    <a:pt x="22071" y="6079"/>
                    <a:pt x="21934" y="6330"/>
                    <a:pt x="21864" y="6604"/>
                  </a:cubicBezTo>
                  <a:cubicBezTo>
                    <a:pt x="21790" y="6896"/>
                    <a:pt x="21799" y="7209"/>
                    <a:pt x="21888" y="7498"/>
                  </a:cubicBezTo>
                  <a:cubicBezTo>
                    <a:pt x="21979" y="7787"/>
                    <a:pt x="22150" y="8060"/>
                    <a:pt x="22150" y="8365"/>
                  </a:cubicBezTo>
                  <a:cubicBezTo>
                    <a:pt x="22150" y="8691"/>
                    <a:pt x="21951" y="8988"/>
                    <a:pt x="21918" y="9313"/>
                  </a:cubicBezTo>
                  <a:cubicBezTo>
                    <a:pt x="21872" y="9759"/>
                    <a:pt x="22139" y="10171"/>
                    <a:pt x="22403" y="10531"/>
                  </a:cubicBezTo>
                  <a:cubicBezTo>
                    <a:pt x="22467" y="10617"/>
                    <a:pt x="22547" y="10710"/>
                    <a:pt x="22651" y="10710"/>
                  </a:cubicBezTo>
                  <a:cubicBezTo>
                    <a:pt x="22654" y="10710"/>
                    <a:pt x="22656" y="10710"/>
                    <a:pt x="22658" y="10710"/>
                  </a:cubicBezTo>
                  <a:cubicBezTo>
                    <a:pt x="22793" y="10704"/>
                    <a:pt x="22865" y="10549"/>
                    <a:pt x="22888" y="10416"/>
                  </a:cubicBezTo>
                  <a:cubicBezTo>
                    <a:pt x="22986" y="9842"/>
                    <a:pt x="22737" y="9224"/>
                    <a:pt x="22952" y="8684"/>
                  </a:cubicBezTo>
                  <a:cubicBezTo>
                    <a:pt x="23013" y="8530"/>
                    <a:pt x="23107" y="8393"/>
                    <a:pt x="23183" y="8247"/>
                  </a:cubicBezTo>
                  <a:cubicBezTo>
                    <a:pt x="23456" y="7723"/>
                    <a:pt x="23477" y="7107"/>
                    <a:pt x="23490" y="6516"/>
                  </a:cubicBezTo>
                  <a:cubicBezTo>
                    <a:pt x="23500" y="6029"/>
                    <a:pt x="23507" y="5542"/>
                    <a:pt x="23515" y="5057"/>
                  </a:cubicBezTo>
                  <a:cubicBezTo>
                    <a:pt x="23520" y="4682"/>
                    <a:pt x="23498" y="4246"/>
                    <a:pt x="23095" y="4077"/>
                  </a:cubicBezTo>
                  <a:cubicBezTo>
                    <a:pt x="22909" y="3999"/>
                    <a:pt x="22696" y="4021"/>
                    <a:pt x="22495" y="4015"/>
                  </a:cubicBezTo>
                  <a:cubicBezTo>
                    <a:pt x="22182" y="4005"/>
                    <a:pt x="21873" y="3926"/>
                    <a:pt x="21593" y="3788"/>
                  </a:cubicBezTo>
                  <a:cubicBezTo>
                    <a:pt x="21619" y="3774"/>
                    <a:pt x="21643" y="3762"/>
                    <a:pt x="21668" y="3748"/>
                  </a:cubicBezTo>
                  <a:cubicBezTo>
                    <a:pt x="22107" y="3504"/>
                    <a:pt x="22365" y="3135"/>
                    <a:pt x="22613" y="2705"/>
                  </a:cubicBezTo>
                  <a:cubicBezTo>
                    <a:pt x="22901" y="2208"/>
                    <a:pt x="23178" y="1683"/>
                    <a:pt x="23234" y="1110"/>
                  </a:cubicBezTo>
                  <a:cubicBezTo>
                    <a:pt x="23255" y="885"/>
                    <a:pt x="23224" y="624"/>
                    <a:pt x="23039" y="495"/>
                  </a:cubicBezTo>
                  <a:cubicBezTo>
                    <a:pt x="22969" y="446"/>
                    <a:pt x="22885" y="420"/>
                    <a:pt x="22806" y="420"/>
                  </a:cubicBezTo>
                  <a:cubicBezTo>
                    <a:pt x="22680" y="420"/>
                    <a:pt x="22569" y="486"/>
                    <a:pt x="22552" y="624"/>
                  </a:cubicBezTo>
                  <a:cubicBezTo>
                    <a:pt x="22444" y="1537"/>
                    <a:pt x="21964" y="2420"/>
                    <a:pt x="21192" y="2918"/>
                  </a:cubicBezTo>
                  <a:cubicBezTo>
                    <a:pt x="20741" y="3209"/>
                    <a:pt x="20214" y="3361"/>
                    <a:pt x="19684" y="3443"/>
                  </a:cubicBezTo>
                  <a:cubicBezTo>
                    <a:pt x="19469" y="3476"/>
                    <a:pt x="19253" y="3499"/>
                    <a:pt x="19038" y="3512"/>
                  </a:cubicBezTo>
                  <a:cubicBezTo>
                    <a:pt x="19013" y="3362"/>
                    <a:pt x="19079" y="3202"/>
                    <a:pt x="19187" y="3090"/>
                  </a:cubicBezTo>
                  <a:cubicBezTo>
                    <a:pt x="19326" y="2944"/>
                    <a:pt x="19546" y="2836"/>
                    <a:pt x="19727" y="2747"/>
                  </a:cubicBezTo>
                  <a:cubicBezTo>
                    <a:pt x="19957" y="2634"/>
                    <a:pt x="20203" y="2551"/>
                    <a:pt x="20454" y="2500"/>
                  </a:cubicBezTo>
                  <a:cubicBezTo>
                    <a:pt x="20768" y="2437"/>
                    <a:pt x="21117" y="2415"/>
                    <a:pt x="21355" y="2201"/>
                  </a:cubicBezTo>
                  <a:cubicBezTo>
                    <a:pt x="21468" y="2099"/>
                    <a:pt x="21544" y="1966"/>
                    <a:pt x="21618" y="1834"/>
                  </a:cubicBezTo>
                  <a:cubicBezTo>
                    <a:pt x="21682" y="1722"/>
                    <a:pt x="21745" y="1610"/>
                    <a:pt x="21790" y="1491"/>
                  </a:cubicBezTo>
                  <a:cubicBezTo>
                    <a:pt x="21868" y="1281"/>
                    <a:pt x="21889" y="1055"/>
                    <a:pt x="21893" y="832"/>
                  </a:cubicBezTo>
                  <a:cubicBezTo>
                    <a:pt x="21895" y="656"/>
                    <a:pt x="21867" y="450"/>
                    <a:pt x="21714" y="365"/>
                  </a:cubicBezTo>
                  <a:cubicBezTo>
                    <a:pt x="21653" y="331"/>
                    <a:pt x="21582" y="324"/>
                    <a:pt x="21513" y="320"/>
                  </a:cubicBezTo>
                  <a:cubicBezTo>
                    <a:pt x="21464" y="317"/>
                    <a:pt x="21415" y="316"/>
                    <a:pt x="21366" y="316"/>
                  </a:cubicBezTo>
                  <a:cubicBezTo>
                    <a:pt x="20977" y="316"/>
                    <a:pt x="20587" y="397"/>
                    <a:pt x="20199" y="397"/>
                  </a:cubicBezTo>
                  <a:cubicBezTo>
                    <a:pt x="20130" y="397"/>
                    <a:pt x="20060" y="394"/>
                    <a:pt x="19991" y="388"/>
                  </a:cubicBezTo>
                  <a:cubicBezTo>
                    <a:pt x="19563" y="352"/>
                    <a:pt x="19157" y="187"/>
                    <a:pt x="18733" y="125"/>
                  </a:cubicBezTo>
                  <a:cubicBezTo>
                    <a:pt x="18691" y="119"/>
                    <a:pt x="18646" y="114"/>
                    <a:pt x="18602" y="114"/>
                  </a:cubicBezTo>
                  <a:cubicBezTo>
                    <a:pt x="18510" y="114"/>
                    <a:pt x="18420" y="134"/>
                    <a:pt x="18355" y="197"/>
                  </a:cubicBezTo>
                  <a:cubicBezTo>
                    <a:pt x="18282" y="269"/>
                    <a:pt x="18265" y="383"/>
                    <a:pt x="18285" y="485"/>
                  </a:cubicBezTo>
                  <a:cubicBezTo>
                    <a:pt x="18306" y="586"/>
                    <a:pt x="18357" y="678"/>
                    <a:pt x="18409" y="766"/>
                  </a:cubicBezTo>
                  <a:cubicBezTo>
                    <a:pt x="18554" y="1016"/>
                    <a:pt x="18698" y="1269"/>
                    <a:pt x="18842" y="1518"/>
                  </a:cubicBezTo>
                  <a:cubicBezTo>
                    <a:pt x="18907" y="1630"/>
                    <a:pt x="18972" y="1744"/>
                    <a:pt x="19012" y="1866"/>
                  </a:cubicBezTo>
                  <a:cubicBezTo>
                    <a:pt x="19124" y="2206"/>
                    <a:pt x="19018" y="2609"/>
                    <a:pt x="18754" y="2850"/>
                  </a:cubicBezTo>
                  <a:cubicBezTo>
                    <a:pt x="18686" y="2913"/>
                    <a:pt x="18609" y="2965"/>
                    <a:pt x="18549" y="3034"/>
                  </a:cubicBezTo>
                  <a:cubicBezTo>
                    <a:pt x="18527" y="3062"/>
                    <a:pt x="18296" y="3536"/>
                    <a:pt x="18399" y="3536"/>
                  </a:cubicBezTo>
                  <a:cubicBezTo>
                    <a:pt x="18399" y="3536"/>
                    <a:pt x="18399" y="3536"/>
                    <a:pt x="18399" y="3536"/>
                  </a:cubicBezTo>
                  <a:lnTo>
                    <a:pt x="18399" y="3536"/>
                  </a:lnTo>
                  <a:cubicBezTo>
                    <a:pt x="18309" y="3537"/>
                    <a:pt x="18219" y="3538"/>
                    <a:pt x="18130" y="3538"/>
                  </a:cubicBezTo>
                  <a:cubicBezTo>
                    <a:pt x="17836" y="3538"/>
                    <a:pt x="17543" y="3533"/>
                    <a:pt x="17248" y="3532"/>
                  </a:cubicBezTo>
                  <a:cubicBezTo>
                    <a:pt x="17238" y="3362"/>
                    <a:pt x="17243" y="3187"/>
                    <a:pt x="17341" y="3052"/>
                  </a:cubicBezTo>
                  <a:cubicBezTo>
                    <a:pt x="17437" y="2916"/>
                    <a:pt x="17603" y="2854"/>
                    <a:pt x="17749" y="2777"/>
                  </a:cubicBezTo>
                  <a:cubicBezTo>
                    <a:pt x="18112" y="2587"/>
                    <a:pt x="18411" y="2251"/>
                    <a:pt x="18488" y="1850"/>
                  </a:cubicBezTo>
                  <a:cubicBezTo>
                    <a:pt x="18565" y="1449"/>
                    <a:pt x="18383" y="991"/>
                    <a:pt x="18015" y="809"/>
                  </a:cubicBezTo>
                  <a:cubicBezTo>
                    <a:pt x="17858" y="732"/>
                    <a:pt x="17690" y="709"/>
                    <a:pt x="17516" y="709"/>
                  </a:cubicBezTo>
                  <a:cubicBezTo>
                    <a:pt x="17263" y="709"/>
                    <a:pt x="16999" y="758"/>
                    <a:pt x="16742" y="758"/>
                  </a:cubicBezTo>
                  <a:cubicBezTo>
                    <a:pt x="16609" y="758"/>
                    <a:pt x="16478" y="744"/>
                    <a:pt x="16351" y="705"/>
                  </a:cubicBezTo>
                  <a:cubicBezTo>
                    <a:pt x="16057" y="612"/>
                    <a:pt x="15811" y="378"/>
                    <a:pt x="15503" y="351"/>
                  </a:cubicBezTo>
                  <a:cubicBezTo>
                    <a:pt x="15490" y="350"/>
                    <a:pt x="15476" y="349"/>
                    <a:pt x="15462" y="349"/>
                  </a:cubicBezTo>
                  <a:cubicBezTo>
                    <a:pt x="15427" y="349"/>
                    <a:pt x="15392" y="354"/>
                    <a:pt x="15358" y="365"/>
                  </a:cubicBezTo>
                  <a:cubicBezTo>
                    <a:pt x="15291" y="392"/>
                    <a:pt x="15240" y="453"/>
                    <a:pt x="15210" y="520"/>
                  </a:cubicBezTo>
                  <a:cubicBezTo>
                    <a:pt x="15116" y="730"/>
                    <a:pt x="15203" y="987"/>
                    <a:pt x="15364" y="1153"/>
                  </a:cubicBezTo>
                  <a:cubicBezTo>
                    <a:pt x="15523" y="1320"/>
                    <a:pt x="15743" y="1414"/>
                    <a:pt x="15956" y="1501"/>
                  </a:cubicBezTo>
                  <a:cubicBezTo>
                    <a:pt x="16169" y="1587"/>
                    <a:pt x="16390" y="1673"/>
                    <a:pt x="16562" y="1829"/>
                  </a:cubicBezTo>
                  <a:cubicBezTo>
                    <a:pt x="16632" y="1892"/>
                    <a:pt x="16693" y="1966"/>
                    <a:pt x="16726" y="2055"/>
                  </a:cubicBezTo>
                  <a:cubicBezTo>
                    <a:pt x="16761" y="2145"/>
                    <a:pt x="16764" y="2247"/>
                    <a:pt x="16755" y="2345"/>
                  </a:cubicBezTo>
                  <a:cubicBezTo>
                    <a:pt x="16735" y="2566"/>
                    <a:pt x="16657" y="2776"/>
                    <a:pt x="16612" y="2992"/>
                  </a:cubicBezTo>
                  <a:cubicBezTo>
                    <a:pt x="16575" y="3171"/>
                    <a:pt x="16560" y="3362"/>
                    <a:pt x="16612" y="3535"/>
                  </a:cubicBezTo>
                  <a:cubicBezTo>
                    <a:pt x="16435" y="3538"/>
                    <a:pt x="16257" y="3546"/>
                    <a:pt x="16079" y="3558"/>
                  </a:cubicBezTo>
                  <a:cubicBezTo>
                    <a:pt x="15779" y="3581"/>
                    <a:pt x="15473" y="3622"/>
                    <a:pt x="15172" y="3687"/>
                  </a:cubicBezTo>
                  <a:cubicBezTo>
                    <a:pt x="15271" y="3442"/>
                    <a:pt x="15336" y="3183"/>
                    <a:pt x="15359" y="2921"/>
                  </a:cubicBezTo>
                  <a:cubicBezTo>
                    <a:pt x="15380" y="2702"/>
                    <a:pt x="15372" y="2472"/>
                    <a:pt x="15282" y="2271"/>
                  </a:cubicBezTo>
                  <a:cubicBezTo>
                    <a:pt x="15178" y="2031"/>
                    <a:pt x="14968" y="1851"/>
                    <a:pt x="14737" y="1728"/>
                  </a:cubicBezTo>
                  <a:cubicBezTo>
                    <a:pt x="13856" y="1259"/>
                    <a:pt x="12731" y="1559"/>
                    <a:pt x="11819" y="1151"/>
                  </a:cubicBezTo>
                  <a:cubicBezTo>
                    <a:pt x="11667" y="1082"/>
                    <a:pt x="11523" y="993"/>
                    <a:pt x="11392" y="890"/>
                  </a:cubicBezTo>
                  <a:cubicBezTo>
                    <a:pt x="11221" y="753"/>
                    <a:pt x="11061" y="583"/>
                    <a:pt x="10847" y="540"/>
                  </a:cubicBezTo>
                  <a:cubicBezTo>
                    <a:pt x="10816" y="534"/>
                    <a:pt x="10785" y="531"/>
                    <a:pt x="10754" y="531"/>
                  </a:cubicBezTo>
                  <a:cubicBezTo>
                    <a:pt x="10547" y="531"/>
                    <a:pt x="10342" y="663"/>
                    <a:pt x="10266" y="858"/>
                  </a:cubicBezTo>
                  <a:cubicBezTo>
                    <a:pt x="10144" y="1171"/>
                    <a:pt x="10352" y="1518"/>
                    <a:pt x="10601" y="1745"/>
                  </a:cubicBezTo>
                  <a:cubicBezTo>
                    <a:pt x="10852" y="1971"/>
                    <a:pt x="11159" y="2147"/>
                    <a:pt x="11331" y="2436"/>
                  </a:cubicBezTo>
                  <a:cubicBezTo>
                    <a:pt x="11429" y="2601"/>
                    <a:pt x="11475" y="2795"/>
                    <a:pt x="11462" y="2985"/>
                  </a:cubicBezTo>
                  <a:cubicBezTo>
                    <a:pt x="11448" y="3208"/>
                    <a:pt x="11356" y="3438"/>
                    <a:pt x="11432" y="3649"/>
                  </a:cubicBezTo>
                  <a:cubicBezTo>
                    <a:pt x="11528" y="3920"/>
                    <a:pt x="11852" y="4030"/>
                    <a:pt x="12140" y="4047"/>
                  </a:cubicBezTo>
                  <a:cubicBezTo>
                    <a:pt x="12182" y="4049"/>
                    <a:pt x="12225" y="4050"/>
                    <a:pt x="12268" y="4050"/>
                  </a:cubicBezTo>
                  <a:cubicBezTo>
                    <a:pt x="12791" y="4050"/>
                    <a:pt x="13304" y="3873"/>
                    <a:pt x="13818" y="3759"/>
                  </a:cubicBezTo>
                  <a:cubicBezTo>
                    <a:pt x="13910" y="3739"/>
                    <a:pt x="14006" y="3720"/>
                    <a:pt x="14099" y="3720"/>
                  </a:cubicBezTo>
                  <a:cubicBezTo>
                    <a:pt x="14155" y="3720"/>
                    <a:pt x="14210" y="3727"/>
                    <a:pt x="14264" y="3743"/>
                  </a:cubicBezTo>
                  <a:cubicBezTo>
                    <a:pt x="14345" y="3768"/>
                    <a:pt x="14419" y="3824"/>
                    <a:pt x="14467" y="3895"/>
                  </a:cubicBezTo>
                  <a:cubicBezTo>
                    <a:pt x="13847" y="4126"/>
                    <a:pt x="13291" y="4486"/>
                    <a:pt x="12910" y="5025"/>
                  </a:cubicBezTo>
                  <a:cubicBezTo>
                    <a:pt x="12657" y="5382"/>
                    <a:pt x="12495" y="5799"/>
                    <a:pt x="12347" y="6223"/>
                  </a:cubicBezTo>
                  <a:cubicBezTo>
                    <a:pt x="12320" y="6225"/>
                    <a:pt x="12292" y="6226"/>
                    <a:pt x="12265" y="6226"/>
                  </a:cubicBezTo>
                  <a:cubicBezTo>
                    <a:pt x="11927" y="6226"/>
                    <a:pt x="11580" y="6088"/>
                    <a:pt x="11319" y="5866"/>
                  </a:cubicBezTo>
                  <a:cubicBezTo>
                    <a:pt x="10919" y="5526"/>
                    <a:pt x="10687" y="5028"/>
                    <a:pt x="10537" y="4527"/>
                  </a:cubicBezTo>
                  <a:cubicBezTo>
                    <a:pt x="10194" y="3387"/>
                    <a:pt x="10067" y="2134"/>
                    <a:pt x="9411" y="1110"/>
                  </a:cubicBezTo>
                  <a:cubicBezTo>
                    <a:pt x="9075" y="587"/>
                    <a:pt x="8505" y="241"/>
                    <a:pt x="7902" y="94"/>
                  </a:cubicBezTo>
                  <a:cubicBezTo>
                    <a:pt x="7632" y="29"/>
                    <a:pt x="7355" y="1"/>
                    <a:pt x="7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5"/>
            <p:cNvSpPr/>
            <p:nvPr/>
          </p:nvSpPr>
          <p:spPr>
            <a:xfrm>
              <a:off x="1613800" y="1724400"/>
              <a:ext cx="151800" cy="114275"/>
            </a:xfrm>
            <a:custGeom>
              <a:avLst/>
              <a:gdLst/>
              <a:ahLst/>
              <a:cxnLst/>
              <a:rect l="l" t="t" r="r" b="b"/>
              <a:pathLst>
                <a:path w="6072" h="4571" fill="none" extrusionOk="0">
                  <a:moveTo>
                    <a:pt x="49" y="0"/>
                  </a:moveTo>
                  <a:cubicBezTo>
                    <a:pt x="0" y="484"/>
                    <a:pt x="49" y="973"/>
                    <a:pt x="132" y="1453"/>
                  </a:cubicBezTo>
                  <a:cubicBezTo>
                    <a:pt x="224" y="1995"/>
                    <a:pt x="371" y="2555"/>
                    <a:pt x="743" y="2960"/>
                  </a:cubicBezTo>
                  <a:cubicBezTo>
                    <a:pt x="1008" y="3249"/>
                    <a:pt x="1372" y="3435"/>
                    <a:pt x="1752" y="3531"/>
                  </a:cubicBezTo>
                  <a:cubicBezTo>
                    <a:pt x="2133" y="3628"/>
                    <a:pt x="2529" y="3639"/>
                    <a:pt x="2920" y="3615"/>
                  </a:cubicBezTo>
                  <a:cubicBezTo>
                    <a:pt x="3254" y="3594"/>
                    <a:pt x="3587" y="3548"/>
                    <a:pt x="3921" y="3555"/>
                  </a:cubicBezTo>
                  <a:cubicBezTo>
                    <a:pt x="4158" y="3560"/>
                    <a:pt x="4394" y="3591"/>
                    <a:pt x="4626" y="3642"/>
                  </a:cubicBezTo>
                  <a:cubicBezTo>
                    <a:pt x="5201" y="3772"/>
                    <a:pt x="5773" y="4064"/>
                    <a:pt x="6072" y="457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5"/>
            <p:cNvSpPr/>
            <p:nvPr/>
          </p:nvSpPr>
          <p:spPr>
            <a:xfrm>
              <a:off x="1385850" y="1630025"/>
              <a:ext cx="168625" cy="112750"/>
            </a:xfrm>
            <a:custGeom>
              <a:avLst/>
              <a:gdLst/>
              <a:ahLst/>
              <a:cxnLst/>
              <a:rect l="l" t="t" r="r" b="b"/>
              <a:pathLst>
                <a:path w="6745" h="4510" fill="none" extrusionOk="0">
                  <a:moveTo>
                    <a:pt x="6744" y="4362"/>
                  </a:moveTo>
                  <a:cubicBezTo>
                    <a:pt x="5995" y="4510"/>
                    <a:pt x="5208" y="4281"/>
                    <a:pt x="4561" y="3877"/>
                  </a:cubicBezTo>
                  <a:cubicBezTo>
                    <a:pt x="4300" y="3713"/>
                    <a:pt x="4055" y="3518"/>
                    <a:pt x="3878" y="3267"/>
                  </a:cubicBezTo>
                  <a:cubicBezTo>
                    <a:pt x="3667" y="2969"/>
                    <a:pt x="3564" y="2613"/>
                    <a:pt x="3431" y="2274"/>
                  </a:cubicBezTo>
                  <a:cubicBezTo>
                    <a:pt x="3237" y="1780"/>
                    <a:pt x="2968" y="1310"/>
                    <a:pt x="2606" y="923"/>
                  </a:cubicBezTo>
                  <a:cubicBezTo>
                    <a:pt x="2244" y="537"/>
                    <a:pt x="1780" y="235"/>
                    <a:pt x="1267" y="105"/>
                  </a:cubicBezTo>
                  <a:cubicBezTo>
                    <a:pt x="855" y="0"/>
                    <a:pt x="425" y="8"/>
                    <a:pt x="0" y="19"/>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5"/>
            <p:cNvSpPr/>
            <p:nvPr/>
          </p:nvSpPr>
          <p:spPr>
            <a:xfrm>
              <a:off x="1546175" y="1616650"/>
              <a:ext cx="82750" cy="47750"/>
            </a:xfrm>
            <a:custGeom>
              <a:avLst/>
              <a:gdLst/>
              <a:ahLst/>
              <a:cxnLst/>
              <a:rect l="l" t="t" r="r" b="b"/>
              <a:pathLst>
                <a:path w="3310" h="1910" fill="none" extrusionOk="0">
                  <a:moveTo>
                    <a:pt x="3309" y="1909"/>
                  </a:moveTo>
                  <a:cubicBezTo>
                    <a:pt x="2979" y="1601"/>
                    <a:pt x="2505" y="1457"/>
                    <a:pt x="2059" y="1531"/>
                  </a:cubicBezTo>
                  <a:cubicBezTo>
                    <a:pt x="1792" y="1576"/>
                    <a:pt x="1524" y="1695"/>
                    <a:pt x="1262" y="1629"/>
                  </a:cubicBezTo>
                  <a:cubicBezTo>
                    <a:pt x="1172" y="1607"/>
                    <a:pt x="1084" y="1561"/>
                    <a:pt x="1033" y="1484"/>
                  </a:cubicBezTo>
                  <a:cubicBezTo>
                    <a:pt x="982" y="1409"/>
                    <a:pt x="970" y="1315"/>
                    <a:pt x="956" y="1227"/>
                  </a:cubicBezTo>
                  <a:cubicBezTo>
                    <a:pt x="928" y="1049"/>
                    <a:pt x="886" y="877"/>
                    <a:pt x="830" y="707"/>
                  </a:cubicBezTo>
                  <a:cubicBezTo>
                    <a:pt x="779" y="555"/>
                    <a:pt x="714" y="402"/>
                    <a:pt x="601" y="287"/>
                  </a:cubicBezTo>
                  <a:cubicBezTo>
                    <a:pt x="445" y="126"/>
                    <a:pt x="217" y="6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5"/>
            <p:cNvSpPr/>
            <p:nvPr/>
          </p:nvSpPr>
          <p:spPr>
            <a:xfrm>
              <a:off x="1685200" y="1686750"/>
              <a:ext cx="102250" cy="79775"/>
            </a:xfrm>
            <a:custGeom>
              <a:avLst/>
              <a:gdLst/>
              <a:ahLst/>
              <a:cxnLst/>
              <a:rect l="l" t="t" r="r" b="b"/>
              <a:pathLst>
                <a:path w="4090" h="3191" fill="none" extrusionOk="0">
                  <a:moveTo>
                    <a:pt x="4089" y="3190"/>
                  </a:moveTo>
                  <a:cubicBezTo>
                    <a:pt x="3893" y="2932"/>
                    <a:pt x="3789" y="2617"/>
                    <a:pt x="3666" y="2317"/>
                  </a:cubicBezTo>
                  <a:cubicBezTo>
                    <a:pt x="3542" y="2016"/>
                    <a:pt x="3387" y="1713"/>
                    <a:pt x="3123" y="1523"/>
                  </a:cubicBezTo>
                  <a:cubicBezTo>
                    <a:pt x="2895" y="1358"/>
                    <a:pt x="2611" y="1295"/>
                    <a:pt x="2335" y="1238"/>
                  </a:cubicBezTo>
                  <a:cubicBezTo>
                    <a:pt x="2074" y="1182"/>
                    <a:pt x="1813" y="1127"/>
                    <a:pt x="1551" y="1071"/>
                  </a:cubicBezTo>
                  <a:cubicBezTo>
                    <a:pt x="1224" y="1003"/>
                    <a:pt x="890" y="931"/>
                    <a:pt x="597" y="767"/>
                  </a:cubicBezTo>
                  <a:cubicBezTo>
                    <a:pt x="304" y="604"/>
                    <a:pt x="53" y="33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5"/>
            <p:cNvSpPr/>
            <p:nvPr/>
          </p:nvSpPr>
          <p:spPr>
            <a:xfrm>
              <a:off x="1653250" y="1597325"/>
              <a:ext cx="39250" cy="57700"/>
            </a:xfrm>
            <a:custGeom>
              <a:avLst/>
              <a:gdLst/>
              <a:ahLst/>
              <a:cxnLst/>
              <a:rect l="l" t="t" r="r" b="b"/>
              <a:pathLst>
                <a:path w="1570" h="2308" fill="none" extrusionOk="0">
                  <a:moveTo>
                    <a:pt x="1244" y="2307"/>
                  </a:moveTo>
                  <a:cubicBezTo>
                    <a:pt x="1220" y="2073"/>
                    <a:pt x="1253" y="1836"/>
                    <a:pt x="1338" y="1617"/>
                  </a:cubicBezTo>
                  <a:cubicBezTo>
                    <a:pt x="1425" y="1391"/>
                    <a:pt x="1570" y="1165"/>
                    <a:pt x="1524" y="927"/>
                  </a:cubicBezTo>
                  <a:cubicBezTo>
                    <a:pt x="1485" y="725"/>
                    <a:pt x="1307" y="572"/>
                    <a:pt x="1117" y="489"/>
                  </a:cubicBezTo>
                  <a:cubicBezTo>
                    <a:pt x="927" y="407"/>
                    <a:pt x="717" y="378"/>
                    <a:pt x="519" y="322"/>
                  </a:cubicBezTo>
                  <a:cubicBezTo>
                    <a:pt x="319" y="265"/>
                    <a:pt x="118" y="172"/>
                    <a:pt x="1" y="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5"/>
            <p:cNvSpPr/>
            <p:nvPr/>
          </p:nvSpPr>
          <p:spPr>
            <a:xfrm>
              <a:off x="1739625" y="1598400"/>
              <a:ext cx="9475" cy="35500"/>
            </a:xfrm>
            <a:custGeom>
              <a:avLst/>
              <a:gdLst/>
              <a:ahLst/>
              <a:cxnLst/>
              <a:rect l="l" t="t" r="r" b="b"/>
              <a:pathLst>
                <a:path w="379" h="1420" fill="none" extrusionOk="0">
                  <a:moveTo>
                    <a:pt x="1" y="0"/>
                  </a:moveTo>
                  <a:cubicBezTo>
                    <a:pt x="40" y="180"/>
                    <a:pt x="81" y="361"/>
                    <a:pt x="164" y="524"/>
                  </a:cubicBezTo>
                  <a:cubicBezTo>
                    <a:pt x="203" y="597"/>
                    <a:pt x="249" y="667"/>
                    <a:pt x="286" y="740"/>
                  </a:cubicBezTo>
                  <a:cubicBezTo>
                    <a:pt x="342" y="848"/>
                    <a:pt x="379" y="969"/>
                    <a:pt x="376" y="1091"/>
                  </a:cubicBezTo>
                  <a:cubicBezTo>
                    <a:pt x="374" y="1213"/>
                    <a:pt x="329" y="1336"/>
                    <a:pt x="240" y="1420"/>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5"/>
            <p:cNvSpPr/>
            <p:nvPr/>
          </p:nvSpPr>
          <p:spPr>
            <a:xfrm>
              <a:off x="1798900" y="1677150"/>
              <a:ext cx="30550" cy="53650"/>
            </a:xfrm>
            <a:custGeom>
              <a:avLst/>
              <a:gdLst/>
              <a:ahLst/>
              <a:cxnLst/>
              <a:rect l="l" t="t" r="r" b="b"/>
              <a:pathLst>
                <a:path w="1222" h="2146" fill="none" extrusionOk="0">
                  <a:moveTo>
                    <a:pt x="1" y="0"/>
                  </a:moveTo>
                  <a:cubicBezTo>
                    <a:pt x="223" y="127"/>
                    <a:pt x="480" y="170"/>
                    <a:pt x="731" y="215"/>
                  </a:cubicBezTo>
                  <a:cubicBezTo>
                    <a:pt x="840" y="236"/>
                    <a:pt x="958" y="260"/>
                    <a:pt x="1033" y="341"/>
                  </a:cubicBezTo>
                  <a:cubicBezTo>
                    <a:pt x="1088" y="404"/>
                    <a:pt x="1113" y="487"/>
                    <a:pt x="1127" y="568"/>
                  </a:cubicBezTo>
                  <a:cubicBezTo>
                    <a:pt x="1221" y="1086"/>
                    <a:pt x="1052" y="1620"/>
                    <a:pt x="1101" y="2146"/>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9" name="Google Shape;3529;p55"/>
          <p:cNvGrpSpPr/>
          <p:nvPr/>
        </p:nvGrpSpPr>
        <p:grpSpPr>
          <a:xfrm>
            <a:off x="7909604" y="3855768"/>
            <a:ext cx="1142980" cy="1143013"/>
            <a:chOff x="1891375" y="2217650"/>
            <a:chExt cx="612825" cy="608925"/>
          </a:xfrm>
        </p:grpSpPr>
        <p:sp>
          <p:nvSpPr>
            <p:cNvPr id="3530" name="Google Shape;3530;p55"/>
            <p:cNvSpPr/>
            <p:nvPr/>
          </p:nvSpPr>
          <p:spPr>
            <a:xfrm>
              <a:off x="2056525" y="2226150"/>
              <a:ext cx="105850" cy="284750"/>
            </a:xfrm>
            <a:custGeom>
              <a:avLst/>
              <a:gdLst/>
              <a:ahLst/>
              <a:cxnLst/>
              <a:rect l="l" t="t" r="r" b="b"/>
              <a:pathLst>
                <a:path w="4234" h="11390" extrusionOk="0">
                  <a:moveTo>
                    <a:pt x="2302" y="0"/>
                  </a:moveTo>
                  <a:cubicBezTo>
                    <a:pt x="2180" y="0"/>
                    <a:pt x="2046" y="93"/>
                    <a:pt x="1911" y="325"/>
                  </a:cubicBezTo>
                  <a:cubicBezTo>
                    <a:pt x="1676" y="726"/>
                    <a:pt x="1603" y="1190"/>
                    <a:pt x="1409" y="1606"/>
                  </a:cubicBezTo>
                  <a:cubicBezTo>
                    <a:pt x="1245" y="2005"/>
                    <a:pt x="1080" y="2402"/>
                    <a:pt x="916" y="2799"/>
                  </a:cubicBezTo>
                  <a:cubicBezTo>
                    <a:pt x="646" y="3557"/>
                    <a:pt x="253" y="4305"/>
                    <a:pt x="128" y="5114"/>
                  </a:cubicBezTo>
                  <a:cubicBezTo>
                    <a:pt x="0" y="5934"/>
                    <a:pt x="154" y="6780"/>
                    <a:pt x="446" y="7559"/>
                  </a:cubicBezTo>
                  <a:cubicBezTo>
                    <a:pt x="739" y="8336"/>
                    <a:pt x="1166" y="9055"/>
                    <a:pt x="1599" y="9764"/>
                  </a:cubicBezTo>
                  <a:cubicBezTo>
                    <a:pt x="1809" y="10105"/>
                    <a:pt x="1974" y="10470"/>
                    <a:pt x="2204" y="10802"/>
                  </a:cubicBezTo>
                  <a:cubicBezTo>
                    <a:pt x="2336" y="10994"/>
                    <a:pt x="2485" y="11187"/>
                    <a:pt x="2670" y="11333"/>
                  </a:cubicBezTo>
                  <a:cubicBezTo>
                    <a:pt x="2692" y="11351"/>
                    <a:pt x="2716" y="11369"/>
                    <a:pt x="2743" y="11390"/>
                  </a:cubicBezTo>
                  <a:cubicBezTo>
                    <a:pt x="2985" y="11295"/>
                    <a:pt x="3236" y="11230"/>
                    <a:pt x="3483" y="11198"/>
                  </a:cubicBezTo>
                  <a:cubicBezTo>
                    <a:pt x="3495" y="11144"/>
                    <a:pt x="3503" y="11089"/>
                    <a:pt x="3493" y="11027"/>
                  </a:cubicBezTo>
                  <a:cubicBezTo>
                    <a:pt x="3454" y="10741"/>
                    <a:pt x="3276" y="10484"/>
                    <a:pt x="3256" y="10197"/>
                  </a:cubicBezTo>
                  <a:cubicBezTo>
                    <a:pt x="3213" y="9608"/>
                    <a:pt x="3384" y="9019"/>
                    <a:pt x="3588" y="8472"/>
                  </a:cubicBezTo>
                  <a:cubicBezTo>
                    <a:pt x="3870" y="7717"/>
                    <a:pt x="4230" y="6962"/>
                    <a:pt x="4232" y="6156"/>
                  </a:cubicBezTo>
                  <a:cubicBezTo>
                    <a:pt x="4233" y="5264"/>
                    <a:pt x="3799" y="4441"/>
                    <a:pt x="3495" y="3603"/>
                  </a:cubicBezTo>
                  <a:cubicBezTo>
                    <a:pt x="3158" y="2669"/>
                    <a:pt x="2979" y="1687"/>
                    <a:pt x="2799" y="711"/>
                  </a:cubicBezTo>
                  <a:cubicBezTo>
                    <a:pt x="2732" y="353"/>
                    <a:pt x="2540"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5"/>
            <p:cNvSpPr/>
            <p:nvPr/>
          </p:nvSpPr>
          <p:spPr>
            <a:xfrm>
              <a:off x="2150300" y="2228250"/>
              <a:ext cx="97875" cy="277700"/>
            </a:xfrm>
            <a:custGeom>
              <a:avLst/>
              <a:gdLst/>
              <a:ahLst/>
              <a:cxnLst/>
              <a:rect l="l" t="t" r="r" b="b"/>
              <a:pathLst>
                <a:path w="3915" h="11108" extrusionOk="0">
                  <a:moveTo>
                    <a:pt x="3060" y="1"/>
                  </a:moveTo>
                  <a:cubicBezTo>
                    <a:pt x="3055" y="1"/>
                    <a:pt x="3051" y="1"/>
                    <a:pt x="3046" y="1"/>
                  </a:cubicBezTo>
                  <a:cubicBezTo>
                    <a:pt x="2657" y="15"/>
                    <a:pt x="2336" y="293"/>
                    <a:pt x="2021" y="523"/>
                  </a:cubicBezTo>
                  <a:cubicBezTo>
                    <a:pt x="1420" y="965"/>
                    <a:pt x="690" y="1322"/>
                    <a:pt x="376" y="1999"/>
                  </a:cubicBezTo>
                  <a:cubicBezTo>
                    <a:pt x="179" y="2427"/>
                    <a:pt x="181" y="2920"/>
                    <a:pt x="240" y="3388"/>
                  </a:cubicBezTo>
                  <a:cubicBezTo>
                    <a:pt x="303" y="3903"/>
                    <a:pt x="430" y="4410"/>
                    <a:pt x="613" y="4896"/>
                  </a:cubicBezTo>
                  <a:cubicBezTo>
                    <a:pt x="803" y="5397"/>
                    <a:pt x="1057" y="5877"/>
                    <a:pt x="1203" y="6392"/>
                  </a:cubicBezTo>
                  <a:cubicBezTo>
                    <a:pt x="1348" y="6909"/>
                    <a:pt x="1376" y="7487"/>
                    <a:pt x="1125" y="7961"/>
                  </a:cubicBezTo>
                  <a:cubicBezTo>
                    <a:pt x="842" y="8495"/>
                    <a:pt x="238" y="8839"/>
                    <a:pt x="67" y="9420"/>
                  </a:cubicBezTo>
                  <a:cubicBezTo>
                    <a:pt x="0" y="9646"/>
                    <a:pt x="9" y="9888"/>
                    <a:pt x="27" y="10123"/>
                  </a:cubicBezTo>
                  <a:cubicBezTo>
                    <a:pt x="37" y="10245"/>
                    <a:pt x="71" y="10660"/>
                    <a:pt x="184" y="10945"/>
                  </a:cubicBezTo>
                  <a:cubicBezTo>
                    <a:pt x="211" y="11013"/>
                    <a:pt x="274" y="11058"/>
                    <a:pt x="346" y="11070"/>
                  </a:cubicBezTo>
                  <a:cubicBezTo>
                    <a:pt x="411" y="11080"/>
                    <a:pt x="476" y="11093"/>
                    <a:pt x="540" y="11108"/>
                  </a:cubicBezTo>
                  <a:cubicBezTo>
                    <a:pt x="622" y="11075"/>
                    <a:pt x="682" y="11053"/>
                    <a:pt x="764" y="11021"/>
                  </a:cubicBezTo>
                  <a:cubicBezTo>
                    <a:pt x="998" y="10648"/>
                    <a:pt x="901" y="9872"/>
                    <a:pt x="1057" y="9502"/>
                  </a:cubicBezTo>
                  <a:cubicBezTo>
                    <a:pt x="1197" y="9171"/>
                    <a:pt x="1460" y="8909"/>
                    <a:pt x="1718" y="8660"/>
                  </a:cubicBezTo>
                  <a:cubicBezTo>
                    <a:pt x="2254" y="8145"/>
                    <a:pt x="2804" y="7634"/>
                    <a:pt x="3220" y="7017"/>
                  </a:cubicBezTo>
                  <a:cubicBezTo>
                    <a:pt x="3637" y="6401"/>
                    <a:pt x="3915" y="5659"/>
                    <a:pt x="3835" y="4921"/>
                  </a:cubicBezTo>
                  <a:cubicBezTo>
                    <a:pt x="3768" y="4301"/>
                    <a:pt x="3459" y="3739"/>
                    <a:pt x="3199" y="3172"/>
                  </a:cubicBezTo>
                  <a:cubicBezTo>
                    <a:pt x="2938" y="2606"/>
                    <a:pt x="2714" y="1984"/>
                    <a:pt x="2831" y="1371"/>
                  </a:cubicBezTo>
                  <a:cubicBezTo>
                    <a:pt x="2910" y="946"/>
                    <a:pt x="3150" y="553"/>
                    <a:pt x="3160" y="121"/>
                  </a:cubicBezTo>
                  <a:cubicBezTo>
                    <a:pt x="3161" y="86"/>
                    <a:pt x="3159" y="45"/>
                    <a:pt x="3133" y="22"/>
                  </a:cubicBezTo>
                  <a:cubicBezTo>
                    <a:pt x="3113" y="4"/>
                    <a:pt x="3086" y="1"/>
                    <a:pt x="3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5"/>
            <p:cNvSpPr/>
            <p:nvPr/>
          </p:nvSpPr>
          <p:spPr>
            <a:xfrm>
              <a:off x="2179850" y="2233150"/>
              <a:ext cx="176150" cy="293575"/>
            </a:xfrm>
            <a:custGeom>
              <a:avLst/>
              <a:gdLst/>
              <a:ahLst/>
              <a:cxnLst/>
              <a:rect l="l" t="t" r="r" b="b"/>
              <a:pathLst>
                <a:path w="7046" h="11743" extrusionOk="0">
                  <a:moveTo>
                    <a:pt x="4597" y="0"/>
                  </a:moveTo>
                  <a:cubicBezTo>
                    <a:pt x="4589" y="0"/>
                    <a:pt x="4580" y="1"/>
                    <a:pt x="4571" y="3"/>
                  </a:cubicBezTo>
                  <a:cubicBezTo>
                    <a:pt x="4295" y="56"/>
                    <a:pt x="4057" y="304"/>
                    <a:pt x="3859" y="534"/>
                  </a:cubicBezTo>
                  <a:cubicBezTo>
                    <a:pt x="3396" y="1079"/>
                    <a:pt x="2920" y="1667"/>
                    <a:pt x="2799" y="2388"/>
                  </a:cubicBezTo>
                  <a:cubicBezTo>
                    <a:pt x="2689" y="3027"/>
                    <a:pt x="2877" y="3680"/>
                    <a:pt x="3103" y="4284"/>
                  </a:cubicBezTo>
                  <a:cubicBezTo>
                    <a:pt x="3330" y="4887"/>
                    <a:pt x="3601" y="5485"/>
                    <a:pt x="3674" y="6130"/>
                  </a:cubicBezTo>
                  <a:cubicBezTo>
                    <a:pt x="3808" y="7318"/>
                    <a:pt x="3172" y="8560"/>
                    <a:pt x="2158" y="9094"/>
                  </a:cubicBezTo>
                  <a:cubicBezTo>
                    <a:pt x="1771" y="9298"/>
                    <a:pt x="1341" y="9403"/>
                    <a:pt x="949" y="9596"/>
                  </a:cubicBezTo>
                  <a:cubicBezTo>
                    <a:pt x="555" y="9788"/>
                    <a:pt x="179" y="10100"/>
                    <a:pt x="60" y="10538"/>
                  </a:cubicBezTo>
                  <a:cubicBezTo>
                    <a:pt x="0" y="10757"/>
                    <a:pt x="10" y="10983"/>
                    <a:pt x="13" y="11208"/>
                  </a:cubicBezTo>
                  <a:cubicBezTo>
                    <a:pt x="13" y="11241"/>
                    <a:pt x="11" y="11278"/>
                    <a:pt x="8" y="11317"/>
                  </a:cubicBezTo>
                  <a:cubicBezTo>
                    <a:pt x="67" y="11357"/>
                    <a:pt x="124" y="11401"/>
                    <a:pt x="179" y="11448"/>
                  </a:cubicBezTo>
                  <a:cubicBezTo>
                    <a:pt x="263" y="11523"/>
                    <a:pt x="339" y="11605"/>
                    <a:pt x="410" y="11691"/>
                  </a:cubicBezTo>
                  <a:cubicBezTo>
                    <a:pt x="439" y="11725"/>
                    <a:pt x="480" y="11743"/>
                    <a:pt x="520" y="11743"/>
                  </a:cubicBezTo>
                  <a:cubicBezTo>
                    <a:pt x="565" y="11743"/>
                    <a:pt x="610" y="11721"/>
                    <a:pt x="637" y="11678"/>
                  </a:cubicBezTo>
                  <a:cubicBezTo>
                    <a:pt x="653" y="11653"/>
                    <a:pt x="667" y="11628"/>
                    <a:pt x="679" y="11606"/>
                  </a:cubicBezTo>
                  <a:cubicBezTo>
                    <a:pt x="967" y="11046"/>
                    <a:pt x="1288" y="10456"/>
                    <a:pt x="1822" y="10159"/>
                  </a:cubicBezTo>
                  <a:cubicBezTo>
                    <a:pt x="2132" y="9988"/>
                    <a:pt x="2466" y="9938"/>
                    <a:pt x="2812" y="9938"/>
                  </a:cubicBezTo>
                  <a:cubicBezTo>
                    <a:pt x="3305" y="9938"/>
                    <a:pt x="3820" y="10039"/>
                    <a:pt x="4323" y="10039"/>
                  </a:cubicBezTo>
                  <a:cubicBezTo>
                    <a:pt x="4498" y="10039"/>
                    <a:pt x="4671" y="10027"/>
                    <a:pt x="4841" y="9994"/>
                  </a:cubicBezTo>
                  <a:cubicBezTo>
                    <a:pt x="5761" y="9815"/>
                    <a:pt x="6510" y="9000"/>
                    <a:pt x="6778" y="8052"/>
                  </a:cubicBezTo>
                  <a:cubicBezTo>
                    <a:pt x="7046" y="7105"/>
                    <a:pt x="6878" y="6058"/>
                    <a:pt x="6452" y="5178"/>
                  </a:cubicBezTo>
                  <a:cubicBezTo>
                    <a:pt x="6103" y="4459"/>
                    <a:pt x="5594" y="3842"/>
                    <a:pt x="5188" y="3158"/>
                  </a:cubicBezTo>
                  <a:cubicBezTo>
                    <a:pt x="4780" y="2472"/>
                    <a:pt x="4471" y="1669"/>
                    <a:pt x="4589" y="872"/>
                  </a:cubicBezTo>
                  <a:cubicBezTo>
                    <a:pt x="4624" y="635"/>
                    <a:pt x="4697" y="403"/>
                    <a:pt x="4734" y="165"/>
                  </a:cubicBezTo>
                  <a:cubicBezTo>
                    <a:pt x="4748" y="79"/>
                    <a:pt x="4680" y="0"/>
                    <a:pt x="4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5"/>
            <p:cNvSpPr/>
            <p:nvPr/>
          </p:nvSpPr>
          <p:spPr>
            <a:xfrm>
              <a:off x="1951350" y="2220000"/>
              <a:ext cx="158150" cy="306700"/>
            </a:xfrm>
            <a:custGeom>
              <a:avLst/>
              <a:gdLst/>
              <a:ahLst/>
              <a:cxnLst/>
              <a:rect l="l" t="t" r="r" b="b"/>
              <a:pathLst>
                <a:path w="6326" h="12268" extrusionOk="0">
                  <a:moveTo>
                    <a:pt x="4128" y="0"/>
                  </a:moveTo>
                  <a:cubicBezTo>
                    <a:pt x="4042" y="0"/>
                    <a:pt x="3966" y="63"/>
                    <a:pt x="3904" y="125"/>
                  </a:cubicBezTo>
                  <a:cubicBezTo>
                    <a:pt x="2922" y="1094"/>
                    <a:pt x="2654" y="2579"/>
                    <a:pt x="1838" y="3692"/>
                  </a:cubicBezTo>
                  <a:cubicBezTo>
                    <a:pt x="1432" y="4246"/>
                    <a:pt x="897" y="4698"/>
                    <a:pt x="530" y="5279"/>
                  </a:cubicBezTo>
                  <a:cubicBezTo>
                    <a:pt x="164" y="5859"/>
                    <a:pt x="1" y="6652"/>
                    <a:pt x="391" y="7215"/>
                  </a:cubicBezTo>
                  <a:cubicBezTo>
                    <a:pt x="669" y="7615"/>
                    <a:pt x="1152" y="7803"/>
                    <a:pt x="1594" y="8008"/>
                  </a:cubicBezTo>
                  <a:cubicBezTo>
                    <a:pt x="3099" y="8710"/>
                    <a:pt x="4427" y="9883"/>
                    <a:pt x="5096" y="11403"/>
                  </a:cubicBezTo>
                  <a:cubicBezTo>
                    <a:pt x="5186" y="11605"/>
                    <a:pt x="5265" y="11816"/>
                    <a:pt x="5399" y="11994"/>
                  </a:cubicBezTo>
                  <a:cubicBezTo>
                    <a:pt x="5486" y="12107"/>
                    <a:pt x="5606" y="12204"/>
                    <a:pt x="5737" y="12257"/>
                  </a:cubicBezTo>
                  <a:cubicBezTo>
                    <a:pt x="5755" y="12264"/>
                    <a:pt x="5774" y="12268"/>
                    <a:pt x="5792" y="12268"/>
                  </a:cubicBezTo>
                  <a:cubicBezTo>
                    <a:pt x="5844" y="12268"/>
                    <a:pt x="5895" y="12239"/>
                    <a:pt x="5929" y="12195"/>
                  </a:cubicBezTo>
                  <a:cubicBezTo>
                    <a:pt x="6020" y="12073"/>
                    <a:pt x="6127" y="11963"/>
                    <a:pt x="6247" y="11862"/>
                  </a:cubicBezTo>
                  <a:cubicBezTo>
                    <a:pt x="6315" y="11805"/>
                    <a:pt x="6325" y="11707"/>
                    <a:pt x="6275" y="11634"/>
                  </a:cubicBezTo>
                  <a:cubicBezTo>
                    <a:pt x="6220" y="11553"/>
                    <a:pt x="6153" y="11474"/>
                    <a:pt x="6093" y="11397"/>
                  </a:cubicBezTo>
                  <a:cubicBezTo>
                    <a:pt x="5636" y="10811"/>
                    <a:pt x="5327" y="10127"/>
                    <a:pt x="4965" y="9481"/>
                  </a:cubicBezTo>
                  <a:cubicBezTo>
                    <a:pt x="4454" y="8568"/>
                    <a:pt x="3815" y="7687"/>
                    <a:pt x="3656" y="6654"/>
                  </a:cubicBezTo>
                  <a:cubicBezTo>
                    <a:pt x="3456" y="5344"/>
                    <a:pt x="4063" y="4065"/>
                    <a:pt x="4342" y="2770"/>
                  </a:cubicBezTo>
                  <a:cubicBezTo>
                    <a:pt x="4463" y="2207"/>
                    <a:pt x="4523" y="1630"/>
                    <a:pt x="4520" y="1055"/>
                  </a:cubicBezTo>
                  <a:cubicBezTo>
                    <a:pt x="4519" y="752"/>
                    <a:pt x="4495" y="437"/>
                    <a:pt x="4348" y="172"/>
                  </a:cubicBezTo>
                  <a:cubicBezTo>
                    <a:pt x="4304" y="93"/>
                    <a:pt x="4238" y="12"/>
                    <a:pt x="4147" y="1"/>
                  </a:cubicBezTo>
                  <a:cubicBezTo>
                    <a:pt x="4140" y="1"/>
                    <a:pt x="4134" y="0"/>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5"/>
            <p:cNvSpPr/>
            <p:nvPr/>
          </p:nvSpPr>
          <p:spPr>
            <a:xfrm>
              <a:off x="1895950" y="2321850"/>
              <a:ext cx="198125" cy="229775"/>
            </a:xfrm>
            <a:custGeom>
              <a:avLst/>
              <a:gdLst/>
              <a:ahLst/>
              <a:cxnLst/>
              <a:rect l="l" t="t" r="r" b="b"/>
              <a:pathLst>
                <a:path w="7925" h="9191" extrusionOk="0">
                  <a:moveTo>
                    <a:pt x="1075" y="0"/>
                  </a:moveTo>
                  <a:cubicBezTo>
                    <a:pt x="833" y="0"/>
                    <a:pt x="649" y="241"/>
                    <a:pt x="553" y="471"/>
                  </a:cubicBezTo>
                  <a:cubicBezTo>
                    <a:pt x="274" y="1132"/>
                    <a:pt x="298" y="1877"/>
                    <a:pt x="324" y="2593"/>
                  </a:cubicBezTo>
                  <a:cubicBezTo>
                    <a:pt x="360" y="3605"/>
                    <a:pt x="387" y="4631"/>
                    <a:pt x="165" y="5620"/>
                  </a:cubicBezTo>
                  <a:cubicBezTo>
                    <a:pt x="103" y="5896"/>
                    <a:pt x="21" y="6172"/>
                    <a:pt x="10" y="6455"/>
                  </a:cubicBezTo>
                  <a:cubicBezTo>
                    <a:pt x="0" y="6739"/>
                    <a:pt x="73" y="7040"/>
                    <a:pt x="277" y="7237"/>
                  </a:cubicBezTo>
                  <a:cubicBezTo>
                    <a:pt x="501" y="7456"/>
                    <a:pt x="838" y="7507"/>
                    <a:pt x="1150" y="7522"/>
                  </a:cubicBezTo>
                  <a:cubicBezTo>
                    <a:pt x="1276" y="7528"/>
                    <a:pt x="1403" y="7531"/>
                    <a:pt x="1530" y="7531"/>
                  </a:cubicBezTo>
                  <a:cubicBezTo>
                    <a:pt x="1958" y="7531"/>
                    <a:pt x="2389" y="7503"/>
                    <a:pt x="2816" y="7503"/>
                  </a:cubicBezTo>
                  <a:cubicBezTo>
                    <a:pt x="3256" y="7503"/>
                    <a:pt x="3690" y="7532"/>
                    <a:pt x="4112" y="7653"/>
                  </a:cubicBezTo>
                  <a:cubicBezTo>
                    <a:pt x="4955" y="7895"/>
                    <a:pt x="5644" y="8462"/>
                    <a:pt x="6425" y="8836"/>
                  </a:cubicBezTo>
                  <a:cubicBezTo>
                    <a:pt x="6649" y="8943"/>
                    <a:pt x="7134" y="9191"/>
                    <a:pt x="7462" y="9191"/>
                  </a:cubicBezTo>
                  <a:cubicBezTo>
                    <a:pt x="7526" y="9191"/>
                    <a:pt x="7584" y="9182"/>
                    <a:pt x="7633" y="9160"/>
                  </a:cubicBezTo>
                  <a:cubicBezTo>
                    <a:pt x="7925" y="9034"/>
                    <a:pt x="7643" y="8634"/>
                    <a:pt x="7514" y="8472"/>
                  </a:cubicBezTo>
                  <a:cubicBezTo>
                    <a:pt x="7180" y="8059"/>
                    <a:pt x="6830" y="7752"/>
                    <a:pt x="6593" y="7262"/>
                  </a:cubicBezTo>
                  <a:cubicBezTo>
                    <a:pt x="6313" y="6686"/>
                    <a:pt x="6108" y="6058"/>
                    <a:pt x="5683" y="5578"/>
                  </a:cubicBezTo>
                  <a:cubicBezTo>
                    <a:pt x="5195" y="5028"/>
                    <a:pt x="4476" y="4739"/>
                    <a:pt x="3761" y="4564"/>
                  </a:cubicBezTo>
                  <a:cubicBezTo>
                    <a:pt x="3138" y="4411"/>
                    <a:pt x="2441" y="4299"/>
                    <a:pt x="2027" y="3809"/>
                  </a:cubicBezTo>
                  <a:cubicBezTo>
                    <a:pt x="1653" y="3364"/>
                    <a:pt x="1619" y="2731"/>
                    <a:pt x="1651" y="2150"/>
                  </a:cubicBezTo>
                  <a:cubicBezTo>
                    <a:pt x="1682" y="1569"/>
                    <a:pt x="1759" y="966"/>
                    <a:pt x="1547" y="425"/>
                  </a:cubicBezTo>
                  <a:cubicBezTo>
                    <a:pt x="1470" y="227"/>
                    <a:pt x="1326" y="25"/>
                    <a:pt x="1114" y="2"/>
                  </a:cubicBezTo>
                  <a:cubicBezTo>
                    <a:pt x="1101" y="1"/>
                    <a:pt x="1088"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5"/>
            <p:cNvSpPr/>
            <p:nvPr/>
          </p:nvSpPr>
          <p:spPr>
            <a:xfrm>
              <a:off x="1901575" y="2523300"/>
              <a:ext cx="198650" cy="73475"/>
            </a:xfrm>
            <a:custGeom>
              <a:avLst/>
              <a:gdLst/>
              <a:ahLst/>
              <a:cxnLst/>
              <a:rect l="l" t="t" r="r" b="b"/>
              <a:pathLst>
                <a:path w="7946" h="2939" extrusionOk="0">
                  <a:moveTo>
                    <a:pt x="3200" y="0"/>
                  </a:moveTo>
                  <a:cubicBezTo>
                    <a:pt x="2964" y="0"/>
                    <a:pt x="2728" y="35"/>
                    <a:pt x="2506" y="115"/>
                  </a:cubicBezTo>
                  <a:cubicBezTo>
                    <a:pt x="2161" y="240"/>
                    <a:pt x="1857" y="468"/>
                    <a:pt x="1502" y="554"/>
                  </a:cubicBezTo>
                  <a:cubicBezTo>
                    <a:pt x="1376" y="584"/>
                    <a:pt x="1248" y="596"/>
                    <a:pt x="1119" y="596"/>
                  </a:cubicBezTo>
                  <a:cubicBezTo>
                    <a:pt x="928" y="596"/>
                    <a:pt x="736" y="570"/>
                    <a:pt x="547" y="540"/>
                  </a:cubicBezTo>
                  <a:cubicBezTo>
                    <a:pt x="488" y="530"/>
                    <a:pt x="423" y="522"/>
                    <a:pt x="360" y="522"/>
                  </a:cubicBezTo>
                  <a:cubicBezTo>
                    <a:pt x="234" y="522"/>
                    <a:pt x="115" y="553"/>
                    <a:pt x="58" y="658"/>
                  </a:cubicBezTo>
                  <a:cubicBezTo>
                    <a:pt x="0" y="763"/>
                    <a:pt x="43" y="901"/>
                    <a:pt x="126" y="988"/>
                  </a:cubicBezTo>
                  <a:cubicBezTo>
                    <a:pt x="209" y="1075"/>
                    <a:pt x="324" y="1123"/>
                    <a:pt x="434" y="1169"/>
                  </a:cubicBezTo>
                  <a:cubicBezTo>
                    <a:pt x="967" y="1393"/>
                    <a:pt x="1512" y="1640"/>
                    <a:pt x="1896" y="2072"/>
                  </a:cubicBezTo>
                  <a:cubicBezTo>
                    <a:pt x="2017" y="2207"/>
                    <a:pt x="2119" y="2360"/>
                    <a:pt x="2260" y="2475"/>
                  </a:cubicBezTo>
                  <a:cubicBezTo>
                    <a:pt x="2404" y="2595"/>
                    <a:pt x="2580" y="2669"/>
                    <a:pt x="2756" y="2730"/>
                  </a:cubicBezTo>
                  <a:cubicBezTo>
                    <a:pt x="3123" y="2854"/>
                    <a:pt x="3507" y="2924"/>
                    <a:pt x="3894" y="2936"/>
                  </a:cubicBezTo>
                  <a:cubicBezTo>
                    <a:pt x="3940" y="2938"/>
                    <a:pt x="3985" y="2939"/>
                    <a:pt x="4031" y="2939"/>
                  </a:cubicBezTo>
                  <a:cubicBezTo>
                    <a:pt x="4377" y="2939"/>
                    <a:pt x="4722" y="2895"/>
                    <a:pt x="5063" y="2834"/>
                  </a:cubicBezTo>
                  <a:cubicBezTo>
                    <a:pt x="5461" y="2764"/>
                    <a:pt x="5857" y="2667"/>
                    <a:pt x="6238" y="2534"/>
                  </a:cubicBezTo>
                  <a:cubicBezTo>
                    <a:pt x="6516" y="2436"/>
                    <a:pt x="6788" y="2319"/>
                    <a:pt x="7080" y="2276"/>
                  </a:cubicBezTo>
                  <a:cubicBezTo>
                    <a:pt x="7330" y="2238"/>
                    <a:pt x="7587" y="2257"/>
                    <a:pt x="7835" y="2217"/>
                  </a:cubicBezTo>
                  <a:cubicBezTo>
                    <a:pt x="7882" y="2140"/>
                    <a:pt x="7899" y="2112"/>
                    <a:pt x="7945" y="2035"/>
                  </a:cubicBezTo>
                  <a:cubicBezTo>
                    <a:pt x="7898" y="1883"/>
                    <a:pt x="7857" y="1728"/>
                    <a:pt x="7826" y="1572"/>
                  </a:cubicBezTo>
                  <a:cubicBezTo>
                    <a:pt x="7798" y="1566"/>
                    <a:pt x="7771" y="1563"/>
                    <a:pt x="7746" y="1563"/>
                  </a:cubicBezTo>
                  <a:cubicBezTo>
                    <a:pt x="7742" y="1563"/>
                    <a:pt x="7737" y="1563"/>
                    <a:pt x="7733" y="1563"/>
                  </a:cubicBezTo>
                  <a:cubicBezTo>
                    <a:pt x="7685" y="1565"/>
                    <a:pt x="7638" y="1566"/>
                    <a:pt x="7591" y="1566"/>
                  </a:cubicBezTo>
                  <a:cubicBezTo>
                    <a:pt x="7207" y="1566"/>
                    <a:pt x="6854" y="1511"/>
                    <a:pt x="6487" y="1364"/>
                  </a:cubicBezTo>
                  <a:cubicBezTo>
                    <a:pt x="6037" y="1184"/>
                    <a:pt x="5625" y="921"/>
                    <a:pt x="5205" y="680"/>
                  </a:cubicBezTo>
                  <a:cubicBezTo>
                    <a:pt x="4794" y="442"/>
                    <a:pt x="4368" y="221"/>
                    <a:pt x="3909" y="98"/>
                  </a:cubicBezTo>
                  <a:cubicBezTo>
                    <a:pt x="3679" y="36"/>
                    <a:pt x="3439"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5"/>
            <p:cNvSpPr/>
            <p:nvPr/>
          </p:nvSpPr>
          <p:spPr>
            <a:xfrm>
              <a:off x="1906875" y="2402350"/>
              <a:ext cx="597325" cy="424225"/>
            </a:xfrm>
            <a:custGeom>
              <a:avLst/>
              <a:gdLst/>
              <a:ahLst/>
              <a:cxnLst/>
              <a:rect l="l" t="t" r="r" b="b"/>
              <a:pathLst>
                <a:path w="23893" h="16969" extrusionOk="0">
                  <a:moveTo>
                    <a:pt x="19752" y="1"/>
                  </a:moveTo>
                  <a:cubicBezTo>
                    <a:pt x="19704" y="1"/>
                    <a:pt x="19656" y="10"/>
                    <a:pt x="19612" y="29"/>
                  </a:cubicBezTo>
                  <a:cubicBezTo>
                    <a:pt x="19484" y="83"/>
                    <a:pt x="19390" y="196"/>
                    <a:pt x="19310" y="312"/>
                  </a:cubicBezTo>
                  <a:cubicBezTo>
                    <a:pt x="18812" y="1034"/>
                    <a:pt x="18648" y="1979"/>
                    <a:pt x="18016" y="2590"/>
                  </a:cubicBezTo>
                  <a:cubicBezTo>
                    <a:pt x="17629" y="2964"/>
                    <a:pt x="17106" y="3165"/>
                    <a:pt x="16583" y="3299"/>
                  </a:cubicBezTo>
                  <a:cubicBezTo>
                    <a:pt x="16061" y="3431"/>
                    <a:pt x="15522" y="3505"/>
                    <a:pt x="14983" y="3518"/>
                  </a:cubicBezTo>
                  <a:cubicBezTo>
                    <a:pt x="14899" y="3520"/>
                    <a:pt x="14814" y="3520"/>
                    <a:pt x="14730" y="3520"/>
                  </a:cubicBezTo>
                  <a:cubicBezTo>
                    <a:pt x="14677" y="3520"/>
                    <a:pt x="14623" y="3520"/>
                    <a:pt x="14570" y="3520"/>
                  </a:cubicBezTo>
                  <a:cubicBezTo>
                    <a:pt x="14329" y="3520"/>
                    <a:pt x="14088" y="3523"/>
                    <a:pt x="13849" y="3555"/>
                  </a:cubicBezTo>
                  <a:cubicBezTo>
                    <a:pt x="13474" y="3605"/>
                    <a:pt x="13097" y="3736"/>
                    <a:pt x="12830" y="4003"/>
                  </a:cubicBezTo>
                  <a:cubicBezTo>
                    <a:pt x="12487" y="4343"/>
                    <a:pt x="12376" y="4851"/>
                    <a:pt x="12342" y="5332"/>
                  </a:cubicBezTo>
                  <a:cubicBezTo>
                    <a:pt x="12325" y="5601"/>
                    <a:pt x="12322" y="5884"/>
                    <a:pt x="12186" y="6118"/>
                  </a:cubicBezTo>
                  <a:cubicBezTo>
                    <a:pt x="12059" y="6335"/>
                    <a:pt x="11834" y="6474"/>
                    <a:pt x="11679" y="6671"/>
                  </a:cubicBezTo>
                  <a:cubicBezTo>
                    <a:pt x="11444" y="6968"/>
                    <a:pt x="11390" y="7366"/>
                    <a:pt x="11391" y="7744"/>
                  </a:cubicBezTo>
                  <a:cubicBezTo>
                    <a:pt x="11393" y="8269"/>
                    <a:pt x="11509" y="8826"/>
                    <a:pt x="11835" y="9227"/>
                  </a:cubicBezTo>
                  <a:cubicBezTo>
                    <a:pt x="11798" y="9211"/>
                    <a:pt x="11762" y="9194"/>
                    <a:pt x="11726" y="9175"/>
                  </a:cubicBezTo>
                  <a:cubicBezTo>
                    <a:pt x="11166" y="8875"/>
                    <a:pt x="10956" y="8184"/>
                    <a:pt x="10858" y="7557"/>
                  </a:cubicBezTo>
                  <a:cubicBezTo>
                    <a:pt x="10823" y="7322"/>
                    <a:pt x="10807" y="7048"/>
                    <a:pt x="10980" y="6885"/>
                  </a:cubicBezTo>
                  <a:cubicBezTo>
                    <a:pt x="11057" y="6813"/>
                    <a:pt x="11162" y="6773"/>
                    <a:pt x="11228" y="6693"/>
                  </a:cubicBezTo>
                  <a:cubicBezTo>
                    <a:pt x="11364" y="6529"/>
                    <a:pt x="11280" y="6283"/>
                    <a:pt x="11191" y="6090"/>
                  </a:cubicBezTo>
                  <a:cubicBezTo>
                    <a:pt x="11036" y="5749"/>
                    <a:pt x="10877" y="5400"/>
                    <a:pt x="10630" y="5118"/>
                  </a:cubicBezTo>
                  <a:cubicBezTo>
                    <a:pt x="10385" y="4835"/>
                    <a:pt x="10037" y="4620"/>
                    <a:pt x="9663" y="4620"/>
                  </a:cubicBezTo>
                  <a:cubicBezTo>
                    <a:pt x="9662" y="4620"/>
                    <a:pt x="9660" y="4620"/>
                    <a:pt x="9658" y="4620"/>
                  </a:cubicBezTo>
                  <a:cubicBezTo>
                    <a:pt x="9338" y="4623"/>
                    <a:pt x="9039" y="4780"/>
                    <a:pt x="8779" y="4964"/>
                  </a:cubicBezTo>
                  <a:cubicBezTo>
                    <a:pt x="8572" y="5109"/>
                    <a:pt x="8374" y="5281"/>
                    <a:pt x="8272" y="5512"/>
                  </a:cubicBezTo>
                  <a:cubicBezTo>
                    <a:pt x="8024" y="6077"/>
                    <a:pt x="8464" y="6823"/>
                    <a:pt x="8889" y="7183"/>
                  </a:cubicBezTo>
                  <a:cubicBezTo>
                    <a:pt x="9022" y="7297"/>
                    <a:pt x="9171" y="7389"/>
                    <a:pt x="9298" y="7510"/>
                  </a:cubicBezTo>
                  <a:cubicBezTo>
                    <a:pt x="9424" y="7629"/>
                    <a:pt x="9527" y="7770"/>
                    <a:pt x="9617" y="7919"/>
                  </a:cubicBezTo>
                  <a:cubicBezTo>
                    <a:pt x="9785" y="8197"/>
                    <a:pt x="9900" y="8485"/>
                    <a:pt x="10065" y="8761"/>
                  </a:cubicBezTo>
                  <a:cubicBezTo>
                    <a:pt x="10414" y="9340"/>
                    <a:pt x="10910" y="9885"/>
                    <a:pt x="11568" y="10074"/>
                  </a:cubicBezTo>
                  <a:cubicBezTo>
                    <a:pt x="11857" y="10157"/>
                    <a:pt x="12157" y="10194"/>
                    <a:pt x="12458" y="10194"/>
                  </a:cubicBezTo>
                  <a:cubicBezTo>
                    <a:pt x="12650" y="10194"/>
                    <a:pt x="12843" y="10179"/>
                    <a:pt x="13034" y="10151"/>
                  </a:cubicBezTo>
                  <a:lnTo>
                    <a:pt x="13034" y="10151"/>
                  </a:lnTo>
                  <a:cubicBezTo>
                    <a:pt x="12798" y="10432"/>
                    <a:pt x="12446" y="10629"/>
                    <a:pt x="12081" y="10706"/>
                  </a:cubicBezTo>
                  <a:cubicBezTo>
                    <a:pt x="11927" y="10739"/>
                    <a:pt x="11772" y="10753"/>
                    <a:pt x="11615" y="10753"/>
                  </a:cubicBezTo>
                  <a:cubicBezTo>
                    <a:pt x="11211" y="10753"/>
                    <a:pt x="10804" y="10658"/>
                    <a:pt x="10417" y="10533"/>
                  </a:cubicBezTo>
                  <a:cubicBezTo>
                    <a:pt x="8901" y="10045"/>
                    <a:pt x="7503" y="9094"/>
                    <a:pt x="5914" y="9007"/>
                  </a:cubicBezTo>
                  <a:cubicBezTo>
                    <a:pt x="5844" y="9003"/>
                    <a:pt x="5774" y="9000"/>
                    <a:pt x="5703" y="9000"/>
                  </a:cubicBezTo>
                  <a:cubicBezTo>
                    <a:pt x="5443" y="9000"/>
                    <a:pt x="5182" y="9030"/>
                    <a:pt x="4934" y="9109"/>
                  </a:cubicBezTo>
                  <a:cubicBezTo>
                    <a:pt x="3961" y="9419"/>
                    <a:pt x="3380" y="10398"/>
                    <a:pt x="2557" y="11001"/>
                  </a:cubicBezTo>
                  <a:cubicBezTo>
                    <a:pt x="1853" y="11516"/>
                    <a:pt x="979" y="11751"/>
                    <a:pt x="253" y="12235"/>
                  </a:cubicBezTo>
                  <a:cubicBezTo>
                    <a:pt x="132" y="12315"/>
                    <a:pt x="1" y="12430"/>
                    <a:pt x="77" y="12594"/>
                  </a:cubicBezTo>
                  <a:cubicBezTo>
                    <a:pt x="122" y="12692"/>
                    <a:pt x="226" y="12748"/>
                    <a:pt x="334" y="12752"/>
                  </a:cubicBezTo>
                  <a:cubicBezTo>
                    <a:pt x="410" y="12753"/>
                    <a:pt x="487" y="12754"/>
                    <a:pt x="564" y="12754"/>
                  </a:cubicBezTo>
                  <a:cubicBezTo>
                    <a:pt x="891" y="12754"/>
                    <a:pt x="1219" y="12735"/>
                    <a:pt x="1535" y="12657"/>
                  </a:cubicBezTo>
                  <a:cubicBezTo>
                    <a:pt x="1928" y="12561"/>
                    <a:pt x="2293" y="12376"/>
                    <a:pt x="2654" y="12192"/>
                  </a:cubicBezTo>
                  <a:cubicBezTo>
                    <a:pt x="3227" y="11902"/>
                    <a:pt x="3800" y="11611"/>
                    <a:pt x="4374" y="11320"/>
                  </a:cubicBezTo>
                  <a:cubicBezTo>
                    <a:pt x="4797" y="11105"/>
                    <a:pt x="5224" y="10889"/>
                    <a:pt x="5678" y="10755"/>
                  </a:cubicBezTo>
                  <a:cubicBezTo>
                    <a:pt x="6055" y="10644"/>
                    <a:pt x="6447" y="10591"/>
                    <a:pt x="6839" y="10591"/>
                  </a:cubicBezTo>
                  <a:cubicBezTo>
                    <a:pt x="7227" y="10591"/>
                    <a:pt x="7616" y="10642"/>
                    <a:pt x="7991" y="10739"/>
                  </a:cubicBezTo>
                  <a:cubicBezTo>
                    <a:pt x="8606" y="10898"/>
                    <a:pt x="9183" y="11174"/>
                    <a:pt x="9784" y="11382"/>
                  </a:cubicBezTo>
                  <a:cubicBezTo>
                    <a:pt x="10228" y="11536"/>
                    <a:pt x="10698" y="11653"/>
                    <a:pt x="11165" y="11653"/>
                  </a:cubicBezTo>
                  <a:cubicBezTo>
                    <a:pt x="11328" y="11653"/>
                    <a:pt x="11491" y="11639"/>
                    <a:pt x="11652" y="11607"/>
                  </a:cubicBezTo>
                  <a:cubicBezTo>
                    <a:pt x="12528" y="11432"/>
                    <a:pt x="13211" y="10764"/>
                    <a:pt x="13708" y="10004"/>
                  </a:cubicBezTo>
                  <a:cubicBezTo>
                    <a:pt x="13726" y="9999"/>
                    <a:pt x="13745" y="9994"/>
                    <a:pt x="13764" y="9989"/>
                  </a:cubicBezTo>
                  <a:cubicBezTo>
                    <a:pt x="14531" y="9753"/>
                    <a:pt x="15239" y="9361"/>
                    <a:pt x="15951" y="8988"/>
                  </a:cubicBezTo>
                  <a:lnTo>
                    <a:pt x="15951" y="8988"/>
                  </a:lnTo>
                  <a:cubicBezTo>
                    <a:pt x="16217" y="9471"/>
                    <a:pt x="16148" y="10091"/>
                    <a:pt x="15907" y="10591"/>
                  </a:cubicBezTo>
                  <a:cubicBezTo>
                    <a:pt x="15655" y="11115"/>
                    <a:pt x="15244" y="11541"/>
                    <a:pt x="14856" y="11976"/>
                  </a:cubicBezTo>
                  <a:cubicBezTo>
                    <a:pt x="14664" y="12191"/>
                    <a:pt x="14475" y="12413"/>
                    <a:pt x="14249" y="12595"/>
                  </a:cubicBezTo>
                  <a:cubicBezTo>
                    <a:pt x="14065" y="12744"/>
                    <a:pt x="13859" y="12866"/>
                    <a:pt x="13646" y="12967"/>
                  </a:cubicBezTo>
                  <a:cubicBezTo>
                    <a:pt x="13177" y="13191"/>
                    <a:pt x="12654" y="13325"/>
                    <a:pt x="12137" y="13325"/>
                  </a:cubicBezTo>
                  <a:cubicBezTo>
                    <a:pt x="11844" y="13325"/>
                    <a:pt x="11553" y="13282"/>
                    <a:pt x="11275" y="13188"/>
                  </a:cubicBezTo>
                  <a:cubicBezTo>
                    <a:pt x="11090" y="13125"/>
                    <a:pt x="10913" y="13041"/>
                    <a:pt x="10729" y="12975"/>
                  </a:cubicBezTo>
                  <a:cubicBezTo>
                    <a:pt x="10166" y="12769"/>
                    <a:pt x="9528" y="12710"/>
                    <a:pt x="8910" y="12710"/>
                  </a:cubicBezTo>
                  <a:cubicBezTo>
                    <a:pt x="8693" y="12710"/>
                    <a:pt x="8477" y="12717"/>
                    <a:pt x="8269" y="12728"/>
                  </a:cubicBezTo>
                  <a:cubicBezTo>
                    <a:pt x="7430" y="12772"/>
                    <a:pt x="6664" y="13731"/>
                    <a:pt x="6159" y="14306"/>
                  </a:cubicBezTo>
                  <a:cubicBezTo>
                    <a:pt x="5573" y="14972"/>
                    <a:pt x="4973" y="15702"/>
                    <a:pt x="4121" y="16031"/>
                  </a:cubicBezTo>
                  <a:cubicBezTo>
                    <a:pt x="3610" y="16228"/>
                    <a:pt x="3052" y="16259"/>
                    <a:pt x="2506" y="16295"/>
                  </a:cubicBezTo>
                  <a:cubicBezTo>
                    <a:pt x="2246" y="16312"/>
                    <a:pt x="1964" y="16344"/>
                    <a:pt x="1738" y="16457"/>
                  </a:cubicBezTo>
                  <a:cubicBezTo>
                    <a:pt x="1603" y="16525"/>
                    <a:pt x="1637" y="16729"/>
                    <a:pt x="1786" y="16752"/>
                  </a:cubicBezTo>
                  <a:cubicBezTo>
                    <a:pt x="2490" y="16868"/>
                    <a:pt x="3199" y="16969"/>
                    <a:pt x="3911" y="16969"/>
                  </a:cubicBezTo>
                  <a:cubicBezTo>
                    <a:pt x="3945" y="16969"/>
                    <a:pt x="3979" y="16969"/>
                    <a:pt x="4013" y="16968"/>
                  </a:cubicBezTo>
                  <a:cubicBezTo>
                    <a:pt x="4874" y="16956"/>
                    <a:pt x="5749" y="16778"/>
                    <a:pt x="6480" y="16325"/>
                  </a:cubicBezTo>
                  <a:cubicBezTo>
                    <a:pt x="6986" y="16010"/>
                    <a:pt x="7423" y="15564"/>
                    <a:pt x="7988" y="15375"/>
                  </a:cubicBezTo>
                  <a:cubicBezTo>
                    <a:pt x="8209" y="15302"/>
                    <a:pt x="8432" y="15272"/>
                    <a:pt x="8656" y="15272"/>
                  </a:cubicBezTo>
                  <a:cubicBezTo>
                    <a:pt x="9459" y="15272"/>
                    <a:pt x="10283" y="15657"/>
                    <a:pt x="11097" y="15832"/>
                  </a:cubicBezTo>
                  <a:cubicBezTo>
                    <a:pt x="11418" y="15901"/>
                    <a:pt x="11746" y="15934"/>
                    <a:pt x="12075" y="15934"/>
                  </a:cubicBezTo>
                  <a:cubicBezTo>
                    <a:pt x="13200" y="15934"/>
                    <a:pt x="14327" y="15538"/>
                    <a:pt x="15189" y="14813"/>
                  </a:cubicBezTo>
                  <a:cubicBezTo>
                    <a:pt x="16303" y="13877"/>
                    <a:pt x="16951" y="12409"/>
                    <a:pt x="16894" y="10955"/>
                  </a:cubicBezTo>
                  <a:cubicBezTo>
                    <a:pt x="16864" y="10199"/>
                    <a:pt x="16657" y="9463"/>
                    <a:pt x="16446" y="8734"/>
                  </a:cubicBezTo>
                  <a:cubicBezTo>
                    <a:pt x="17298" y="8316"/>
                    <a:pt x="18173" y="8027"/>
                    <a:pt x="19122" y="8027"/>
                  </a:cubicBezTo>
                  <a:cubicBezTo>
                    <a:pt x="19173" y="8027"/>
                    <a:pt x="19223" y="8028"/>
                    <a:pt x="19274" y="8029"/>
                  </a:cubicBezTo>
                  <a:cubicBezTo>
                    <a:pt x="19853" y="8047"/>
                    <a:pt x="20354" y="8513"/>
                    <a:pt x="20541" y="9063"/>
                  </a:cubicBezTo>
                  <a:cubicBezTo>
                    <a:pt x="20471" y="9096"/>
                    <a:pt x="20393" y="9115"/>
                    <a:pt x="20316" y="9115"/>
                  </a:cubicBezTo>
                  <a:cubicBezTo>
                    <a:pt x="20305" y="9115"/>
                    <a:pt x="20293" y="9114"/>
                    <a:pt x="20282" y="9113"/>
                  </a:cubicBezTo>
                  <a:cubicBezTo>
                    <a:pt x="20082" y="9098"/>
                    <a:pt x="19901" y="8988"/>
                    <a:pt x="19726" y="8889"/>
                  </a:cubicBezTo>
                  <a:cubicBezTo>
                    <a:pt x="19418" y="8716"/>
                    <a:pt x="19088" y="8560"/>
                    <a:pt x="18735" y="8531"/>
                  </a:cubicBezTo>
                  <a:cubicBezTo>
                    <a:pt x="18702" y="8528"/>
                    <a:pt x="18669" y="8527"/>
                    <a:pt x="18637" y="8527"/>
                  </a:cubicBezTo>
                  <a:cubicBezTo>
                    <a:pt x="18312" y="8527"/>
                    <a:pt x="17980" y="8652"/>
                    <a:pt x="17794" y="8914"/>
                  </a:cubicBezTo>
                  <a:cubicBezTo>
                    <a:pt x="17645" y="9125"/>
                    <a:pt x="17607" y="9396"/>
                    <a:pt x="17625" y="9653"/>
                  </a:cubicBezTo>
                  <a:cubicBezTo>
                    <a:pt x="17644" y="9910"/>
                    <a:pt x="17715" y="10160"/>
                    <a:pt x="17768" y="10411"/>
                  </a:cubicBezTo>
                  <a:cubicBezTo>
                    <a:pt x="17872" y="10923"/>
                    <a:pt x="17901" y="11458"/>
                    <a:pt x="17784" y="11967"/>
                  </a:cubicBezTo>
                  <a:cubicBezTo>
                    <a:pt x="17667" y="12476"/>
                    <a:pt x="17399" y="12960"/>
                    <a:pt x="16987" y="13282"/>
                  </a:cubicBezTo>
                  <a:cubicBezTo>
                    <a:pt x="16817" y="13414"/>
                    <a:pt x="16621" y="13522"/>
                    <a:pt x="16528" y="13730"/>
                  </a:cubicBezTo>
                  <a:cubicBezTo>
                    <a:pt x="16484" y="13829"/>
                    <a:pt x="16478" y="13946"/>
                    <a:pt x="16529" y="14041"/>
                  </a:cubicBezTo>
                  <a:cubicBezTo>
                    <a:pt x="16594" y="14162"/>
                    <a:pt x="16713" y="14206"/>
                    <a:pt x="16843" y="14206"/>
                  </a:cubicBezTo>
                  <a:cubicBezTo>
                    <a:pt x="16940" y="14206"/>
                    <a:pt x="17042" y="14182"/>
                    <a:pt x="17132" y="14147"/>
                  </a:cubicBezTo>
                  <a:cubicBezTo>
                    <a:pt x="17727" y="13916"/>
                    <a:pt x="18183" y="13360"/>
                    <a:pt x="18293" y="12732"/>
                  </a:cubicBezTo>
                  <a:cubicBezTo>
                    <a:pt x="18359" y="12361"/>
                    <a:pt x="18311" y="11981"/>
                    <a:pt x="18318" y="11604"/>
                  </a:cubicBezTo>
                  <a:cubicBezTo>
                    <a:pt x="18327" y="11254"/>
                    <a:pt x="18385" y="10899"/>
                    <a:pt x="18553" y="10591"/>
                  </a:cubicBezTo>
                  <a:cubicBezTo>
                    <a:pt x="18719" y="10285"/>
                    <a:pt x="19008" y="10031"/>
                    <a:pt x="19351" y="9964"/>
                  </a:cubicBezTo>
                  <a:cubicBezTo>
                    <a:pt x="19442" y="9947"/>
                    <a:pt x="19534" y="9942"/>
                    <a:pt x="19627" y="9942"/>
                  </a:cubicBezTo>
                  <a:cubicBezTo>
                    <a:pt x="19724" y="9942"/>
                    <a:pt x="19821" y="9947"/>
                    <a:pt x="19918" y="9947"/>
                  </a:cubicBezTo>
                  <a:cubicBezTo>
                    <a:pt x="20017" y="9947"/>
                    <a:pt x="20116" y="9942"/>
                    <a:pt x="20214" y="9921"/>
                  </a:cubicBezTo>
                  <a:cubicBezTo>
                    <a:pt x="20356" y="9890"/>
                    <a:pt x="20487" y="9823"/>
                    <a:pt x="20600" y="9731"/>
                  </a:cubicBezTo>
                  <a:lnTo>
                    <a:pt x="20600" y="9731"/>
                  </a:lnTo>
                  <a:cubicBezTo>
                    <a:pt x="20552" y="10029"/>
                    <a:pt x="20420" y="10309"/>
                    <a:pt x="20272" y="10574"/>
                  </a:cubicBezTo>
                  <a:cubicBezTo>
                    <a:pt x="19900" y="11236"/>
                    <a:pt x="19412" y="11829"/>
                    <a:pt x="19052" y="12498"/>
                  </a:cubicBezTo>
                  <a:cubicBezTo>
                    <a:pt x="18693" y="13168"/>
                    <a:pt x="18463" y="13956"/>
                    <a:pt x="18668" y="14689"/>
                  </a:cubicBezTo>
                  <a:cubicBezTo>
                    <a:pt x="18668" y="14690"/>
                    <a:pt x="18669" y="14692"/>
                    <a:pt x="18669" y="14694"/>
                  </a:cubicBezTo>
                  <a:cubicBezTo>
                    <a:pt x="18510" y="14921"/>
                    <a:pt x="18265" y="15092"/>
                    <a:pt x="17990" y="15142"/>
                  </a:cubicBezTo>
                  <a:cubicBezTo>
                    <a:pt x="17915" y="15156"/>
                    <a:pt x="17840" y="15162"/>
                    <a:pt x="17765" y="15162"/>
                  </a:cubicBezTo>
                  <a:cubicBezTo>
                    <a:pt x="17449" y="15162"/>
                    <a:pt x="17131" y="15057"/>
                    <a:pt x="16813" y="15016"/>
                  </a:cubicBezTo>
                  <a:cubicBezTo>
                    <a:pt x="16710" y="15002"/>
                    <a:pt x="16605" y="14996"/>
                    <a:pt x="16501" y="14996"/>
                  </a:cubicBezTo>
                  <a:cubicBezTo>
                    <a:pt x="16442" y="14996"/>
                    <a:pt x="16383" y="14998"/>
                    <a:pt x="16325" y="15002"/>
                  </a:cubicBezTo>
                  <a:cubicBezTo>
                    <a:pt x="16282" y="15004"/>
                    <a:pt x="16236" y="15009"/>
                    <a:pt x="16200" y="15034"/>
                  </a:cubicBezTo>
                  <a:cubicBezTo>
                    <a:pt x="16165" y="15057"/>
                    <a:pt x="16144" y="15095"/>
                    <a:pt x="16124" y="15131"/>
                  </a:cubicBezTo>
                  <a:cubicBezTo>
                    <a:pt x="16043" y="15281"/>
                    <a:pt x="15975" y="15439"/>
                    <a:pt x="15922" y="15601"/>
                  </a:cubicBezTo>
                  <a:cubicBezTo>
                    <a:pt x="15876" y="15742"/>
                    <a:pt x="15837" y="15891"/>
                    <a:pt x="15740" y="16002"/>
                  </a:cubicBezTo>
                  <a:cubicBezTo>
                    <a:pt x="15580" y="16186"/>
                    <a:pt x="15318" y="16213"/>
                    <a:pt x="15066" y="16213"/>
                  </a:cubicBezTo>
                  <a:cubicBezTo>
                    <a:pt x="15019" y="16213"/>
                    <a:pt x="14972" y="16212"/>
                    <a:pt x="14926" y="16211"/>
                  </a:cubicBezTo>
                  <a:cubicBezTo>
                    <a:pt x="14911" y="16210"/>
                    <a:pt x="14896" y="16210"/>
                    <a:pt x="14881" y="16210"/>
                  </a:cubicBezTo>
                  <a:cubicBezTo>
                    <a:pt x="14601" y="16210"/>
                    <a:pt x="14284" y="16260"/>
                    <a:pt x="14155" y="16504"/>
                  </a:cubicBezTo>
                  <a:cubicBezTo>
                    <a:pt x="14565" y="16700"/>
                    <a:pt x="15019" y="16806"/>
                    <a:pt x="15473" y="16806"/>
                  </a:cubicBezTo>
                  <a:cubicBezTo>
                    <a:pt x="15663" y="16806"/>
                    <a:pt x="15871" y="16782"/>
                    <a:pt x="16009" y="16652"/>
                  </a:cubicBezTo>
                  <a:cubicBezTo>
                    <a:pt x="16186" y="16484"/>
                    <a:pt x="16208" y="16182"/>
                    <a:pt x="16416" y="16053"/>
                  </a:cubicBezTo>
                  <a:cubicBezTo>
                    <a:pt x="16481" y="16014"/>
                    <a:pt x="16554" y="15998"/>
                    <a:pt x="16629" y="15998"/>
                  </a:cubicBezTo>
                  <a:cubicBezTo>
                    <a:pt x="16739" y="15998"/>
                    <a:pt x="16855" y="16033"/>
                    <a:pt x="16957" y="16078"/>
                  </a:cubicBezTo>
                  <a:cubicBezTo>
                    <a:pt x="17129" y="16153"/>
                    <a:pt x="17299" y="16254"/>
                    <a:pt x="17486" y="16259"/>
                  </a:cubicBezTo>
                  <a:cubicBezTo>
                    <a:pt x="17491" y="16259"/>
                    <a:pt x="17495" y="16259"/>
                    <a:pt x="17500" y="16259"/>
                  </a:cubicBezTo>
                  <a:cubicBezTo>
                    <a:pt x="17785" y="16259"/>
                    <a:pt x="18022" y="16038"/>
                    <a:pt x="18201" y="15814"/>
                  </a:cubicBezTo>
                  <a:cubicBezTo>
                    <a:pt x="18419" y="15545"/>
                    <a:pt x="18605" y="15251"/>
                    <a:pt x="18758" y="14941"/>
                  </a:cubicBezTo>
                  <a:cubicBezTo>
                    <a:pt x="18946" y="15373"/>
                    <a:pt x="19290" y="15739"/>
                    <a:pt x="19714" y="15948"/>
                  </a:cubicBezTo>
                  <a:cubicBezTo>
                    <a:pt x="20024" y="16099"/>
                    <a:pt x="20368" y="16169"/>
                    <a:pt x="20706" y="16235"/>
                  </a:cubicBezTo>
                  <a:cubicBezTo>
                    <a:pt x="21453" y="16384"/>
                    <a:pt x="22201" y="16531"/>
                    <a:pt x="22948" y="16680"/>
                  </a:cubicBezTo>
                  <a:cubicBezTo>
                    <a:pt x="23064" y="16703"/>
                    <a:pt x="23389" y="16822"/>
                    <a:pt x="23605" y="16822"/>
                  </a:cubicBezTo>
                  <a:cubicBezTo>
                    <a:pt x="23679" y="16822"/>
                    <a:pt x="23739" y="16808"/>
                    <a:pt x="23774" y="16772"/>
                  </a:cubicBezTo>
                  <a:cubicBezTo>
                    <a:pt x="23893" y="16658"/>
                    <a:pt x="23751" y="16428"/>
                    <a:pt x="23656" y="16348"/>
                  </a:cubicBezTo>
                  <a:cubicBezTo>
                    <a:pt x="23514" y="16229"/>
                    <a:pt x="23326" y="16186"/>
                    <a:pt x="23145" y="16148"/>
                  </a:cubicBezTo>
                  <a:cubicBezTo>
                    <a:pt x="22620" y="16035"/>
                    <a:pt x="22096" y="15921"/>
                    <a:pt x="21571" y="15808"/>
                  </a:cubicBezTo>
                  <a:cubicBezTo>
                    <a:pt x="20734" y="15626"/>
                    <a:pt x="19796" y="15381"/>
                    <a:pt x="19592" y="14367"/>
                  </a:cubicBezTo>
                  <a:cubicBezTo>
                    <a:pt x="19545" y="14134"/>
                    <a:pt x="19551" y="13892"/>
                    <a:pt x="19596" y="13658"/>
                  </a:cubicBezTo>
                  <a:cubicBezTo>
                    <a:pt x="19747" y="12865"/>
                    <a:pt x="20257" y="12249"/>
                    <a:pt x="20690" y="11597"/>
                  </a:cubicBezTo>
                  <a:cubicBezTo>
                    <a:pt x="20963" y="11188"/>
                    <a:pt x="21207" y="10749"/>
                    <a:pt x="21365" y="10284"/>
                  </a:cubicBezTo>
                  <a:cubicBezTo>
                    <a:pt x="21394" y="10320"/>
                    <a:pt x="21421" y="10358"/>
                    <a:pt x="21441" y="10399"/>
                  </a:cubicBezTo>
                  <a:cubicBezTo>
                    <a:pt x="21528" y="10588"/>
                    <a:pt x="21507" y="10811"/>
                    <a:pt x="21437" y="11006"/>
                  </a:cubicBezTo>
                  <a:cubicBezTo>
                    <a:pt x="21366" y="11202"/>
                    <a:pt x="21250" y="11379"/>
                    <a:pt x="21145" y="11556"/>
                  </a:cubicBezTo>
                  <a:cubicBezTo>
                    <a:pt x="20758" y="12213"/>
                    <a:pt x="20496" y="12993"/>
                    <a:pt x="20667" y="13735"/>
                  </a:cubicBezTo>
                  <a:cubicBezTo>
                    <a:pt x="20704" y="13896"/>
                    <a:pt x="20763" y="14056"/>
                    <a:pt x="20868" y="14181"/>
                  </a:cubicBezTo>
                  <a:cubicBezTo>
                    <a:pt x="21068" y="14416"/>
                    <a:pt x="21386" y="14483"/>
                    <a:pt x="21680" y="14483"/>
                  </a:cubicBezTo>
                  <a:cubicBezTo>
                    <a:pt x="21800" y="14483"/>
                    <a:pt x="21912" y="14504"/>
                    <a:pt x="22029" y="14504"/>
                  </a:cubicBezTo>
                  <a:cubicBezTo>
                    <a:pt x="22067" y="14504"/>
                    <a:pt x="22107" y="14502"/>
                    <a:pt x="22147" y="14496"/>
                  </a:cubicBezTo>
                  <a:cubicBezTo>
                    <a:pt x="22295" y="14474"/>
                    <a:pt x="22442" y="14430"/>
                    <a:pt x="22593" y="14430"/>
                  </a:cubicBezTo>
                  <a:cubicBezTo>
                    <a:pt x="22609" y="14430"/>
                    <a:pt x="22624" y="14431"/>
                    <a:pt x="22639" y="14432"/>
                  </a:cubicBezTo>
                  <a:cubicBezTo>
                    <a:pt x="22959" y="14452"/>
                    <a:pt x="23219" y="14693"/>
                    <a:pt x="23427" y="14935"/>
                  </a:cubicBezTo>
                  <a:cubicBezTo>
                    <a:pt x="23467" y="14982"/>
                    <a:pt x="23508" y="15029"/>
                    <a:pt x="23565" y="15053"/>
                  </a:cubicBezTo>
                  <a:cubicBezTo>
                    <a:pt x="23582" y="15059"/>
                    <a:pt x="23601" y="15063"/>
                    <a:pt x="23620" y="15063"/>
                  </a:cubicBezTo>
                  <a:cubicBezTo>
                    <a:pt x="23663" y="15063"/>
                    <a:pt x="23706" y="15045"/>
                    <a:pt x="23724" y="15007"/>
                  </a:cubicBezTo>
                  <a:cubicBezTo>
                    <a:pt x="23738" y="14983"/>
                    <a:pt x="23738" y="14955"/>
                    <a:pt x="23739" y="14926"/>
                  </a:cubicBezTo>
                  <a:cubicBezTo>
                    <a:pt x="23741" y="14737"/>
                    <a:pt x="23734" y="14544"/>
                    <a:pt x="23671" y="14364"/>
                  </a:cubicBezTo>
                  <a:cubicBezTo>
                    <a:pt x="23645" y="14290"/>
                    <a:pt x="23605" y="14195"/>
                    <a:pt x="23550" y="14138"/>
                  </a:cubicBezTo>
                  <a:cubicBezTo>
                    <a:pt x="23489" y="14072"/>
                    <a:pt x="23365" y="14033"/>
                    <a:pt x="23283" y="14000"/>
                  </a:cubicBezTo>
                  <a:cubicBezTo>
                    <a:pt x="23216" y="13971"/>
                    <a:pt x="23149" y="13948"/>
                    <a:pt x="23077" y="13933"/>
                  </a:cubicBezTo>
                  <a:cubicBezTo>
                    <a:pt x="22994" y="13916"/>
                    <a:pt x="22909" y="13913"/>
                    <a:pt x="22824" y="13913"/>
                  </a:cubicBezTo>
                  <a:cubicBezTo>
                    <a:pt x="22778" y="13913"/>
                    <a:pt x="22732" y="13914"/>
                    <a:pt x="22685" y="13914"/>
                  </a:cubicBezTo>
                  <a:cubicBezTo>
                    <a:pt x="22621" y="13914"/>
                    <a:pt x="22556" y="13912"/>
                    <a:pt x="22492" y="13904"/>
                  </a:cubicBezTo>
                  <a:cubicBezTo>
                    <a:pt x="22317" y="13881"/>
                    <a:pt x="22152" y="13810"/>
                    <a:pt x="22002" y="13717"/>
                  </a:cubicBezTo>
                  <a:cubicBezTo>
                    <a:pt x="21910" y="13660"/>
                    <a:pt x="21823" y="13592"/>
                    <a:pt x="21759" y="13506"/>
                  </a:cubicBezTo>
                  <a:cubicBezTo>
                    <a:pt x="21636" y="13336"/>
                    <a:pt x="21687" y="13152"/>
                    <a:pt x="21729" y="12963"/>
                  </a:cubicBezTo>
                  <a:cubicBezTo>
                    <a:pt x="21773" y="12768"/>
                    <a:pt x="21870" y="12584"/>
                    <a:pt x="22012" y="12442"/>
                  </a:cubicBezTo>
                  <a:cubicBezTo>
                    <a:pt x="22204" y="12248"/>
                    <a:pt x="22465" y="12132"/>
                    <a:pt x="22659" y="11940"/>
                  </a:cubicBezTo>
                  <a:cubicBezTo>
                    <a:pt x="22697" y="11903"/>
                    <a:pt x="22733" y="11859"/>
                    <a:pt x="22750" y="11808"/>
                  </a:cubicBezTo>
                  <a:cubicBezTo>
                    <a:pt x="22801" y="11650"/>
                    <a:pt x="22653" y="11502"/>
                    <a:pt x="22625" y="11338"/>
                  </a:cubicBezTo>
                  <a:cubicBezTo>
                    <a:pt x="22595" y="11169"/>
                    <a:pt x="22697" y="11008"/>
                    <a:pt x="22770" y="10851"/>
                  </a:cubicBezTo>
                  <a:cubicBezTo>
                    <a:pt x="22865" y="10650"/>
                    <a:pt x="22911" y="10428"/>
                    <a:pt x="22908" y="10205"/>
                  </a:cubicBezTo>
                  <a:cubicBezTo>
                    <a:pt x="22906" y="10059"/>
                    <a:pt x="22876" y="9902"/>
                    <a:pt x="22770" y="9799"/>
                  </a:cubicBezTo>
                  <a:cubicBezTo>
                    <a:pt x="22695" y="9726"/>
                    <a:pt x="22591" y="9691"/>
                    <a:pt x="22490" y="9665"/>
                  </a:cubicBezTo>
                  <a:cubicBezTo>
                    <a:pt x="22317" y="9622"/>
                    <a:pt x="22145" y="9595"/>
                    <a:pt x="21975" y="9595"/>
                  </a:cubicBezTo>
                  <a:cubicBezTo>
                    <a:pt x="21820" y="9595"/>
                    <a:pt x="21665" y="9617"/>
                    <a:pt x="21512" y="9669"/>
                  </a:cubicBezTo>
                  <a:cubicBezTo>
                    <a:pt x="21520" y="9612"/>
                    <a:pt x="21530" y="9552"/>
                    <a:pt x="21534" y="9494"/>
                  </a:cubicBezTo>
                  <a:cubicBezTo>
                    <a:pt x="21593" y="8733"/>
                    <a:pt x="21293" y="7907"/>
                    <a:pt x="20640" y="7511"/>
                  </a:cubicBezTo>
                  <a:cubicBezTo>
                    <a:pt x="20513" y="7434"/>
                    <a:pt x="20375" y="7377"/>
                    <a:pt x="20234" y="7329"/>
                  </a:cubicBezTo>
                  <a:lnTo>
                    <a:pt x="20234" y="7329"/>
                  </a:lnTo>
                  <a:cubicBezTo>
                    <a:pt x="20478" y="7338"/>
                    <a:pt x="20723" y="7388"/>
                    <a:pt x="20959" y="7451"/>
                  </a:cubicBezTo>
                  <a:cubicBezTo>
                    <a:pt x="21427" y="7577"/>
                    <a:pt x="21890" y="7756"/>
                    <a:pt x="22374" y="7768"/>
                  </a:cubicBezTo>
                  <a:cubicBezTo>
                    <a:pt x="22389" y="7769"/>
                    <a:pt x="22404" y="7769"/>
                    <a:pt x="22419" y="7769"/>
                  </a:cubicBezTo>
                  <a:cubicBezTo>
                    <a:pt x="22892" y="7769"/>
                    <a:pt x="23397" y="7567"/>
                    <a:pt x="23600" y="7142"/>
                  </a:cubicBezTo>
                  <a:cubicBezTo>
                    <a:pt x="23674" y="6987"/>
                    <a:pt x="23703" y="6816"/>
                    <a:pt x="23720" y="6644"/>
                  </a:cubicBezTo>
                  <a:cubicBezTo>
                    <a:pt x="23787" y="6022"/>
                    <a:pt x="23724" y="5387"/>
                    <a:pt x="23536" y="4790"/>
                  </a:cubicBezTo>
                  <a:cubicBezTo>
                    <a:pt x="23518" y="4727"/>
                    <a:pt x="23489" y="4657"/>
                    <a:pt x="23426" y="4633"/>
                  </a:cubicBezTo>
                  <a:cubicBezTo>
                    <a:pt x="23412" y="4627"/>
                    <a:pt x="23398" y="4625"/>
                    <a:pt x="23384" y="4625"/>
                  </a:cubicBezTo>
                  <a:cubicBezTo>
                    <a:pt x="23304" y="4625"/>
                    <a:pt x="23232" y="4709"/>
                    <a:pt x="23186" y="4784"/>
                  </a:cubicBezTo>
                  <a:cubicBezTo>
                    <a:pt x="22998" y="5098"/>
                    <a:pt x="22834" y="5430"/>
                    <a:pt x="22701" y="5773"/>
                  </a:cubicBezTo>
                  <a:cubicBezTo>
                    <a:pt x="22553" y="6152"/>
                    <a:pt x="22431" y="6561"/>
                    <a:pt x="22140" y="6845"/>
                  </a:cubicBezTo>
                  <a:cubicBezTo>
                    <a:pt x="21924" y="7059"/>
                    <a:pt x="21620" y="7179"/>
                    <a:pt x="21316" y="7179"/>
                  </a:cubicBezTo>
                  <a:cubicBezTo>
                    <a:pt x="21266" y="7179"/>
                    <a:pt x="21216" y="7176"/>
                    <a:pt x="21166" y="7169"/>
                  </a:cubicBezTo>
                  <a:cubicBezTo>
                    <a:pt x="20986" y="7145"/>
                    <a:pt x="20815" y="7080"/>
                    <a:pt x="20638" y="7038"/>
                  </a:cubicBezTo>
                  <a:cubicBezTo>
                    <a:pt x="20478" y="6999"/>
                    <a:pt x="20313" y="6980"/>
                    <a:pt x="20148" y="6980"/>
                  </a:cubicBezTo>
                  <a:cubicBezTo>
                    <a:pt x="19865" y="6980"/>
                    <a:pt x="19581" y="7036"/>
                    <a:pt x="19319" y="7145"/>
                  </a:cubicBezTo>
                  <a:cubicBezTo>
                    <a:pt x="19188" y="7134"/>
                    <a:pt x="19056" y="7129"/>
                    <a:pt x="18925" y="7129"/>
                  </a:cubicBezTo>
                  <a:cubicBezTo>
                    <a:pt x="17598" y="7129"/>
                    <a:pt x="16268" y="7681"/>
                    <a:pt x="15082" y="8332"/>
                  </a:cubicBezTo>
                  <a:cubicBezTo>
                    <a:pt x="14912" y="8426"/>
                    <a:pt x="14741" y="8523"/>
                    <a:pt x="14568" y="8616"/>
                  </a:cubicBezTo>
                  <a:cubicBezTo>
                    <a:pt x="14531" y="8602"/>
                    <a:pt x="14494" y="8577"/>
                    <a:pt x="14465" y="8551"/>
                  </a:cubicBezTo>
                  <a:cubicBezTo>
                    <a:pt x="14275" y="8392"/>
                    <a:pt x="14061" y="8142"/>
                    <a:pt x="14259" y="7924"/>
                  </a:cubicBezTo>
                  <a:cubicBezTo>
                    <a:pt x="14325" y="7852"/>
                    <a:pt x="14417" y="7806"/>
                    <a:pt x="14515" y="7793"/>
                  </a:cubicBezTo>
                  <a:cubicBezTo>
                    <a:pt x="14849" y="7745"/>
                    <a:pt x="15137" y="7492"/>
                    <a:pt x="15240" y="7173"/>
                  </a:cubicBezTo>
                  <a:cubicBezTo>
                    <a:pt x="15324" y="6909"/>
                    <a:pt x="15298" y="6587"/>
                    <a:pt x="15496" y="6392"/>
                  </a:cubicBezTo>
                  <a:cubicBezTo>
                    <a:pt x="15590" y="6300"/>
                    <a:pt x="15718" y="6254"/>
                    <a:pt x="15846" y="6226"/>
                  </a:cubicBezTo>
                  <a:cubicBezTo>
                    <a:pt x="16000" y="6191"/>
                    <a:pt x="16155" y="6177"/>
                    <a:pt x="16311" y="6177"/>
                  </a:cubicBezTo>
                  <a:cubicBezTo>
                    <a:pt x="16830" y="6177"/>
                    <a:pt x="17358" y="6332"/>
                    <a:pt x="17884" y="6373"/>
                  </a:cubicBezTo>
                  <a:cubicBezTo>
                    <a:pt x="17988" y="6381"/>
                    <a:pt x="18093" y="6385"/>
                    <a:pt x="18197" y="6385"/>
                  </a:cubicBezTo>
                  <a:cubicBezTo>
                    <a:pt x="18622" y="6385"/>
                    <a:pt x="19047" y="6321"/>
                    <a:pt x="19464" y="6239"/>
                  </a:cubicBezTo>
                  <a:cubicBezTo>
                    <a:pt x="20266" y="6083"/>
                    <a:pt x="21094" y="5835"/>
                    <a:pt x="21661" y="5247"/>
                  </a:cubicBezTo>
                  <a:cubicBezTo>
                    <a:pt x="21983" y="4912"/>
                    <a:pt x="22199" y="4489"/>
                    <a:pt x="22365" y="4054"/>
                  </a:cubicBezTo>
                  <a:cubicBezTo>
                    <a:pt x="22769" y="2996"/>
                    <a:pt x="22902" y="1829"/>
                    <a:pt x="22691" y="714"/>
                  </a:cubicBezTo>
                  <a:cubicBezTo>
                    <a:pt x="22668" y="592"/>
                    <a:pt x="22591" y="481"/>
                    <a:pt x="22477" y="430"/>
                  </a:cubicBezTo>
                  <a:cubicBezTo>
                    <a:pt x="22433" y="411"/>
                    <a:pt x="22392" y="402"/>
                    <a:pt x="22355" y="402"/>
                  </a:cubicBezTo>
                  <a:cubicBezTo>
                    <a:pt x="22224" y="402"/>
                    <a:pt x="22126" y="505"/>
                    <a:pt x="22045" y="602"/>
                  </a:cubicBezTo>
                  <a:cubicBezTo>
                    <a:pt x="21377" y="1411"/>
                    <a:pt x="20955" y="2390"/>
                    <a:pt x="20595" y="3376"/>
                  </a:cubicBezTo>
                  <a:cubicBezTo>
                    <a:pt x="20408" y="3888"/>
                    <a:pt x="20225" y="4423"/>
                    <a:pt x="19848" y="4816"/>
                  </a:cubicBezTo>
                  <a:cubicBezTo>
                    <a:pt x="19305" y="5380"/>
                    <a:pt x="18466" y="5542"/>
                    <a:pt x="17684" y="5545"/>
                  </a:cubicBezTo>
                  <a:cubicBezTo>
                    <a:pt x="17675" y="5545"/>
                    <a:pt x="17665" y="5545"/>
                    <a:pt x="17655" y="5545"/>
                  </a:cubicBezTo>
                  <a:cubicBezTo>
                    <a:pt x="17129" y="5545"/>
                    <a:pt x="16602" y="5490"/>
                    <a:pt x="16077" y="5490"/>
                  </a:cubicBezTo>
                  <a:cubicBezTo>
                    <a:pt x="15831" y="5490"/>
                    <a:pt x="15586" y="5502"/>
                    <a:pt x="15341" y="5538"/>
                  </a:cubicBezTo>
                  <a:cubicBezTo>
                    <a:pt x="15120" y="5570"/>
                    <a:pt x="14886" y="5632"/>
                    <a:pt x="14741" y="5800"/>
                  </a:cubicBezTo>
                  <a:cubicBezTo>
                    <a:pt x="14538" y="6036"/>
                    <a:pt x="14574" y="6386"/>
                    <a:pt x="14612" y="6694"/>
                  </a:cubicBezTo>
                  <a:cubicBezTo>
                    <a:pt x="14649" y="7003"/>
                    <a:pt x="14659" y="7363"/>
                    <a:pt x="14427" y="7570"/>
                  </a:cubicBezTo>
                  <a:cubicBezTo>
                    <a:pt x="14250" y="7727"/>
                    <a:pt x="13986" y="7744"/>
                    <a:pt x="13796" y="7882"/>
                  </a:cubicBezTo>
                  <a:cubicBezTo>
                    <a:pt x="13590" y="8032"/>
                    <a:pt x="13504" y="8328"/>
                    <a:pt x="13597" y="8566"/>
                  </a:cubicBezTo>
                  <a:cubicBezTo>
                    <a:pt x="13666" y="8736"/>
                    <a:pt x="13822" y="8864"/>
                    <a:pt x="14000" y="8911"/>
                  </a:cubicBezTo>
                  <a:cubicBezTo>
                    <a:pt x="13566" y="9119"/>
                    <a:pt x="13118" y="9279"/>
                    <a:pt x="12642" y="9321"/>
                  </a:cubicBezTo>
                  <a:cubicBezTo>
                    <a:pt x="12575" y="9328"/>
                    <a:pt x="12506" y="9331"/>
                    <a:pt x="12438" y="9331"/>
                  </a:cubicBezTo>
                  <a:cubicBezTo>
                    <a:pt x="12425" y="9331"/>
                    <a:pt x="12413" y="9330"/>
                    <a:pt x="12400" y="9330"/>
                  </a:cubicBezTo>
                  <a:cubicBezTo>
                    <a:pt x="12152" y="8908"/>
                    <a:pt x="12015" y="8421"/>
                    <a:pt x="12010" y="7930"/>
                  </a:cubicBezTo>
                  <a:cubicBezTo>
                    <a:pt x="12007" y="7650"/>
                    <a:pt x="12058" y="7346"/>
                    <a:pt x="12264" y="7158"/>
                  </a:cubicBezTo>
                  <a:cubicBezTo>
                    <a:pt x="12517" y="6927"/>
                    <a:pt x="12913" y="6946"/>
                    <a:pt x="13205" y="6766"/>
                  </a:cubicBezTo>
                  <a:cubicBezTo>
                    <a:pt x="13700" y="6458"/>
                    <a:pt x="13702" y="5722"/>
                    <a:pt x="14089" y="5285"/>
                  </a:cubicBezTo>
                  <a:cubicBezTo>
                    <a:pt x="14376" y="4959"/>
                    <a:pt x="14835" y="4849"/>
                    <a:pt x="15275" y="4849"/>
                  </a:cubicBezTo>
                  <a:cubicBezTo>
                    <a:pt x="15306" y="4849"/>
                    <a:pt x="15338" y="4849"/>
                    <a:pt x="15369" y="4851"/>
                  </a:cubicBezTo>
                  <a:cubicBezTo>
                    <a:pt x="15815" y="4866"/>
                    <a:pt x="16255" y="4969"/>
                    <a:pt x="16700" y="4969"/>
                  </a:cubicBezTo>
                  <a:cubicBezTo>
                    <a:pt x="16721" y="4969"/>
                    <a:pt x="16741" y="4969"/>
                    <a:pt x="16762" y="4969"/>
                  </a:cubicBezTo>
                  <a:cubicBezTo>
                    <a:pt x="17815" y="4946"/>
                    <a:pt x="18787" y="4275"/>
                    <a:pt x="19345" y="3381"/>
                  </a:cubicBezTo>
                  <a:cubicBezTo>
                    <a:pt x="19902" y="2487"/>
                    <a:pt x="20084" y="1399"/>
                    <a:pt x="20041" y="347"/>
                  </a:cubicBezTo>
                  <a:cubicBezTo>
                    <a:pt x="20038" y="266"/>
                    <a:pt x="20033" y="181"/>
                    <a:pt x="19988" y="114"/>
                  </a:cubicBezTo>
                  <a:cubicBezTo>
                    <a:pt x="19938" y="37"/>
                    <a:pt x="19846" y="1"/>
                    <a:pt x="197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5"/>
            <p:cNvSpPr/>
            <p:nvPr/>
          </p:nvSpPr>
          <p:spPr>
            <a:xfrm>
              <a:off x="2306575" y="2220650"/>
              <a:ext cx="82525" cy="173750"/>
            </a:xfrm>
            <a:custGeom>
              <a:avLst/>
              <a:gdLst/>
              <a:ahLst/>
              <a:cxnLst/>
              <a:rect l="l" t="t" r="r" b="b"/>
              <a:pathLst>
                <a:path w="3301" h="6950" extrusionOk="0">
                  <a:moveTo>
                    <a:pt x="715" y="0"/>
                  </a:moveTo>
                  <a:cubicBezTo>
                    <a:pt x="504" y="0"/>
                    <a:pt x="585" y="522"/>
                    <a:pt x="541" y="688"/>
                  </a:cubicBezTo>
                  <a:cubicBezTo>
                    <a:pt x="450" y="1023"/>
                    <a:pt x="219" y="1305"/>
                    <a:pt x="124" y="1639"/>
                  </a:cubicBezTo>
                  <a:cubicBezTo>
                    <a:pt x="1" y="2072"/>
                    <a:pt x="121" y="2538"/>
                    <a:pt x="304" y="2951"/>
                  </a:cubicBezTo>
                  <a:cubicBezTo>
                    <a:pt x="594" y="3607"/>
                    <a:pt x="1035" y="4185"/>
                    <a:pt x="1498" y="4734"/>
                  </a:cubicBezTo>
                  <a:cubicBezTo>
                    <a:pt x="1694" y="4966"/>
                    <a:pt x="1898" y="5196"/>
                    <a:pt x="2054" y="5458"/>
                  </a:cubicBezTo>
                  <a:cubicBezTo>
                    <a:pt x="2211" y="5720"/>
                    <a:pt x="2320" y="6018"/>
                    <a:pt x="2309" y="6322"/>
                  </a:cubicBezTo>
                  <a:cubicBezTo>
                    <a:pt x="2304" y="6455"/>
                    <a:pt x="2278" y="6592"/>
                    <a:pt x="2310" y="6720"/>
                  </a:cubicBezTo>
                  <a:cubicBezTo>
                    <a:pt x="2339" y="6838"/>
                    <a:pt x="2442" y="6949"/>
                    <a:pt x="2560" y="6949"/>
                  </a:cubicBezTo>
                  <a:cubicBezTo>
                    <a:pt x="2570" y="6949"/>
                    <a:pt x="2581" y="6948"/>
                    <a:pt x="2593" y="6946"/>
                  </a:cubicBezTo>
                  <a:cubicBezTo>
                    <a:pt x="2761" y="6913"/>
                    <a:pt x="2799" y="6698"/>
                    <a:pt x="2830" y="6530"/>
                  </a:cubicBezTo>
                  <a:cubicBezTo>
                    <a:pt x="2879" y="6268"/>
                    <a:pt x="2996" y="6022"/>
                    <a:pt x="3071" y="5766"/>
                  </a:cubicBezTo>
                  <a:cubicBezTo>
                    <a:pt x="3301" y="4991"/>
                    <a:pt x="3117" y="4106"/>
                    <a:pt x="2598" y="3485"/>
                  </a:cubicBezTo>
                  <a:cubicBezTo>
                    <a:pt x="2342" y="3180"/>
                    <a:pt x="2018" y="2940"/>
                    <a:pt x="1730" y="2666"/>
                  </a:cubicBezTo>
                  <a:cubicBezTo>
                    <a:pt x="1443" y="2390"/>
                    <a:pt x="1184" y="2060"/>
                    <a:pt x="1114" y="1667"/>
                  </a:cubicBezTo>
                  <a:cubicBezTo>
                    <a:pt x="1059" y="1352"/>
                    <a:pt x="1131" y="1029"/>
                    <a:pt x="1114" y="709"/>
                  </a:cubicBezTo>
                  <a:cubicBezTo>
                    <a:pt x="1102" y="497"/>
                    <a:pt x="1014" y="110"/>
                    <a:pt x="787" y="16"/>
                  </a:cubicBezTo>
                  <a:cubicBezTo>
                    <a:pt x="760" y="5"/>
                    <a:pt x="736" y="0"/>
                    <a:pt x="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5"/>
            <p:cNvSpPr/>
            <p:nvPr/>
          </p:nvSpPr>
          <p:spPr>
            <a:xfrm>
              <a:off x="2342875" y="2221375"/>
              <a:ext cx="132550" cy="177675"/>
            </a:xfrm>
            <a:custGeom>
              <a:avLst/>
              <a:gdLst/>
              <a:ahLst/>
              <a:cxnLst/>
              <a:rect l="l" t="t" r="r" b="b"/>
              <a:pathLst>
                <a:path w="5302" h="7107" extrusionOk="0">
                  <a:moveTo>
                    <a:pt x="417" y="0"/>
                  </a:moveTo>
                  <a:cubicBezTo>
                    <a:pt x="321" y="0"/>
                    <a:pt x="233" y="69"/>
                    <a:pt x="162" y="253"/>
                  </a:cubicBezTo>
                  <a:cubicBezTo>
                    <a:pt x="1" y="670"/>
                    <a:pt x="308" y="1308"/>
                    <a:pt x="591" y="1610"/>
                  </a:cubicBezTo>
                  <a:cubicBezTo>
                    <a:pt x="1165" y="2222"/>
                    <a:pt x="2169" y="2234"/>
                    <a:pt x="2779" y="2812"/>
                  </a:cubicBezTo>
                  <a:cubicBezTo>
                    <a:pt x="3041" y="3059"/>
                    <a:pt x="3206" y="3393"/>
                    <a:pt x="3322" y="3734"/>
                  </a:cubicBezTo>
                  <a:cubicBezTo>
                    <a:pt x="3444" y="4092"/>
                    <a:pt x="3520" y="4467"/>
                    <a:pt x="3513" y="4843"/>
                  </a:cubicBezTo>
                  <a:cubicBezTo>
                    <a:pt x="3502" y="5525"/>
                    <a:pt x="3228" y="6191"/>
                    <a:pt x="3287" y="6869"/>
                  </a:cubicBezTo>
                  <a:cubicBezTo>
                    <a:pt x="3293" y="6934"/>
                    <a:pt x="3304" y="7003"/>
                    <a:pt x="3346" y="7051"/>
                  </a:cubicBezTo>
                  <a:cubicBezTo>
                    <a:pt x="3381" y="7090"/>
                    <a:pt x="3428" y="7106"/>
                    <a:pt x="3478" y="7106"/>
                  </a:cubicBezTo>
                  <a:cubicBezTo>
                    <a:pt x="3569" y="7106"/>
                    <a:pt x="3671" y="7053"/>
                    <a:pt x="3740" y="6987"/>
                  </a:cubicBezTo>
                  <a:cubicBezTo>
                    <a:pt x="3998" y="6739"/>
                    <a:pt x="4090" y="6365"/>
                    <a:pt x="4122" y="6010"/>
                  </a:cubicBezTo>
                  <a:cubicBezTo>
                    <a:pt x="4155" y="5654"/>
                    <a:pt x="4139" y="5289"/>
                    <a:pt x="4234" y="4945"/>
                  </a:cubicBezTo>
                  <a:cubicBezTo>
                    <a:pt x="4382" y="4404"/>
                    <a:pt x="4780" y="3970"/>
                    <a:pt x="5023" y="3465"/>
                  </a:cubicBezTo>
                  <a:cubicBezTo>
                    <a:pt x="5172" y="3154"/>
                    <a:pt x="5262" y="2815"/>
                    <a:pt x="5286" y="2470"/>
                  </a:cubicBezTo>
                  <a:cubicBezTo>
                    <a:pt x="5302" y="2247"/>
                    <a:pt x="5288" y="2017"/>
                    <a:pt x="5196" y="1813"/>
                  </a:cubicBezTo>
                  <a:cubicBezTo>
                    <a:pt x="5024" y="1434"/>
                    <a:pt x="4608" y="1221"/>
                    <a:pt x="4199" y="1148"/>
                  </a:cubicBezTo>
                  <a:cubicBezTo>
                    <a:pt x="3791" y="1073"/>
                    <a:pt x="3370" y="1111"/>
                    <a:pt x="2955" y="1080"/>
                  </a:cubicBezTo>
                  <a:cubicBezTo>
                    <a:pt x="2557" y="1050"/>
                    <a:pt x="2164" y="958"/>
                    <a:pt x="1774" y="866"/>
                  </a:cubicBezTo>
                  <a:cubicBezTo>
                    <a:pt x="1524" y="808"/>
                    <a:pt x="1259" y="742"/>
                    <a:pt x="1075" y="562"/>
                  </a:cubicBezTo>
                  <a:cubicBezTo>
                    <a:pt x="924" y="415"/>
                    <a:pt x="650"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5"/>
            <p:cNvSpPr/>
            <p:nvPr/>
          </p:nvSpPr>
          <p:spPr>
            <a:xfrm>
              <a:off x="1898650" y="2217650"/>
              <a:ext cx="123850" cy="100175"/>
            </a:xfrm>
            <a:custGeom>
              <a:avLst/>
              <a:gdLst/>
              <a:ahLst/>
              <a:cxnLst/>
              <a:rect l="l" t="t" r="r" b="b"/>
              <a:pathLst>
                <a:path w="4954" h="4007" extrusionOk="0">
                  <a:moveTo>
                    <a:pt x="4681" y="1"/>
                  </a:moveTo>
                  <a:cubicBezTo>
                    <a:pt x="4497" y="1"/>
                    <a:pt x="4307" y="376"/>
                    <a:pt x="4224" y="500"/>
                  </a:cubicBezTo>
                  <a:cubicBezTo>
                    <a:pt x="3981" y="866"/>
                    <a:pt x="3740" y="1231"/>
                    <a:pt x="3498" y="1597"/>
                  </a:cubicBezTo>
                  <a:cubicBezTo>
                    <a:pt x="3372" y="1787"/>
                    <a:pt x="3246" y="1980"/>
                    <a:pt x="3081" y="2138"/>
                  </a:cubicBezTo>
                  <a:cubicBezTo>
                    <a:pt x="2917" y="2298"/>
                    <a:pt x="2709" y="2421"/>
                    <a:pt x="2483" y="2447"/>
                  </a:cubicBezTo>
                  <a:cubicBezTo>
                    <a:pt x="2452" y="2450"/>
                    <a:pt x="2421" y="2452"/>
                    <a:pt x="2391" y="2452"/>
                  </a:cubicBezTo>
                  <a:cubicBezTo>
                    <a:pt x="1948" y="2452"/>
                    <a:pt x="1535" y="2112"/>
                    <a:pt x="1090" y="2112"/>
                  </a:cubicBezTo>
                  <a:cubicBezTo>
                    <a:pt x="1063" y="2112"/>
                    <a:pt x="1035" y="2113"/>
                    <a:pt x="1008" y="2116"/>
                  </a:cubicBezTo>
                  <a:cubicBezTo>
                    <a:pt x="635" y="2152"/>
                    <a:pt x="334" y="2450"/>
                    <a:pt x="162" y="2783"/>
                  </a:cubicBezTo>
                  <a:cubicBezTo>
                    <a:pt x="67" y="2968"/>
                    <a:pt x="0" y="3172"/>
                    <a:pt x="10" y="3379"/>
                  </a:cubicBezTo>
                  <a:cubicBezTo>
                    <a:pt x="11" y="3413"/>
                    <a:pt x="17" y="3450"/>
                    <a:pt x="41" y="3472"/>
                  </a:cubicBezTo>
                  <a:cubicBezTo>
                    <a:pt x="65" y="3495"/>
                    <a:pt x="98" y="3500"/>
                    <a:pt x="129" y="3502"/>
                  </a:cubicBezTo>
                  <a:cubicBezTo>
                    <a:pt x="174" y="3507"/>
                    <a:pt x="220" y="3510"/>
                    <a:pt x="266" y="3510"/>
                  </a:cubicBezTo>
                  <a:cubicBezTo>
                    <a:pt x="331" y="3510"/>
                    <a:pt x="396" y="3503"/>
                    <a:pt x="457" y="3485"/>
                  </a:cubicBezTo>
                  <a:cubicBezTo>
                    <a:pt x="602" y="3439"/>
                    <a:pt x="719" y="3332"/>
                    <a:pt x="854" y="3264"/>
                  </a:cubicBezTo>
                  <a:cubicBezTo>
                    <a:pt x="977" y="3201"/>
                    <a:pt x="1113" y="3173"/>
                    <a:pt x="1251" y="3173"/>
                  </a:cubicBezTo>
                  <a:cubicBezTo>
                    <a:pt x="1377" y="3173"/>
                    <a:pt x="1505" y="3197"/>
                    <a:pt x="1624" y="3241"/>
                  </a:cubicBezTo>
                  <a:cubicBezTo>
                    <a:pt x="1871" y="3334"/>
                    <a:pt x="2082" y="3505"/>
                    <a:pt x="2259" y="3703"/>
                  </a:cubicBezTo>
                  <a:cubicBezTo>
                    <a:pt x="2357" y="3812"/>
                    <a:pt x="2451" y="3934"/>
                    <a:pt x="2589" y="3983"/>
                  </a:cubicBezTo>
                  <a:cubicBezTo>
                    <a:pt x="2641" y="4001"/>
                    <a:pt x="2696" y="4007"/>
                    <a:pt x="2751" y="4007"/>
                  </a:cubicBezTo>
                  <a:cubicBezTo>
                    <a:pt x="2770" y="4007"/>
                    <a:pt x="2789" y="4006"/>
                    <a:pt x="2809" y="4005"/>
                  </a:cubicBezTo>
                  <a:cubicBezTo>
                    <a:pt x="3001" y="3990"/>
                    <a:pt x="3190" y="3925"/>
                    <a:pt x="3349" y="3815"/>
                  </a:cubicBezTo>
                  <a:cubicBezTo>
                    <a:pt x="3574" y="3657"/>
                    <a:pt x="3732" y="3423"/>
                    <a:pt x="3865" y="3184"/>
                  </a:cubicBezTo>
                  <a:cubicBezTo>
                    <a:pt x="4026" y="2899"/>
                    <a:pt x="4162" y="2599"/>
                    <a:pt x="4280" y="2293"/>
                  </a:cubicBezTo>
                  <a:cubicBezTo>
                    <a:pt x="4490" y="1749"/>
                    <a:pt x="4641" y="1184"/>
                    <a:pt x="4783" y="618"/>
                  </a:cubicBezTo>
                  <a:cubicBezTo>
                    <a:pt x="4826" y="440"/>
                    <a:pt x="4954" y="181"/>
                    <a:pt x="4772" y="35"/>
                  </a:cubicBezTo>
                  <a:cubicBezTo>
                    <a:pt x="4742" y="11"/>
                    <a:pt x="4712" y="1"/>
                    <a:pt x="4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5"/>
            <p:cNvSpPr/>
            <p:nvPr/>
          </p:nvSpPr>
          <p:spPr>
            <a:xfrm>
              <a:off x="1894175" y="2684575"/>
              <a:ext cx="162400" cy="135975"/>
            </a:xfrm>
            <a:custGeom>
              <a:avLst/>
              <a:gdLst/>
              <a:ahLst/>
              <a:cxnLst/>
              <a:rect l="l" t="t" r="r" b="b"/>
              <a:pathLst>
                <a:path w="6496" h="5439" extrusionOk="0">
                  <a:moveTo>
                    <a:pt x="6129" y="0"/>
                  </a:moveTo>
                  <a:cubicBezTo>
                    <a:pt x="6107" y="0"/>
                    <a:pt x="6085" y="2"/>
                    <a:pt x="6064" y="5"/>
                  </a:cubicBezTo>
                  <a:cubicBezTo>
                    <a:pt x="5811" y="45"/>
                    <a:pt x="5713" y="216"/>
                    <a:pt x="5548" y="379"/>
                  </a:cubicBezTo>
                  <a:cubicBezTo>
                    <a:pt x="5382" y="544"/>
                    <a:pt x="5195" y="687"/>
                    <a:pt x="5000" y="814"/>
                  </a:cubicBezTo>
                  <a:cubicBezTo>
                    <a:pt x="4607" y="1071"/>
                    <a:pt x="4176" y="1261"/>
                    <a:pt x="3744" y="1443"/>
                  </a:cubicBezTo>
                  <a:cubicBezTo>
                    <a:pt x="3376" y="1598"/>
                    <a:pt x="3001" y="1751"/>
                    <a:pt x="2605" y="1793"/>
                  </a:cubicBezTo>
                  <a:cubicBezTo>
                    <a:pt x="2494" y="1806"/>
                    <a:pt x="2380" y="1809"/>
                    <a:pt x="2266" y="1809"/>
                  </a:cubicBezTo>
                  <a:cubicBezTo>
                    <a:pt x="2092" y="1809"/>
                    <a:pt x="1916" y="1801"/>
                    <a:pt x="1743" y="1801"/>
                  </a:cubicBezTo>
                  <a:cubicBezTo>
                    <a:pt x="1433" y="1801"/>
                    <a:pt x="1132" y="1829"/>
                    <a:pt x="868" y="1984"/>
                  </a:cubicBezTo>
                  <a:cubicBezTo>
                    <a:pt x="605" y="2138"/>
                    <a:pt x="416" y="2404"/>
                    <a:pt x="318" y="2693"/>
                  </a:cubicBezTo>
                  <a:cubicBezTo>
                    <a:pt x="219" y="2982"/>
                    <a:pt x="201" y="3294"/>
                    <a:pt x="221" y="3599"/>
                  </a:cubicBezTo>
                  <a:cubicBezTo>
                    <a:pt x="248" y="4015"/>
                    <a:pt x="339" y="4449"/>
                    <a:pt x="182" y="4834"/>
                  </a:cubicBezTo>
                  <a:cubicBezTo>
                    <a:pt x="115" y="4999"/>
                    <a:pt x="0" y="5168"/>
                    <a:pt x="46" y="5341"/>
                  </a:cubicBezTo>
                  <a:cubicBezTo>
                    <a:pt x="55" y="5368"/>
                    <a:pt x="66" y="5393"/>
                    <a:pt x="88" y="5411"/>
                  </a:cubicBezTo>
                  <a:cubicBezTo>
                    <a:pt x="107" y="5426"/>
                    <a:pt x="133" y="5431"/>
                    <a:pt x="157" y="5436"/>
                  </a:cubicBezTo>
                  <a:cubicBezTo>
                    <a:pt x="173" y="5437"/>
                    <a:pt x="188" y="5438"/>
                    <a:pt x="203" y="5438"/>
                  </a:cubicBezTo>
                  <a:cubicBezTo>
                    <a:pt x="395" y="5438"/>
                    <a:pt x="568" y="5293"/>
                    <a:pt x="663" y="5122"/>
                  </a:cubicBezTo>
                  <a:cubicBezTo>
                    <a:pt x="766" y="4938"/>
                    <a:pt x="804" y="4726"/>
                    <a:pt x="871" y="4526"/>
                  </a:cubicBezTo>
                  <a:cubicBezTo>
                    <a:pt x="936" y="4327"/>
                    <a:pt x="1048" y="4124"/>
                    <a:pt x="1241" y="4036"/>
                  </a:cubicBezTo>
                  <a:cubicBezTo>
                    <a:pt x="1317" y="4000"/>
                    <a:pt x="1399" y="3986"/>
                    <a:pt x="1481" y="3986"/>
                  </a:cubicBezTo>
                  <a:cubicBezTo>
                    <a:pt x="1646" y="3986"/>
                    <a:pt x="1818" y="4041"/>
                    <a:pt x="1978" y="4093"/>
                  </a:cubicBezTo>
                  <a:cubicBezTo>
                    <a:pt x="2387" y="4227"/>
                    <a:pt x="2825" y="4335"/>
                    <a:pt x="3251" y="4335"/>
                  </a:cubicBezTo>
                  <a:cubicBezTo>
                    <a:pt x="3514" y="4335"/>
                    <a:pt x="3772" y="4294"/>
                    <a:pt x="4017" y="4193"/>
                  </a:cubicBezTo>
                  <a:cubicBezTo>
                    <a:pt x="4727" y="3902"/>
                    <a:pt x="5159" y="3168"/>
                    <a:pt x="5375" y="2433"/>
                  </a:cubicBezTo>
                  <a:cubicBezTo>
                    <a:pt x="5537" y="1881"/>
                    <a:pt x="5627" y="1264"/>
                    <a:pt x="6041" y="865"/>
                  </a:cubicBezTo>
                  <a:cubicBezTo>
                    <a:pt x="6148" y="763"/>
                    <a:pt x="6273" y="677"/>
                    <a:pt x="6362" y="558"/>
                  </a:cubicBezTo>
                  <a:cubicBezTo>
                    <a:pt x="6451" y="440"/>
                    <a:pt x="6495" y="270"/>
                    <a:pt x="6418" y="143"/>
                  </a:cubicBezTo>
                  <a:cubicBezTo>
                    <a:pt x="6360" y="47"/>
                    <a:pt x="6244" y="0"/>
                    <a:pt x="6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5"/>
            <p:cNvSpPr/>
            <p:nvPr/>
          </p:nvSpPr>
          <p:spPr>
            <a:xfrm>
              <a:off x="1891375" y="2572875"/>
              <a:ext cx="112575" cy="72425"/>
            </a:xfrm>
            <a:custGeom>
              <a:avLst/>
              <a:gdLst/>
              <a:ahLst/>
              <a:cxnLst/>
              <a:rect l="l" t="t" r="r" b="b"/>
              <a:pathLst>
                <a:path w="4503" h="2897" extrusionOk="0">
                  <a:moveTo>
                    <a:pt x="922" y="1"/>
                  </a:moveTo>
                  <a:cubicBezTo>
                    <a:pt x="892" y="1"/>
                    <a:pt x="861" y="4"/>
                    <a:pt x="831" y="12"/>
                  </a:cubicBezTo>
                  <a:cubicBezTo>
                    <a:pt x="662" y="56"/>
                    <a:pt x="548" y="213"/>
                    <a:pt x="482" y="375"/>
                  </a:cubicBezTo>
                  <a:cubicBezTo>
                    <a:pt x="354" y="690"/>
                    <a:pt x="359" y="1056"/>
                    <a:pt x="189" y="1353"/>
                  </a:cubicBezTo>
                  <a:cubicBezTo>
                    <a:pt x="94" y="1522"/>
                    <a:pt x="0" y="1579"/>
                    <a:pt x="54" y="1800"/>
                  </a:cubicBezTo>
                  <a:cubicBezTo>
                    <a:pt x="81" y="1924"/>
                    <a:pt x="135" y="2056"/>
                    <a:pt x="248" y="2113"/>
                  </a:cubicBezTo>
                  <a:cubicBezTo>
                    <a:pt x="288" y="2132"/>
                    <a:pt x="330" y="2140"/>
                    <a:pt x="374" y="2140"/>
                  </a:cubicBezTo>
                  <a:cubicBezTo>
                    <a:pt x="472" y="2140"/>
                    <a:pt x="575" y="2099"/>
                    <a:pt x="667" y="2058"/>
                  </a:cubicBezTo>
                  <a:cubicBezTo>
                    <a:pt x="819" y="1991"/>
                    <a:pt x="973" y="1927"/>
                    <a:pt x="1137" y="1899"/>
                  </a:cubicBezTo>
                  <a:cubicBezTo>
                    <a:pt x="1186" y="1891"/>
                    <a:pt x="1236" y="1886"/>
                    <a:pt x="1287" y="1886"/>
                  </a:cubicBezTo>
                  <a:cubicBezTo>
                    <a:pt x="1403" y="1886"/>
                    <a:pt x="1520" y="1910"/>
                    <a:pt x="1620" y="1966"/>
                  </a:cubicBezTo>
                  <a:cubicBezTo>
                    <a:pt x="1964" y="2160"/>
                    <a:pt x="2036" y="2674"/>
                    <a:pt x="2393" y="2843"/>
                  </a:cubicBezTo>
                  <a:cubicBezTo>
                    <a:pt x="2470" y="2880"/>
                    <a:pt x="2555" y="2896"/>
                    <a:pt x="2641" y="2896"/>
                  </a:cubicBezTo>
                  <a:cubicBezTo>
                    <a:pt x="2745" y="2896"/>
                    <a:pt x="2851" y="2873"/>
                    <a:pt x="2947" y="2834"/>
                  </a:cubicBezTo>
                  <a:cubicBezTo>
                    <a:pt x="3122" y="2764"/>
                    <a:pt x="3276" y="2646"/>
                    <a:pt x="3427" y="2530"/>
                  </a:cubicBezTo>
                  <a:cubicBezTo>
                    <a:pt x="3635" y="2370"/>
                    <a:pt x="3843" y="2210"/>
                    <a:pt x="4051" y="2050"/>
                  </a:cubicBezTo>
                  <a:cubicBezTo>
                    <a:pt x="4160" y="1966"/>
                    <a:pt x="4271" y="1880"/>
                    <a:pt x="4357" y="1772"/>
                  </a:cubicBezTo>
                  <a:cubicBezTo>
                    <a:pt x="4442" y="1665"/>
                    <a:pt x="4503" y="1528"/>
                    <a:pt x="4492" y="1390"/>
                  </a:cubicBezTo>
                  <a:cubicBezTo>
                    <a:pt x="4490" y="1364"/>
                    <a:pt x="4484" y="1337"/>
                    <a:pt x="4467" y="1318"/>
                  </a:cubicBezTo>
                  <a:cubicBezTo>
                    <a:pt x="4448" y="1301"/>
                    <a:pt x="4421" y="1297"/>
                    <a:pt x="4395" y="1297"/>
                  </a:cubicBezTo>
                  <a:cubicBezTo>
                    <a:pt x="4387" y="1297"/>
                    <a:pt x="4380" y="1297"/>
                    <a:pt x="4372" y="1298"/>
                  </a:cubicBezTo>
                  <a:cubicBezTo>
                    <a:pt x="4059" y="1326"/>
                    <a:pt x="3788" y="1517"/>
                    <a:pt x="3518" y="1678"/>
                  </a:cubicBezTo>
                  <a:cubicBezTo>
                    <a:pt x="3300" y="1809"/>
                    <a:pt x="3052" y="1928"/>
                    <a:pt x="2804" y="1928"/>
                  </a:cubicBezTo>
                  <a:cubicBezTo>
                    <a:pt x="2745" y="1928"/>
                    <a:pt x="2686" y="1922"/>
                    <a:pt x="2628" y="1907"/>
                  </a:cubicBezTo>
                  <a:cubicBezTo>
                    <a:pt x="2342" y="1835"/>
                    <a:pt x="2136" y="1584"/>
                    <a:pt x="2002" y="1322"/>
                  </a:cubicBezTo>
                  <a:cubicBezTo>
                    <a:pt x="1869" y="1060"/>
                    <a:pt x="1785" y="773"/>
                    <a:pt x="1631" y="522"/>
                  </a:cubicBezTo>
                  <a:cubicBezTo>
                    <a:pt x="1538" y="370"/>
                    <a:pt x="1415" y="231"/>
                    <a:pt x="1267" y="126"/>
                  </a:cubicBezTo>
                  <a:cubicBezTo>
                    <a:pt x="1166" y="56"/>
                    <a:pt x="1044" y="1"/>
                    <a:pt x="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5"/>
            <p:cNvSpPr/>
            <p:nvPr/>
          </p:nvSpPr>
          <p:spPr>
            <a:xfrm>
              <a:off x="1968850" y="2703775"/>
              <a:ext cx="319800" cy="117225"/>
            </a:xfrm>
            <a:custGeom>
              <a:avLst/>
              <a:gdLst/>
              <a:ahLst/>
              <a:cxnLst/>
              <a:rect l="l" t="t" r="r" b="b"/>
              <a:pathLst>
                <a:path w="12792" h="4689" fill="none" extrusionOk="0">
                  <a:moveTo>
                    <a:pt x="1" y="4498"/>
                  </a:moveTo>
                  <a:cubicBezTo>
                    <a:pt x="1540" y="4688"/>
                    <a:pt x="3066" y="3843"/>
                    <a:pt x="4081" y="2668"/>
                  </a:cubicBezTo>
                  <a:cubicBezTo>
                    <a:pt x="4458" y="2230"/>
                    <a:pt x="4805" y="1726"/>
                    <a:pt x="5334" y="1491"/>
                  </a:cubicBezTo>
                  <a:cubicBezTo>
                    <a:pt x="5769" y="1298"/>
                    <a:pt x="6271" y="1318"/>
                    <a:pt x="6735" y="1414"/>
                  </a:cubicBezTo>
                  <a:cubicBezTo>
                    <a:pt x="7202" y="1508"/>
                    <a:pt x="7652" y="1675"/>
                    <a:pt x="8118" y="1764"/>
                  </a:cubicBezTo>
                  <a:cubicBezTo>
                    <a:pt x="8580" y="1853"/>
                    <a:pt x="9053" y="1868"/>
                    <a:pt x="9523" y="1856"/>
                  </a:cubicBezTo>
                  <a:cubicBezTo>
                    <a:pt x="10126" y="1839"/>
                    <a:pt x="10739" y="1776"/>
                    <a:pt x="11291" y="1533"/>
                  </a:cubicBezTo>
                  <a:cubicBezTo>
                    <a:pt x="11961" y="1238"/>
                    <a:pt x="12510" y="678"/>
                    <a:pt x="12791"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5"/>
            <p:cNvSpPr/>
            <p:nvPr/>
          </p:nvSpPr>
          <p:spPr>
            <a:xfrm>
              <a:off x="2197700" y="2470750"/>
              <a:ext cx="174050" cy="135450"/>
            </a:xfrm>
            <a:custGeom>
              <a:avLst/>
              <a:gdLst/>
              <a:ahLst/>
              <a:cxnLst/>
              <a:rect l="l" t="t" r="r" b="b"/>
              <a:pathLst>
                <a:path w="6962" h="5418" fill="none" extrusionOk="0">
                  <a:moveTo>
                    <a:pt x="19" y="5418"/>
                  </a:moveTo>
                  <a:cubicBezTo>
                    <a:pt x="0" y="5064"/>
                    <a:pt x="58" y="4707"/>
                    <a:pt x="188" y="4378"/>
                  </a:cubicBezTo>
                  <a:cubicBezTo>
                    <a:pt x="222" y="4290"/>
                    <a:pt x="262" y="4203"/>
                    <a:pt x="329" y="4137"/>
                  </a:cubicBezTo>
                  <a:cubicBezTo>
                    <a:pt x="395" y="4071"/>
                    <a:pt x="481" y="4031"/>
                    <a:pt x="556" y="3978"/>
                  </a:cubicBezTo>
                  <a:cubicBezTo>
                    <a:pt x="900" y="3740"/>
                    <a:pt x="1003" y="3286"/>
                    <a:pt x="1062" y="2873"/>
                  </a:cubicBezTo>
                  <a:cubicBezTo>
                    <a:pt x="1120" y="2459"/>
                    <a:pt x="1172" y="2011"/>
                    <a:pt x="1463" y="1712"/>
                  </a:cubicBezTo>
                  <a:cubicBezTo>
                    <a:pt x="1722" y="1445"/>
                    <a:pt x="2115" y="1358"/>
                    <a:pt x="2486" y="1328"/>
                  </a:cubicBezTo>
                  <a:cubicBezTo>
                    <a:pt x="3339" y="1261"/>
                    <a:pt x="4210" y="1415"/>
                    <a:pt x="5046" y="1234"/>
                  </a:cubicBezTo>
                  <a:cubicBezTo>
                    <a:pt x="5805" y="1069"/>
                    <a:pt x="6498" y="623"/>
                    <a:pt x="6962" y="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5"/>
            <p:cNvSpPr/>
            <p:nvPr/>
          </p:nvSpPr>
          <p:spPr>
            <a:xfrm>
              <a:off x="2286075" y="2491850"/>
              <a:ext cx="156100" cy="59700"/>
            </a:xfrm>
            <a:custGeom>
              <a:avLst/>
              <a:gdLst/>
              <a:ahLst/>
              <a:cxnLst/>
              <a:rect l="l" t="t" r="r" b="b"/>
              <a:pathLst>
                <a:path w="6244" h="2388" fill="none" extrusionOk="0">
                  <a:moveTo>
                    <a:pt x="1" y="2388"/>
                  </a:moveTo>
                  <a:cubicBezTo>
                    <a:pt x="22" y="2237"/>
                    <a:pt x="201" y="2173"/>
                    <a:pt x="351" y="2152"/>
                  </a:cubicBezTo>
                  <a:cubicBezTo>
                    <a:pt x="1017" y="2062"/>
                    <a:pt x="1687" y="2238"/>
                    <a:pt x="2359" y="2271"/>
                  </a:cubicBezTo>
                  <a:cubicBezTo>
                    <a:pt x="3216" y="2312"/>
                    <a:pt x="4084" y="2113"/>
                    <a:pt x="4837" y="1702"/>
                  </a:cubicBezTo>
                  <a:cubicBezTo>
                    <a:pt x="5091" y="1566"/>
                    <a:pt x="5333" y="1402"/>
                    <a:pt x="5535" y="1197"/>
                  </a:cubicBezTo>
                  <a:cubicBezTo>
                    <a:pt x="5863" y="865"/>
                    <a:pt x="6074" y="436"/>
                    <a:pt x="6244"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5"/>
            <p:cNvSpPr/>
            <p:nvPr/>
          </p:nvSpPr>
          <p:spPr>
            <a:xfrm>
              <a:off x="2356125" y="2239925"/>
              <a:ext cx="87725" cy="147200"/>
            </a:xfrm>
            <a:custGeom>
              <a:avLst/>
              <a:gdLst/>
              <a:ahLst/>
              <a:cxnLst/>
              <a:rect l="l" t="t" r="r" b="b"/>
              <a:pathLst>
                <a:path w="3509" h="5888" fill="none" extrusionOk="0">
                  <a:moveTo>
                    <a:pt x="0" y="1"/>
                  </a:moveTo>
                  <a:cubicBezTo>
                    <a:pt x="152" y="400"/>
                    <a:pt x="521" y="677"/>
                    <a:pt x="910" y="850"/>
                  </a:cubicBezTo>
                  <a:cubicBezTo>
                    <a:pt x="1299" y="1023"/>
                    <a:pt x="1719" y="1115"/>
                    <a:pt x="2116" y="1269"/>
                  </a:cubicBezTo>
                  <a:cubicBezTo>
                    <a:pt x="2513" y="1423"/>
                    <a:pt x="2902" y="1660"/>
                    <a:pt x="3109" y="2031"/>
                  </a:cubicBezTo>
                  <a:cubicBezTo>
                    <a:pt x="3204" y="2200"/>
                    <a:pt x="3257" y="2390"/>
                    <a:pt x="3294" y="2581"/>
                  </a:cubicBezTo>
                  <a:cubicBezTo>
                    <a:pt x="3509" y="3676"/>
                    <a:pt x="3256" y="4801"/>
                    <a:pt x="3003" y="5887"/>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5"/>
            <p:cNvSpPr/>
            <p:nvPr/>
          </p:nvSpPr>
          <p:spPr>
            <a:xfrm>
              <a:off x="1907025" y="2711750"/>
              <a:ext cx="121775" cy="73925"/>
            </a:xfrm>
            <a:custGeom>
              <a:avLst/>
              <a:gdLst/>
              <a:ahLst/>
              <a:cxnLst/>
              <a:rect l="l" t="t" r="r" b="b"/>
              <a:pathLst>
                <a:path w="4871" h="2957" fill="none" extrusionOk="0">
                  <a:moveTo>
                    <a:pt x="68" y="2956"/>
                  </a:moveTo>
                  <a:cubicBezTo>
                    <a:pt x="29" y="2488"/>
                    <a:pt x="0" y="1974"/>
                    <a:pt x="278" y="1594"/>
                  </a:cubicBezTo>
                  <a:cubicBezTo>
                    <a:pt x="492" y="1300"/>
                    <a:pt x="855" y="1147"/>
                    <a:pt x="1215" y="1086"/>
                  </a:cubicBezTo>
                  <a:cubicBezTo>
                    <a:pt x="1572" y="1024"/>
                    <a:pt x="1940" y="1040"/>
                    <a:pt x="2304" y="1011"/>
                  </a:cubicBezTo>
                  <a:cubicBezTo>
                    <a:pt x="3234" y="938"/>
                    <a:pt x="4129" y="566"/>
                    <a:pt x="4870" y="0"/>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5"/>
            <p:cNvSpPr/>
            <p:nvPr/>
          </p:nvSpPr>
          <p:spPr>
            <a:xfrm>
              <a:off x="1898100" y="2583725"/>
              <a:ext cx="66200" cy="46675"/>
            </a:xfrm>
            <a:custGeom>
              <a:avLst/>
              <a:gdLst/>
              <a:ahLst/>
              <a:cxnLst/>
              <a:rect l="l" t="t" r="r" b="b"/>
              <a:pathLst>
                <a:path w="2648" h="1867" fill="none" extrusionOk="0">
                  <a:moveTo>
                    <a:pt x="0" y="1215"/>
                  </a:moveTo>
                  <a:cubicBezTo>
                    <a:pt x="117" y="1221"/>
                    <a:pt x="194" y="1097"/>
                    <a:pt x="243" y="990"/>
                  </a:cubicBezTo>
                  <a:cubicBezTo>
                    <a:pt x="352" y="750"/>
                    <a:pt x="454" y="507"/>
                    <a:pt x="549" y="260"/>
                  </a:cubicBezTo>
                  <a:cubicBezTo>
                    <a:pt x="571" y="203"/>
                    <a:pt x="593" y="142"/>
                    <a:pt x="639" y="98"/>
                  </a:cubicBezTo>
                  <a:cubicBezTo>
                    <a:pt x="737" y="0"/>
                    <a:pt x="911" y="21"/>
                    <a:pt x="1022" y="107"/>
                  </a:cubicBezTo>
                  <a:cubicBezTo>
                    <a:pt x="1132" y="194"/>
                    <a:pt x="1194" y="324"/>
                    <a:pt x="1251" y="452"/>
                  </a:cubicBezTo>
                  <a:lnTo>
                    <a:pt x="1433" y="848"/>
                  </a:lnTo>
                  <a:cubicBezTo>
                    <a:pt x="1549" y="1104"/>
                    <a:pt x="1672" y="1367"/>
                    <a:pt x="1875" y="1561"/>
                  </a:cubicBezTo>
                  <a:cubicBezTo>
                    <a:pt x="2078" y="1756"/>
                    <a:pt x="2387" y="1867"/>
                    <a:pt x="2648" y="1761"/>
                  </a:cubicBezTo>
                </a:path>
              </a:pathLst>
            </a:custGeom>
            <a:solidFill>
              <a:schemeClr val="lt1"/>
            </a:solidFill>
            <a:ln w="34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8" name="Google Shape;3548;p55"/>
          <p:cNvGrpSpPr/>
          <p:nvPr/>
        </p:nvGrpSpPr>
        <p:grpSpPr>
          <a:xfrm>
            <a:off x="6675208" y="1386607"/>
            <a:ext cx="1143000" cy="1142991"/>
            <a:chOff x="1241900" y="924775"/>
            <a:chExt cx="270200" cy="268800"/>
          </a:xfrm>
        </p:grpSpPr>
        <p:sp>
          <p:nvSpPr>
            <p:cNvPr id="3549" name="Google Shape;3549;p55"/>
            <p:cNvSpPr/>
            <p:nvPr/>
          </p:nvSpPr>
          <p:spPr>
            <a:xfrm>
              <a:off x="1343200" y="1127425"/>
              <a:ext cx="38300" cy="28525"/>
            </a:xfrm>
            <a:custGeom>
              <a:avLst/>
              <a:gdLst/>
              <a:ahLst/>
              <a:cxnLst/>
              <a:rect l="l" t="t" r="r" b="b"/>
              <a:pathLst>
                <a:path w="1532" h="1141" extrusionOk="0">
                  <a:moveTo>
                    <a:pt x="367" y="0"/>
                  </a:moveTo>
                  <a:cubicBezTo>
                    <a:pt x="350" y="0"/>
                    <a:pt x="333" y="1"/>
                    <a:pt x="317" y="2"/>
                  </a:cubicBezTo>
                  <a:cubicBezTo>
                    <a:pt x="252" y="6"/>
                    <a:pt x="186" y="15"/>
                    <a:pt x="129" y="52"/>
                  </a:cubicBezTo>
                  <a:cubicBezTo>
                    <a:pt x="71" y="89"/>
                    <a:pt x="21" y="159"/>
                    <a:pt x="11" y="243"/>
                  </a:cubicBezTo>
                  <a:cubicBezTo>
                    <a:pt x="0" y="323"/>
                    <a:pt x="25" y="403"/>
                    <a:pt x="60" y="469"/>
                  </a:cubicBezTo>
                  <a:cubicBezTo>
                    <a:pt x="133" y="614"/>
                    <a:pt x="247" y="714"/>
                    <a:pt x="364" y="794"/>
                  </a:cubicBezTo>
                  <a:cubicBezTo>
                    <a:pt x="629" y="978"/>
                    <a:pt x="918" y="1094"/>
                    <a:pt x="1214" y="1135"/>
                  </a:cubicBezTo>
                  <a:cubicBezTo>
                    <a:pt x="1237" y="1138"/>
                    <a:pt x="1261" y="1140"/>
                    <a:pt x="1285" y="1140"/>
                  </a:cubicBezTo>
                  <a:cubicBezTo>
                    <a:pt x="1370" y="1140"/>
                    <a:pt x="1457" y="1115"/>
                    <a:pt x="1501" y="1022"/>
                  </a:cubicBezTo>
                  <a:cubicBezTo>
                    <a:pt x="1526" y="973"/>
                    <a:pt x="1532" y="911"/>
                    <a:pt x="1531" y="853"/>
                  </a:cubicBezTo>
                  <a:cubicBezTo>
                    <a:pt x="1511" y="221"/>
                    <a:pt x="754"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5"/>
            <p:cNvSpPr/>
            <p:nvPr/>
          </p:nvSpPr>
          <p:spPr>
            <a:xfrm>
              <a:off x="1297025" y="952600"/>
              <a:ext cx="35125" cy="32525"/>
            </a:xfrm>
            <a:custGeom>
              <a:avLst/>
              <a:gdLst/>
              <a:ahLst/>
              <a:cxnLst/>
              <a:rect l="l" t="t" r="r" b="b"/>
              <a:pathLst>
                <a:path w="1405" h="1301" extrusionOk="0">
                  <a:moveTo>
                    <a:pt x="1014" y="1"/>
                  </a:moveTo>
                  <a:cubicBezTo>
                    <a:pt x="932" y="1"/>
                    <a:pt x="850" y="19"/>
                    <a:pt x="784" y="53"/>
                  </a:cubicBezTo>
                  <a:cubicBezTo>
                    <a:pt x="586" y="153"/>
                    <a:pt x="395" y="354"/>
                    <a:pt x="264" y="526"/>
                  </a:cubicBezTo>
                  <a:cubicBezTo>
                    <a:pt x="172" y="648"/>
                    <a:pt x="98" y="780"/>
                    <a:pt x="43" y="921"/>
                  </a:cubicBezTo>
                  <a:cubicBezTo>
                    <a:pt x="20" y="981"/>
                    <a:pt x="1" y="1042"/>
                    <a:pt x="3" y="1106"/>
                  </a:cubicBezTo>
                  <a:cubicBezTo>
                    <a:pt x="6" y="1169"/>
                    <a:pt x="36" y="1234"/>
                    <a:pt x="89" y="1266"/>
                  </a:cubicBezTo>
                  <a:cubicBezTo>
                    <a:pt x="120" y="1285"/>
                    <a:pt x="156" y="1290"/>
                    <a:pt x="191" y="1294"/>
                  </a:cubicBezTo>
                  <a:cubicBezTo>
                    <a:pt x="229" y="1298"/>
                    <a:pt x="268" y="1300"/>
                    <a:pt x="306" y="1300"/>
                  </a:cubicBezTo>
                  <a:cubicBezTo>
                    <a:pt x="527" y="1300"/>
                    <a:pt x="749" y="1233"/>
                    <a:pt x="931" y="1107"/>
                  </a:cubicBezTo>
                  <a:cubicBezTo>
                    <a:pt x="1146" y="960"/>
                    <a:pt x="1303" y="734"/>
                    <a:pt x="1369" y="483"/>
                  </a:cubicBezTo>
                  <a:cubicBezTo>
                    <a:pt x="1393" y="391"/>
                    <a:pt x="1404" y="289"/>
                    <a:pt x="1369" y="201"/>
                  </a:cubicBezTo>
                  <a:cubicBezTo>
                    <a:pt x="1312" y="61"/>
                    <a:pt x="1163" y="1"/>
                    <a:pt x="1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5"/>
            <p:cNvSpPr/>
            <p:nvPr/>
          </p:nvSpPr>
          <p:spPr>
            <a:xfrm>
              <a:off x="1452275" y="996425"/>
              <a:ext cx="22175" cy="49875"/>
            </a:xfrm>
            <a:custGeom>
              <a:avLst/>
              <a:gdLst/>
              <a:ahLst/>
              <a:cxnLst/>
              <a:rect l="l" t="t" r="r" b="b"/>
              <a:pathLst>
                <a:path w="887" h="1995" extrusionOk="0">
                  <a:moveTo>
                    <a:pt x="320" y="1"/>
                  </a:moveTo>
                  <a:cubicBezTo>
                    <a:pt x="0" y="1"/>
                    <a:pt x="124" y="857"/>
                    <a:pt x="147" y="1023"/>
                  </a:cubicBezTo>
                  <a:cubicBezTo>
                    <a:pt x="189" y="1316"/>
                    <a:pt x="282" y="1604"/>
                    <a:pt x="445" y="1853"/>
                  </a:cubicBezTo>
                  <a:cubicBezTo>
                    <a:pt x="485" y="1915"/>
                    <a:pt x="534" y="1978"/>
                    <a:pt x="606" y="1992"/>
                  </a:cubicBezTo>
                  <a:cubicBezTo>
                    <a:pt x="616" y="1994"/>
                    <a:pt x="626" y="1995"/>
                    <a:pt x="636" y="1995"/>
                  </a:cubicBezTo>
                  <a:cubicBezTo>
                    <a:pt x="690" y="1995"/>
                    <a:pt x="744" y="1968"/>
                    <a:pt x="781" y="1928"/>
                  </a:cubicBezTo>
                  <a:cubicBezTo>
                    <a:pt x="883" y="1826"/>
                    <a:pt x="887" y="1664"/>
                    <a:pt x="882" y="1520"/>
                  </a:cubicBezTo>
                  <a:cubicBezTo>
                    <a:pt x="871" y="1245"/>
                    <a:pt x="847" y="970"/>
                    <a:pt x="778" y="703"/>
                  </a:cubicBezTo>
                  <a:cubicBezTo>
                    <a:pt x="727" y="508"/>
                    <a:pt x="624" y="103"/>
                    <a:pt x="411" y="20"/>
                  </a:cubicBezTo>
                  <a:cubicBezTo>
                    <a:pt x="377" y="7"/>
                    <a:pt x="347"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5"/>
            <p:cNvSpPr/>
            <p:nvPr/>
          </p:nvSpPr>
          <p:spPr>
            <a:xfrm>
              <a:off x="1361700" y="1066600"/>
              <a:ext cx="94700" cy="67625"/>
            </a:xfrm>
            <a:custGeom>
              <a:avLst/>
              <a:gdLst/>
              <a:ahLst/>
              <a:cxnLst/>
              <a:rect l="l" t="t" r="r" b="b"/>
              <a:pathLst>
                <a:path w="3788" h="2705" extrusionOk="0">
                  <a:moveTo>
                    <a:pt x="3519" y="1"/>
                  </a:moveTo>
                  <a:cubicBezTo>
                    <a:pt x="3221" y="1"/>
                    <a:pt x="2945" y="180"/>
                    <a:pt x="2711" y="373"/>
                  </a:cubicBezTo>
                  <a:cubicBezTo>
                    <a:pt x="2460" y="581"/>
                    <a:pt x="2215" y="819"/>
                    <a:pt x="1902" y="909"/>
                  </a:cubicBezTo>
                  <a:cubicBezTo>
                    <a:pt x="1792" y="940"/>
                    <a:pt x="1678" y="951"/>
                    <a:pt x="1563" y="951"/>
                  </a:cubicBezTo>
                  <a:cubicBezTo>
                    <a:pt x="1485" y="951"/>
                    <a:pt x="1408" y="946"/>
                    <a:pt x="1331" y="938"/>
                  </a:cubicBezTo>
                  <a:cubicBezTo>
                    <a:pt x="1234" y="929"/>
                    <a:pt x="1132" y="916"/>
                    <a:pt x="1034" y="916"/>
                  </a:cubicBezTo>
                  <a:cubicBezTo>
                    <a:pt x="910" y="916"/>
                    <a:pt x="791" y="936"/>
                    <a:pt x="692" y="1007"/>
                  </a:cubicBezTo>
                  <a:cubicBezTo>
                    <a:pt x="574" y="1092"/>
                    <a:pt x="512" y="1233"/>
                    <a:pt x="473" y="1374"/>
                  </a:cubicBezTo>
                  <a:cubicBezTo>
                    <a:pt x="435" y="1514"/>
                    <a:pt x="416" y="1659"/>
                    <a:pt x="360" y="1792"/>
                  </a:cubicBezTo>
                  <a:cubicBezTo>
                    <a:pt x="319" y="1891"/>
                    <a:pt x="257" y="1982"/>
                    <a:pt x="180" y="2057"/>
                  </a:cubicBezTo>
                  <a:cubicBezTo>
                    <a:pt x="127" y="2111"/>
                    <a:pt x="0" y="2174"/>
                    <a:pt x="34" y="2269"/>
                  </a:cubicBezTo>
                  <a:cubicBezTo>
                    <a:pt x="65" y="2357"/>
                    <a:pt x="204" y="2342"/>
                    <a:pt x="277" y="2362"/>
                  </a:cubicBezTo>
                  <a:cubicBezTo>
                    <a:pt x="384" y="2394"/>
                    <a:pt x="485" y="2441"/>
                    <a:pt x="574" y="2505"/>
                  </a:cubicBezTo>
                  <a:cubicBezTo>
                    <a:pt x="674" y="2576"/>
                    <a:pt x="766" y="2670"/>
                    <a:pt x="885" y="2697"/>
                  </a:cubicBezTo>
                  <a:cubicBezTo>
                    <a:pt x="909" y="2702"/>
                    <a:pt x="932" y="2704"/>
                    <a:pt x="956" y="2704"/>
                  </a:cubicBezTo>
                  <a:cubicBezTo>
                    <a:pt x="1123" y="2704"/>
                    <a:pt x="1281" y="2584"/>
                    <a:pt x="1442" y="2517"/>
                  </a:cubicBezTo>
                  <a:cubicBezTo>
                    <a:pt x="1586" y="2458"/>
                    <a:pt x="1741" y="2443"/>
                    <a:pt x="1898" y="2443"/>
                  </a:cubicBezTo>
                  <a:cubicBezTo>
                    <a:pt x="2022" y="2443"/>
                    <a:pt x="2148" y="2453"/>
                    <a:pt x="2272" y="2458"/>
                  </a:cubicBezTo>
                  <a:cubicBezTo>
                    <a:pt x="2309" y="2460"/>
                    <a:pt x="2348" y="2461"/>
                    <a:pt x="2386" y="2461"/>
                  </a:cubicBezTo>
                  <a:cubicBezTo>
                    <a:pt x="2633" y="2461"/>
                    <a:pt x="2885" y="2423"/>
                    <a:pt x="3065" y="2259"/>
                  </a:cubicBezTo>
                  <a:cubicBezTo>
                    <a:pt x="3161" y="2172"/>
                    <a:pt x="3226" y="2054"/>
                    <a:pt x="3286" y="1937"/>
                  </a:cubicBezTo>
                  <a:cubicBezTo>
                    <a:pt x="3545" y="1423"/>
                    <a:pt x="3712" y="863"/>
                    <a:pt x="3776" y="291"/>
                  </a:cubicBezTo>
                  <a:cubicBezTo>
                    <a:pt x="3785" y="206"/>
                    <a:pt x="3787" y="108"/>
                    <a:pt x="3725" y="51"/>
                  </a:cubicBezTo>
                  <a:cubicBezTo>
                    <a:pt x="3689" y="20"/>
                    <a:pt x="3638" y="8"/>
                    <a:pt x="3590" y="4"/>
                  </a:cubicBezTo>
                  <a:cubicBezTo>
                    <a:pt x="3566" y="2"/>
                    <a:pt x="3542" y="1"/>
                    <a:pt x="3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5"/>
            <p:cNvSpPr/>
            <p:nvPr/>
          </p:nvSpPr>
          <p:spPr>
            <a:xfrm>
              <a:off x="1387975" y="1092400"/>
              <a:ext cx="93975" cy="79400"/>
            </a:xfrm>
            <a:custGeom>
              <a:avLst/>
              <a:gdLst/>
              <a:ahLst/>
              <a:cxnLst/>
              <a:rect l="l" t="t" r="r" b="b"/>
              <a:pathLst>
                <a:path w="3759" h="3176" extrusionOk="0">
                  <a:moveTo>
                    <a:pt x="3447" y="1"/>
                  </a:moveTo>
                  <a:cubicBezTo>
                    <a:pt x="3397" y="1"/>
                    <a:pt x="3346" y="13"/>
                    <a:pt x="3304" y="37"/>
                  </a:cubicBezTo>
                  <a:cubicBezTo>
                    <a:pt x="3192" y="99"/>
                    <a:pt x="3120" y="212"/>
                    <a:pt x="3053" y="322"/>
                  </a:cubicBezTo>
                  <a:cubicBezTo>
                    <a:pt x="2852" y="650"/>
                    <a:pt x="2648" y="980"/>
                    <a:pt x="2447" y="1309"/>
                  </a:cubicBezTo>
                  <a:cubicBezTo>
                    <a:pt x="2365" y="1442"/>
                    <a:pt x="2279" y="1577"/>
                    <a:pt x="2149" y="1659"/>
                  </a:cubicBezTo>
                  <a:cubicBezTo>
                    <a:pt x="2045" y="1723"/>
                    <a:pt x="1923" y="1746"/>
                    <a:pt x="1801" y="1746"/>
                  </a:cubicBezTo>
                  <a:cubicBezTo>
                    <a:pt x="1749" y="1746"/>
                    <a:pt x="1696" y="1742"/>
                    <a:pt x="1645" y="1735"/>
                  </a:cubicBezTo>
                  <a:cubicBezTo>
                    <a:pt x="1472" y="1711"/>
                    <a:pt x="1307" y="1658"/>
                    <a:pt x="1135" y="1635"/>
                  </a:cubicBezTo>
                  <a:cubicBezTo>
                    <a:pt x="1075" y="1627"/>
                    <a:pt x="1014" y="1623"/>
                    <a:pt x="953" y="1623"/>
                  </a:cubicBezTo>
                  <a:cubicBezTo>
                    <a:pt x="754" y="1623"/>
                    <a:pt x="555" y="1665"/>
                    <a:pt x="372" y="1745"/>
                  </a:cubicBezTo>
                  <a:cubicBezTo>
                    <a:pt x="273" y="1788"/>
                    <a:pt x="13" y="1846"/>
                    <a:pt x="6" y="1961"/>
                  </a:cubicBezTo>
                  <a:cubicBezTo>
                    <a:pt x="1" y="2023"/>
                    <a:pt x="53" y="2097"/>
                    <a:pt x="58" y="2164"/>
                  </a:cubicBezTo>
                  <a:cubicBezTo>
                    <a:pt x="63" y="2231"/>
                    <a:pt x="41" y="2302"/>
                    <a:pt x="84" y="2359"/>
                  </a:cubicBezTo>
                  <a:cubicBezTo>
                    <a:pt x="111" y="2396"/>
                    <a:pt x="156" y="2411"/>
                    <a:pt x="202" y="2411"/>
                  </a:cubicBezTo>
                  <a:cubicBezTo>
                    <a:pt x="228" y="2411"/>
                    <a:pt x="254" y="2406"/>
                    <a:pt x="278" y="2397"/>
                  </a:cubicBezTo>
                  <a:cubicBezTo>
                    <a:pt x="345" y="2372"/>
                    <a:pt x="398" y="2323"/>
                    <a:pt x="459" y="2286"/>
                  </a:cubicBezTo>
                  <a:cubicBezTo>
                    <a:pt x="564" y="2222"/>
                    <a:pt x="687" y="2192"/>
                    <a:pt x="812" y="2192"/>
                  </a:cubicBezTo>
                  <a:cubicBezTo>
                    <a:pt x="889" y="2192"/>
                    <a:pt x="967" y="2204"/>
                    <a:pt x="1041" y="2226"/>
                  </a:cubicBezTo>
                  <a:cubicBezTo>
                    <a:pt x="1234" y="2285"/>
                    <a:pt x="1402" y="2409"/>
                    <a:pt x="1536" y="2559"/>
                  </a:cubicBezTo>
                  <a:cubicBezTo>
                    <a:pt x="1717" y="2760"/>
                    <a:pt x="1857" y="3021"/>
                    <a:pt x="2107" y="3125"/>
                  </a:cubicBezTo>
                  <a:cubicBezTo>
                    <a:pt x="2193" y="3161"/>
                    <a:pt x="2286" y="3175"/>
                    <a:pt x="2380" y="3175"/>
                  </a:cubicBezTo>
                  <a:cubicBezTo>
                    <a:pt x="2440" y="3175"/>
                    <a:pt x="2501" y="3169"/>
                    <a:pt x="2561" y="3160"/>
                  </a:cubicBezTo>
                  <a:cubicBezTo>
                    <a:pt x="3083" y="3081"/>
                    <a:pt x="3572" y="2709"/>
                    <a:pt x="3702" y="2198"/>
                  </a:cubicBezTo>
                  <a:cubicBezTo>
                    <a:pt x="3748" y="2018"/>
                    <a:pt x="3751" y="1830"/>
                    <a:pt x="3752" y="1645"/>
                  </a:cubicBezTo>
                  <a:cubicBezTo>
                    <a:pt x="3756" y="1167"/>
                    <a:pt x="3759" y="687"/>
                    <a:pt x="3677" y="217"/>
                  </a:cubicBezTo>
                  <a:cubicBezTo>
                    <a:pt x="3671" y="178"/>
                    <a:pt x="3663" y="137"/>
                    <a:pt x="3643" y="102"/>
                  </a:cubicBezTo>
                  <a:cubicBezTo>
                    <a:pt x="3604" y="33"/>
                    <a:pt x="3526" y="1"/>
                    <a:pt x="3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5"/>
            <p:cNvSpPr/>
            <p:nvPr/>
          </p:nvSpPr>
          <p:spPr>
            <a:xfrm>
              <a:off x="1363275" y="1154750"/>
              <a:ext cx="100275" cy="38825"/>
            </a:xfrm>
            <a:custGeom>
              <a:avLst/>
              <a:gdLst/>
              <a:ahLst/>
              <a:cxnLst/>
              <a:rect l="l" t="t" r="r" b="b"/>
              <a:pathLst>
                <a:path w="4011" h="1553" extrusionOk="0">
                  <a:moveTo>
                    <a:pt x="1732" y="0"/>
                  </a:moveTo>
                  <a:cubicBezTo>
                    <a:pt x="1612" y="0"/>
                    <a:pt x="1501" y="76"/>
                    <a:pt x="1396" y="141"/>
                  </a:cubicBezTo>
                  <a:cubicBezTo>
                    <a:pt x="1312" y="192"/>
                    <a:pt x="1214" y="239"/>
                    <a:pt x="1120" y="239"/>
                  </a:cubicBezTo>
                  <a:cubicBezTo>
                    <a:pt x="1082" y="239"/>
                    <a:pt x="1045" y="232"/>
                    <a:pt x="1010" y="214"/>
                  </a:cubicBezTo>
                  <a:cubicBezTo>
                    <a:pt x="941" y="179"/>
                    <a:pt x="884" y="105"/>
                    <a:pt x="809" y="105"/>
                  </a:cubicBezTo>
                  <a:cubicBezTo>
                    <a:pt x="805" y="105"/>
                    <a:pt x="801" y="105"/>
                    <a:pt x="797" y="106"/>
                  </a:cubicBezTo>
                  <a:cubicBezTo>
                    <a:pt x="764" y="110"/>
                    <a:pt x="733" y="131"/>
                    <a:pt x="703" y="147"/>
                  </a:cubicBezTo>
                  <a:cubicBezTo>
                    <a:pt x="615" y="198"/>
                    <a:pt x="513" y="225"/>
                    <a:pt x="409" y="227"/>
                  </a:cubicBezTo>
                  <a:cubicBezTo>
                    <a:pt x="405" y="227"/>
                    <a:pt x="401" y="227"/>
                    <a:pt x="397" y="227"/>
                  </a:cubicBezTo>
                  <a:cubicBezTo>
                    <a:pt x="315" y="227"/>
                    <a:pt x="241" y="208"/>
                    <a:pt x="161" y="191"/>
                  </a:cubicBezTo>
                  <a:cubicBezTo>
                    <a:pt x="140" y="186"/>
                    <a:pt x="106" y="176"/>
                    <a:pt x="77" y="176"/>
                  </a:cubicBezTo>
                  <a:cubicBezTo>
                    <a:pt x="51" y="176"/>
                    <a:pt x="29" y="184"/>
                    <a:pt x="21" y="209"/>
                  </a:cubicBezTo>
                  <a:cubicBezTo>
                    <a:pt x="0" y="270"/>
                    <a:pt x="120" y="372"/>
                    <a:pt x="151" y="419"/>
                  </a:cubicBezTo>
                  <a:cubicBezTo>
                    <a:pt x="199" y="496"/>
                    <a:pt x="235" y="585"/>
                    <a:pt x="230" y="677"/>
                  </a:cubicBezTo>
                  <a:cubicBezTo>
                    <a:pt x="224" y="813"/>
                    <a:pt x="136" y="928"/>
                    <a:pt x="82" y="1052"/>
                  </a:cubicBezTo>
                  <a:cubicBezTo>
                    <a:pt x="30" y="1178"/>
                    <a:pt x="25" y="1349"/>
                    <a:pt x="139" y="1421"/>
                  </a:cubicBezTo>
                  <a:cubicBezTo>
                    <a:pt x="188" y="1452"/>
                    <a:pt x="247" y="1457"/>
                    <a:pt x="305" y="1457"/>
                  </a:cubicBezTo>
                  <a:cubicBezTo>
                    <a:pt x="315" y="1457"/>
                    <a:pt x="324" y="1456"/>
                    <a:pt x="334" y="1456"/>
                  </a:cubicBezTo>
                  <a:cubicBezTo>
                    <a:pt x="734" y="1449"/>
                    <a:pt x="1134" y="1431"/>
                    <a:pt x="1534" y="1431"/>
                  </a:cubicBezTo>
                  <a:cubicBezTo>
                    <a:pt x="1879" y="1431"/>
                    <a:pt x="2224" y="1444"/>
                    <a:pt x="2566" y="1487"/>
                  </a:cubicBezTo>
                  <a:cubicBezTo>
                    <a:pt x="2742" y="1509"/>
                    <a:pt x="2917" y="1539"/>
                    <a:pt x="3093" y="1549"/>
                  </a:cubicBezTo>
                  <a:cubicBezTo>
                    <a:pt x="3137" y="1551"/>
                    <a:pt x="3180" y="1552"/>
                    <a:pt x="3223" y="1552"/>
                  </a:cubicBezTo>
                  <a:cubicBezTo>
                    <a:pt x="3344" y="1552"/>
                    <a:pt x="3464" y="1543"/>
                    <a:pt x="3582" y="1524"/>
                  </a:cubicBezTo>
                  <a:cubicBezTo>
                    <a:pt x="3693" y="1508"/>
                    <a:pt x="3803" y="1481"/>
                    <a:pt x="3895" y="1419"/>
                  </a:cubicBezTo>
                  <a:cubicBezTo>
                    <a:pt x="3956" y="1378"/>
                    <a:pt x="4010" y="1306"/>
                    <a:pt x="3986" y="1237"/>
                  </a:cubicBezTo>
                  <a:cubicBezTo>
                    <a:pt x="3969" y="1184"/>
                    <a:pt x="3909" y="1155"/>
                    <a:pt x="3855" y="1140"/>
                  </a:cubicBezTo>
                  <a:cubicBezTo>
                    <a:pt x="3746" y="1111"/>
                    <a:pt x="3633" y="1109"/>
                    <a:pt x="3521" y="1109"/>
                  </a:cubicBezTo>
                  <a:cubicBezTo>
                    <a:pt x="3507" y="1109"/>
                    <a:pt x="3493" y="1109"/>
                    <a:pt x="3479" y="1109"/>
                  </a:cubicBezTo>
                  <a:cubicBezTo>
                    <a:pt x="3457" y="1109"/>
                    <a:pt x="3436" y="1109"/>
                    <a:pt x="3414" y="1109"/>
                  </a:cubicBezTo>
                  <a:cubicBezTo>
                    <a:pt x="3175" y="1107"/>
                    <a:pt x="2933" y="1072"/>
                    <a:pt x="2715" y="977"/>
                  </a:cubicBezTo>
                  <a:cubicBezTo>
                    <a:pt x="2496" y="883"/>
                    <a:pt x="2300" y="726"/>
                    <a:pt x="2186" y="516"/>
                  </a:cubicBezTo>
                  <a:cubicBezTo>
                    <a:pt x="2131" y="415"/>
                    <a:pt x="2096" y="304"/>
                    <a:pt x="2037" y="207"/>
                  </a:cubicBezTo>
                  <a:cubicBezTo>
                    <a:pt x="1977" y="109"/>
                    <a:pt x="1886" y="20"/>
                    <a:pt x="1773" y="3"/>
                  </a:cubicBezTo>
                  <a:cubicBezTo>
                    <a:pt x="1759" y="1"/>
                    <a:pt x="1745" y="0"/>
                    <a:pt x="1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5"/>
            <p:cNvSpPr/>
            <p:nvPr/>
          </p:nvSpPr>
          <p:spPr>
            <a:xfrm>
              <a:off x="1243075" y="1122475"/>
              <a:ext cx="99200" cy="69100"/>
            </a:xfrm>
            <a:custGeom>
              <a:avLst/>
              <a:gdLst/>
              <a:ahLst/>
              <a:cxnLst/>
              <a:rect l="l" t="t" r="r" b="b"/>
              <a:pathLst>
                <a:path w="3968" h="2764" extrusionOk="0">
                  <a:moveTo>
                    <a:pt x="1270" y="0"/>
                  </a:moveTo>
                  <a:cubicBezTo>
                    <a:pt x="1158" y="0"/>
                    <a:pt x="1046" y="9"/>
                    <a:pt x="935" y="23"/>
                  </a:cubicBezTo>
                  <a:cubicBezTo>
                    <a:pt x="738" y="49"/>
                    <a:pt x="526" y="106"/>
                    <a:pt x="422" y="273"/>
                  </a:cubicBezTo>
                  <a:cubicBezTo>
                    <a:pt x="370" y="355"/>
                    <a:pt x="354" y="456"/>
                    <a:pt x="349" y="552"/>
                  </a:cubicBezTo>
                  <a:cubicBezTo>
                    <a:pt x="326" y="950"/>
                    <a:pt x="484" y="1370"/>
                    <a:pt x="329" y="1737"/>
                  </a:cubicBezTo>
                  <a:cubicBezTo>
                    <a:pt x="240" y="1948"/>
                    <a:pt x="57" y="2117"/>
                    <a:pt x="17" y="2342"/>
                  </a:cubicBezTo>
                  <a:cubicBezTo>
                    <a:pt x="1" y="2431"/>
                    <a:pt x="9" y="2523"/>
                    <a:pt x="17" y="2614"/>
                  </a:cubicBezTo>
                  <a:cubicBezTo>
                    <a:pt x="21" y="2655"/>
                    <a:pt x="26" y="2700"/>
                    <a:pt x="54" y="2729"/>
                  </a:cubicBezTo>
                  <a:cubicBezTo>
                    <a:pt x="78" y="2755"/>
                    <a:pt x="111" y="2763"/>
                    <a:pt x="147" y="2763"/>
                  </a:cubicBezTo>
                  <a:cubicBezTo>
                    <a:pt x="178" y="2763"/>
                    <a:pt x="210" y="2757"/>
                    <a:pt x="240" y="2749"/>
                  </a:cubicBezTo>
                  <a:cubicBezTo>
                    <a:pt x="721" y="2634"/>
                    <a:pt x="1227" y="2505"/>
                    <a:pt x="1578" y="2156"/>
                  </a:cubicBezTo>
                  <a:cubicBezTo>
                    <a:pt x="1868" y="1869"/>
                    <a:pt x="2031" y="1449"/>
                    <a:pt x="2382" y="1241"/>
                  </a:cubicBezTo>
                  <a:cubicBezTo>
                    <a:pt x="2688" y="1059"/>
                    <a:pt x="3065" y="1077"/>
                    <a:pt x="3422" y="1067"/>
                  </a:cubicBezTo>
                  <a:cubicBezTo>
                    <a:pt x="3501" y="1066"/>
                    <a:pt x="3574" y="1056"/>
                    <a:pt x="3650" y="1030"/>
                  </a:cubicBezTo>
                  <a:cubicBezTo>
                    <a:pt x="3696" y="1015"/>
                    <a:pt x="3738" y="1009"/>
                    <a:pt x="3774" y="987"/>
                  </a:cubicBezTo>
                  <a:cubicBezTo>
                    <a:pt x="3794" y="976"/>
                    <a:pt x="3812" y="958"/>
                    <a:pt x="3828" y="930"/>
                  </a:cubicBezTo>
                  <a:cubicBezTo>
                    <a:pt x="3847" y="891"/>
                    <a:pt x="3859" y="847"/>
                    <a:pt x="3857" y="804"/>
                  </a:cubicBezTo>
                  <a:cubicBezTo>
                    <a:pt x="3856" y="747"/>
                    <a:pt x="3831" y="694"/>
                    <a:pt x="3813" y="641"/>
                  </a:cubicBezTo>
                  <a:cubicBezTo>
                    <a:pt x="3782" y="548"/>
                    <a:pt x="3794" y="472"/>
                    <a:pt x="3849" y="395"/>
                  </a:cubicBezTo>
                  <a:cubicBezTo>
                    <a:pt x="3899" y="324"/>
                    <a:pt x="3960" y="255"/>
                    <a:pt x="3967" y="165"/>
                  </a:cubicBezTo>
                  <a:cubicBezTo>
                    <a:pt x="3967" y="153"/>
                    <a:pt x="3967" y="142"/>
                    <a:pt x="3962" y="132"/>
                  </a:cubicBezTo>
                  <a:cubicBezTo>
                    <a:pt x="3956" y="122"/>
                    <a:pt x="3944" y="113"/>
                    <a:pt x="3933" y="108"/>
                  </a:cubicBezTo>
                  <a:cubicBezTo>
                    <a:pt x="3889" y="85"/>
                    <a:pt x="3840" y="75"/>
                    <a:pt x="3790" y="75"/>
                  </a:cubicBezTo>
                  <a:cubicBezTo>
                    <a:pt x="3729" y="75"/>
                    <a:pt x="3666" y="90"/>
                    <a:pt x="3610" y="113"/>
                  </a:cubicBezTo>
                  <a:cubicBezTo>
                    <a:pt x="3507" y="156"/>
                    <a:pt x="3417" y="223"/>
                    <a:pt x="3320" y="278"/>
                  </a:cubicBezTo>
                  <a:cubicBezTo>
                    <a:pt x="3210" y="342"/>
                    <a:pt x="3086" y="410"/>
                    <a:pt x="2957" y="410"/>
                  </a:cubicBezTo>
                  <a:cubicBezTo>
                    <a:pt x="2947" y="410"/>
                    <a:pt x="2938" y="410"/>
                    <a:pt x="2928" y="409"/>
                  </a:cubicBezTo>
                  <a:cubicBezTo>
                    <a:pt x="2788" y="398"/>
                    <a:pt x="2656" y="379"/>
                    <a:pt x="2520" y="337"/>
                  </a:cubicBezTo>
                  <a:cubicBezTo>
                    <a:pt x="2253" y="254"/>
                    <a:pt x="2001" y="121"/>
                    <a:pt x="1728" y="54"/>
                  </a:cubicBezTo>
                  <a:cubicBezTo>
                    <a:pt x="1578" y="16"/>
                    <a:pt x="1424" y="0"/>
                    <a:pt x="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5"/>
            <p:cNvSpPr/>
            <p:nvPr/>
          </p:nvSpPr>
          <p:spPr>
            <a:xfrm>
              <a:off x="1275925" y="1148050"/>
              <a:ext cx="88875" cy="44475"/>
            </a:xfrm>
            <a:custGeom>
              <a:avLst/>
              <a:gdLst/>
              <a:ahLst/>
              <a:cxnLst/>
              <a:rect l="l" t="t" r="r" b="b"/>
              <a:pathLst>
                <a:path w="3555" h="1779" extrusionOk="0">
                  <a:moveTo>
                    <a:pt x="2663" y="1"/>
                  </a:moveTo>
                  <a:cubicBezTo>
                    <a:pt x="2662" y="1"/>
                    <a:pt x="2661" y="1"/>
                    <a:pt x="2661" y="1"/>
                  </a:cubicBezTo>
                  <a:cubicBezTo>
                    <a:pt x="2593" y="4"/>
                    <a:pt x="2550" y="74"/>
                    <a:pt x="2498" y="108"/>
                  </a:cubicBezTo>
                  <a:cubicBezTo>
                    <a:pt x="2443" y="147"/>
                    <a:pt x="2402" y="201"/>
                    <a:pt x="2344" y="238"/>
                  </a:cubicBezTo>
                  <a:cubicBezTo>
                    <a:pt x="2275" y="281"/>
                    <a:pt x="2191" y="292"/>
                    <a:pt x="2110" y="296"/>
                  </a:cubicBezTo>
                  <a:cubicBezTo>
                    <a:pt x="2073" y="297"/>
                    <a:pt x="2037" y="298"/>
                    <a:pt x="2000" y="298"/>
                  </a:cubicBezTo>
                  <a:cubicBezTo>
                    <a:pt x="1920" y="298"/>
                    <a:pt x="1839" y="295"/>
                    <a:pt x="1758" y="295"/>
                  </a:cubicBezTo>
                  <a:cubicBezTo>
                    <a:pt x="1700" y="295"/>
                    <a:pt x="1643" y="297"/>
                    <a:pt x="1586" y="301"/>
                  </a:cubicBezTo>
                  <a:cubicBezTo>
                    <a:pt x="1412" y="313"/>
                    <a:pt x="1234" y="356"/>
                    <a:pt x="1097" y="466"/>
                  </a:cubicBezTo>
                  <a:cubicBezTo>
                    <a:pt x="928" y="603"/>
                    <a:pt x="851" y="821"/>
                    <a:pt x="728" y="1000"/>
                  </a:cubicBezTo>
                  <a:cubicBezTo>
                    <a:pt x="621" y="1156"/>
                    <a:pt x="475" y="1284"/>
                    <a:pt x="307" y="1374"/>
                  </a:cubicBezTo>
                  <a:cubicBezTo>
                    <a:pt x="209" y="1426"/>
                    <a:pt x="1" y="1502"/>
                    <a:pt x="13" y="1647"/>
                  </a:cubicBezTo>
                  <a:cubicBezTo>
                    <a:pt x="25" y="1763"/>
                    <a:pt x="184" y="1774"/>
                    <a:pt x="271" y="1774"/>
                  </a:cubicBezTo>
                  <a:cubicBezTo>
                    <a:pt x="429" y="1776"/>
                    <a:pt x="588" y="1776"/>
                    <a:pt x="745" y="1776"/>
                  </a:cubicBezTo>
                  <a:cubicBezTo>
                    <a:pt x="1071" y="1776"/>
                    <a:pt x="1394" y="1777"/>
                    <a:pt x="1719" y="1778"/>
                  </a:cubicBezTo>
                  <a:cubicBezTo>
                    <a:pt x="1766" y="1778"/>
                    <a:pt x="1814" y="1778"/>
                    <a:pt x="1861" y="1778"/>
                  </a:cubicBezTo>
                  <a:cubicBezTo>
                    <a:pt x="2077" y="1778"/>
                    <a:pt x="2295" y="1775"/>
                    <a:pt x="2511" y="1757"/>
                  </a:cubicBezTo>
                  <a:cubicBezTo>
                    <a:pt x="2627" y="1747"/>
                    <a:pt x="2763" y="1716"/>
                    <a:pt x="2802" y="1607"/>
                  </a:cubicBezTo>
                  <a:cubicBezTo>
                    <a:pt x="2829" y="1528"/>
                    <a:pt x="2790" y="1437"/>
                    <a:pt x="2820" y="1356"/>
                  </a:cubicBezTo>
                  <a:cubicBezTo>
                    <a:pt x="2860" y="1248"/>
                    <a:pt x="2995" y="1221"/>
                    <a:pt x="3108" y="1198"/>
                  </a:cubicBezTo>
                  <a:cubicBezTo>
                    <a:pt x="3261" y="1169"/>
                    <a:pt x="3428" y="1105"/>
                    <a:pt x="3484" y="960"/>
                  </a:cubicBezTo>
                  <a:cubicBezTo>
                    <a:pt x="3555" y="777"/>
                    <a:pt x="3420" y="597"/>
                    <a:pt x="3304" y="473"/>
                  </a:cubicBezTo>
                  <a:cubicBezTo>
                    <a:pt x="3257" y="420"/>
                    <a:pt x="3175" y="419"/>
                    <a:pt x="3109" y="394"/>
                  </a:cubicBezTo>
                  <a:cubicBezTo>
                    <a:pt x="3034" y="368"/>
                    <a:pt x="2974" y="308"/>
                    <a:pt x="2925" y="245"/>
                  </a:cubicBezTo>
                  <a:cubicBezTo>
                    <a:pt x="2874" y="183"/>
                    <a:pt x="2830" y="115"/>
                    <a:pt x="2773" y="58"/>
                  </a:cubicBezTo>
                  <a:cubicBezTo>
                    <a:pt x="2742" y="27"/>
                    <a:pt x="2705" y="1"/>
                    <a:pt x="2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5"/>
            <p:cNvSpPr/>
            <p:nvPr/>
          </p:nvSpPr>
          <p:spPr>
            <a:xfrm>
              <a:off x="1262875" y="1075825"/>
              <a:ext cx="97050" cy="52950"/>
            </a:xfrm>
            <a:custGeom>
              <a:avLst/>
              <a:gdLst/>
              <a:ahLst/>
              <a:cxnLst/>
              <a:rect l="l" t="t" r="r" b="b"/>
              <a:pathLst>
                <a:path w="3882" h="2118" extrusionOk="0">
                  <a:moveTo>
                    <a:pt x="2747" y="1"/>
                  </a:moveTo>
                  <a:cubicBezTo>
                    <a:pt x="2649" y="1"/>
                    <a:pt x="2552" y="12"/>
                    <a:pt x="2457" y="37"/>
                  </a:cubicBezTo>
                  <a:cubicBezTo>
                    <a:pt x="1979" y="164"/>
                    <a:pt x="1660" y="615"/>
                    <a:pt x="1218" y="835"/>
                  </a:cubicBezTo>
                  <a:cubicBezTo>
                    <a:pt x="1011" y="938"/>
                    <a:pt x="781" y="988"/>
                    <a:pt x="552" y="1018"/>
                  </a:cubicBezTo>
                  <a:cubicBezTo>
                    <a:pt x="428" y="1036"/>
                    <a:pt x="300" y="1047"/>
                    <a:pt x="192" y="1109"/>
                  </a:cubicBezTo>
                  <a:cubicBezTo>
                    <a:pt x="84" y="1171"/>
                    <a:pt x="1" y="1298"/>
                    <a:pt x="35" y="1417"/>
                  </a:cubicBezTo>
                  <a:cubicBezTo>
                    <a:pt x="67" y="1530"/>
                    <a:pt x="190" y="1597"/>
                    <a:pt x="308" y="1609"/>
                  </a:cubicBezTo>
                  <a:cubicBezTo>
                    <a:pt x="331" y="1612"/>
                    <a:pt x="355" y="1613"/>
                    <a:pt x="378" y="1613"/>
                  </a:cubicBezTo>
                  <a:cubicBezTo>
                    <a:pt x="473" y="1613"/>
                    <a:pt x="568" y="1595"/>
                    <a:pt x="663" y="1591"/>
                  </a:cubicBezTo>
                  <a:cubicBezTo>
                    <a:pt x="677" y="1590"/>
                    <a:pt x="691" y="1590"/>
                    <a:pt x="705" y="1590"/>
                  </a:cubicBezTo>
                  <a:cubicBezTo>
                    <a:pt x="916" y="1590"/>
                    <a:pt x="1125" y="1661"/>
                    <a:pt x="1292" y="1789"/>
                  </a:cubicBezTo>
                  <a:cubicBezTo>
                    <a:pt x="1456" y="1917"/>
                    <a:pt x="1600" y="2106"/>
                    <a:pt x="1808" y="2117"/>
                  </a:cubicBezTo>
                  <a:cubicBezTo>
                    <a:pt x="1814" y="2117"/>
                    <a:pt x="1821" y="2118"/>
                    <a:pt x="1828" y="2118"/>
                  </a:cubicBezTo>
                  <a:cubicBezTo>
                    <a:pt x="1999" y="2118"/>
                    <a:pt x="2145" y="1994"/>
                    <a:pt x="2292" y="1901"/>
                  </a:cubicBezTo>
                  <a:cubicBezTo>
                    <a:pt x="2456" y="1797"/>
                    <a:pt x="2659" y="1714"/>
                    <a:pt x="2859" y="1714"/>
                  </a:cubicBezTo>
                  <a:cubicBezTo>
                    <a:pt x="2867" y="1714"/>
                    <a:pt x="2875" y="1714"/>
                    <a:pt x="2884" y="1714"/>
                  </a:cubicBezTo>
                  <a:cubicBezTo>
                    <a:pt x="2965" y="1716"/>
                    <a:pt x="3046" y="1733"/>
                    <a:pt x="3125" y="1769"/>
                  </a:cubicBezTo>
                  <a:cubicBezTo>
                    <a:pt x="3155" y="1782"/>
                    <a:pt x="3184" y="1798"/>
                    <a:pt x="3205" y="1824"/>
                  </a:cubicBezTo>
                  <a:cubicBezTo>
                    <a:pt x="3234" y="1861"/>
                    <a:pt x="3242" y="1913"/>
                    <a:pt x="3275" y="1946"/>
                  </a:cubicBezTo>
                  <a:cubicBezTo>
                    <a:pt x="3301" y="1972"/>
                    <a:pt x="3338" y="1982"/>
                    <a:pt x="3375" y="1982"/>
                  </a:cubicBezTo>
                  <a:cubicBezTo>
                    <a:pt x="3388" y="1982"/>
                    <a:pt x="3401" y="1981"/>
                    <a:pt x="3414" y="1978"/>
                  </a:cubicBezTo>
                  <a:cubicBezTo>
                    <a:pt x="3463" y="1969"/>
                    <a:pt x="3507" y="1946"/>
                    <a:pt x="3554" y="1931"/>
                  </a:cubicBezTo>
                  <a:cubicBezTo>
                    <a:pt x="3607" y="1913"/>
                    <a:pt x="3662" y="1903"/>
                    <a:pt x="3717" y="1903"/>
                  </a:cubicBezTo>
                  <a:cubicBezTo>
                    <a:pt x="3727" y="1903"/>
                    <a:pt x="3738" y="1904"/>
                    <a:pt x="3748" y="1904"/>
                  </a:cubicBezTo>
                  <a:cubicBezTo>
                    <a:pt x="3756" y="1905"/>
                    <a:pt x="3764" y="1905"/>
                    <a:pt x="3772" y="1905"/>
                  </a:cubicBezTo>
                  <a:cubicBezTo>
                    <a:pt x="3795" y="1905"/>
                    <a:pt x="3817" y="1902"/>
                    <a:pt x="3834" y="1889"/>
                  </a:cubicBezTo>
                  <a:cubicBezTo>
                    <a:pt x="3881" y="1846"/>
                    <a:pt x="3854" y="1756"/>
                    <a:pt x="3836" y="1707"/>
                  </a:cubicBezTo>
                  <a:cubicBezTo>
                    <a:pt x="3815" y="1642"/>
                    <a:pt x="3789" y="1565"/>
                    <a:pt x="3727" y="1524"/>
                  </a:cubicBezTo>
                  <a:cubicBezTo>
                    <a:pt x="3690" y="1491"/>
                    <a:pt x="3645" y="1469"/>
                    <a:pt x="3609" y="1435"/>
                  </a:cubicBezTo>
                  <a:cubicBezTo>
                    <a:pt x="3526" y="1361"/>
                    <a:pt x="3491" y="1245"/>
                    <a:pt x="3484" y="1134"/>
                  </a:cubicBezTo>
                  <a:cubicBezTo>
                    <a:pt x="3475" y="1022"/>
                    <a:pt x="3491" y="909"/>
                    <a:pt x="3492" y="797"/>
                  </a:cubicBezTo>
                  <a:cubicBezTo>
                    <a:pt x="3494" y="641"/>
                    <a:pt x="3465" y="483"/>
                    <a:pt x="3411" y="337"/>
                  </a:cubicBezTo>
                  <a:cubicBezTo>
                    <a:pt x="3378" y="251"/>
                    <a:pt x="3334" y="165"/>
                    <a:pt x="3259" y="111"/>
                  </a:cubicBezTo>
                  <a:cubicBezTo>
                    <a:pt x="3197" y="66"/>
                    <a:pt x="3121" y="45"/>
                    <a:pt x="3047" y="31"/>
                  </a:cubicBezTo>
                  <a:cubicBezTo>
                    <a:pt x="2948" y="12"/>
                    <a:pt x="2847"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5"/>
            <p:cNvSpPr/>
            <p:nvPr/>
          </p:nvSpPr>
          <p:spPr>
            <a:xfrm>
              <a:off x="1360175" y="1013925"/>
              <a:ext cx="92850" cy="73650"/>
            </a:xfrm>
            <a:custGeom>
              <a:avLst/>
              <a:gdLst/>
              <a:ahLst/>
              <a:cxnLst/>
              <a:rect l="l" t="t" r="r" b="b"/>
              <a:pathLst>
                <a:path w="3714" h="2946" extrusionOk="0">
                  <a:moveTo>
                    <a:pt x="3414" y="1"/>
                  </a:moveTo>
                  <a:cubicBezTo>
                    <a:pt x="3314" y="1"/>
                    <a:pt x="3199" y="77"/>
                    <a:pt x="3139" y="139"/>
                  </a:cubicBezTo>
                  <a:cubicBezTo>
                    <a:pt x="3036" y="249"/>
                    <a:pt x="2972" y="390"/>
                    <a:pt x="2875" y="506"/>
                  </a:cubicBezTo>
                  <a:cubicBezTo>
                    <a:pt x="2675" y="744"/>
                    <a:pt x="2356" y="846"/>
                    <a:pt x="2052" y="914"/>
                  </a:cubicBezTo>
                  <a:cubicBezTo>
                    <a:pt x="1781" y="975"/>
                    <a:pt x="1507" y="1020"/>
                    <a:pt x="1231" y="1047"/>
                  </a:cubicBezTo>
                  <a:cubicBezTo>
                    <a:pt x="1115" y="1059"/>
                    <a:pt x="998" y="1069"/>
                    <a:pt x="889" y="1107"/>
                  </a:cubicBezTo>
                  <a:cubicBezTo>
                    <a:pt x="741" y="1156"/>
                    <a:pt x="616" y="1257"/>
                    <a:pt x="502" y="1364"/>
                  </a:cubicBezTo>
                  <a:cubicBezTo>
                    <a:pt x="330" y="1524"/>
                    <a:pt x="172" y="1709"/>
                    <a:pt x="95" y="1931"/>
                  </a:cubicBezTo>
                  <a:cubicBezTo>
                    <a:pt x="1" y="2202"/>
                    <a:pt x="35" y="2497"/>
                    <a:pt x="92" y="2775"/>
                  </a:cubicBezTo>
                  <a:cubicBezTo>
                    <a:pt x="108" y="2851"/>
                    <a:pt x="152" y="2945"/>
                    <a:pt x="224" y="2945"/>
                  </a:cubicBezTo>
                  <a:cubicBezTo>
                    <a:pt x="229" y="2945"/>
                    <a:pt x="235" y="2945"/>
                    <a:pt x="240" y="2944"/>
                  </a:cubicBezTo>
                  <a:cubicBezTo>
                    <a:pt x="271" y="2937"/>
                    <a:pt x="297" y="2914"/>
                    <a:pt x="316" y="2888"/>
                  </a:cubicBezTo>
                  <a:cubicBezTo>
                    <a:pt x="397" y="2783"/>
                    <a:pt x="412" y="2635"/>
                    <a:pt x="503" y="2537"/>
                  </a:cubicBezTo>
                  <a:cubicBezTo>
                    <a:pt x="579" y="2455"/>
                    <a:pt x="692" y="2423"/>
                    <a:pt x="805" y="2423"/>
                  </a:cubicBezTo>
                  <a:cubicBezTo>
                    <a:pt x="836" y="2423"/>
                    <a:pt x="868" y="2425"/>
                    <a:pt x="898" y="2430"/>
                  </a:cubicBezTo>
                  <a:cubicBezTo>
                    <a:pt x="1038" y="2450"/>
                    <a:pt x="1170" y="2507"/>
                    <a:pt x="1309" y="2538"/>
                  </a:cubicBezTo>
                  <a:cubicBezTo>
                    <a:pt x="1391" y="2556"/>
                    <a:pt x="1474" y="2565"/>
                    <a:pt x="1558" y="2565"/>
                  </a:cubicBezTo>
                  <a:cubicBezTo>
                    <a:pt x="1740" y="2565"/>
                    <a:pt x="1922" y="2522"/>
                    <a:pt x="2084" y="2440"/>
                  </a:cubicBezTo>
                  <a:cubicBezTo>
                    <a:pt x="2321" y="2319"/>
                    <a:pt x="2512" y="2113"/>
                    <a:pt x="2617" y="1870"/>
                  </a:cubicBezTo>
                  <a:cubicBezTo>
                    <a:pt x="2729" y="1604"/>
                    <a:pt x="2759" y="1275"/>
                    <a:pt x="2994" y="1109"/>
                  </a:cubicBezTo>
                  <a:cubicBezTo>
                    <a:pt x="3141" y="1005"/>
                    <a:pt x="3331" y="996"/>
                    <a:pt x="3504" y="952"/>
                  </a:cubicBezTo>
                  <a:cubicBezTo>
                    <a:pt x="3545" y="942"/>
                    <a:pt x="3586" y="929"/>
                    <a:pt x="3619" y="903"/>
                  </a:cubicBezTo>
                  <a:cubicBezTo>
                    <a:pt x="3714" y="820"/>
                    <a:pt x="3674" y="667"/>
                    <a:pt x="3638" y="546"/>
                  </a:cubicBezTo>
                  <a:cubicBezTo>
                    <a:pt x="3600" y="415"/>
                    <a:pt x="3621" y="149"/>
                    <a:pt x="3530" y="50"/>
                  </a:cubicBezTo>
                  <a:cubicBezTo>
                    <a:pt x="3498" y="15"/>
                    <a:pt x="3457" y="1"/>
                    <a:pt x="3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5"/>
            <p:cNvSpPr/>
            <p:nvPr/>
          </p:nvSpPr>
          <p:spPr>
            <a:xfrm>
              <a:off x="1430725" y="1040325"/>
              <a:ext cx="46050" cy="57100"/>
            </a:xfrm>
            <a:custGeom>
              <a:avLst/>
              <a:gdLst/>
              <a:ahLst/>
              <a:cxnLst/>
              <a:rect l="l" t="t" r="r" b="b"/>
              <a:pathLst>
                <a:path w="1842" h="2284" extrusionOk="0">
                  <a:moveTo>
                    <a:pt x="893" y="1"/>
                  </a:moveTo>
                  <a:cubicBezTo>
                    <a:pt x="844" y="1"/>
                    <a:pt x="787" y="35"/>
                    <a:pt x="758" y="63"/>
                  </a:cubicBezTo>
                  <a:cubicBezTo>
                    <a:pt x="708" y="113"/>
                    <a:pt x="676" y="174"/>
                    <a:pt x="633" y="228"/>
                  </a:cubicBezTo>
                  <a:cubicBezTo>
                    <a:pt x="583" y="287"/>
                    <a:pt x="522" y="335"/>
                    <a:pt x="451" y="366"/>
                  </a:cubicBezTo>
                  <a:cubicBezTo>
                    <a:pt x="386" y="395"/>
                    <a:pt x="312" y="409"/>
                    <a:pt x="248" y="443"/>
                  </a:cubicBezTo>
                  <a:cubicBezTo>
                    <a:pt x="126" y="506"/>
                    <a:pt x="48" y="637"/>
                    <a:pt x="17" y="772"/>
                  </a:cubicBezTo>
                  <a:cubicBezTo>
                    <a:pt x="6" y="820"/>
                    <a:pt x="1" y="870"/>
                    <a:pt x="12" y="919"/>
                  </a:cubicBezTo>
                  <a:cubicBezTo>
                    <a:pt x="23" y="968"/>
                    <a:pt x="57" y="1013"/>
                    <a:pt x="104" y="1029"/>
                  </a:cubicBezTo>
                  <a:cubicBezTo>
                    <a:pt x="119" y="1035"/>
                    <a:pt x="136" y="1037"/>
                    <a:pt x="153" y="1037"/>
                  </a:cubicBezTo>
                  <a:cubicBezTo>
                    <a:pt x="180" y="1037"/>
                    <a:pt x="207" y="1032"/>
                    <a:pt x="233" y="1025"/>
                  </a:cubicBezTo>
                  <a:cubicBezTo>
                    <a:pt x="326" y="1004"/>
                    <a:pt x="417" y="976"/>
                    <a:pt x="504" y="940"/>
                  </a:cubicBezTo>
                  <a:cubicBezTo>
                    <a:pt x="618" y="893"/>
                    <a:pt x="735" y="836"/>
                    <a:pt x="855" y="836"/>
                  </a:cubicBezTo>
                  <a:cubicBezTo>
                    <a:pt x="872" y="836"/>
                    <a:pt x="890" y="837"/>
                    <a:pt x="907" y="839"/>
                  </a:cubicBezTo>
                  <a:cubicBezTo>
                    <a:pt x="1028" y="858"/>
                    <a:pt x="1133" y="948"/>
                    <a:pt x="1169" y="1064"/>
                  </a:cubicBezTo>
                  <a:cubicBezTo>
                    <a:pt x="1188" y="1122"/>
                    <a:pt x="1189" y="1185"/>
                    <a:pt x="1185" y="1246"/>
                  </a:cubicBezTo>
                  <a:cubicBezTo>
                    <a:pt x="1164" y="1578"/>
                    <a:pt x="1000" y="1897"/>
                    <a:pt x="1035" y="2227"/>
                  </a:cubicBezTo>
                  <a:cubicBezTo>
                    <a:pt x="1037" y="2248"/>
                    <a:pt x="1044" y="2274"/>
                    <a:pt x="1064" y="2282"/>
                  </a:cubicBezTo>
                  <a:cubicBezTo>
                    <a:pt x="1068" y="2283"/>
                    <a:pt x="1071" y="2284"/>
                    <a:pt x="1075" y="2284"/>
                  </a:cubicBezTo>
                  <a:cubicBezTo>
                    <a:pt x="1092" y="2284"/>
                    <a:pt x="1109" y="2269"/>
                    <a:pt x="1122" y="2255"/>
                  </a:cubicBezTo>
                  <a:cubicBezTo>
                    <a:pt x="1186" y="2184"/>
                    <a:pt x="1231" y="2096"/>
                    <a:pt x="1296" y="2024"/>
                  </a:cubicBezTo>
                  <a:cubicBezTo>
                    <a:pt x="1443" y="1856"/>
                    <a:pt x="1684" y="1770"/>
                    <a:pt x="1782" y="1569"/>
                  </a:cubicBezTo>
                  <a:cubicBezTo>
                    <a:pt x="1841" y="1447"/>
                    <a:pt x="1833" y="1296"/>
                    <a:pt x="1761" y="1182"/>
                  </a:cubicBezTo>
                  <a:cubicBezTo>
                    <a:pt x="1686" y="1059"/>
                    <a:pt x="1540" y="967"/>
                    <a:pt x="1535" y="823"/>
                  </a:cubicBezTo>
                  <a:cubicBezTo>
                    <a:pt x="1533" y="748"/>
                    <a:pt x="1570" y="679"/>
                    <a:pt x="1586" y="606"/>
                  </a:cubicBezTo>
                  <a:cubicBezTo>
                    <a:pt x="1604" y="532"/>
                    <a:pt x="1590" y="439"/>
                    <a:pt x="1522" y="409"/>
                  </a:cubicBezTo>
                  <a:cubicBezTo>
                    <a:pt x="1501" y="401"/>
                    <a:pt x="1478" y="399"/>
                    <a:pt x="1456" y="399"/>
                  </a:cubicBezTo>
                  <a:cubicBezTo>
                    <a:pt x="1440" y="399"/>
                    <a:pt x="1425" y="400"/>
                    <a:pt x="1410" y="401"/>
                  </a:cubicBezTo>
                  <a:cubicBezTo>
                    <a:pt x="1408" y="401"/>
                    <a:pt x="1406" y="401"/>
                    <a:pt x="1404" y="401"/>
                  </a:cubicBezTo>
                  <a:cubicBezTo>
                    <a:pt x="1259" y="401"/>
                    <a:pt x="1122" y="323"/>
                    <a:pt x="1037" y="207"/>
                  </a:cubicBezTo>
                  <a:cubicBezTo>
                    <a:pt x="1000" y="156"/>
                    <a:pt x="989" y="61"/>
                    <a:pt x="947" y="21"/>
                  </a:cubicBezTo>
                  <a:cubicBezTo>
                    <a:pt x="932" y="7"/>
                    <a:pt x="913" y="1"/>
                    <a:pt x="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5"/>
            <p:cNvSpPr/>
            <p:nvPr/>
          </p:nvSpPr>
          <p:spPr>
            <a:xfrm>
              <a:off x="1473425" y="1033575"/>
              <a:ext cx="36950" cy="77450"/>
            </a:xfrm>
            <a:custGeom>
              <a:avLst/>
              <a:gdLst/>
              <a:ahLst/>
              <a:cxnLst/>
              <a:rect l="l" t="t" r="r" b="b"/>
              <a:pathLst>
                <a:path w="1478" h="3098" extrusionOk="0">
                  <a:moveTo>
                    <a:pt x="326" y="1"/>
                  </a:moveTo>
                  <a:cubicBezTo>
                    <a:pt x="261" y="1"/>
                    <a:pt x="209" y="52"/>
                    <a:pt x="196" y="138"/>
                  </a:cubicBezTo>
                  <a:cubicBezTo>
                    <a:pt x="175" y="257"/>
                    <a:pt x="192" y="363"/>
                    <a:pt x="104" y="462"/>
                  </a:cubicBezTo>
                  <a:cubicBezTo>
                    <a:pt x="78" y="492"/>
                    <a:pt x="45" y="519"/>
                    <a:pt x="40" y="558"/>
                  </a:cubicBezTo>
                  <a:cubicBezTo>
                    <a:pt x="31" y="626"/>
                    <a:pt x="109" y="673"/>
                    <a:pt x="128" y="738"/>
                  </a:cubicBezTo>
                  <a:cubicBezTo>
                    <a:pt x="159" y="845"/>
                    <a:pt x="26" y="933"/>
                    <a:pt x="14" y="1043"/>
                  </a:cubicBezTo>
                  <a:cubicBezTo>
                    <a:pt x="1" y="1147"/>
                    <a:pt x="96" y="1231"/>
                    <a:pt x="166" y="1310"/>
                  </a:cubicBezTo>
                  <a:cubicBezTo>
                    <a:pt x="356" y="1525"/>
                    <a:pt x="402" y="1830"/>
                    <a:pt x="414" y="2118"/>
                  </a:cubicBezTo>
                  <a:cubicBezTo>
                    <a:pt x="427" y="2404"/>
                    <a:pt x="421" y="2702"/>
                    <a:pt x="535" y="2965"/>
                  </a:cubicBezTo>
                  <a:cubicBezTo>
                    <a:pt x="558" y="3020"/>
                    <a:pt x="592" y="3075"/>
                    <a:pt x="648" y="3093"/>
                  </a:cubicBezTo>
                  <a:cubicBezTo>
                    <a:pt x="659" y="3096"/>
                    <a:pt x="671" y="3098"/>
                    <a:pt x="682" y="3098"/>
                  </a:cubicBezTo>
                  <a:cubicBezTo>
                    <a:pt x="757" y="3098"/>
                    <a:pt x="825" y="3023"/>
                    <a:pt x="859" y="2948"/>
                  </a:cubicBezTo>
                  <a:cubicBezTo>
                    <a:pt x="937" y="2772"/>
                    <a:pt x="935" y="2573"/>
                    <a:pt x="951" y="2382"/>
                  </a:cubicBezTo>
                  <a:cubicBezTo>
                    <a:pt x="968" y="2189"/>
                    <a:pt x="1014" y="1984"/>
                    <a:pt x="1162" y="1860"/>
                  </a:cubicBezTo>
                  <a:cubicBezTo>
                    <a:pt x="1194" y="1832"/>
                    <a:pt x="1231" y="1809"/>
                    <a:pt x="1265" y="1781"/>
                  </a:cubicBezTo>
                  <a:cubicBezTo>
                    <a:pt x="1365" y="1696"/>
                    <a:pt x="1424" y="1570"/>
                    <a:pt x="1451" y="1441"/>
                  </a:cubicBezTo>
                  <a:cubicBezTo>
                    <a:pt x="1478" y="1313"/>
                    <a:pt x="1476" y="1179"/>
                    <a:pt x="1474" y="1047"/>
                  </a:cubicBezTo>
                  <a:cubicBezTo>
                    <a:pt x="1471" y="915"/>
                    <a:pt x="1470" y="786"/>
                    <a:pt x="1467" y="655"/>
                  </a:cubicBezTo>
                  <a:cubicBezTo>
                    <a:pt x="1466" y="593"/>
                    <a:pt x="1465" y="529"/>
                    <a:pt x="1436" y="473"/>
                  </a:cubicBezTo>
                  <a:cubicBezTo>
                    <a:pt x="1388" y="379"/>
                    <a:pt x="1274" y="338"/>
                    <a:pt x="1168" y="327"/>
                  </a:cubicBezTo>
                  <a:cubicBezTo>
                    <a:pt x="1063" y="317"/>
                    <a:pt x="953" y="329"/>
                    <a:pt x="850" y="304"/>
                  </a:cubicBezTo>
                  <a:cubicBezTo>
                    <a:pt x="686" y="265"/>
                    <a:pt x="561" y="138"/>
                    <a:pt x="426" y="38"/>
                  </a:cubicBezTo>
                  <a:cubicBezTo>
                    <a:pt x="392" y="13"/>
                    <a:pt x="358" y="1"/>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5"/>
            <p:cNvSpPr/>
            <p:nvPr/>
          </p:nvSpPr>
          <p:spPr>
            <a:xfrm>
              <a:off x="1342100" y="979700"/>
              <a:ext cx="106800" cy="64475"/>
            </a:xfrm>
            <a:custGeom>
              <a:avLst/>
              <a:gdLst/>
              <a:ahLst/>
              <a:cxnLst/>
              <a:rect l="l" t="t" r="r" b="b"/>
              <a:pathLst>
                <a:path w="4272" h="2579" extrusionOk="0">
                  <a:moveTo>
                    <a:pt x="1695" y="1"/>
                  </a:moveTo>
                  <a:cubicBezTo>
                    <a:pt x="1676" y="1"/>
                    <a:pt x="1656" y="1"/>
                    <a:pt x="1636" y="2"/>
                  </a:cubicBezTo>
                  <a:cubicBezTo>
                    <a:pt x="1553" y="8"/>
                    <a:pt x="1469" y="22"/>
                    <a:pt x="1395" y="58"/>
                  </a:cubicBezTo>
                  <a:cubicBezTo>
                    <a:pt x="1327" y="92"/>
                    <a:pt x="1266" y="140"/>
                    <a:pt x="1216" y="196"/>
                  </a:cubicBezTo>
                  <a:cubicBezTo>
                    <a:pt x="896" y="549"/>
                    <a:pt x="948" y="1131"/>
                    <a:pt x="628" y="1484"/>
                  </a:cubicBezTo>
                  <a:cubicBezTo>
                    <a:pt x="440" y="1691"/>
                    <a:pt x="137" y="1806"/>
                    <a:pt x="42" y="2068"/>
                  </a:cubicBezTo>
                  <a:cubicBezTo>
                    <a:pt x="0" y="2184"/>
                    <a:pt x="7" y="2312"/>
                    <a:pt x="16" y="2435"/>
                  </a:cubicBezTo>
                  <a:cubicBezTo>
                    <a:pt x="19" y="2487"/>
                    <a:pt x="28" y="2549"/>
                    <a:pt x="75" y="2571"/>
                  </a:cubicBezTo>
                  <a:cubicBezTo>
                    <a:pt x="87" y="2576"/>
                    <a:pt x="100" y="2578"/>
                    <a:pt x="113" y="2578"/>
                  </a:cubicBezTo>
                  <a:cubicBezTo>
                    <a:pt x="133" y="2578"/>
                    <a:pt x="155" y="2573"/>
                    <a:pt x="175" y="2567"/>
                  </a:cubicBezTo>
                  <a:cubicBezTo>
                    <a:pt x="577" y="2441"/>
                    <a:pt x="896" y="2102"/>
                    <a:pt x="1312" y="2026"/>
                  </a:cubicBezTo>
                  <a:cubicBezTo>
                    <a:pt x="1377" y="2014"/>
                    <a:pt x="1443" y="2009"/>
                    <a:pt x="1509" y="2009"/>
                  </a:cubicBezTo>
                  <a:cubicBezTo>
                    <a:pt x="1823" y="2009"/>
                    <a:pt x="2142" y="2121"/>
                    <a:pt x="2456" y="2121"/>
                  </a:cubicBezTo>
                  <a:cubicBezTo>
                    <a:pt x="2522" y="2121"/>
                    <a:pt x="2589" y="2116"/>
                    <a:pt x="2655" y="2104"/>
                  </a:cubicBezTo>
                  <a:cubicBezTo>
                    <a:pt x="3050" y="2031"/>
                    <a:pt x="3356" y="1719"/>
                    <a:pt x="3614" y="1409"/>
                  </a:cubicBezTo>
                  <a:cubicBezTo>
                    <a:pt x="3691" y="1318"/>
                    <a:pt x="3769" y="1222"/>
                    <a:pt x="3880" y="1177"/>
                  </a:cubicBezTo>
                  <a:cubicBezTo>
                    <a:pt x="3986" y="1132"/>
                    <a:pt x="4127" y="1131"/>
                    <a:pt x="4185" y="1030"/>
                  </a:cubicBezTo>
                  <a:cubicBezTo>
                    <a:pt x="4235" y="945"/>
                    <a:pt x="4227" y="780"/>
                    <a:pt x="4250" y="683"/>
                  </a:cubicBezTo>
                  <a:cubicBezTo>
                    <a:pt x="4271" y="578"/>
                    <a:pt x="4212" y="480"/>
                    <a:pt x="4091" y="460"/>
                  </a:cubicBezTo>
                  <a:cubicBezTo>
                    <a:pt x="4077" y="457"/>
                    <a:pt x="4063" y="456"/>
                    <a:pt x="4049" y="456"/>
                  </a:cubicBezTo>
                  <a:cubicBezTo>
                    <a:pt x="3962" y="456"/>
                    <a:pt x="3876" y="498"/>
                    <a:pt x="3806" y="552"/>
                  </a:cubicBezTo>
                  <a:cubicBezTo>
                    <a:pt x="3770" y="581"/>
                    <a:pt x="3736" y="613"/>
                    <a:pt x="3696" y="634"/>
                  </a:cubicBezTo>
                  <a:cubicBezTo>
                    <a:pt x="3636" y="667"/>
                    <a:pt x="3567" y="676"/>
                    <a:pt x="3501" y="676"/>
                  </a:cubicBezTo>
                  <a:cubicBezTo>
                    <a:pt x="3168" y="676"/>
                    <a:pt x="2879" y="469"/>
                    <a:pt x="2593" y="299"/>
                  </a:cubicBezTo>
                  <a:cubicBezTo>
                    <a:pt x="2318" y="138"/>
                    <a:pt x="2012" y="1"/>
                    <a:pt x="1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5"/>
            <p:cNvSpPr/>
            <p:nvPr/>
          </p:nvSpPr>
          <p:spPr>
            <a:xfrm>
              <a:off x="1381725" y="928650"/>
              <a:ext cx="84300" cy="61875"/>
            </a:xfrm>
            <a:custGeom>
              <a:avLst/>
              <a:gdLst/>
              <a:ahLst/>
              <a:cxnLst/>
              <a:rect l="l" t="t" r="r" b="b"/>
              <a:pathLst>
                <a:path w="3372" h="2475" extrusionOk="0">
                  <a:moveTo>
                    <a:pt x="2209" y="0"/>
                  </a:moveTo>
                  <a:cubicBezTo>
                    <a:pt x="2151" y="0"/>
                    <a:pt x="2091" y="8"/>
                    <a:pt x="2034" y="18"/>
                  </a:cubicBezTo>
                  <a:cubicBezTo>
                    <a:pt x="1710" y="72"/>
                    <a:pt x="1383" y="178"/>
                    <a:pt x="1062" y="178"/>
                  </a:cubicBezTo>
                  <a:cubicBezTo>
                    <a:pt x="960" y="178"/>
                    <a:pt x="859" y="167"/>
                    <a:pt x="759" y="141"/>
                  </a:cubicBezTo>
                  <a:cubicBezTo>
                    <a:pt x="614" y="102"/>
                    <a:pt x="476" y="33"/>
                    <a:pt x="327" y="25"/>
                  </a:cubicBezTo>
                  <a:cubicBezTo>
                    <a:pt x="320" y="25"/>
                    <a:pt x="313" y="24"/>
                    <a:pt x="306" y="24"/>
                  </a:cubicBezTo>
                  <a:cubicBezTo>
                    <a:pt x="209" y="24"/>
                    <a:pt x="105" y="59"/>
                    <a:pt x="57" y="141"/>
                  </a:cubicBezTo>
                  <a:cubicBezTo>
                    <a:pt x="1" y="239"/>
                    <a:pt x="47" y="368"/>
                    <a:pt x="129" y="445"/>
                  </a:cubicBezTo>
                  <a:cubicBezTo>
                    <a:pt x="212" y="522"/>
                    <a:pt x="323" y="558"/>
                    <a:pt x="430" y="595"/>
                  </a:cubicBezTo>
                  <a:cubicBezTo>
                    <a:pt x="633" y="666"/>
                    <a:pt x="843" y="754"/>
                    <a:pt x="985" y="917"/>
                  </a:cubicBezTo>
                  <a:cubicBezTo>
                    <a:pt x="1140" y="1094"/>
                    <a:pt x="1196" y="1334"/>
                    <a:pt x="1231" y="1566"/>
                  </a:cubicBezTo>
                  <a:cubicBezTo>
                    <a:pt x="1265" y="1798"/>
                    <a:pt x="1286" y="2037"/>
                    <a:pt x="1388" y="2248"/>
                  </a:cubicBezTo>
                  <a:cubicBezTo>
                    <a:pt x="1422" y="2316"/>
                    <a:pt x="1465" y="2383"/>
                    <a:pt x="1529" y="2424"/>
                  </a:cubicBezTo>
                  <a:cubicBezTo>
                    <a:pt x="1584" y="2460"/>
                    <a:pt x="1649" y="2474"/>
                    <a:pt x="1715" y="2474"/>
                  </a:cubicBezTo>
                  <a:cubicBezTo>
                    <a:pt x="1750" y="2474"/>
                    <a:pt x="1785" y="2470"/>
                    <a:pt x="1819" y="2464"/>
                  </a:cubicBezTo>
                  <a:cubicBezTo>
                    <a:pt x="1983" y="2430"/>
                    <a:pt x="2132" y="2340"/>
                    <a:pt x="2297" y="2310"/>
                  </a:cubicBezTo>
                  <a:cubicBezTo>
                    <a:pt x="2337" y="2302"/>
                    <a:pt x="2376" y="2299"/>
                    <a:pt x="2414" y="2299"/>
                  </a:cubicBezTo>
                  <a:cubicBezTo>
                    <a:pt x="2542" y="2299"/>
                    <a:pt x="2662" y="2337"/>
                    <a:pt x="2780" y="2397"/>
                  </a:cubicBezTo>
                  <a:cubicBezTo>
                    <a:pt x="2832" y="2424"/>
                    <a:pt x="2867" y="2449"/>
                    <a:pt x="2913" y="2449"/>
                  </a:cubicBezTo>
                  <a:cubicBezTo>
                    <a:pt x="2930" y="2449"/>
                    <a:pt x="2947" y="2446"/>
                    <a:pt x="2968" y="2439"/>
                  </a:cubicBezTo>
                  <a:cubicBezTo>
                    <a:pt x="3037" y="2414"/>
                    <a:pt x="3071" y="2347"/>
                    <a:pt x="3153" y="2340"/>
                  </a:cubicBezTo>
                  <a:cubicBezTo>
                    <a:pt x="3159" y="2340"/>
                    <a:pt x="3165" y="2340"/>
                    <a:pt x="3171" y="2340"/>
                  </a:cubicBezTo>
                  <a:cubicBezTo>
                    <a:pt x="3194" y="2340"/>
                    <a:pt x="3217" y="2343"/>
                    <a:pt x="3240" y="2343"/>
                  </a:cubicBezTo>
                  <a:cubicBezTo>
                    <a:pt x="3257" y="2343"/>
                    <a:pt x="3275" y="2341"/>
                    <a:pt x="3292" y="2334"/>
                  </a:cubicBezTo>
                  <a:cubicBezTo>
                    <a:pt x="3370" y="2300"/>
                    <a:pt x="3372" y="2187"/>
                    <a:pt x="3336" y="2110"/>
                  </a:cubicBezTo>
                  <a:cubicBezTo>
                    <a:pt x="3211" y="1842"/>
                    <a:pt x="2821" y="1767"/>
                    <a:pt x="2718" y="1488"/>
                  </a:cubicBezTo>
                  <a:cubicBezTo>
                    <a:pt x="2686" y="1402"/>
                    <a:pt x="2687" y="1309"/>
                    <a:pt x="2688" y="1216"/>
                  </a:cubicBezTo>
                  <a:cubicBezTo>
                    <a:pt x="2691" y="1086"/>
                    <a:pt x="2692" y="955"/>
                    <a:pt x="2696" y="825"/>
                  </a:cubicBezTo>
                  <a:cubicBezTo>
                    <a:pt x="2699" y="669"/>
                    <a:pt x="2701" y="511"/>
                    <a:pt x="2655" y="363"/>
                  </a:cubicBezTo>
                  <a:cubicBezTo>
                    <a:pt x="2610" y="214"/>
                    <a:pt x="2509" y="75"/>
                    <a:pt x="2363" y="24"/>
                  </a:cubicBezTo>
                  <a:cubicBezTo>
                    <a:pt x="2314" y="6"/>
                    <a:pt x="2262" y="0"/>
                    <a:pt x="22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5"/>
            <p:cNvSpPr/>
            <p:nvPr/>
          </p:nvSpPr>
          <p:spPr>
            <a:xfrm>
              <a:off x="1454775" y="927275"/>
              <a:ext cx="46675" cy="71025"/>
            </a:xfrm>
            <a:custGeom>
              <a:avLst/>
              <a:gdLst/>
              <a:ahLst/>
              <a:cxnLst/>
              <a:rect l="l" t="t" r="r" b="b"/>
              <a:pathLst>
                <a:path w="1867" h="2841" extrusionOk="0">
                  <a:moveTo>
                    <a:pt x="1178" y="0"/>
                  </a:moveTo>
                  <a:cubicBezTo>
                    <a:pt x="1060" y="0"/>
                    <a:pt x="938" y="56"/>
                    <a:pt x="832" y="118"/>
                  </a:cubicBezTo>
                  <a:cubicBezTo>
                    <a:pt x="587" y="260"/>
                    <a:pt x="367" y="442"/>
                    <a:pt x="180" y="653"/>
                  </a:cubicBezTo>
                  <a:cubicBezTo>
                    <a:pt x="111" y="732"/>
                    <a:pt x="44" y="818"/>
                    <a:pt x="18" y="918"/>
                  </a:cubicBezTo>
                  <a:cubicBezTo>
                    <a:pt x="1" y="984"/>
                    <a:pt x="2" y="1055"/>
                    <a:pt x="10" y="1125"/>
                  </a:cubicBezTo>
                  <a:cubicBezTo>
                    <a:pt x="30" y="1306"/>
                    <a:pt x="102" y="1487"/>
                    <a:pt x="234" y="1614"/>
                  </a:cubicBezTo>
                  <a:cubicBezTo>
                    <a:pt x="350" y="1724"/>
                    <a:pt x="506" y="1791"/>
                    <a:pt x="599" y="1922"/>
                  </a:cubicBezTo>
                  <a:cubicBezTo>
                    <a:pt x="676" y="2032"/>
                    <a:pt x="691" y="2180"/>
                    <a:pt x="648" y="2307"/>
                  </a:cubicBezTo>
                  <a:cubicBezTo>
                    <a:pt x="630" y="2360"/>
                    <a:pt x="574" y="2415"/>
                    <a:pt x="590" y="2471"/>
                  </a:cubicBezTo>
                  <a:cubicBezTo>
                    <a:pt x="607" y="2530"/>
                    <a:pt x="675" y="2577"/>
                    <a:pt x="694" y="2643"/>
                  </a:cubicBezTo>
                  <a:cubicBezTo>
                    <a:pt x="716" y="2719"/>
                    <a:pt x="727" y="2821"/>
                    <a:pt x="804" y="2838"/>
                  </a:cubicBezTo>
                  <a:cubicBezTo>
                    <a:pt x="810" y="2840"/>
                    <a:pt x="817" y="2840"/>
                    <a:pt x="823" y="2840"/>
                  </a:cubicBezTo>
                  <a:cubicBezTo>
                    <a:pt x="863" y="2840"/>
                    <a:pt x="902" y="2813"/>
                    <a:pt x="927" y="2780"/>
                  </a:cubicBezTo>
                  <a:cubicBezTo>
                    <a:pt x="954" y="2741"/>
                    <a:pt x="972" y="2694"/>
                    <a:pt x="998" y="2654"/>
                  </a:cubicBezTo>
                  <a:cubicBezTo>
                    <a:pt x="1096" y="2502"/>
                    <a:pt x="1303" y="2475"/>
                    <a:pt x="1473" y="2412"/>
                  </a:cubicBezTo>
                  <a:cubicBezTo>
                    <a:pt x="1555" y="2381"/>
                    <a:pt x="1634" y="2340"/>
                    <a:pt x="1694" y="2279"/>
                  </a:cubicBezTo>
                  <a:cubicBezTo>
                    <a:pt x="1826" y="2151"/>
                    <a:pt x="1867" y="1948"/>
                    <a:pt x="1830" y="1769"/>
                  </a:cubicBezTo>
                  <a:cubicBezTo>
                    <a:pt x="1794" y="1589"/>
                    <a:pt x="1688" y="1429"/>
                    <a:pt x="1564" y="1293"/>
                  </a:cubicBezTo>
                  <a:cubicBezTo>
                    <a:pt x="1443" y="1161"/>
                    <a:pt x="1298" y="1041"/>
                    <a:pt x="1232" y="874"/>
                  </a:cubicBezTo>
                  <a:cubicBezTo>
                    <a:pt x="1177" y="733"/>
                    <a:pt x="1188" y="571"/>
                    <a:pt x="1241" y="428"/>
                  </a:cubicBezTo>
                  <a:cubicBezTo>
                    <a:pt x="1282" y="318"/>
                    <a:pt x="1351" y="212"/>
                    <a:pt x="1346" y="93"/>
                  </a:cubicBezTo>
                  <a:cubicBezTo>
                    <a:pt x="1344" y="78"/>
                    <a:pt x="1342" y="59"/>
                    <a:pt x="1333" y="47"/>
                  </a:cubicBezTo>
                  <a:cubicBezTo>
                    <a:pt x="1322" y="32"/>
                    <a:pt x="1305" y="23"/>
                    <a:pt x="1286" y="17"/>
                  </a:cubicBezTo>
                  <a:cubicBezTo>
                    <a:pt x="1251" y="6"/>
                    <a:pt x="1215"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5"/>
            <p:cNvSpPr/>
            <p:nvPr/>
          </p:nvSpPr>
          <p:spPr>
            <a:xfrm>
              <a:off x="1475225" y="986975"/>
              <a:ext cx="36875" cy="30475"/>
            </a:xfrm>
            <a:custGeom>
              <a:avLst/>
              <a:gdLst/>
              <a:ahLst/>
              <a:cxnLst/>
              <a:rect l="l" t="t" r="r" b="b"/>
              <a:pathLst>
                <a:path w="1475" h="1219" extrusionOk="0">
                  <a:moveTo>
                    <a:pt x="1287" y="1"/>
                  </a:moveTo>
                  <a:cubicBezTo>
                    <a:pt x="1267" y="1"/>
                    <a:pt x="1246" y="10"/>
                    <a:pt x="1229" y="22"/>
                  </a:cubicBezTo>
                  <a:cubicBezTo>
                    <a:pt x="1204" y="39"/>
                    <a:pt x="1187" y="64"/>
                    <a:pt x="1166" y="86"/>
                  </a:cubicBezTo>
                  <a:cubicBezTo>
                    <a:pt x="1070" y="192"/>
                    <a:pt x="929" y="256"/>
                    <a:pt x="785" y="259"/>
                  </a:cubicBezTo>
                  <a:cubicBezTo>
                    <a:pt x="781" y="259"/>
                    <a:pt x="778" y="259"/>
                    <a:pt x="774" y="259"/>
                  </a:cubicBezTo>
                  <a:cubicBezTo>
                    <a:pt x="711" y="259"/>
                    <a:pt x="646" y="250"/>
                    <a:pt x="584" y="250"/>
                  </a:cubicBezTo>
                  <a:cubicBezTo>
                    <a:pt x="535" y="250"/>
                    <a:pt x="487" y="256"/>
                    <a:pt x="443" y="277"/>
                  </a:cubicBezTo>
                  <a:cubicBezTo>
                    <a:pt x="346" y="323"/>
                    <a:pt x="315" y="428"/>
                    <a:pt x="236" y="489"/>
                  </a:cubicBezTo>
                  <a:cubicBezTo>
                    <a:pt x="169" y="539"/>
                    <a:pt x="60" y="546"/>
                    <a:pt x="19" y="626"/>
                  </a:cubicBezTo>
                  <a:cubicBezTo>
                    <a:pt x="1" y="660"/>
                    <a:pt x="3" y="701"/>
                    <a:pt x="12" y="737"/>
                  </a:cubicBezTo>
                  <a:cubicBezTo>
                    <a:pt x="22" y="774"/>
                    <a:pt x="40" y="808"/>
                    <a:pt x="52" y="844"/>
                  </a:cubicBezTo>
                  <a:cubicBezTo>
                    <a:pt x="91" y="945"/>
                    <a:pt x="52" y="1166"/>
                    <a:pt x="176" y="1212"/>
                  </a:cubicBezTo>
                  <a:cubicBezTo>
                    <a:pt x="190" y="1217"/>
                    <a:pt x="204" y="1219"/>
                    <a:pt x="218" y="1219"/>
                  </a:cubicBezTo>
                  <a:cubicBezTo>
                    <a:pt x="248" y="1219"/>
                    <a:pt x="278" y="1209"/>
                    <a:pt x="305" y="1195"/>
                  </a:cubicBezTo>
                  <a:cubicBezTo>
                    <a:pt x="344" y="1175"/>
                    <a:pt x="380" y="1148"/>
                    <a:pt x="421" y="1132"/>
                  </a:cubicBezTo>
                  <a:cubicBezTo>
                    <a:pt x="466" y="1114"/>
                    <a:pt x="514" y="1108"/>
                    <a:pt x="563" y="1108"/>
                  </a:cubicBezTo>
                  <a:cubicBezTo>
                    <a:pt x="567" y="1108"/>
                    <a:pt x="571" y="1108"/>
                    <a:pt x="575" y="1108"/>
                  </a:cubicBezTo>
                  <a:cubicBezTo>
                    <a:pt x="745" y="1112"/>
                    <a:pt x="909" y="1173"/>
                    <a:pt x="1079" y="1178"/>
                  </a:cubicBezTo>
                  <a:cubicBezTo>
                    <a:pt x="1083" y="1178"/>
                    <a:pt x="1088" y="1178"/>
                    <a:pt x="1092" y="1178"/>
                  </a:cubicBezTo>
                  <a:cubicBezTo>
                    <a:pt x="1129" y="1178"/>
                    <a:pt x="1167" y="1174"/>
                    <a:pt x="1199" y="1157"/>
                  </a:cubicBezTo>
                  <a:cubicBezTo>
                    <a:pt x="1244" y="1133"/>
                    <a:pt x="1273" y="1086"/>
                    <a:pt x="1296" y="1041"/>
                  </a:cubicBezTo>
                  <a:cubicBezTo>
                    <a:pt x="1446" y="751"/>
                    <a:pt x="1474" y="402"/>
                    <a:pt x="1374" y="91"/>
                  </a:cubicBezTo>
                  <a:cubicBezTo>
                    <a:pt x="1362" y="56"/>
                    <a:pt x="1347" y="19"/>
                    <a:pt x="1314" y="6"/>
                  </a:cubicBezTo>
                  <a:cubicBezTo>
                    <a:pt x="1305" y="3"/>
                    <a:pt x="1296"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5"/>
            <p:cNvSpPr/>
            <p:nvPr/>
          </p:nvSpPr>
          <p:spPr>
            <a:xfrm>
              <a:off x="1479375" y="1017525"/>
              <a:ext cx="31075" cy="22150"/>
            </a:xfrm>
            <a:custGeom>
              <a:avLst/>
              <a:gdLst/>
              <a:ahLst/>
              <a:cxnLst/>
              <a:rect l="l" t="t" r="r" b="b"/>
              <a:pathLst>
                <a:path w="1243" h="886" extrusionOk="0">
                  <a:moveTo>
                    <a:pt x="361" y="0"/>
                  </a:moveTo>
                  <a:cubicBezTo>
                    <a:pt x="338" y="0"/>
                    <a:pt x="314" y="3"/>
                    <a:pt x="291" y="10"/>
                  </a:cubicBezTo>
                  <a:cubicBezTo>
                    <a:pt x="216" y="34"/>
                    <a:pt x="143" y="85"/>
                    <a:pt x="73" y="119"/>
                  </a:cubicBezTo>
                  <a:cubicBezTo>
                    <a:pt x="0" y="157"/>
                    <a:pt x="31" y="222"/>
                    <a:pt x="16" y="293"/>
                  </a:cubicBezTo>
                  <a:cubicBezTo>
                    <a:pt x="9" y="320"/>
                    <a:pt x="0" y="349"/>
                    <a:pt x="4" y="376"/>
                  </a:cubicBezTo>
                  <a:cubicBezTo>
                    <a:pt x="9" y="425"/>
                    <a:pt x="50" y="461"/>
                    <a:pt x="92" y="481"/>
                  </a:cubicBezTo>
                  <a:cubicBezTo>
                    <a:pt x="134" y="503"/>
                    <a:pt x="182" y="513"/>
                    <a:pt x="223" y="535"/>
                  </a:cubicBezTo>
                  <a:cubicBezTo>
                    <a:pt x="288" y="569"/>
                    <a:pt x="352" y="621"/>
                    <a:pt x="410" y="666"/>
                  </a:cubicBezTo>
                  <a:cubicBezTo>
                    <a:pt x="485" y="723"/>
                    <a:pt x="563" y="776"/>
                    <a:pt x="648" y="816"/>
                  </a:cubicBezTo>
                  <a:cubicBezTo>
                    <a:pt x="736" y="858"/>
                    <a:pt x="834" y="886"/>
                    <a:pt x="931" y="886"/>
                  </a:cubicBezTo>
                  <a:cubicBezTo>
                    <a:pt x="962" y="886"/>
                    <a:pt x="994" y="883"/>
                    <a:pt x="1025" y="877"/>
                  </a:cubicBezTo>
                  <a:cubicBezTo>
                    <a:pt x="1069" y="868"/>
                    <a:pt x="1115" y="849"/>
                    <a:pt x="1150" y="816"/>
                  </a:cubicBezTo>
                  <a:cubicBezTo>
                    <a:pt x="1191" y="776"/>
                    <a:pt x="1185" y="733"/>
                    <a:pt x="1192" y="679"/>
                  </a:cubicBezTo>
                  <a:cubicBezTo>
                    <a:pt x="1211" y="546"/>
                    <a:pt x="1224" y="412"/>
                    <a:pt x="1236" y="279"/>
                  </a:cubicBezTo>
                  <a:cubicBezTo>
                    <a:pt x="1240" y="240"/>
                    <a:pt x="1243" y="198"/>
                    <a:pt x="1227" y="160"/>
                  </a:cubicBezTo>
                  <a:cubicBezTo>
                    <a:pt x="1199" y="89"/>
                    <a:pt x="1115" y="58"/>
                    <a:pt x="1035" y="58"/>
                  </a:cubicBezTo>
                  <a:cubicBezTo>
                    <a:pt x="1025" y="58"/>
                    <a:pt x="1016" y="59"/>
                    <a:pt x="1006" y="60"/>
                  </a:cubicBezTo>
                  <a:cubicBezTo>
                    <a:pt x="924" y="67"/>
                    <a:pt x="843" y="96"/>
                    <a:pt x="761" y="96"/>
                  </a:cubicBezTo>
                  <a:cubicBezTo>
                    <a:pt x="757" y="96"/>
                    <a:pt x="753" y="96"/>
                    <a:pt x="749" y="96"/>
                  </a:cubicBezTo>
                  <a:cubicBezTo>
                    <a:pt x="616" y="90"/>
                    <a:pt x="488" y="0"/>
                    <a:pt x="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5"/>
            <p:cNvSpPr/>
            <p:nvPr/>
          </p:nvSpPr>
          <p:spPr>
            <a:xfrm>
              <a:off x="1300800" y="974100"/>
              <a:ext cx="54800" cy="102375"/>
            </a:xfrm>
            <a:custGeom>
              <a:avLst/>
              <a:gdLst/>
              <a:ahLst/>
              <a:cxnLst/>
              <a:rect l="l" t="t" r="r" b="b"/>
              <a:pathLst>
                <a:path w="2192" h="4095" extrusionOk="0">
                  <a:moveTo>
                    <a:pt x="1246" y="0"/>
                  </a:moveTo>
                  <a:cubicBezTo>
                    <a:pt x="1173" y="0"/>
                    <a:pt x="1146" y="110"/>
                    <a:pt x="1103" y="173"/>
                  </a:cubicBezTo>
                  <a:cubicBezTo>
                    <a:pt x="985" y="350"/>
                    <a:pt x="806" y="485"/>
                    <a:pt x="604" y="546"/>
                  </a:cubicBezTo>
                  <a:cubicBezTo>
                    <a:pt x="543" y="565"/>
                    <a:pt x="482" y="576"/>
                    <a:pt x="425" y="605"/>
                  </a:cubicBezTo>
                  <a:cubicBezTo>
                    <a:pt x="369" y="632"/>
                    <a:pt x="318" y="681"/>
                    <a:pt x="306" y="740"/>
                  </a:cubicBezTo>
                  <a:cubicBezTo>
                    <a:pt x="288" y="822"/>
                    <a:pt x="344" y="903"/>
                    <a:pt x="411" y="954"/>
                  </a:cubicBezTo>
                  <a:cubicBezTo>
                    <a:pt x="477" y="1005"/>
                    <a:pt x="556" y="1039"/>
                    <a:pt x="616" y="1098"/>
                  </a:cubicBezTo>
                  <a:cubicBezTo>
                    <a:pt x="739" y="1216"/>
                    <a:pt x="761" y="1401"/>
                    <a:pt x="765" y="1571"/>
                  </a:cubicBezTo>
                  <a:cubicBezTo>
                    <a:pt x="768" y="1694"/>
                    <a:pt x="765" y="1818"/>
                    <a:pt x="733" y="1938"/>
                  </a:cubicBezTo>
                  <a:cubicBezTo>
                    <a:pt x="683" y="2123"/>
                    <a:pt x="569" y="2277"/>
                    <a:pt x="470" y="2436"/>
                  </a:cubicBezTo>
                  <a:cubicBezTo>
                    <a:pt x="426" y="2507"/>
                    <a:pt x="410" y="2585"/>
                    <a:pt x="364" y="2656"/>
                  </a:cubicBezTo>
                  <a:cubicBezTo>
                    <a:pt x="319" y="2723"/>
                    <a:pt x="265" y="2781"/>
                    <a:pt x="219" y="2847"/>
                  </a:cubicBezTo>
                  <a:cubicBezTo>
                    <a:pt x="45" y="3092"/>
                    <a:pt x="1" y="3423"/>
                    <a:pt x="102" y="3704"/>
                  </a:cubicBezTo>
                  <a:cubicBezTo>
                    <a:pt x="129" y="3777"/>
                    <a:pt x="167" y="3849"/>
                    <a:pt x="229" y="3898"/>
                  </a:cubicBezTo>
                  <a:cubicBezTo>
                    <a:pt x="290" y="3945"/>
                    <a:pt x="368" y="3964"/>
                    <a:pt x="446" y="3964"/>
                  </a:cubicBezTo>
                  <a:cubicBezTo>
                    <a:pt x="467" y="3964"/>
                    <a:pt x="488" y="3962"/>
                    <a:pt x="508" y="3960"/>
                  </a:cubicBezTo>
                  <a:cubicBezTo>
                    <a:pt x="606" y="3948"/>
                    <a:pt x="699" y="3914"/>
                    <a:pt x="794" y="3886"/>
                  </a:cubicBezTo>
                  <a:cubicBezTo>
                    <a:pt x="931" y="3848"/>
                    <a:pt x="1075" y="3826"/>
                    <a:pt x="1217" y="3826"/>
                  </a:cubicBezTo>
                  <a:cubicBezTo>
                    <a:pt x="1445" y="3826"/>
                    <a:pt x="1669" y="3881"/>
                    <a:pt x="1856" y="4008"/>
                  </a:cubicBezTo>
                  <a:cubicBezTo>
                    <a:pt x="1901" y="4039"/>
                    <a:pt x="1945" y="4075"/>
                    <a:pt x="1999" y="4090"/>
                  </a:cubicBezTo>
                  <a:cubicBezTo>
                    <a:pt x="2011" y="4093"/>
                    <a:pt x="2024" y="4095"/>
                    <a:pt x="2038" y="4095"/>
                  </a:cubicBezTo>
                  <a:cubicBezTo>
                    <a:pt x="2080" y="4095"/>
                    <a:pt x="2124" y="4077"/>
                    <a:pt x="2142" y="4039"/>
                  </a:cubicBezTo>
                  <a:cubicBezTo>
                    <a:pt x="2153" y="4018"/>
                    <a:pt x="2156" y="3993"/>
                    <a:pt x="2156" y="3970"/>
                  </a:cubicBezTo>
                  <a:cubicBezTo>
                    <a:pt x="2163" y="3684"/>
                    <a:pt x="2050" y="3381"/>
                    <a:pt x="1812" y="3222"/>
                  </a:cubicBezTo>
                  <a:cubicBezTo>
                    <a:pt x="1720" y="3161"/>
                    <a:pt x="1613" y="3122"/>
                    <a:pt x="1532" y="3047"/>
                  </a:cubicBezTo>
                  <a:cubicBezTo>
                    <a:pt x="1392" y="2919"/>
                    <a:pt x="1381" y="2726"/>
                    <a:pt x="1418" y="2549"/>
                  </a:cubicBezTo>
                  <a:cubicBezTo>
                    <a:pt x="1474" y="2280"/>
                    <a:pt x="1632" y="2038"/>
                    <a:pt x="1825" y="1843"/>
                  </a:cubicBezTo>
                  <a:cubicBezTo>
                    <a:pt x="1915" y="1752"/>
                    <a:pt x="2015" y="1668"/>
                    <a:pt x="2082" y="1559"/>
                  </a:cubicBezTo>
                  <a:cubicBezTo>
                    <a:pt x="2167" y="1422"/>
                    <a:pt x="2192" y="1247"/>
                    <a:pt x="2148" y="1092"/>
                  </a:cubicBezTo>
                  <a:cubicBezTo>
                    <a:pt x="2104" y="936"/>
                    <a:pt x="1993" y="800"/>
                    <a:pt x="1850" y="725"/>
                  </a:cubicBezTo>
                  <a:cubicBezTo>
                    <a:pt x="1710" y="653"/>
                    <a:pt x="1522" y="618"/>
                    <a:pt x="1464" y="472"/>
                  </a:cubicBezTo>
                  <a:cubicBezTo>
                    <a:pt x="1440" y="409"/>
                    <a:pt x="1448" y="339"/>
                    <a:pt x="1442" y="273"/>
                  </a:cubicBezTo>
                  <a:cubicBezTo>
                    <a:pt x="1432" y="180"/>
                    <a:pt x="1381" y="56"/>
                    <a:pt x="1293" y="13"/>
                  </a:cubicBezTo>
                  <a:cubicBezTo>
                    <a:pt x="1275" y="4"/>
                    <a:pt x="1260" y="0"/>
                    <a:pt x="1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5"/>
            <p:cNvSpPr/>
            <p:nvPr/>
          </p:nvSpPr>
          <p:spPr>
            <a:xfrm>
              <a:off x="1335575" y="947450"/>
              <a:ext cx="68550" cy="43000"/>
            </a:xfrm>
            <a:custGeom>
              <a:avLst/>
              <a:gdLst/>
              <a:ahLst/>
              <a:cxnLst/>
              <a:rect l="l" t="t" r="r" b="b"/>
              <a:pathLst>
                <a:path w="2742" h="1720" extrusionOk="0">
                  <a:moveTo>
                    <a:pt x="1953" y="0"/>
                  </a:moveTo>
                  <a:cubicBezTo>
                    <a:pt x="1716" y="0"/>
                    <a:pt x="1479" y="64"/>
                    <a:pt x="1277" y="189"/>
                  </a:cubicBezTo>
                  <a:cubicBezTo>
                    <a:pt x="1083" y="309"/>
                    <a:pt x="920" y="480"/>
                    <a:pt x="706" y="558"/>
                  </a:cubicBezTo>
                  <a:cubicBezTo>
                    <a:pt x="634" y="583"/>
                    <a:pt x="557" y="599"/>
                    <a:pt x="480" y="600"/>
                  </a:cubicBezTo>
                  <a:cubicBezTo>
                    <a:pt x="473" y="600"/>
                    <a:pt x="466" y="600"/>
                    <a:pt x="459" y="600"/>
                  </a:cubicBezTo>
                  <a:cubicBezTo>
                    <a:pt x="425" y="600"/>
                    <a:pt x="391" y="595"/>
                    <a:pt x="360" y="579"/>
                  </a:cubicBezTo>
                  <a:cubicBezTo>
                    <a:pt x="305" y="552"/>
                    <a:pt x="275" y="496"/>
                    <a:pt x="231" y="455"/>
                  </a:cubicBezTo>
                  <a:cubicBezTo>
                    <a:pt x="203" y="428"/>
                    <a:pt x="163" y="408"/>
                    <a:pt x="126" y="408"/>
                  </a:cubicBezTo>
                  <a:cubicBezTo>
                    <a:pt x="106" y="408"/>
                    <a:pt x="87" y="415"/>
                    <a:pt x="71" y="429"/>
                  </a:cubicBezTo>
                  <a:cubicBezTo>
                    <a:pt x="27" y="470"/>
                    <a:pt x="46" y="540"/>
                    <a:pt x="40" y="593"/>
                  </a:cubicBezTo>
                  <a:cubicBezTo>
                    <a:pt x="33" y="650"/>
                    <a:pt x="2" y="705"/>
                    <a:pt x="1" y="762"/>
                  </a:cubicBezTo>
                  <a:cubicBezTo>
                    <a:pt x="0" y="819"/>
                    <a:pt x="32" y="860"/>
                    <a:pt x="57" y="908"/>
                  </a:cubicBezTo>
                  <a:cubicBezTo>
                    <a:pt x="94" y="972"/>
                    <a:pt x="112" y="1044"/>
                    <a:pt x="124" y="1117"/>
                  </a:cubicBezTo>
                  <a:cubicBezTo>
                    <a:pt x="144" y="1243"/>
                    <a:pt x="156" y="1376"/>
                    <a:pt x="232" y="1477"/>
                  </a:cubicBezTo>
                  <a:cubicBezTo>
                    <a:pt x="293" y="1559"/>
                    <a:pt x="387" y="1606"/>
                    <a:pt x="479" y="1646"/>
                  </a:cubicBezTo>
                  <a:cubicBezTo>
                    <a:pt x="569" y="1684"/>
                    <a:pt x="662" y="1719"/>
                    <a:pt x="760" y="1719"/>
                  </a:cubicBezTo>
                  <a:cubicBezTo>
                    <a:pt x="764" y="1719"/>
                    <a:pt x="768" y="1719"/>
                    <a:pt x="772" y="1719"/>
                  </a:cubicBezTo>
                  <a:cubicBezTo>
                    <a:pt x="940" y="1715"/>
                    <a:pt x="1089" y="1612"/>
                    <a:pt x="1212" y="1501"/>
                  </a:cubicBezTo>
                  <a:cubicBezTo>
                    <a:pt x="1336" y="1389"/>
                    <a:pt x="1451" y="1262"/>
                    <a:pt x="1603" y="1191"/>
                  </a:cubicBezTo>
                  <a:cubicBezTo>
                    <a:pt x="1716" y="1138"/>
                    <a:pt x="1842" y="1119"/>
                    <a:pt x="1965" y="1116"/>
                  </a:cubicBezTo>
                  <a:cubicBezTo>
                    <a:pt x="1982" y="1115"/>
                    <a:pt x="2000" y="1115"/>
                    <a:pt x="2017" y="1115"/>
                  </a:cubicBezTo>
                  <a:cubicBezTo>
                    <a:pt x="2145" y="1115"/>
                    <a:pt x="2275" y="1134"/>
                    <a:pt x="2379" y="1205"/>
                  </a:cubicBezTo>
                  <a:cubicBezTo>
                    <a:pt x="2437" y="1245"/>
                    <a:pt x="2484" y="1299"/>
                    <a:pt x="2549" y="1327"/>
                  </a:cubicBezTo>
                  <a:cubicBezTo>
                    <a:pt x="2570" y="1337"/>
                    <a:pt x="2595" y="1342"/>
                    <a:pt x="2619" y="1342"/>
                  </a:cubicBezTo>
                  <a:cubicBezTo>
                    <a:pt x="2666" y="1342"/>
                    <a:pt x="2712" y="1323"/>
                    <a:pt x="2731" y="1281"/>
                  </a:cubicBezTo>
                  <a:cubicBezTo>
                    <a:pt x="2741" y="1260"/>
                    <a:pt x="2741" y="1234"/>
                    <a:pt x="2739" y="1209"/>
                  </a:cubicBezTo>
                  <a:cubicBezTo>
                    <a:pt x="2728" y="1106"/>
                    <a:pt x="2664" y="1016"/>
                    <a:pt x="2636" y="917"/>
                  </a:cubicBezTo>
                  <a:cubicBezTo>
                    <a:pt x="2599" y="789"/>
                    <a:pt x="2621" y="653"/>
                    <a:pt x="2626" y="521"/>
                  </a:cubicBezTo>
                  <a:cubicBezTo>
                    <a:pt x="2630" y="387"/>
                    <a:pt x="2611" y="240"/>
                    <a:pt x="2513" y="151"/>
                  </a:cubicBezTo>
                  <a:cubicBezTo>
                    <a:pt x="2464" y="105"/>
                    <a:pt x="2400" y="79"/>
                    <a:pt x="2335" y="58"/>
                  </a:cubicBezTo>
                  <a:cubicBezTo>
                    <a:pt x="2212" y="19"/>
                    <a:pt x="208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5"/>
            <p:cNvSpPr/>
            <p:nvPr/>
          </p:nvSpPr>
          <p:spPr>
            <a:xfrm>
              <a:off x="1327700" y="925825"/>
              <a:ext cx="53075" cy="31475"/>
            </a:xfrm>
            <a:custGeom>
              <a:avLst/>
              <a:gdLst/>
              <a:ahLst/>
              <a:cxnLst/>
              <a:rect l="l" t="t" r="r" b="b"/>
              <a:pathLst>
                <a:path w="2123" h="1259" extrusionOk="0">
                  <a:moveTo>
                    <a:pt x="1441" y="0"/>
                  </a:moveTo>
                  <a:cubicBezTo>
                    <a:pt x="1424" y="0"/>
                    <a:pt x="1406" y="1"/>
                    <a:pt x="1389" y="1"/>
                  </a:cubicBezTo>
                  <a:cubicBezTo>
                    <a:pt x="1214" y="5"/>
                    <a:pt x="1039" y="6"/>
                    <a:pt x="863" y="6"/>
                  </a:cubicBezTo>
                  <a:cubicBezTo>
                    <a:pt x="715" y="6"/>
                    <a:pt x="566" y="5"/>
                    <a:pt x="418" y="2"/>
                  </a:cubicBezTo>
                  <a:cubicBezTo>
                    <a:pt x="409" y="2"/>
                    <a:pt x="399" y="2"/>
                    <a:pt x="389" y="2"/>
                  </a:cubicBezTo>
                  <a:cubicBezTo>
                    <a:pt x="304" y="2"/>
                    <a:pt x="213" y="9"/>
                    <a:pt x="151" y="65"/>
                  </a:cubicBezTo>
                  <a:cubicBezTo>
                    <a:pt x="93" y="117"/>
                    <a:pt x="75" y="203"/>
                    <a:pt x="81" y="280"/>
                  </a:cubicBezTo>
                  <a:cubicBezTo>
                    <a:pt x="88" y="357"/>
                    <a:pt x="116" y="431"/>
                    <a:pt x="137" y="506"/>
                  </a:cubicBezTo>
                  <a:cubicBezTo>
                    <a:pt x="160" y="580"/>
                    <a:pt x="175" y="660"/>
                    <a:pt x="157" y="736"/>
                  </a:cubicBezTo>
                  <a:cubicBezTo>
                    <a:pt x="137" y="813"/>
                    <a:pt x="76" y="831"/>
                    <a:pt x="40" y="892"/>
                  </a:cubicBezTo>
                  <a:cubicBezTo>
                    <a:pt x="1" y="962"/>
                    <a:pt x="94" y="955"/>
                    <a:pt x="134" y="990"/>
                  </a:cubicBezTo>
                  <a:cubicBezTo>
                    <a:pt x="186" y="1035"/>
                    <a:pt x="182" y="1129"/>
                    <a:pt x="243" y="1159"/>
                  </a:cubicBezTo>
                  <a:cubicBezTo>
                    <a:pt x="254" y="1164"/>
                    <a:pt x="266" y="1166"/>
                    <a:pt x="278" y="1166"/>
                  </a:cubicBezTo>
                  <a:cubicBezTo>
                    <a:pt x="307" y="1166"/>
                    <a:pt x="337" y="1153"/>
                    <a:pt x="362" y="1137"/>
                  </a:cubicBezTo>
                  <a:cubicBezTo>
                    <a:pt x="397" y="1113"/>
                    <a:pt x="430" y="1083"/>
                    <a:pt x="471" y="1075"/>
                  </a:cubicBezTo>
                  <a:cubicBezTo>
                    <a:pt x="481" y="1073"/>
                    <a:pt x="491" y="1072"/>
                    <a:pt x="500" y="1072"/>
                  </a:cubicBezTo>
                  <a:cubicBezTo>
                    <a:pt x="558" y="1072"/>
                    <a:pt x="613" y="1109"/>
                    <a:pt x="658" y="1148"/>
                  </a:cubicBezTo>
                  <a:cubicBezTo>
                    <a:pt x="711" y="1193"/>
                    <a:pt x="763" y="1247"/>
                    <a:pt x="831" y="1257"/>
                  </a:cubicBezTo>
                  <a:cubicBezTo>
                    <a:pt x="840" y="1258"/>
                    <a:pt x="848" y="1259"/>
                    <a:pt x="856" y="1259"/>
                  </a:cubicBezTo>
                  <a:cubicBezTo>
                    <a:pt x="926" y="1259"/>
                    <a:pt x="991" y="1219"/>
                    <a:pt x="1046" y="1175"/>
                  </a:cubicBezTo>
                  <a:cubicBezTo>
                    <a:pt x="1111" y="1125"/>
                    <a:pt x="1169" y="1070"/>
                    <a:pt x="1225" y="1009"/>
                  </a:cubicBezTo>
                  <a:cubicBezTo>
                    <a:pt x="1333" y="892"/>
                    <a:pt x="1434" y="747"/>
                    <a:pt x="1591" y="718"/>
                  </a:cubicBezTo>
                  <a:cubicBezTo>
                    <a:pt x="1613" y="713"/>
                    <a:pt x="1635" y="712"/>
                    <a:pt x="1658" y="712"/>
                  </a:cubicBezTo>
                  <a:cubicBezTo>
                    <a:pt x="1745" y="712"/>
                    <a:pt x="1835" y="737"/>
                    <a:pt x="1922" y="737"/>
                  </a:cubicBezTo>
                  <a:cubicBezTo>
                    <a:pt x="1952" y="737"/>
                    <a:pt x="1982" y="734"/>
                    <a:pt x="2011" y="726"/>
                  </a:cubicBezTo>
                  <a:cubicBezTo>
                    <a:pt x="2067" y="708"/>
                    <a:pt x="2123" y="660"/>
                    <a:pt x="2111" y="604"/>
                  </a:cubicBezTo>
                  <a:cubicBezTo>
                    <a:pt x="2098" y="542"/>
                    <a:pt x="2025" y="522"/>
                    <a:pt x="1969" y="497"/>
                  </a:cubicBezTo>
                  <a:cubicBezTo>
                    <a:pt x="1914" y="472"/>
                    <a:pt x="1869" y="431"/>
                    <a:pt x="1838" y="382"/>
                  </a:cubicBezTo>
                  <a:cubicBezTo>
                    <a:pt x="1780" y="284"/>
                    <a:pt x="1776" y="152"/>
                    <a:pt x="1693" y="74"/>
                  </a:cubicBezTo>
                  <a:cubicBezTo>
                    <a:pt x="1628" y="11"/>
                    <a:pt x="1533" y="0"/>
                    <a:pt x="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5"/>
            <p:cNvSpPr/>
            <p:nvPr/>
          </p:nvSpPr>
          <p:spPr>
            <a:xfrm>
              <a:off x="1241900" y="986100"/>
              <a:ext cx="67550" cy="101575"/>
            </a:xfrm>
            <a:custGeom>
              <a:avLst/>
              <a:gdLst/>
              <a:ahLst/>
              <a:cxnLst/>
              <a:rect l="l" t="t" r="r" b="b"/>
              <a:pathLst>
                <a:path w="2702" h="4063" extrusionOk="0">
                  <a:moveTo>
                    <a:pt x="1747" y="1"/>
                  </a:moveTo>
                  <a:cubicBezTo>
                    <a:pt x="1612" y="1"/>
                    <a:pt x="1523" y="159"/>
                    <a:pt x="1522" y="296"/>
                  </a:cubicBezTo>
                  <a:cubicBezTo>
                    <a:pt x="1521" y="438"/>
                    <a:pt x="1576" y="577"/>
                    <a:pt x="1571" y="718"/>
                  </a:cubicBezTo>
                  <a:cubicBezTo>
                    <a:pt x="1563" y="931"/>
                    <a:pt x="1418" y="1117"/>
                    <a:pt x="1249" y="1247"/>
                  </a:cubicBezTo>
                  <a:cubicBezTo>
                    <a:pt x="1079" y="1377"/>
                    <a:pt x="881" y="1465"/>
                    <a:pt x="702" y="1581"/>
                  </a:cubicBezTo>
                  <a:cubicBezTo>
                    <a:pt x="479" y="1728"/>
                    <a:pt x="288" y="1920"/>
                    <a:pt x="144" y="2145"/>
                  </a:cubicBezTo>
                  <a:cubicBezTo>
                    <a:pt x="80" y="2243"/>
                    <a:pt x="26" y="2351"/>
                    <a:pt x="16" y="2467"/>
                  </a:cubicBezTo>
                  <a:cubicBezTo>
                    <a:pt x="0" y="2636"/>
                    <a:pt x="79" y="2798"/>
                    <a:pt x="157" y="2950"/>
                  </a:cubicBezTo>
                  <a:cubicBezTo>
                    <a:pt x="211" y="3050"/>
                    <a:pt x="263" y="3153"/>
                    <a:pt x="316" y="3255"/>
                  </a:cubicBezTo>
                  <a:cubicBezTo>
                    <a:pt x="376" y="3373"/>
                    <a:pt x="442" y="3495"/>
                    <a:pt x="550" y="3572"/>
                  </a:cubicBezTo>
                  <a:cubicBezTo>
                    <a:pt x="799" y="3747"/>
                    <a:pt x="1162" y="3605"/>
                    <a:pt x="1440" y="3732"/>
                  </a:cubicBezTo>
                  <a:cubicBezTo>
                    <a:pt x="1571" y="3790"/>
                    <a:pt x="1670" y="3903"/>
                    <a:pt x="1789" y="3983"/>
                  </a:cubicBezTo>
                  <a:cubicBezTo>
                    <a:pt x="1860" y="4029"/>
                    <a:pt x="1949" y="4063"/>
                    <a:pt x="2032" y="4063"/>
                  </a:cubicBezTo>
                  <a:cubicBezTo>
                    <a:pt x="2090" y="4063"/>
                    <a:pt x="2145" y="4047"/>
                    <a:pt x="2190" y="4009"/>
                  </a:cubicBezTo>
                  <a:cubicBezTo>
                    <a:pt x="2304" y="3914"/>
                    <a:pt x="2292" y="3732"/>
                    <a:pt x="2226" y="3599"/>
                  </a:cubicBezTo>
                  <a:cubicBezTo>
                    <a:pt x="2161" y="3467"/>
                    <a:pt x="2057" y="3354"/>
                    <a:pt x="2006" y="3215"/>
                  </a:cubicBezTo>
                  <a:cubicBezTo>
                    <a:pt x="1932" y="3008"/>
                    <a:pt x="1992" y="2775"/>
                    <a:pt x="2097" y="2581"/>
                  </a:cubicBezTo>
                  <a:cubicBezTo>
                    <a:pt x="2201" y="2387"/>
                    <a:pt x="2344" y="2217"/>
                    <a:pt x="2454" y="2027"/>
                  </a:cubicBezTo>
                  <a:cubicBezTo>
                    <a:pt x="2535" y="1888"/>
                    <a:pt x="2595" y="1738"/>
                    <a:pt x="2634" y="1583"/>
                  </a:cubicBezTo>
                  <a:cubicBezTo>
                    <a:pt x="2658" y="1494"/>
                    <a:pt x="2674" y="1404"/>
                    <a:pt x="2684" y="1314"/>
                  </a:cubicBezTo>
                  <a:cubicBezTo>
                    <a:pt x="2689" y="1269"/>
                    <a:pt x="2691" y="1223"/>
                    <a:pt x="2693" y="1178"/>
                  </a:cubicBezTo>
                  <a:cubicBezTo>
                    <a:pt x="2694" y="1138"/>
                    <a:pt x="2701" y="1101"/>
                    <a:pt x="2701" y="1061"/>
                  </a:cubicBezTo>
                  <a:cubicBezTo>
                    <a:pt x="2701" y="871"/>
                    <a:pt x="2671" y="680"/>
                    <a:pt x="2612" y="499"/>
                  </a:cubicBezTo>
                  <a:cubicBezTo>
                    <a:pt x="2589" y="432"/>
                    <a:pt x="2561" y="363"/>
                    <a:pt x="2507" y="319"/>
                  </a:cubicBezTo>
                  <a:cubicBezTo>
                    <a:pt x="2439" y="263"/>
                    <a:pt x="2345" y="255"/>
                    <a:pt x="2258" y="239"/>
                  </a:cubicBezTo>
                  <a:cubicBezTo>
                    <a:pt x="2157" y="221"/>
                    <a:pt x="2064" y="186"/>
                    <a:pt x="1980" y="130"/>
                  </a:cubicBezTo>
                  <a:cubicBezTo>
                    <a:pt x="1907" y="80"/>
                    <a:pt x="1855" y="6"/>
                    <a:pt x="1759" y="1"/>
                  </a:cubicBezTo>
                  <a:cubicBezTo>
                    <a:pt x="1755" y="1"/>
                    <a:pt x="1751" y="1"/>
                    <a:pt x="17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5"/>
            <p:cNvSpPr/>
            <p:nvPr/>
          </p:nvSpPr>
          <p:spPr>
            <a:xfrm>
              <a:off x="1242075" y="951375"/>
              <a:ext cx="56250" cy="66050"/>
            </a:xfrm>
            <a:custGeom>
              <a:avLst/>
              <a:gdLst/>
              <a:ahLst/>
              <a:cxnLst/>
              <a:rect l="l" t="t" r="r" b="b"/>
              <a:pathLst>
                <a:path w="2250" h="2642" extrusionOk="0">
                  <a:moveTo>
                    <a:pt x="757" y="1"/>
                  </a:moveTo>
                  <a:cubicBezTo>
                    <a:pt x="560" y="1"/>
                    <a:pt x="365" y="120"/>
                    <a:pt x="280" y="300"/>
                  </a:cubicBezTo>
                  <a:cubicBezTo>
                    <a:pt x="231" y="406"/>
                    <a:pt x="218" y="526"/>
                    <a:pt x="218" y="644"/>
                  </a:cubicBezTo>
                  <a:cubicBezTo>
                    <a:pt x="220" y="997"/>
                    <a:pt x="321" y="1358"/>
                    <a:pt x="221" y="1698"/>
                  </a:cubicBezTo>
                  <a:cubicBezTo>
                    <a:pt x="185" y="1821"/>
                    <a:pt x="124" y="1934"/>
                    <a:pt x="78" y="2053"/>
                  </a:cubicBezTo>
                  <a:cubicBezTo>
                    <a:pt x="31" y="2172"/>
                    <a:pt x="0" y="2304"/>
                    <a:pt x="28" y="2428"/>
                  </a:cubicBezTo>
                  <a:cubicBezTo>
                    <a:pt x="37" y="2466"/>
                    <a:pt x="52" y="2504"/>
                    <a:pt x="76" y="2535"/>
                  </a:cubicBezTo>
                  <a:cubicBezTo>
                    <a:pt x="107" y="2573"/>
                    <a:pt x="150" y="2600"/>
                    <a:pt x="197" y="2617"/>
                  </a:cubicBezTo>
                  <a:cubicBezTo>
                    <a:pt x="244" y="2634"/>
                    <a:pt x="293" y="2642"/>
                    <a:pt x="343" y="2642"/>
                  </a:cubicBezTo>
                  <a:cubicBezTo>
                    <a:pt x="461" y="2642"/>
                    <a:pt x="581" y="2599"/>
                    <a:pt x="686" y="2541"/>
                  </a:cubicBezTo>
                  <a:cubicBezTo>
                    <a:pt x="952" y="2394"/>
                    <a:pt x="1171" y="2132"/>
                    <a:pt x="1197" y="1829"/>
                  </a:cubicBezTo>
                  <a:cubicBezTo>
                    <a:pt x="1206" y="1728"/>
                    <a:pt x="1193" y="1626"/>
                    <a:pt x="1194" y="1524"/>
                  </a:cubicBezTo>
                  <a:cubicBezTo>
                    <a:pt x="1195" y="1421"/>
                    <a:pt x="1214" y="1314"/>
                    <a:pt x="1276" y="1233"/>
                  </a:cubicBezTo>
                  <a:cubicBezTo>
                    <a:pt x="1355" y="1131"/>
                    <a:pt x="1470" y="1094"/>
                    <a:pt x="1588" y="1094"/>
                  </a:cubicBezTo>
                  <a:cubicBezTo>
                    <a:pt x="1668" y="1094"/>
                    <a:pt x="1749" y="1110"/>
                    <a:pt x="1823" y="1135"/>
                  </a:cubicBezTo>
                  <a:cubicBezTo>
                    <a:pt x="1857" y="1148"/>
                    <a:pt x="1893" y="1162"/>
                    <a:pt x="1929" y="1162"/>
                  </a:cubicBezTo>
                  <a:cubicBezTo>
                    <a:pt x="1943" y="1162"/>
                    <a:pt x="1958" y="1160"/>
                    <a:pt x="1972" y="1154"/>
                  </a:cubicBezTo>
                  <a:cubicBezTo>
                    <a:pt x="1999" y="1142"/>
                    <a:pt x="2020" y="1116"/>
                    <a:pt x="2033" y="1088"/>
                  </a:cubicBezTo>
                  <a:cubicBezTo>
                    <a:pt x="2061" y="1024"/>
                    <a:pt x="2055" y="953"/>
                    <a:pt x="2061" y="883"/>
                  </a:cubicBezTo>
                  <a:cubicBezTo>
                    <a:pt x="2075" y="736"/>
                    <a:pt x="2249" y="511"/>
                    <a:pt x="2082" y="394"/>
                  </a:cubicBezTo>
                  <a:cubicBezTo>
                    <a:pt x="2056" y="377"/>
                    <a:pt x="2028" y="370"/>
                    <a:pt x="2000" y="370"/>
                  </a:cubicBezTo>
                  <a:cubicBezTo>
                    <a:pt x="1914" y="370"/>
                    <a:pt x="1821" y="436"/>
                    <a:pt x="1753" y="473"/>
                  </a:cubicBezTo>
                  <a:cubicBezTo>
                    <a:pt x="1721" y="490"/>
                    <a:pt x="1687" y="499"/>
                    <a:pt x="1653" y="499"/>
                  </a:cubicBezTo>
                  <a:cubicBezTo>
                    <a:pt x="1626" y="499"/>
                    <a:pt x="1598" y="493"/>
                    <a:pt x="1572" y="483"/>
                  </a:cubicBezTo>
                  <a:cubicBezTo>
                    <a:pt x="1512" y="461"/>
                    <a:pt x="1463" y="421"/>
                    <a:pt x="1415" y="380"/>
                  </a:cubicBezTo>
                  <a:cubicBezTo>
                    <a:pt x="1238" y="228"/>
                    <a:pt x="1064" y="45"/>
                    <a:pt x="834" y="7"/>
                  </a:cubicBezTo>
                  <a:cubicBezTo>
                    <a:pt x="809" y="3"/>
                    <a:pt x="783" y="1"/>
                    <a:pt x="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5"/>
            <p:cNvSpPr/>
            <p:nvPr/>
          </p:nvSpPr>
          <p:spPr>
            <a:xfrm>
              <a:off x="1253575" y="924775"/>
              <a:ext cx="67675" cy="35200"/>
            </a:xfrm>
            <a:custGeom>
              <a:avLst/>
              <a:gdLst/>
              <a:ahLst/>
              <a:cxnLst/>
              <a:rect l="l" t="t" r="r" b="b"/>
              <a:pathLst>
                <a:path w="2707" h="1408" extrusionOk="0">
                  <a:moveTo>
                    <a:pt x="334" y="1"/>
                  </a:moveTo>
                  <a:cubicBezTo>
                    <a:pt x="299" y="1"/>
                    <a:pt x="264" y="3"/>
                    <a:pt x="233" y="17"/>
                  </a:cubicBezTo>
                  <a:cubicBezTo>
                    <a:pt x="193" y="34"/>
                    <a:pt x="160" y="72"/>
                    <a:pt x="161" y="114"/>
                  </a:cubicBezTo>
                  <a:cubicBezTo>
                    <a:pt x="163" y="193"/>
                    <a:pt x="272" y="242"/>
                    <a:pt x="264" y="320"/>
                  </a:cubicBezTo>
                  <a:cubicBezTo>
                    <a:pt x="258" y="386"/>
                    <a:pt x="177" y="410"/>
                    <a:pt x="121" y="446"/>
                  </a:cubicBezTo>
                  <a:cubicBezTo>
                    <a:pt x="42" y="498"/>
                    <a:pt x="1" y="602"/>
                    <a:pt x="23" y="694"/>
                  </a:cubicBezTo>
                  <a:cubicBezTo>
                    <a:pt x="44" y="772"/>
                    <a:pt x="105" y="837"/>
                    <a:pt x="176" y="878"/>
                  </a:cubicBezTo>
                  <a:cubicBezTo>
                    <a:pt x="245" y="919"/>
                    <a:pt x="326" y="939"/>
                    <a:pt x="404" y="960"/>
                  </a:cubicBezTo>
                  <a:cubicBezTo>
                    <a:pt x="562" y="1001"/>
                    <a:pt x="720" y="1043"/>
                    <a:pt x="877" y="1084"/>
                  </a:cubicBezTo>
                  <a:cubicBezTo>
                    <a:pt x="936" y="1100"/>
                    <a:pt x="999" y="1119"/>
                    <a:pt x="1031" y="1170"/>
                  </a:cubicBezTo>
                  <a:cubicBezTo>
                    <a:pt x="1065" y="1224"/>
                    <a:pt x="1051" y="1300"/>
                    <a:pt x="1092" y="1351"/>
                  </a:cubicBezTo>
                  <a:cubicBezTo>
                    <a:pt x="1124" y="1389"/>
                    <a:pt x="1180" y="1398"/>
                    <a:pt x="1230" y="1403"/>
                  </a:cubicBezTo>
                  <a:cubicBezTo>
                    <a:pt x="1256" y="1406"/>
                    <a:pt x="1282" y="1408"/>
                    <a:pt x="1309" y="1408"/>
                  </a:cubicBezTo>
                  <a:cubicBezTo>
                    <a:pt x="1373" y="1408"/>
                    <a:pt x="1437" y="1396"/>
                    <a:pt x="1487" y="1358"/>
                  </a:cubicBezTo>
                  <a:cubicBezTo>
                    <a:pt x="1528" y="1326"/>
                    <a:pt x="1559" y="1278"/>
                    <a:pt x="1610" y="1264"/>
                  </a:cubicBezTo>
                  <a:cubicBezTo>
                    <a:pt x="1620" y="1262"/>
                    <a:pt x="1629" y="1261"/>
                    <a:pt x="1638" y="1261"/>
                  </a:cubicBezTo>
                  <a:cubicBezTo>
                    <a:pt x="1723" y="1261"/>
                    <a:pt x="1788" y="1354"/>
                    <a:pt x="1875" y="1354"/>
                  </a:cubicBezTo>
                  <a:cubicBezTo>
                    <a:pt x="1885" y="1354"/>
                    <a:pt x="1894" y="1353"/>
                    <a:pt x="1904" y="1351"/>
                  </a:cubicBezTo>
                  <a:cubicBezTo>
                    <a:pt x="1933" y="1344"/>
                    <a:pt x="1957" y="1327"/>
                    <a:pt x="1980" y="1310"/>
                  </a:cubicBezTo>
                  <a:cubicBezTo>
                    <a:pt x="2013" y="1288"/>
                    <a:pt x="2046" y="1264"/>
                    <a:pt x="2078" y="1240"/>
                  </a:cubicBezTo>
                  <a:cubicBezTo>
                    <a:pt x="2097" y="1224"/>
                    <a:pt x="2115" y="1209"/>
                    <a:pt x="2135" y="1196"/>
                  </a:cubicBezTo>
                  <a:cubicBezTo>
                    <a:pt x="2273" y="1106"/>
                    <a:pt x="2440" y="1098"/>
                    <a:pt x="2592" y="1047"/>
                  </a:cubicBezTo>
                  <a:cubicBezTo>
                    <a:pt x="2615" y="1040"/>
                    <a:pt x="2640" y="1031"/>
                    <a:pt x="2658" y="1012"/>
                  </a:cubicBezTo>
                  <a:cubicBezTo>
                    <a:pt x="2694" y="976"/>
                    <a:pt x="2692" y="920"/>
                    <a:pt x="2688" y="871"/>
                  </a:cubicBezTo>
                  <a:cubicBezTo>
                    <a:pt x="2684" y="830"/>
                    <a:pt x="2679" y="780"/>
                    <a:pt x="2647" y="750"/>
                  </a:cubicBezTo>
                  <a:cubicBezTo>
                    <a:pt x="2617" y="723"/>
                    <a:pt x="2598" y="699"/>
                    <a:pt x="2591" y="656"/>
                  </a:cubicBezTo>
                  <a:cubicBezTo>
                    <a:pt x="2573" y="573"/>
                    <a:pt x="2603" y="483"/>
                    <a:pt x="2634" y="406"/>
                  </a:cubicBezTo>
                  <a:cubicBezTo>
                    <a:pt x="2670" y="317"/>
                    <a:pt x="2707" y="209"/>
                    <a:pt x="2650" y="132"/>
                  </a:cubicBezTo>
                  <a:cubicBezTo>
                    <a:pt x="2599" y="62"/>
                    <a:pt x="2500" y="56"/>
                    <a:pt x="2414" y="56"/>
                  </a:cubicBezTo>
                  <a:cubicBezTo>
                    <a:pt x="2058" y="57"/>
                    <a:pt x="1703" y="57"/>
                    <a:pt x="1347" y="58"/>
                  </a:cubicBezTo>
                  <a:cubicBezTo>
                    <a:pt x="1309" y="58"/>
                    <a:pt x="1270" y="58"/>
                    <a:pt x="1232" y="58"/>
                  </a:cubicBezTo>
                  <a:cubicBezTo>
                    <a:pt x="1107" y="58"/>
                    <a:pt x="983" y="57"/>
                    <a:pt x="859" y="46"/>
                  </a:cubicBezTo>
                  <a:cubicBezTo>
                    <a:pt x="692" y="34"/>
                    <a:pt x="527" y="9"/>
                    <a:pt x="361" y="1"/>
                  </a:cubicBezTo>
                  <a:cubicBezTo>
                    <a:pt x="352" y="1"/>
                    <a:pt x="343"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5"/>
            <p:cNvSpPr/>
            <p:nvPr/>
          </p:nvSpPr>
          <p:spPr>
            <a:xfrm>
              <a:off x="1486000" y="1091675"/>
              <a:ext cx="23075" cy="74300"/>
            </a:xfrm>
            <a:custGeom>
              <a:avLst/>
              <a:gdLst/>
              <a:ahLst/>
              <a:cxnLst/>
              <a:rect l="l" t="t" r="r" b="b"/>
              <a:pathLst>
                <a:path w="923" h="2972" extrusionOk="0">
                  <a:moveTo>
                    <a:pt x="784" y="1"/>
                  </a:moveTo>
                  <a:cubicBezTo>
                    <a:pt x="765" y="1"/>
                    <a:pt x="749" y="15"/>
                    <a:pt x="734" y="29"/>
                  </a:cubicBezTo>
                  <a:cubicBezTo>
                    <a:pt x="532" y="217"/>
                    <a:pt x="709" y="502"/>
                    <a:pt x="576" y="710"/>
                  </a:cubicBezTo>
                  <a:cubicBezTo>
                    <a:pt x="499" y="829"/>
                    <a:pt x="330" y="854"/>
                    <a:pt x="232" y="957"/>
                  </a:cubicBezTo>
                  <a:cubicBezTo>
                    <a:pt x="129" y="1062"/>
                    <a:pt x="120" y="1225"/>
                    <a:pt x="129" y="1373"/>
                  </a:cubicBezTo>
                  <a:cubicBezTo>
                    <a:pt x="144" y="1653"/>
                    <a:pt x="197" y="1941"/>
                    <a:pt x="102" y="2207"/>
                  </a:cubicBezTo>
                  <a:cubicBezTo>
                    <a:pt x="63" y="2313"/>
                    <a:pt x="0" y="2419"/>
                    <a:pt x="20" y="2531"/>
                  </a:cubicBezTo>
                  <a:cubicBezTo>
                    <a:pt x="42" y="2661"/>
                    <a:pt x="167" y="2745"/>
                    <a:pt x="280" y="2813"/>
                  </a:cubicBezTo>
                  <a:cubicBezTo>
                    <a:pt x="410" y="2890"/>
                    <a:pt x="547" y="2969"/>
                    <a:pt x="698" y="2971"/>
                  </a:cubicBezTo>
                  <a:cubicBezTo>
                    <a:pt x="731" y="2971"/>
                    <a:pt x="767" y="2967"/>
                    <a:pt x="796" y="2949"/>
                  </a:cubicBezTo>
                  <a:cubicBezTo>
                    <a:pt x="824" y="2932"/>
                    <a:pt x="843" y="2904"/>
                    <a:pt x="858" y="2876"/>
                  </a:cubicBezTo>
                  <a:cubicBezTo>
                    <a:pt x="920" y="2760"/>
                    <a:pt x="921" y="2623"/>
                    <a:pt x="921" y="2491"/>
                  </a:cubicBezTo>
                  <a:cubicBezTo>
                    <a:pt x="921" y="1823"/>
                    <a:pt x="922" y="1155"/>
                    <a:pt x="922" y="487"/>
                  </a:cubicBezTo>
                  <a:cubicBezTo>
                    <a:pt x="922" y="333"/>
                    <a:pt x="920" y="172"/>
                    <a:pt x="839" y="40"/>
                  </a:cubicBezTo>
                  <a:cubicBezTo>
                    <a:pt x="828" y="22"/>
                    <a:pt x="811" y="1"/>
                    <a:pt x="788" y="1"/>
                  </a:cubicBezTo>
                  <a:cubicBezTo>
                    <a:pt x="786" y="1"/>
                    <a:pt x="785" y="1"/>
                    <a:pt x="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5"/>
            <p:cNvSpPr/>
            <p:nvPr/>
          </p:nvSpPr>
          <p:spPr>
            <a:xfrm>
              <a:off x="1465850" y="1161000"/>
              <a:ext cx="44800" cy="31725"/>
            </a:xfrm>
            <a:custGeom>
              <a:avLst/>
              <a:gdLst/>
              <a:ahLst/>
              <a:cxnLst/>
              <a:rect l="l" t="t" r="r" b="b"/>
              <a:pathLst>
                <a:path w="1792" h="1269" extrusionOk="0">
                  <a:moveTo>
                    <a:pt x="714" y="1"/>
                  </a:moveTo>
                  <a:cubicBezTo>
                    <a:pt x="702" y="1"/>
                    <a:pt x="690" y="3"/>
                    <a:pt x="679" y="9"/>
                  </a:cubicBezTo>
                  <a:cubicBezTo>
                    <a:pt x="641" y="27"/>
                    <a:pt x="607" y="81"/>
                    <a:pt x="581" y="114"/>
                  </a:cubicBezTo>
                  <a:cubicBezTo>
                    <a:pt x="548" y="158"/>
                    <a:pt x="524" y="201"/>
                    <a:pt x="482" y="237"/>
                  </a:cubicBezTo>
                  <a:cubicBezTo>
                    <a:pt x="397" y="312"/>
                    <a:pt x="292" y="355"/>
                    <a:pt x="189" y="388"/>
                  </a:cubicBezTo>
                  <a:cubicBezTo>
                    <a:pt x="117" y="411"/>
                    <a:pt x="30" y="443"/>
                    <a:pt x="15" y="517"/>
                  </a:cubicBezTo>
                  <a:cubicBezTo>
                    <a:pt x="1" y="585"/>
                    <a:pt x="57" y="645"/>
                    <a:pt x="99" y="700"/>
                  </a:cubicBezTo>
                  <a:cubicBezTo>
                    <a:pt x="137" y="746"/>
                    <a:pt x="168" y="800"/>
                    <a:pt x="179" y="859"/>
                  </a:cubicBezTo>
                  <a:cubicBezTo>
                    <a:pt x="190" y="919"/>
                    <a:pt x="176" y="984"/>
                    <a:pt x="135" y="1026"/>
                  </a:cubicBezTo>
                  <a:cubicBezTo>
                    <a:pt x="103" y="1059"/>
                    <a:pt x="51" y="1090"/>
                    <a:pt x="61" y="1135"/>
                  </a:cubicBezTo>
                  <a:cubicBezTo>
                    <a:pt x="67" y="1166"/>
                    <a:pt x="102" y="1183"/>
                    <a:pt x="133" y="1193"/>
                  </a:cubicBezTo>
                  <a:cubicBezTo>
                    <a:pt x="251" y="1229"/>
                    <a:pt x="376" y="1236"/>
                    <a:pt x="499" y="1242"/>
                  </a:cubicBezTo>
                  <a:cubicBezTo>
                    <a:pt x="780" y="1256"/>
                    <a:pt x="1062" y="1269"/>
                    <a:pt x="1343" y="1269"/>
                  </a:cubicBezTo>
                  <a:cubicBezTo>
                    <a:pt x="1403" y="1269"/>
                    <a:pt x="1462" y="1268"/>
                    <a:pt x="1521" y="1267"/>
                  </a:cubicBezTo>
                  <a:cubicBezTo>
                    <a:pt x="1561" y="1265"/>
                    <a:pt x="1603" y="1264"/>
                    <a:pt x="1636" y="1243"/>
                  </a:cubicBezTo>
                  <a:cubicBezTo>
                    <a:pt x="1682" y="1217"/>
                    <a:pt x="1706" y="1162"/>
                    <a:pt x="1722" y="1111"/>
                  </a:cubicBezTo>
                  <a:cubicBezTo>
                    <a:pt x="1764" y="981"/>
                    <a:pt x="1788" y="844"/>
                    <a:pt x="1790" y="708"/>
                  </a:cubicBezTo>
                  <a:cubicBezTo>
                    <a:pt x="1792" y="601"/>
                    <a:pt x="1777" y="486"/>
                    <a:pt x="1705" y="409"/>
                  </a:cubicBezTo>
                  <a:cubicBezTo>
                    <a:pt x="1649" y="350"/>
                    <a:pt x="1567" y="325"/>
                    <a:pt x="1487" y="314"/>
                  </a:cubicBezTo>
                  <a:cubicBezTo>
                    <a:pt x="1408" y="306"/>
                    <a:pt x="1326" y="311"/>
                    <a:pt x="1247" y="304"/>
                  </a:cubicBezTo>
                  <a:cubicBezTo>
                    <a:pt x="1108" y="294"/>
                    <a:pt x="966" y="244"/>
                    <a:pt x="878" y="136"/>
                  </a:cubicBezTo>
                  <a:cubicBezTo>
                    <a:pt x="852" y="103"/>
                    <a:pt x="829" y="65"/>
                    <a:pt x="797" y="36"/>
                  </a:cubicBezTo>
                  <a:cubicBezTo>
                    <a:pt x="774" y="16"/>
                    <a:pt x="744"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5"/>
            <p:cNvSpPr/>
            <p:nvPr/>
          </p:nvSpPr>
          <p:spPr>
            <a:xfrm>
              <a:off x="1446150" y="926425"/>
              <a:ext cx="21225" cy="16375"/>
            </a:xfrm>
            <a:custGeom>
              <a:avLst/>
              <a:gdLst/>
              <a:ahLst/>
              <a:cxnLst/>
              <a:rect l="l" t="t" r="r" b="b"/>
              <a:pathLst>
                <a:path w="849" h="655" extrusionOk="0">
                  <a:moveTo>
                    <a:pt x="699" y="1"/>
                  </a:moveTo>
                  <a:cubicBezTo>
                    <a:pt x="695" y="1"/>
                    <a:pt x="690" y="1"/>
                    <a:pt x="686" y="1"/>
                  </a:cubicBezTo>
                  <a:cubicBezTo>
                    <a:pt x="556" y="5"/>
                    <a:pt x="428" y="14"/>
                    <a:pt x="295" y="18"/>
                  </a:cubicBezTo>
                  <a:cubicBezTo>
                    <a:pt x="232" y="18"/>
                    <a:pt x="167" y="18"/>
                    <a:pt x="103" y="13"/>
                  </a:cubicBezTo>
                  <a:cubicBezTo>
                    <a:pt x="86" y="11"/>
                    <a:pt x="66" y="6"/>
                    <a:pt x="48" y="6"/>
                  </a:cubicBezTo>
                  <a:cubicBezTo>
                    <a:pt x="27" y="6"/>
                    <a:pt x="9" y="14"/>
                    <a:pt x="3" y="47"/>
                  </a:cubicBezTo>
                  <a:cubicBezTo>
                    <a:pt x="0" y="76"/>
                    <a:pt x="13" y="103"/>
                    <a:pt x="27" y="127"/>
                  </a:cubicBezTo>
                  <a:cubicBezTo>
                    <a:pt x="39" y="150"/>
                    <a:pt x="55" y="173"/>
                    <a:pt x="73" y="191"/>
                  </a:cubicBezTo>
                  <a:cubicBezTo>
                    <a:pt x="90" y="211"/>
                    <a:pt x="109" y="227"/>
                    <a:pt x="125" y="248"/>
                  </a:cubicBezTo>
                  <a:cubicBezTo>
                    <a:pt x="163" y="298"/>
                    <a:pt x="177" y="364"/>
                    <a:pt x="182" y="427"/>
                  </a:cubicBezTo>
                  <a:cubicBezTo>
                    <a:pt x="186" y="465"/>
                    <a:pt x="185" y="502"/>
                    <a:pt x="193" y="538"/>
                  </a:cubicBezTo>
                  <a:cubicBezTo>
                    <a:pt x="201" y="574"/>
                    <a:pt x="216" y="610"/>
                    <a:pt x="244" y="635"/>
                  </a:cubicBezTo>
                  <a:cubicBezTo>
                    <a:pt x="259" y="647"/>
                    <a:pt x="279" y="655"/>
                    <a:pt x="298" y="655"/>
                  </a:cubicBezTo>
                  <a:cubicBezTo>
                    <a:pt x="311" y="655"/>
                    <a:pt x="324" y="651"/>
                    <a:pt x="334" y="642"/>
                  </a:cubicBezTo>
                  <a:cubicBezTo>
                    <a:pt x="343" y="633"/>
                    <a:pt x="350" y="623"/>
                    <a:pt x="355" y="611"/>
                  </a:cubicBezTo>
                  <a:cubicBezTo>
                    <a:pt x="379" y="559"/>
                    <a:pt x="394" y="502"/>
                    <a:pt x="424" y="452"/>
                  </a:cubicBezTo>
                  <a:cubicBezTo>
                    <a:pt x="480" y="356"/>
                    <a:pt x="583" y="298"/>
                    <a:pt x="684" y="251"/>
                  </a:cubicBezTo>
                  <a:cubicBezTo>
                    <a:pt x="727" y="230"/>
                    <a:pt x="773" y="210"/>
                    <a:pt x="804" y="173"/>
                  </a:cubicBezTo>
                  <a:cubicBezTo>
                    <a:pt x="835" y="135"/>
                    <a:pt x="848" y="76"/>
                    <a:pt x="817" y="39"/>
                  </a:cubicBezTo>
                  <a:cubicBezTo>
                    <a:pt x="790" y="6"/>
                    <a:pt x="743" y="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5"/>
            <p:cNvSpPr/>
            <p:nvPr/>
          </p:nvSpPr>
          <p:spPr>
            <a:xfrm>
              <a:off x="1488400" y="925475"/>
              <a:ext cx="21875" cy="39975"/>
            </a:xfrm>
            <a:custGeom>
              <a:avLst/>
              <a:gdLst/>
              <a:ahLst/>
              <a:cxnLst/>
              <a:rect l="l" t="t" r="r" b="b"/>
              <a:pathLst>
                <a:path w="875" h="1599" extrusionOk="0">
                  <a:moveTo>
                    <a:pt x="606" y="1"/>
                  </a:moveTo>
                  <a:cubicBezTo>
                    <a:pt x="600" y="1"/>
                    <a:pt x="593" y="1"/>
                    <a:pt x="587" y="1"/>
                  </a:cubicBezTo>
                  <a:cubicBezTo>
                    <a:pt x="521" y="2"/>
                    <a:pt x="454" y="7"/>
                    <a:pt x="389" y="16"/>
                  </a:cubicBezTo>
                  <a:cubicBezTo>
                    <a:pt x="355" y="19"/>
                    <a:pt x="312" y="21"/>
                    <a:pt x="290" y="48"/>
                  </a:cubicBezTo>
                  <a:cubicBezTo>
                    <a:pt x="260" y="81"/>
                    <a:pt x="259" y="140"/>
                    <a:pt x="239" y="179"/>
                  </a:cubicBezTo>
                  <a:cubicBezTo>
                    <a:pt x="213" y="230"/>
                    <a:pt x="178" y="278"/>
                    <a:pt x="146" y="329"/>
                  </a:cubicBezTo>
                  <a:cubicBezTo>
                    <a:pt x="64" y="455"/>
                    <a:pt x="1" y="603"/>
                    <a:pt x="23" y="751"/>
                  </a:cubicBezTo>
                  <a:cubicBezTo>
                    <a:pt x="37" y="846"/>
                    <a:pt x="85" y="936"/>
                    <a:pt x="152" y="1010"/>
                  </a:cubicBezTo>
                  <a:cubicBezTo>
                    <a:pt x="219" y="1085"/>
                    <a:pt x="301" y="1144"/>
                    <a:pt x="389" y="1193"/>
                  </a:cubicBezTo>
                  <a:cubicBezTo>
                    <a:pt x="441" y="1221"/>
                    <a:pt x="494" y="1249"/>
                    <a:pt x="537" y="1287"/>
                  </a:cubicBezTo>
                  <a:cubicBezTo>
                    <a:pt x="621" y="1364"/>
                    <a:pt x="650" y="1477"/>
                    <a:pt x="710" y="1572"/>
                  </a:cubicBezTo>
                  <a:cubicBezTo>
                    <a:pt x="715" y="1581"/>
                    <a:pt x="721" y="1590"/>
                    <a:pt x="732" y="1595"/>
                  </a:cubicBezTo>
                  <a:cubicBezTo>
                    <a:pt x="736" y="1598"/>
                    <a:pt x="742" y="1599"/>
                    <a:pt x="748" y="1599"/>
                  </a:cubicBezTo>
                  <a:cubicBezTo>
                    <a:pt x="751" y="1599"/>
                    <a:pt x="754" y="1598"/>
                    <a:pt x="756" y="1598"/>
                  </a:cubicBezTo>
                  <a:cubicBezTo>
                    <a:pt x="799" y="1594"/>
                    <a:pt x="834" y="1559"/>
                    <a:pt x="850" y="1521"/>
                  </a:cubicBezTo>
                  <a:cubicBezTo>
                    <a:pt x="865" y="1482"/>
                    <a:pt x="866" y="1441"/>
                    <a:pt x="866" y="1400"/>
                  </a:cubicBezTo>
                  <a:cubicBezTo>
                    <a:pt x="869" y="1055"/>
                    <a:pt x="871" y="711"/>
                    <a:pt x="874" y="368"/>
                  </a:cubicBezTo>
                  <a:cubicBezTo>
                    <a:pt x="874" y="279"/>
                    <a:pt x="874" y="188"/>
                    <a:pt x="830" y="110"/>
                  </a:cubicBezTo>
                  <a:cubicBezTo>
                    <a:pt x="815" y="83"/>
                    <a:pt x="794" y="58"/>
                    <a:pt x="769" y="40"/>
                  </a:cubicBezTo>
                  <a:cubicBezTo>
                    <a:pt x="722" y="10"/>
                    <a:pt x="664" y="1"/>
                    <a:pt x="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5"/>
            <p:cNvSpPr/>
            <p:nvPr/>
          </p:nvSpPr>
          <p:spPr>
            <a:xfrm>
              <a:off x="1243275" y="1069650"/>
              <a:ext cx="41450" cy="35600"/>
            </a:xfrm>
            <a:custGeom>
              <a:avLst/>
              <a:gdLst/>
              <a:ahLst/>
              <a:cxnLst/>
              <a:rect l="l" t="t" r="r" b="b"/>
              <a:pathLst>
                <a:path w="1658" h="1424" extrusionOk="0">
                  <a:moveTo>
                    <a:pt x="176" y="0"/>
                  </a:moveTo>
                  <a:cubicBezTo>
                    <a:pt x="174" y="0"/>
                    <a:pt x="172" y="0"/>
                    <a:pt x="170" y="0"/>
                  </a:cubicBezTo>
                  <a:cubicBezTo>
                    <a:pt x="114" y="4"/>
                    <a:pt x="83" y="70"/>
                    <a:pt x="67" y="128"/>
                  </a:cubicBezTo>
                  <a:cubicBezTo>
                    <a:pt x="9" y="338"/>
                    <a:pt x="1" y="560"/>
                    <a:pt x="19" y="779"/>
                  </a:cubicBezTo>
                  <a:cubicBezTo>
                    <a:pt x="28" y="887"/>
                    <a:pt x="42" y="995"/>
                    <a:pt x="59" y="1103"/>
                  </a:cubicBezTo>
                  <a:cubicBezTo>
                    <a:pt x="68" y="1163"/>
                    <a:pt x="76" y="1221"/>
                    <a:pt x="108" y="1274"/>
                  </a:cubicBezTo>
                  <a:cubicBezTo>
                    <a:pt x="162" y="1361"/>
                    <a:pt x="231" y="1416"/>
                    <a:pt x="333" y="1423"/>
                  </a:cubicBezTo>
                  <a:cubicBezTo>
                    <a:pt x="341" y="1423"/>
                    <a:pt x="349" y="1424"/>
                    <a:pt x="358" y="1424"/>
                  </a:cubicBezTo>
                  <a:cubicBezTo>
                    <a:pt x="419" y="1424"/>
                    <a:pt x="480" y="1407"/>
                    <a:pt x="534" y="1376"/>
                  </a:cubicBezTo>
                  <a:cubicBezTo>
                    <a:pt x="662" y="1304"/>
                    <a:pt x="744" y="1158"/>
                    <a:pt x="877" y="1098"/>
                  </a:cubicBezTo>
                  <a:cubicBezTo>
                    <a:pt x="931" y="1073"/>
                    <a:pt x="988" y="1065"/>
                    <a:pt x="1047" y="1065"/>
                  </a:cubicBezTo>
                  <a:cubicBezTo>
                    <a:pt x="1170" y="1065"/>
                    <a:pt x="1300" y="1102"/>
                    <a:pt x="1423" y="1102"/>
                  </a:cubicBezTo>
                  <a:cubicBezTo>
                    <a:pt x="1483" y="1102"/>
                    <a:pt x="1541" y="1093"/>
                    <a:pt x="1596" y="1067"/>
                  </a:cubicBezTo>
                  <a:cubicBezTo>
                    <a:pt x="1612" y="1059"/>
                    <a:pt x="1629" y="1049"/>
                    <a:pt x="1639" y="1033"/>
                  </a:cubicBezTo>
                  <a:cubicBezTo>
                    <a:pt x="1657" y="1006"/>
                    <a:pt x="1655" y="969"/>
                    <a:pt x="1649" y="937"/>
                  </a:cubicBezTo>
                  <a:cubicBezTo>
                    <a:pt x="1630" y="844"/>
                    <a:pt x="1581" y="761"/>
                    <a:pt x="1527" y="685"/>
                  </a:cubicBezTo>
                  <a:cubicBezTo>
                    <a:pt x="1488" y="630"/>
                    <a:pt x="1444" y="576"/>
                    <a:pt x="1387" y="541"/>
                  </a:cubicBezTo>
                  <a:cubicBezTo>
                    <a:pt x="1336" y="510"/>
                    <a:pt x="1277" y="498"/>
                    <a:pt x="1218" y="488"/>
                  </a:cubicBezTo>
                  <a:cubicBezTo>
                    <a:pt x="1132" y="477"/>
                    <a:pt x="1044" y="475"/>
                    <a:pt x="957" y="475"/>
                  </a:cubicBezTo>
                  <a:cubicBezTo>
                    <a:pt x="934" y="475"/>
                    <a:pt x="911" y="476"/>
                    <a:pt x="888" y="476"/>
                  </a:cubicBezTo>
                  <a:cubicBezTo>
                    <a:pt x="762" y="476"/>
                    <a:pt x="637" y="473"/>
                    <a:pt x="515" y="440"/>
                  </a:cubicBezTo>
                  <a:cubicBezTo>
                    <a:pt x="484" y="432"/>
                    <a:pt x="453" y="421"/>
                    <a:pt x="427" y="402"/>
                  </a:cubicBezTo>
                  <a:cubicBezTo>
                    <a:pt x="338" y="339"/>
                    <a:pt x="322" y="210"/>
                    <a:pt x="281" y="104"/>
                  </a:cubicBezTo>
                  <a:cubicBezTo>
                    <a:pt x="262" y="55"/>
                    <a:pt x="226"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5"/>
            <p:cNvSpPr/>
            <p:nvPr/>
          </p:nvSpPr>
          <p:spPr>
            <a:xfrm>
              <a:off x="1243900" y="1107150"/>
              <a:ext cx="20000" cy="19575"/>
            </a:xfrm>
            <a:custGeom>
              <a:avLst/>
              <a:gdLst/>
              <a:ahLst/>
              <a:cxnLst/>
              <a:rect l="l" t="t" r="r" b="b"/>
              <a:pathLst>
                <a:path w="800" h="783" extrusionOk="0">
                  <a:moveTo>
                    <a:pt x="540" y="1"/>
                  </a:moveTo>
                  <a:cubicBezTo>
                    <a:pt x="522" y="1"/>
                    <a:pt x="506" y="5"/>
                    <a:pt x="487" y="18"/>
                  </a:cubicBezTo>
                  <a:cubicBezTo>
                    <a:pt x="450" y="44"/>
                    <a:pt x="419" y="77"/>
                    <a:pt x="381" y="101"/>
                  </a:cubicBezTo>
                  <a:cubicBezTo>
                    <a:pt x="367" y="109"/>
                    <a:pt x="353" y="112"/>
                    <a:pt x="338" y="112"/>
                  </a:cubicBezTo>
                  <a:cubicBezTo>
                    <a:pt x="297" y="112"/>
                    <a:pt x="252" y="88"/>
                    <a:pt x="210" y="73"/>
                  </a:cubicBezTo>
                  <a:cubicBezTo>
                    <a:pt x="186" y="64"/>
                    <a:pt x="160" y="58"/>
                    <a:pt x="134" y="58"/>
                  </a:cubicBezTo>
                  <a:cubicBezTo>
                    <a:pt x="99" y="58"/>
                    <a:pt x="64" y="69"/>
                    <a:pt x="40" y="94"/>
                  </a:cubicBezTo>
                  <a:cubicBezTo>
                    <a:pt x="10" y="129"/>
                    <a:pt x="8" y="181"/>
                    <a:pt x="6" y="227"/>
                  </a:cubicBezTo>
                  <a:cubicBezTo>
                    <a:pt x="3" y="369"/>
                    <a:pt x="0" y="513"/>
                    <a:pt x="40" y="648"/>
                  </a:cubicBezTo>
                  <a:cubicBezTo>
                    <a:pt x="52" y="688"/>
                    <a:pt x="69" y="728"/>
                    <a:pt x="102" y="752"/>
                  </a:cubicBezTo>
                  <a:cubicBezTo>
                    <a:pt x="132" y="773"/>
                    <a:pt x="169" y="777"/>
                    <a:pt x="205" y="781"/>
                  </a:cubicBezTo>
                  <a:cubicBezTo>
                    <a:pt x="217" y="782"/>
                    <a:pt x="229" y="783"/>
                    <a:pt x="240" y="783"/>
                  </a:cubicBezTo>
                  <a:cubicBezTo>
                    <a:pt x="258" y="783"/>
                    <a:pt x="276" y="780"/>
                    <a:pt x="291" y="772"/>
                  </a:cubicBezTo>
                  <a:cubicBezTo>
                    <a:pt x="322" y="754"/>
                    <a:pt x="334" y="718"/>
                    <a:pt x="354" y="688"/>
                  </a:cubicBezTo>
                  <a:cubicBezTo>
                    <a:pt x="403" y="612"/>
                    <a:pt x="493" y="572"/>
                    <a:pt x="581" y="556"/>
                  </a:cubicBezTo>
                  <a:cubicBezTo>
                    <a:pt x="624" y="549"/>
                    <a:pt x="668" y="543"/>
                    <a:pt x="707" y="528"/>
                  </a:cubicBezTo>
                  <a:cubicBezTo>
                    <a:pt x="745" y="513"/>
                    <a:pt x="784" y="480"/>
                    <a:pt x="791" y="438"/>
                  </a:cubicBezTo>
                  <a:cubicBezTo>
                    <a:pt x="800" y="391"/>
                    <a:pt x="773" y="346"/>
                    <a:pt x="742" y="312"/>
                  </a:cubicBezTo>
                  <a:cubicBezTo>
                    <a:pt x="718" y="284"/>
                    <a:pt x="687" y="263"/>
                    <a:pt x="674" y="227"/>
                  </a:cubicBezTo>
                  <a:cubicBezTo>
                    <a:pt x="660" y="186"/>
                    <a:pt x="662" y="129"/>
                    <a:pt x="657" y="85"/>
                  </a:cubicBezTo>
                  <a:cubicBezTo>
                    <a:pt x="655" y="59"/>
                    <a:pt x="648" y="31"/>
                    <a:pt x="626" y="17"/>
                  </a:cubicBezTo>
                  <a:cubicBezTo>
                    <a:pt x="617" y="12"/>
                    <a:pt x="606" y="10"/>
                    <a:pt x="595" y="8"/>
                  </a:cubicBezTo>
                  <a:cubicBezTo>
                    <a:pt x="574" y="4"/>
                    <a:pt x="556"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5"/>
            <p:cNvSpPr/>
            <p:nvPr/>
          </p:nvSpPr>
          <p:spPr>
            <a:xfrm>
              <a:off x="1244275" y="926550"/>
              <a:ext cx="9875" cy="8975"/>
            </a:xfrm>
            <a:custGeom>
              <a:avLst/>
              <a:gdLst/>
              <a:ahLst/>
              <a:cxnLst/>
              <a:rect l="l" t="t" r="r" b="b"/>
              <a:pathLst>
                <a:path w="395" h="359" extrusionOk="0">
                  <a:moveTo>
                    <a:pt x="164" y="0"/>
                  </a:moveTo>
                  <a:cubicBezTo>
                    <a:pt x="104" y="0"/>
                    <a:pt x="50" y="24"/>
                    <a:pt x="25" y="80"/>
                  </a:cubicBezTo>
                  <a:cubicBezTo>
                    <a:pt x="2" y="134"/>
                    <a:pt x="1" y="251"/>
                    <a:pt x="31" y="301"/>
                  </a:cubicBezTo>
                  <a:cubicBezTo>
                    <a:pt x="52" y="340"/>
                    <a:pt x="100" y="358"/>
                    <a:pt x="148" y="358"/>
                  </a:cubicBezTo>
                  <a:cubicBezTo>
                    <a:pt x="188" y="358"/>
                    <a:pt x="229" y="346"/>
                    <a:pt x="255" y="323"/>
                  </a:cubicBezTo>
                  <a:cubicBezTo>
                    <a:pt x="267" y="312"/>
                    <a:pt x="276" y="298"/>
                    <a:pt x="289" y="288"/>
                  </a:cubicBezTo>
                  <a:cubicBezTo>
                    <a:pt x="318" y="263"/>
                    <a:pt x="361" y="255"/>
                    <a:pt x="381" y="222"/>
                  </a:cubicBezTo>
                  <a:cubicBezTo>
                    <a:pt x="391" y="206"/>
                    <a:pt x="394" y="185"/>
                    <a:pt x="393" y="166"/>
                  </a:cubicBezTo>
                  <a:cubicBezTo>
                    <a:pt x="384" y="70"/>
                    <a:pt x="266" y="0"/>
                    <a:pt x="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5"/>
            <p:cNvSpPr/>
            <p:nvPr/>
          </p:nvSpPr>
          <p:spPr>
            <a:xfrm>
              <a:off x="1244350" y="939000"/>
              <a:ext cx="8500" cy="13550"/>
            </a:xfrm>
            <a:custGeom>
              <a:avLst/>
              <a:gdLst/>
              <a:ahLst/>
              <a:cxnLst/>
              <a:rect l="l" t="t" r="r" b="b"/>
              <a:pathLst>
                <a:path w="340" h="542" extrusionOk="0">
                  <a:moveTo>
                    <a:pt x="129" y="1"/>
                  </a:moveTo>
                  <a:cubicBezTo>
                    <a:pt x="123" y="1"/>
                    <a:pt x="116" y="1"/>
                    <a:pt x="111" y="4"/>
                  </a:cubicBezTo>
                  <a:cubicBezTo>
                    <a:pt x="104" y="7"/>
                    <a:pt x="99" y="16"/>
                    <a:pt x="94" y="25"/>
                  </a:cubicBezTo>
                  <a:cubicBezTo>
                    <a:pt x="41" y="135"/>
                    <a:pt x="1" y="537"/>
                    <a:pt x="163" y="541"/>
                  </a:cubicBezTo>
                  <a:cubicBezTo>
                    <a:pt x="168" y="541"/>
                    <a:pt x="172" y="541"/>
                    <a:pt x="177" y="541"/>
                  </a:cubicBezTo>
                  <a:cubicBezTo>
                    <a:pt x="222" y="541"/>
                    <a:pt x="268" y="535"/>
                    <a:pt x="300" y="499"/>
                  </a:cubicBezTo>
                  <a:cubicBezTo>
                    <a:pt x="339" y="453"/>
                    <a:pt x="337" y="376"/>
                    <a:pt x="319" y="314"/>
                  </a:cubicBezTo>
                  <a:cubicBezTo>
                    <a:pt x="301" y="252"/>
                    <a:pt x="270" y="197"/>
                    <a:pt x="257" y="133"/>
                  </a:cubicBezTo>
                  <a:cubicBezTo>
                    <a:pt x="249" y="98"/>
                    <a:pt x="244" y="58"/>
                    <a:pt x="223" y="32"/>
                  </a:cubicBezTo>
                  <a:cubicBezTo>
                    <a:pt x="200" y="5"/>
                    <a:pt x="162" y="2"/>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0" name="Google Shape;3580;p55"/>
          <p:cNvGrpSpPr/>
          <p:nvPr/>
        </p:nvGrpSpPr>
        <p:grpSpPr>
          <a:xfrm>
            <a:off x="5459317" y="212335"/>
            <a:ext cx="1142996" cy="1143016"/>
            <a:chOff x="1902450" y="1572750"/>
            <a:chExt cx="600250" cy="602475"/>
          </a:xfrm>
        </p:grpSpPr>
        <p:sp>
          <p:nvSpPr>
            <p:cNvPr id="3581" name="Google Shape;3581;p55"/>
            <p:cNvSpPr/>
            <p:nvPr/>
          </p:nvSpPr>
          <p:spPr>
            <a:xfrm>
              <a:off x="1902450" y="1828800"/>
              <a:ext cx="586700" cy="346425"/>
            </a:xfrm>
            <a:custGeom>
              <a:avLst/>
              <a:gdLst/>
              <a:ahLst/>
              <a:cxnLst/>
              <a:rect l="l" t="t" r="r" b="b"/>
              <a:pathLst>
                <a:path w="23468" h="13857" extrusionOk="0">
                  <a:moveTo>
                    <a:pt x="3095" y="0"/>
                  </a:moveTo>
                  <a:cubicBezTo>
                    <a:pt x="3087" y="0"/>
                    <a:pt x="3079" y="0"/>
                    <a:pt x="3071" y="1"/>
                  </a:cubicBezTo>
                  <a:cubicBezTo>
                    <a:pt x="2636" y="8"/>
                    <a:pt x="2227" y="242"/>
                    <a:pt x="1939" y="558"/>
                  </a:cubicBezTo>
                  <a:cubicBezTo>
                    <a:pt x="1631" y="897"/>
                    <a:pt x="1451" y="1326"/>
                    <a:pt x="1311" y="1755"/>
                  </a:cubicBezTo>
                  <a:cubicBezTo>
                    <a:pt x="1152" y="2241"/>
                    <a:pt x="1019" y="2735"/>
                    <a:pt x="894" y="3231"/>
                  </a:cubicBezTo>
                  <a:cubicBezTo>
                    <a:pt x="638" y="4245"/>
                    <a:pt x="444" y="5274"/>
                    <a:pt x="308" y="6309"/>
                  </a:cubicBezTo>
                  <a:cubicBezTo>
                    <a:pt x="34" y="8376"/>
                    <a:pt x="0" y="10473"/>
                    <a:pt x="208" y="12547"/>
                  </a:cubicBezTo>
                  <a:cubicBezTo>
                    <a:pt x="234" y="12812"/>
                    <a:pt x="265" y="13075"/>
                    <a:pt x="299" y="13338"/>
                  </a:cubicBezTo>
                  <a:cubicBezTo>
                    <a:pt x="312" y="13431"/>
                    <a:pt x="392" y="13478"/>
                    <a:pt x="466" y="13478"/>
                  </a:cubicBezTo>
                  <a:cubicBezTo>
                    <a:pt x="539" y="13478"/>
                    <a:pt x="605" y="13432"/>
                    <a:pt x="593" y="13338"/>
                  </a:cubicBezTo>
                  <a:cubicBezTo>
                    <a:pt x="330" y="11301"/>
                    <a:pt x="298" y="9237"/>
                    <a:pt x="501" y="7191"/>
                  </a:cubicBezTo>
                  <a:cubicBezTo>
                    <a:pt x="602" y="6168"/>
                    <a:pt x="764" y="5150"/>
                    <a:pt x="983" y="4144"/>
                  </a:cubicBezTo>
                  <a:cubicBezTo>
                    <a:pt x="1093" y="3636"/>
                    <a:pt x="1219" y="3130"/>
                    <a:pt x="1360" y="2627"/>
                  </a:cubicBezTo>
                  <a:cubicBezTo>
                    <a:pt x="1490" y="2165"/>
                    <a:pt x="1611" y="1683"/>
                    <a:pt x="1827" y="1252"/>
                  </a:cubicBezTo>
                  <a:cubicBezTo>
                    <a:pt x="2030" y="851"/>
                    <a:pt x="2343" y="476"/>
                    <a:pt x="2788" y="341"/>
                  </a:cubicBezTo>
                  <a:cubicBezTo>
                    <a:pt x="2887" y="311"/>
                    <a:pt x="2985" y="297"/>
                    <a:pt x="3081" y="297"/>
                  </a:cubicBezTo>
                  <a:cubicBezTo>
                    <a:pt x="3399" y="297"/>
                    <a:pt x="3696" y="452"/>
                    <a:pt x="3921" y="696"/>
                  </a:cubicBezTo>
                  <a:cubicBezTo>
                    <a:pt x="4246" y="1049"/>
                    <a:pt x="4373" y="1525"/>
                    <a:pt x="4455" y="1985"/>
                  </a:cubicBezTo>
                  <a:cubicBezTo>
                    <a:pt x="4546" y="2500"/>
                    <a:pt x="4610" y="3022"/>
                    <a:pt x="4686" y="3539"/>
                  </a:cubicBezTo>
                  <a:cubicBezTo>
                    <a:pt x="4771" y="4123"/>
                    <a:pt x="4857" y="4705"/>
                    <a:pt x="4941" y="5289"/>
                  </a:cubicBezTo>
                  <a:cubicBezTo>
                    <a:pt x="4898" y="5321"/>
                    <a:pt x="4856" y="5358"/>
                    <a:pt x="4812" y="5381"/>
                  </a:cubicBezTo>
                  <a:cubicBezTo>
                    <a:pt x="4702" y="5436"/>
                    <a:pt x="4575" y="5461"/>
                    <a:pt x="4452" y="5461"/>
                  </a:cubicBezTo>
                  <a:cubicBezTo>
                    <a:pt x="4443" y="5461"/>
                    <a:pt x="4434" y="5461"/>
                    <a:pt x="4424" y="5461"/>
                  </a:cubicBezTo>
                  <a:cubicBezTo>
                    <a:pt x="4280" y="5458"/>
                    <a:pt x="4131" y="5423"/>
                    <a:pt x="4018" y="5334"/>
                  </a:cubicBezTo>
                  <a:cubicBezTo>
                    <a:pt x="3824" y="5180"/>
                    <a:pt x="3782" y="4909"/>
                    <a:pt x="3743" y="4664"/>
                  </a:cubicBezTo>
                  <a:cubicBezTo>
                    <a:pt x="3680" y="4268"/>
                    <a:pt x="3590" y="3875"/>
                    <a:pt x="3475" y="3490"/>
                  </a:cubicBezTo>
                  <a:cubicBezTo>
                    <a:pt x="3388" y="3204"/>
                    <a:pt x="3266" y="2897"/>
                    <a:pt x="3001" y="2760"/>
                  </a:cubicBezTo>
                  <a:cubicBezTo>
                    <a:pt x="2908" y="2712"/>
                    <a:pt x="2806" y="2691"/>
                    <a:pt x="2703" y="2691"/>
                  </a:cubicBezTo>
                  <a:cubicBezTo>
                    <a:pt x="2533" y="2691"/>
                    <a:pt x="2358" y="2748"/>
                    <a:pt x="2213" y="2838"/>
                  </a:cubicBezTo>
                  <a:cubicBezTo>
                    <a:pt x="2012" y="2961"/>
                    <a:pt x="1850" y="3143"/>
                    <a:pt x="1749" y="3357"/>
                  </a:cubicBezTo>
                  <a:cubicBezTo>
                    <a:pt x="1627" y="3616"/>
                    <a:pt x="1600" y="3909"/>
                    <a:pt x="1603" y="4196"/>
                  </a:cubicBezTo>
                  <a:cubicBezTo>
                    <a:pt x="1604" y="4320"/>
                    <a:pt x="1612" y="4447"/>
                    <a:pt x="1660" y="4564"/>
                  </a:cubicBezTo>
                  <a:cubicBezTo>
                    <a:pt x="1707" y="4679"/>
                    <a:pt x="1804" y="4780"/>
                    <a:pt x="1927" y="4805"/>
                  </a:cubicBezTo>
                  <a:cubicBezTo>
                    <a:pt x="1947" y="4809"/>
                    <a:pt x="1967" y="4811"/>
                    <a:pt x="1987" y="4811"/>
                  </a:cubicBezTo>
                  <a:cubicBezTo>
                    <a:pt x="2191" y="4811"/>
                    <a:pt x="2376" y="4623"/>
                    <a:pt x="2590" y="4616"/>
                  </a:cubicBezTo>
                  <a:cubicBezTo>
                    <a:pt x="2594" y="4616"/>
                    <a:pt x="2597" y="4616"/>
                    <a:pt x="2601" y="4616"/>
                  </a:cubicBezTo>
                  <a:cubicBezTo>
                    <a:pt x="2763" y="4616"/>
                    <a:pt x="2913" y="4724"/>
                    <a:pt x="3001" y="4862"/>
                  </a:cubicBezTo>
                  <a:cubicBezTo>
                    <a:pt x="3090" y="5001"/>
                    <a:pt x="3131" y="5167"/>
                    <a:pt x="3167" y="5329"/>
                  </a:cubicBezTo>
                  <a:cubicBezTo>
                    <a:pt x="3207" y="5492"/>
                    <a:pt x="3244" y="5655"/>
                    <a:pt x="3282" y="5818"/>
                  </a:cubicBezTo>
                  <a:cubicBezTo>
                    <a:pt x="3317" y="5970"/>
                    <a:pt x="3359" y="6132"/>
                    <a:pt x="3479" y="6231"/>
                  </a:cubicBezTo>
                  <a:cubicBezTo>
                    <a:pt x="3575" y="6310"/>
                    <a:pt x="3705" y="6335"/>
                    <a:pt x="3830" y="6335"/>
                  </a:cubicBezTo>
                  <a:cubicBezTo>
                    <a:pt x="3841" y="6335"/>
                    <a:pt x="3851" y="6335"/>
                    <a:pt x="3861" y="6334"/>
                  </a:cubicBezTo>
                  <a:cubicBezTo>
                    <a:pt x="4196" y="6327"/>
                    <a:pt x="4525" y="6183"/>
                    <a:pt x="4758" y="5943"/>
                  </a:cubicBezTo>
                  <a:cubicBezTo>
                    <a:pt x="4837" y="5861"/>
                    <a:pt x="4925" y="5748"/>
                    <a:pt x="4992" y="5624"/>
                  </a:cubicBezTo>
                  <a:cubicBezTo>
                    <a:pt x="5038" y="5939"/>
                    <a:pt x="5084" y="6255"/>
                    <a:pt x="5129" y="6570"/>
                  </a:cubicBezTo>
                  <a:cubicBezTo>
                    <a:pt x="4692" y="7013"/>
                    <a:pt x="3922" y="7049"/>
                    <a:pt x="3333" y="7160"/>
                  </a:cubicBezTo>
                  <a:cubicBezTo>
                    <a:pt x="2870" y="7247"/>
                    <a:pt x="2405" y="7362"/>
                    <a:pt x="2006" y="7612"/>
                  </a:cubicBezTo>
                  <a:cubicBezTo>
                    <a:pt x="1608" y="7863"/>
                    <a:pt x="1286" y="8268"/>
                    <a:pt x="1242" y="8734"/>
                  </a:cubicBezTo>
                  <a:cubicBezTo>
                    <a:pt x="1205" y="9132"/>
                    <a:pt x="1370" y="9520"/>
                    <a:pt x="1575" y="9863"/>
                  </a:cubicBezTo>
                  <a:cubicBezTo>
                    <a:pt x="1779" y="10207"/>
                    <a:pt x="2027" y="10526"/>
                    <a:pt x="2184" y="10894"/>
                  </a:cubicBezTo>
                  <a:cubicBezTo>
                    <a:pt x="2395" y="11388"/>
                    <a:pt x="2417" y="11989"/>
                    <a:pt x="2117" y="12433"/>
                  </a:cubicBezTo>
                  <a:cubicBezTo>
                    <a:pt x="1964" y="12660"/>
                    <a:pt x="1725" y="12859"/>
                    <a:pt x="1714" y="13133"/>
                  </a:cubicBezTo>
                  <a:cubicBezTo>
                    <a:pt x="1707" y="13320"/>
                    <a:pt x="1816" y="13496"/>
                    <a:pt x="1965" y="13608"/>
                  </a:cubicBezTo>
                  <a:cubicBezTo>
                    <a:pt x="2115" y="13720"/>
                    <a:pt x="2302" y="13773"/>
                    <a:pt x="2487" y="13797"/>
                  </a:cubicBezTo>
                  <a:cubicBezTo>
                    <a:pt x="2580" y="13810"/>
                    <a:pt x="2674" y="13817"/>
                    <a:pt x="2768" y="13817"/>
                  </a:cubicBezTo>
                  <a:cubicBezTo>
                    <a:pt x="2945" y="13817"/>
                    <a:pt x="3123" y="13794"/>
                    <a:pt x="3295" y="13748"/>
                  </a:cubicBezTo>
                  <a:cubicBezTo>
                    <a:pt x="3430" y="13713"/>
                    <a:pt x="3562" y="13664"/>
                    <a:pt x="3675" y="13584"/>
                  </a:cubicBezTo>
                  <a:cubicBezTo>
                    <a:pt x="3804" y="13492"/>
                    <a:pt x="3903" y="13367"/>
                    <a:pt x="3990" y="13235"/>
                  </a:cubicBezTo>
                  <a:cubicBezTo>
                    <a:pt x="4385" y="12633"/>
                    <a:pt x="4539" y="11877"/>
                    <a:pt x="4409" y="11168"/>
                  </a:cubicBezTo>
                  <a:cubicBezTo>
                    <a:pt x="4334" y="10762"/>
                    <a:pt x="4171" y="10377"/>
                    <a:pt x="4042" y="9986"/>
                  </a:cubicBezTo>
                  <a:cubicBezTo>
                    <a:pt x="3922" y="9617"/>
                    <a:pt x="3829" y="9240"/>
                    <a:pt x="3767" y="8856"/>
                  </a:cubicBezTo>
                  <a:cubicBezTo>
                    <a:pt x="3728" y="8620"/>
                    <a:pt x="3702" y="8368"/>
                    <a:pt x="3800" y="8150"/>
                  </a:cubicBezTo>
                  <a:cubicBezTo>
                    <a:pt x="3917" y="7888"/>
                    <a:pt x="4183" y="7731"/>
                    <a:pt x="4409" y="7555"/>
                  </a:cubicBezTo>
                  <a:cubicBezTo>
                    <a:pt x="4612" y="7397"/>
                    <a:pt x="5008" y="7063"/>
                    <a:pt x="5156" y="6745"/>
                  </a:cubicBezTo>
                  <a:cubicBezTo>
                    <a:pt x="5157" y="6751"/>
                    <a:pt x="5157" y="6755"/>
                    <a:pt x="5159" y="6760"/>
                  </a:cubicBezTo>
                  <a:cubicBezTo>
                    <a:pt x="5304" y="7755"/>
                    <a:pt x="5412" y="8764"/>
                    <a:pt x="5648" y="9741"/>
                  </a:cubicBezTo>
                  <a:cubicBezTo>
                    <a:pt x="5786" y="10310"/>
                    <a:pt x="5984" y="10879"/>
                    <a:pt x="6281" y="11385"/>
                  </a:cubicBezTo>
                  <a:cubicBezTo>
                    <a:pt x="6243" y="11477"/>
                    <a:pt x="6200" y="11565"/>
                    <a:pt x="6127" y="11641"/>
                  </a:cubicBezTo>
                  <a:cubicBezTo>
                    <a:pt x="5981" y="11793"/>
                    <a:pt x="5784" y="11884"/>
                    <a:pt x="5603" y="11995"/>
                  </a:cubicBezTo>
                  <a:cubicBezTo>
                    <a:pt x="5368" y="12138"/>
                    <a:pt x="5151" y="12321"/>
                    <a:pt x="5024" y="12564"/>
                  </a:cubicBezTo>
                  <a:cubicBezTo>
                    <a:pt x="4897" y="12807"/>
                    <a:pt x="4877" y="13116"/>
                    <a:pt x="5021" y="13348"/>
                  </a:cubicBezTo>
                  <a:cubicBezTo>
                    <a:pt x="5217" y="13661"/>
                    <a:pt x="5629" y="13747"/>
                    <a:pt x="5997" y="13787"/>
                  </a:cubicBezTo>
                  <a:cubicBezTo>
                    <a:pt x="6423" y="13833"/>
                    <a:pt x="6852" y="13856"/>
                    <a:pt x="7281" y="13856"/>
                  </a:cubicBezTo>
                  <a:cubicBezTo>
                    <a:pt x="7400" y="13856"/>
                    <a:pt x="7519" y="13854"/>
                    <a:pt x="7638" y="13851"/>
                  </a:cubicBezTo>
                  <a:cubicBezTo>
                    <a:pt x="7740" y="13849"/>
                    <a:pt x="7854" y="13839"/>
                    <a:pt x="7921" y="13763"/>
                  </a:cubicBezTo>
                  <a:cubicBezTo>
                    <a:pt x="7952" y="13726"/>
                    <a:pt x="7970" y="13676"/>
                    <a:pt x="7976" y="13629"/>
                  </a:cubicBezTo>
                  <a:cubicBezTo>
                    <a:pt x="8004" y="13423"/>
                    <a:pt x="7863" y="13228"/>
                    <a:pt x="7692" y="13110"/>
                  </a:cubicBezTo>
                  <a:cubicBezTo>
                    <a:pt x="7521" y="12992"/>
                    <a:pt x="7318" y="12926"/>
                    <a:pt x="7135" y="12826"/>
                  </a:cubicBezTo>
                  <a:cubicBezTo>
                    <a:pt x="6873" y="12680"/>
                    <a:pt x="6661" y="12454"/>
                    <a:pt x="6521" y="12192"/>
                  </a:cubicBezTo>
                  <a:cubicBezTo>
                    <a:pt x="6395" y="11961"/>
                    <a:pt x="6392" y="11727"/>
                    <a:pt x="6347" y="11495"/>
                  </a:cubicBezTo>
                  <a:lnTo>
                    <a:pt x="6347" y="11495"/>
                  </a:lnTo>
                  <a:cubicBezTo>
                    <a:pt x="6483" y="11713"/>
                    <a:pt x="6636" y="11920"/>
                    <a:pt x="6816" y="12109"/>
                  </a:cubicBezTo>
                  <a:cubicBezTo>
                    <a:pt x="7343" y="12663"/>
                    <a:pt x="8064" y="13080"/>
                    <a:pt x="8838" y="13135"/>
                  </a:cubicBezTo>
                  <a:cubicBezTo>
                    <a:pt x="8833" y="13137"/>
                    <a:pt x="8826" y="13138"/>
                    <a:pt x="8821" y="13142"/>
                  </a:cubicBezTo>
                  <a:cubicBezTo>
                    <a:pt x="8828" y="13140"/>
                    <a:pt x="8834" y="13137"/>
                    <a:pt x="8841" y="13136"/>
                  </a:cubicBezTo>
                  <a:cubicBezTo>
                    <a:pt x="8882" y="13138"/>
                    <a:pt x="8924" y="13141"/>
                    <a:pt x="8965" y="13142"/>
                  </a:cubicBezTo>
                  <a:cubicBezTo>
                    <a:pt x="8974" y="13142"/>
                    <a:pt x="8983" y="13142"/>
                    <a:pt x="8992" y="13142"/>
                  </a:cubicBezTo>
                  <a:cubicBezTo>
                    <a:pt x="9054" y="13142"/>
                    <a:pt x="9116" y="13139"/>
                    <a:pt x="9177" y="13135"/>
                  </a:cubicBezTo>
                  <a:cubicBezTo>
                    <a:pt x="9493" y="13284"/>
                    <a:pt x="9818" y="13449"/>
                    <a:pt x="10143" y="13542"/>
                  </a:cubicBezTo>
                  <a:cubicBezTo>
                    <a:pt x="10342" y="13621"/>
                    <a:pt x="10546" y="13686"/>
                    <a:pt x="10756" y="13731"/>
                  </a:cubicBezTo>
                  <a:cubicBezTo>
                    <a:pt x="11151" y="13814"/>
                    <a:pt x="11559" y="13816"/>
                    <a:pt x="11963" y="13816"/>
                  </a:cubicBezTo>
                  <a:cubicBezTo>
                    <a:pt x="11982" y="13816"/>
                    <a:pt x="12001" y="13816"/>
                    <a:pt x="12020" y="13816"/>
                  </a:cubicBezTo>
                  <a:cubicBezTo>
                    <a:pt x="14966" y="13811"/>
                    <a:pt x="17914" y="13806"/>
                    <a:pt x="20862" y="13801"/>
                  </a:cubicBezTo>
                  <a:cubicBezTo>
                    <a:pt x="21300" y="13800"/>
                    <a:pt x="21748" y="13797"/>
                    <a:pt x="22162" y="13652"/>
                  </a:cubicBezTo>
                  <a:cubicBezTo>
                    <a:pt x="22910" y="13389"/>
                    <a:pt x="23455" y="12633"/>
                    <a:pt x="23464" y="11843"/>
                  </a:cubicBezTo>
                  <a:cubicBezTo>
                    <a:pt x="23467" y="11596"/>
                    <a:pt x="23417" y="11336"/>
                    <a:pt x="23255" y="11148"/>
                  </a:cubicBezTo>
                  <a:cubicBezTo>
                    <a:pt x="23067" y="10932"/>
                    <a:pt x="22779" y="10848"/>
                    <a:pt x="22499" y="10848"/>
                  </a:cubicBezTo>
                  <a:cubicBezTo>
                    <a:pt x="22454" y="10848"/>
                    <a:pt x="22409" y="10850"/>
                    <a:pt x="22365" y="10854"/>
                  </a:cubicBezTo>
                  <a:cubicBezTo>
                    <a:pt x="21518" y="10932"/>
                    <a:pt x="20860" y="11588"/>
                    <a:pt x="20122" y="12008"/>
                  </a:cubicBezTo>
                  <a:cubicBezTo>
                    <a:pt x="19261" y="12500"/>
                    <a:pt x="18275" y="12673"/>
                    <a:pt x="17273" y="12673"/>
                  </a:cubicBezTo>
                  <a:cubicBezTo>
                    <a:pt x="16668" y="12673"/>
                    <a:pt x="16057" y="12610"/>
                    <a:pt x="15464" y="12516"/>
                  </a:cubicBezTo>
                  <a:cubicBezTo>
                    <a:pt x="14616" y="12382"/>
                    <a:pt x="13748" y="12195"/>
                    <a:pt x="12898" y="12195"/>
                  </a:cubicBezTo>
                  <a:cubicBezTo>
                    <a:pt x="12465" y="12195"/>
                    <a:pt x="12037" y="12244"/>
                    <a:pt x="11619" y="12373"/>
                  </a:cubicBezTo>
                  <a:cubicBezTo>
                    <a:pt x="11220" y="12496"/>
                    <a:pt x="10849" y="12689"/>
                    <a:pt x="10454" y="12817"/>
                  </a:cubicBezTo>
                  <a:cubicBezTo>
                    <a:pt x="10418" y="12828"/>
                    <a:pt x="10381" y="12840"/>
                    <a:pt x="10345" y="12850"/>
                  </a:cubicBezTo>
                  <a:cubicBezTo>
                    <a:pt x="10232" y="12882"/>
                    <a:pt x="10119" y="12911"/>
                    <a:pt x="10003" y="12933"/>
                  </a:cubicBezTo>
                  <a:cubicBezTo>
                    <a:pt x="10731" y="12740"/>
                    <a:pt x="11398" y="12350"/>
                    <a:pt x="12120" y="12125"/>
                  </a:cubicBezTo>
                  <a:cubicBezTo>
                    <a:pt x="12936" y="11870"/>
                    <a:pt x="13788" y="11835"/>
                    <a:pt x="14647" y="11835"/>
                  </a:cubicBezTo>
                  <a:cubicBezTo>
                    <a:pt x="14971" y="11835"/>
                    <a:pt x="15296" y="11840"/>
                    <a:pt x="15621" y="11840"/>
                  </a:cubicBezTo>
                  <a:cubicBezTo>
                    <a:pt x="16237" y="11840"/>
                    <a:pt x="16851" y="11822"/>
                    <a:pt x="17453" y="11718"/>
                  </a:cubicBezTo>
                  <a:cubicBezTo>
                    <a:pt x="18849" y="11478"/>
                    <a:pt x="20158" y="10764"/>
                    <a:pt x="21111" y="9723"/>
                  </a:cubicBezTo>
                  <a:cubicBezTo>
                    <a:pt x="22065" y="8681"/>
                    <a:pt x="22658" y="7318"/>
                    <a:pt x="22770" y="5913"/>
                  </a:cubicBezTo>
                  <a:cubicBezTo>
                    <a:pt x="22803" y="5484"/>
                    <a:pt x="22792" y="5044"/>
                    <a:pt x="22647" y="4639"/>
                  </a:cubicBezTo>
                  <a:cubicBezTo>
                    <a:pt x="22563" y="4402"/>
                    <a:pt x="22422" y="4173"/>
                    <a:pt x="22203" y="4051"/>
                  </a:cubicBezTo>
                  <a:cubicBezTo>
                    <a:pt x="22079" y="3982"/>
                    <a:pt x="21936" y="3951"/>
                    <a:pt x="21793" y="3951"/>
                  </a:cubicBezTo>
                  <a:cubicBezTo>
                    <a:pt x="21755" y="3951"/>
                    <a:pt x="21718" y="3953"/>
                    <a:pt x="21680" y="3957"/>
                  </a:cubicBezTo>
                  <a:cubicBezTo>
                    <a:pt x="21250" y="4001"/>
                    <a:pt x="20880" y="4283"/>
                    <a:pt x="20580" y="4594"/>
                  </a:cubicBezTo>
                  <a:cubicBezTo>
                    <a:pt x="20279" y="4905"/>
                    <a:pt x="20016" y="5258"/>
                    <a:pt x="19668" y="5515"/>
                  </a:cubicBezTo>
                  <a:cubicBezTo>
                    <a:pt x="18876" y="6101"/>
                    <a:pt x="17807" y="6083"/>
                    <a:pt x="16827" y="6210"/>
                  </a:cubicBezTo>
                  <a:cubicBezTo>
                    <a:pt x="15570" y="6372"/>
                    <a:pt x="14331" y="6826"/>
                    <a:pt x="13350" y="7624"/>
                  </a:cubicBezTo>
                  <a:cubicBezTo>
                    <a:pt x="11966" y="8751"/>
                    <a:pt x="11207" y="10443"/>
                    <a:pt x="10196" y="11910"/>
                  </a:cubicBezTo>
                  <a:cubicBezTo>
                    <a:pt x="9985" y="12216"/>
                    <a:pt x="9732" y="12546"/>
                    <a:pt x="9426" y="12795"/>
                  </a:cubicBezTo>
                  <a:cubicBezTo>
                    <a:pt x="9285" y="12825"/>
                    <a:pt x="9143" y="12839"/>
                    <a:pt x="9002" y="12839"/>
                  </a:cubicBezTo>
                  <a:cubicBezTo>
                    <a:pt x="8445" y="12839"/>
                    <a:pt x="7904" y="12619"/>
                    <a:pt x="7453" y="12284"/>
                  </a:cubicBezTo>
                  <a:cubicBezTo>
                    <a:pt x="7456" y="12284"/>
                    <a:pt x="7457" y="12285"/>
                    <a:pt x="7459" y="12285"/>
                  </a:cubicBezTo>
                  <a:cubicBezTo>
                    <a:pt x="7519" y="12296"/>
                    <a:pt x="7578" y="12300"/>
                    <a:pt x="7636" y="12300"/>
                  </a:cubicBezTo>
                  <a:cubicBezTo>
                    <a:pt x="7728" y="12300"/>
                    <a:pt x="7818" y="12289"/>
                    <a:pt x="7910" y="12277"/>
                  </a:cubicBezTo>
                  <a:cubicBezTo>
                    <a:pt x="8204" y="12240"/>
                    <a:pt x="8510" y="12117"/>
                    <a:pt x="8706" y="11886"/>
                  </a:cubicBezTo>
                  <a:cubicBezTo>
                    <a:pt x="8856" y="11708"/>
                    <a:pt x="8947" y="11490"/>
                    <a:pt x="9034" y="11274"/>
                  </a:cubicBezTo>
                  <a:cubicBezTo>
                    <a:pt x="9535" y="10013"/>
                    <a:pt x="9995" y="8649"/>
                    <a:pt x="11056" y="7799"/>
                  </a:cubicBezTo>
                  <a:cubicBezTo>
                    <a:pt x="11377" y="7544"/>
                    <a:pt x="11739" y="7346"/>
                    <a:pt x="12062" y="7093"/>
                  </a:cubicBezTo>
                  <a:cubicBezTo>
                    <a:pt x="12385" y="6841"/>
                    <a:pt x="12675" y="6516"/>
                    <a:pt x="12769" y="6117"/>
                  </a:cubicBezTo>
                  <a:cubicBezTo>
                    <a:pt x="12863" y="5720"/>
                    <a:pt x="12705" y="5244"/>
                    <a:pt x="12334" y="5070"/>
                  </a:cubicBezTo>
                  <a:cubicBezTo>
                    <a:pt x="12227" y="5020"/>
                    <a:pt x="12113" y="4998"/>
                    <a:pt x="11997" y="4998"/>
                  </a:cubicBezTo>
                  <a:cubicBezTo>
                    <a:pt x="11725" y="4998"/>
                    <a:pt x="11443" y="5119"/>
                    <a:pt x="11209" y="5273"/>
                  </a:cubicBezTo>
                  <a:cubicBezTo>
                    <a:pt x="10875" y="5490"/>
                    <a:pt x="10576" y="5773"/>
                    <a:pt x="10198" y="5901"/>
                  </a:cubicBezTo>
                  <a:cubicBezTo>
                    <a:pt x="9791" y="6036"/>
                    <a:pt x="9338" y="5973"/>
                    <a:pt x="8926" y="6093"/>
                  </a:cubicBezTo>
                  <a:cubicBezTo>
                    <a:pt x="8173" y="6314"/>
                    <a:pt x="7721" y="7112"/>
                    <a:pt x="7638" y="7886"/>
                  </a:cubicBezTo>
                  <a:cubicBezTo>
                    <a:pt x="7554" y="8661"/>
                    <a:pt x="7756" y="9435"/>
                    <a:pt x="7901" y="10201"/>
                  </a:cubicBezTo>
                  <a:cubicBezTo>
                    <a:pt x="7982" y="10627"/>
                    <a:pt x="8074" y="11189"/>
                    <a:pt x="7899" y="11604"/>
                  </a:cubicBezTo>
                  <a:cubicBezTo>
                    <a:pt x="7828" y="11773"/>
                    <a:pt x="7704" y="11920"/>
                    <a:pt x="7541" y="12004"/>
                  </a:cubicBezTo>
                  <a:cubicBezTo>
                    <a:pt x="7443" y="12056"/>
                    <a:pt x="7335" y="12079"/>
                    <a:pt x="7226" y="12098"/>
                  </a:cubicBezTo>
                  <a:cubicBezTo>
                    <a:pt x="7202" y="12077"/>
                    <a:pt x="7181" y="12058"/>
                    <a:pt x="7158" y="12037"/>
                  </a:cubicBezTo>
                  <a:cubicBezTo>
                    <a:pt x="6467" y="11388"/>
                    <a:pt x="6117" y="10484"/>
                    <a:pt x="5906" y="9580"/>
                  </a:cubicBezTo>
                  <a:cubicBezTo>
                    <a:pt x="5822" y="9216"/>
                    <a:pt x="5753" y="8850"/>
                    <a:pt x="5695" y="8481"/>
                  </a:cubicBezTo>
                  <a:lnTo>
                    <a:pt x="5695" y="8481"/>
                  </a:lnTo>
                  <a:cubicBezTo>
                    <a:pt x="5720" y="8534"/>
                    <a:pt x="5743" y="8582"/>
                    <a:pt x="5761" y="8620"/>
                  </a:cubicBezTo>
                  <a:cubicBezTo>
                    <a:pt x="5824" y="8759"/>
                    <a:pt x="5900" y="8903"/>
                    <a:pt x="6034" y="8978"/>
                  </a:cubicBezTo>
                  <a:cubicBezTo>
                    <a:pt x="6093" y="9010"/>
                    <a:pt x="6157" y="9025"/>
                    <a:pt x="6222" y="9025"/>
                  </a:cubicBezTo>
                  <a:cubicBezTo>
                    <a:pt x="6410" y="9025"/>
                    <a:pt x="6605" y="8901"/>
                    <a:pt x="6711" y="8734"/>
                  </a:cubicBezTo>
                  <a:cubicBezTo>
                    <a:pt x="6852" y="8511"/>
                    <a:pt x="6873" y="8238"/>
                    <a:pt x="6908" y="7976"/>
                  </a:cubicBezTo>
                  <a:cubicBezTo>
                    <a:pt x="6995" y="7335"/>
                    <a:pt x="7175" y="6707"/>
                    <a:pt x="7446" y="6121"/>
                  </a:cubicBezTo>
                  <a:cubicBezTo>
                    <a:pt x="7536" y="5922"/>
                    <a:pt x="7643" y="5721"/>
                    <a:pt x="7821" y="5592"/>
                  </a:cubicBezTo>
                  <a:cubicBezTo>
                    <a:pt x="8023" y="5443"/>
                    <a:pt x="8288" y="5414"/>
                    <a:pt x="8536" y="5371"/>
                  </a:cubicBezTo>
                  <a:cubicBezTo>
                    <a:pt x="9010" y="5291"/>
                    <a:pt x="9481" y="5151"/>
                    <a:pt x="9883" y="4889"/>
                  </a:cubicBezTo>
                  <a:cubicBezTo>
                    <a:pt x="10285" y="4628"/>
                    <a:pt x="10617" y="4237"/>
                    <a:pt x="10736" y="3773"/>
                  </a:cubicBezTo>
                  <a:cubicBezTo>
                    <a:pt x="10784" y="3587"/>
                    <a:pt x="10796" y="3383"/>
                    <a:pt x="10710" y="3210"/>
                  </a:cubicBezTo>
                  <a:cubicBezTo>
                    <a:pt x="10568" y="2933"/>
                    <a:pt x="10226" y="2834"/>
                    <a:pt x="9917" y="2786"/>
                  </a:cubicBezTo>
                  <a:cubicBezTo>
                    <a:pt x="9667" y="2747"/>
                    <a:pt x="9409" y="2725"/>
                    <a:pt x="9153" y="2725"/>
                  </a:cubicBezTo>
                  <a:cubicBezTo>
                    <a:pt x="8467" y="2725"/>
                    <a:pt x="7786" y="2882"/>
                    <a:pt x="7246" y="3291"/>
                  </a:cubicBezTo>
                  <a:cubicBezTo>
                    <a:pt x="6646" y="3747"/>
                    <a:pt x="6293" y="4459"/>
                    <a:pt x="6110" y="5186"/>
                  </a:cubicBezTo>
                  <a:cubicBezTo>
                    <a:pt x="5945" y="5839"/>
                    <a:pt x="5902" y="6513"/>
                    <a:pt x="5839" y="7181"/>
                  </a:cubicBezTo>
                  <a:cubicBezTo>
                    <a:pt x="5827" y="7313"/>
                    <a:pt x="5837" y="7490"/>
                    <a:pt x="5779" y="7613"/>
                  </a:cubicBezTo>
                  <a:cubicBezTo>
                    <a:pt x="5733" y="7709"/>
                    <a:pt x="5650" y="7726"/>
                    <a:pt x="5589" y="7758"/>
                  </a:cubicBezTo>
                  <a:cubicBezTo>
                    <a:pt x="5532" y="7355"/>
                    <a:pt x="5480" y="6953"/>
                    <a:pt x="5421" y="6552"/>
                  </a:cubicBezTo>
                  <a:cubicBezTo>
                    <a:pt x="5331" y="5933"/>
                    <a:pt x="5239" y="5312"/>
                    <a:pt x="5150" y="4693"/>
                  </a:cubicBezTo>
                  <a:cubicBezTo>
                    <a:pt x="5201" y="4617"/>
                    <a:pt x="5260" y="4543"/>
                    <a:pt x="5304" y="4466"/>
                  </a:cubicBezTo>
                  <a:cubicBezTo>
                    <a:pt x="5378" y="4334"/>
                    <a:pt x="5444" y="4199"/>
                    <a:pt x="5499" y="4058"/>
                  </a:cubicBezTo>
                  <a:cubicBezTo>
                    <a:pt x="5608" y="3785"/>
                    <a:pt x="5671" y="3506"/>
                    <a:pt x="5807" y="3244"/>
                  </a:cubicBezTo>
                  <a:cubicBezTo>
                    <a:pt x="5910" y="3044"/>
                    <a:pt x="6040" y="2854"/>
                    <a:pt x="6205" y="2699"/>
                  </a:cubicBezTo>
                  <a:cubicBezTo>
                    <a:pt x="6297" y="2614"/>
                    <a:pt x="6401" y="2540"/>
                    <a:pt x="6521" y="2500"/>
                  </a:cubicBezTo>
                  <a:cubicBezTo>
                    <a:pt x="6623" y="2467"/>
                    <a:pt x="6730" y="2463"/>
                    <a:pt x="6838" y="2463"/>
                  </a:cubicBezTo>
                  <a:cubicBezTo>
                    <a:pt x="6861" y="2463"/>
                    <a:pt x="6885" y="2463"/>
                    <a:pt x="6908" y="2463"/>
                  </a:cubicBezTo>
                  <a:cubicBezTo>
                    <a:pt x="7254" y="2467"/>
                    <a:pt x="7600" y="2472"/>
                    <a:pt x="7945" y="2475"/>
                  </a:cubicBezTo>
                  <a:cubicBezTo>
                    <a:pt x="7991" y="2476"/>
                    <a:pt x="8036" y="2477"/>
                    <a:pt x="8082" y="2477"/>
                  </a:cubicBezTo>
                  <a:cubicBezTo>
                    <a:pt x="8291" y="2477"/>
                    <a:pt x="8502" y="2463"/>
                    <a:pt x="8694" y="2385"/>
                  </a:cubicBezTo>
                  <a:cubicBezTo>
                    <a:pt x="8928" y="2288"/>
                    <a:pt x="9129" y="2067"/>
                    <a:pt x="9121" y="1815"/>
                  </a:cubicBezTo>
                  <a:cubicBezTo>
                    <a:pt x="9118" y="1737"/>
                    <a:pt x="9093" y="1658"/>
                    <a:pt x="9039" y="1605"/>
                  </a:cubicBezTo>
                  <a:cubicBezTo>
                    <a:pt x="8988" y="1556"/>
                    <a:pt x="8918" y="1534"/>
                    <a:pt x="8851" y="1517"/>
                  </a:cubicBezTo>
                  <a:cubicBezTo>
                    <a:pt x="8300" y="1370"/>
                    <a:pt x="7675" y="1367"/>
                    <a:pt x="7237" y="1004"/>
                  </a:cubicBezTo>
                  <a:cubicBezTo>
                    <a:pt x="7123" y="910"/>
                    <a:pt x="7028" y="794"/>
                    <a:pt x="6906" y="710"/>
                  </a:cubicBezTo>
                  <a:cubicBezTo>
                    <a:pt x="6776" y="618"/>
                    <a:pt x="6619" y="567"/>
                    <a:pt x="6461" y="567"/>
                  </a:cubicBezTo>
                  <a:cubicBezTo>
                    <a:pt x="6453" y="567"/>
                    <a:pt x="6446" y="567"/>
                    <a:pt x="6439" y="567"/>
                  </a:cubicBezTo>
                  <a:cubicBezTo>
                    <a:pt x="6238" y="573"/>
                    <a:pt x="6046" y="666"/>
                    <a:pt x="5895" y="797"/>
                  </a:cubicBezTo>
                  <a:cubicBezTo>
                    <a:pt x="5743" y="928"/>
                    <a:pt x="5629" y="1096"/>
                    <a:pt x="5534" y="1272"/>
                  </a:cubicBezTo>
                  <a:cubicBezTo>
                    <a:pt x="5350" y="1612"/>
                    <a:pt x="5233" y="1989"/>
                    <a:pt x="5192" y="2373"/>
                  </a:cubicBezTo>
                  <a:cubicBezTo>
                    <a:pt x="5147" y="2801"/>
                    <a:pt x="5183" y="3220"/>
                    <a:pt x="5224" y="3646"/>
                  </a:cubicBezTo>
                  <a:cubicBezTo>
                    <a:pt x="5257" y="3981"/>
                    <a:pt x="5253" y="4330"/>
                    <a:pt x="5141" y="4651"/>
                  </a:cubicBezTo>
                  <a:cubicBezTo>
                    <a:pt x="5072" y="4179"/>
                    <a:pt x="5003" y="3708"/>
                    <a:pt x="4934" y="3236"/>
                  </a:cubicBezTo>
                  <a:cubicBezTo>
                    <a:pt x="4858" y="2719"/>
                    <a:pt x="4803" y="2192"/>
                    <a:pt x="4692" y="1681"/>
                  </a:cubicBezTo>
                  <a:cubicBezTo>
                    <a:pt x="4596" y="1246"/>
                    <a:pt x="4432" y="821"/>
                    <a:pt x="4126" y="490"/>
                  </a:cubicBezTo>
                  <a:cubicBezTo>
                    <a:pt x="3861" y="203"/>
                    <a:pt x="3492" y="0"/>
                    <a:pt x="3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5"/>
            <p:cNvSpPr/>
            <p:nvPr/>
          </p:nvSpPr>
          <p:spPr>
            <a:xfrm>
              <a:off x="1919075" y="1574075"/>
              <a:ext cx="583625" cy="374275"/>
            </a:xfrm>
            <a:custGeom>
              <a:avLst/>
              <a:gdLst/>
              <a:ahLst/>
              <a:cxnLst/>
              <a:rect l="l" t="t" r="r" b="b"/>
              <a:pathLst>
                <a:path w="23345" h="14971" extrusionOk="0">
                  <a:moveTo>
                    <a:pt x="20931" y="1"/>
                  </a:moveTo>
                  <a:cubicBezTo>
                    <a:pt x="20451" y="1"/>
                    <a:pt x="20031" y="267"/>
                    <a:pt x="19763" y="662"/>
                  </a:cubicBezTo>
                  <a:cubicBezTo>
                    <a:pt x="19465" y="1102"/>
                    <a:pt x="19343" y="1640"/>
                    <a:pt x="19225" y="2149"/>
                  </a:cubicBezTo>
                  <a:cubicBezTo>
                    <a:pt x="19166" y="2402"/>
                    <a:pt x="19104" y="2655"/>
                    <a:pt x="19037" y="2906"/>
                  </a:cubicBezTo>
                  <a:cubicBezTo>
                    <a:pt x="19038" y="2928"/>
                    <a:pt x="19037" y="2949"/>
                    <a:pt x="19030" y="2971"/>
                  </a:cubicBezTo>
                  <a:cubicBezTo>
                    <a:pt x="18947" y="3239"/>
                    <a:pt x="18914" y="3518"/>
                    <a:pt x="18812" y="3783"/>
                  </a:cubicBezTo>
                  <a:cubicBezTo>
                    <a:pt x="18776" y="3878"/>
                    <a:pt x="18737" y="3971"/>
                    <a:pt x="18699" y="4067"/>
                  </a:cubicBezTo>
                  <a:cubicBezTo>
                    <a:pt x="18708" y="4047"/>
                    <a:pt x="18716" y="4030"/>
                    <a:pt x="18725" y="4011"/>
                  </a:cubicBezTo>
                  <a:lnTo>
                    <a:pt x="18725" y="4011"/>
                  </a:lnTo>
                  <a:cubicBezTo>
                    <a:pt x="18500" y="4746"/>
                    <a:pt x="18244" y="5474"/>
                    <a:pt x="17958" y="6186"/>
                  </a:cubicBezTo>
                  <a:cubicBezTo>
                    <a:pt x="17688" y="6858"/>
                    <a:pt x="17391" y="7519"/>
                    <a:pt x="17067" y="8166"/>
                  </a:cubicBezTo>
                  <a:cubicBezTo>
                    <a:pt x="17023" y="8255"/>
                    <a:pt x="16978" y="8344"/>
                    <a:pt x="16931" y="8433"/>
                  </a:cubicBezTo>
                  <a:cubicBezTo>
                    <a:pt x="16920" y="8466"/>
                    <a:pt x="16910" y="8500"/>
                    <a:pt x="16894" y="8533"/>
                  </a:cubicBezTo>
                  <a:cubicBezTo>
                    <a:pt x="16872" y="8582"/>
                    <a:pt x="16844" y="8623"/>
                    <a:pt x="16810" y="8660"/>
                  </a:cubicBezTo>
                  <a:cubicBezTo>
                    <a:pt x="16588" y="9082"/>
                    <a:pt x="16348" y="9494"/>
                    <a:pt x="16067" y="9878"/>
                  </a:cubicBezTo>
                  <a:cubicBezTo>
                    <a:pt x="15787" y="10257"/>
                    <a:pt x="15443" y="10617"/>
                    <a:pt x="15053" y="10908"/>
                  </a:cubicBezTo>
                  <a:cubicBezTo>
                    <a:pt x="15042" y="10900"/>
                    <a:pt x="15035" y="10887"/>
                    <a:pt x="15025" y="10879"/>
                  </a:cubicBezTo>
                  <a:cubicBezTo>
                    <a:pt x="14984" y="10903"/>
                    <a:pt x="14943" y="10928"/>
                    <a:pt x="14898" y="10949"/>
                  </a:cubicBezTo>
                  <a:cubicBezTo>
                    <a:pt x="14919" y="10949"/>
                    <a:pt x="14941" y="10949"/>
                    <a:pt x="14964" y="10949"/>
                  </a:cubicBezTo>
                  <a:cubicBezTo>
                    <a:pt x="14975" y="10949"/>
                    <a:pt x="14986" y="10949"/>
                    <a:pt x="14996" y="10949"/>
                  </a:cubicBezTo>
                  <a:cubicBezTo>
                    <a:pt x="14458" y="11336"/>
                    <a:pt x="13837" y="11592"/>
                    <a:pt x="13185" y="11592"/>
                  </a:cubicBezTo>
                  <a:cubicBezTo>
                    <a:pt x="13050" y="11592"/>
                    <a:pt x="12913" y="11581"/>
                    <a:pt x="12775" y="11558"/>
                  </a:cubicBezTo>
                  <a:cubicBezTo>
                    <a:pt x="12678" y="11569"/>
                    <a:pt x="12581" y="11574"/>
                    <a:pt x="12484" y="11574"/>
                  </a:cubicBezTo>
                  <a:cubicBezTo>
                    <a:pt x="12256" y="11574"/>
                    <a:pt x="12029" y="11544"/>
                    <a:pt x="11808" y="11489"/>
                  </a:cubicBezTo>
                  <a:lnTo>
                    <a:pt x="11808" y="11489"/>
                  </a:lnTo>
                  <a:cubicBezTo>
                    <a:pt x="11869" y="11516"/>
                    <a:pt x="11931" y="11542"/>
                    <a:pt x="11994" y="11565"/>
                  </a:cubicBezTo>
                  <a:cubicBezTo>
                    <a:pt x="12086" y="11599"/>
                    <a:pt x="12177" y="11629"/>
                    <a:pt x="12270" y="11658"/>
                  </a:cubicBezTo>
                  <a:cubicBezTo>
                    <a:pt x="12273" y="11673"/>
                    <a:pt x="12278" y="11687"/>
                    <a:pt x="12286" y="11699"/>
                  </a:cubicBezTo>
                  <a:cubicBezTo>
                    <a:pt x="12132" y="11679"/>
                    <a:pt x="11973" y="11638"/>
                    <a:pt x="11828" y="11599"/>
                  </a:cubicBezTo>
                  <a:cubicBezTo>
                    <a:pt x="11415" y="11486"/>
                    <a:pt x="11026" y="11307"/>
                    <a:pt x="10639" y="11128"/>
                  </a:cubicBezTo>
                  <a:cubicBezTo>
                    <a:pt x="10397" y="11016"/>
                    <a:pt x="10156" y="10906"/>
                    <a:pt x="9924" y="10774"/>
                  </a:cubicBezTo>
                  <a:cubicBezTo>
                    <a:pt x="9788" y="10696"/>
                    <a:pt x="9654" y="10612"/>
                    <a:pt x="9521" y="10527"/>
                  </a:cubicBezTo>
                  <a:cubicBezTo>
                    <a:pt x="9383" y="10439"/>
                    <a:pt x="9303" y="10335"/>
                    <a:pt x="9199" y="10214"/>
                  </a:cubicBezTo>
                  <a:cubicBezTo>
                    <a:pt x="9092" y="10093"/>
                    <a:pt x="8992" y="9965"/>
                    <a:pt x="8897" y="9834"/>
                  </a:cubicBezTo>
                  <a:cubicBezTo>
                    <a:pt x="8707" y="9575"/>
                    <a:pt x="8536" y="9302"/>
                    <a:pt x="8371" y="9026"/>
                  </a:cubicBezTo>
                  <a:cubicBezTo>
                    <a:pt x="7974" y="8363"/>
                    <a:pt x="7609" y="7675"/>
                    <a:pt x="7101" y="7085"/>
                  </a:cubicBezTo>
                  <a:cubicBezTo>
                    <a:pt x="6415" y="6289"/>
                    <a:pt x="5480" y="5708"/>
                    <a:pt x="4460" y="5445"/>
                  </a:cubicBezTo>
                  <a:cubicBezTo>
                    <a:pt x="4037" y="5336"/>
                    <a:pt x="3601" y="5282"/>
                    <a:pt x="3164" y="5282"/>
                  </a:cubicBezTo>
                  <a:cubicBezTo>
                    <a:pt x="2547" y="5282"/>
                    <a:pt x="1930" y="5390"/>
                    <a:pt x="1351" y="5604"/>
                  </a:cubicBezTo>
                  <a:cubicBezTo>
                    <a:pt x="984" y="5741"/>
                    <a:pt x="622" y="5926"/>
                    <a:pt x="370" y="6225"/>
                  </a:cubicBezTo>
                  <a:cubicBezTo>
                    <a:pt x="118" y="6524"/>
                    <a:pt x="0" y="6959"/>
                    <a:pt x="155" y="7315"/>
                  </a:cubicBezTo>
                  <a:cubicBezTo>
                    <a:pt x="352" y="7766"/>
                    <a:pt x="898" y="7955"/>
                    <a:pt x="1392" y="7977"/>
                  </a:cubicBezTo>
                  <a:cubicBezTo>
                    <a:pt x="1447" y="7979"/>
                    <a:pt x="1502" y="7980"/>
                    <a:pt x="1557" y="7980"/>
                  </a:cubicBezTo>
                  <a:cubicBezTo>
                    <a:pt x="1807" y="7980"/>
                    <a:pt x="2057" y="7960"/>
                    <a:pt x="2306" y="7960"/>
                  </a:cubicBezTo>
                  <a:cubicBezTo>
                    <a:pt x="2495" y="7960"/>
                    <a:pt x="2683" y="7972"/>
                    <a:pt x="2868" y="8013"/>
                  </a:cubicBezTo>
                  <a:cubicBezTo>
                    <a:pt x="3077" y="8059"/>
                    <a:pt x="3289" y="8152"/>
                    <a:pt x="3408" y="8327"/>
                  </a:cubicBezTo>
                  <a:cubicBezTo>
                    <a:pt x="3509" y="8476"/>
                    <a:pt x="3529" y="8665"/>
                    <a:pt x="3548" y="8844"/>
                  </a:cubicBezTo>
                  <a:cubicBezTo>
                    <a:pt x="3601" y="9335"/>
                    <a:pt x="3702" y="9874"/>
                    <a:pt x="4097" y="10171"/>
                  </a:cubicBezTo>
                  <a:cubicBezTo>
                    <a:pt x="4324" y="10342"/>
                    <a:pt x="4613" y="10401"/>
                    <a:pt x="4900" y="10401"/>
                  </a:cubicBezTo>
                  <a:cubicBezTo>
                    <a:pt x="4970" y="10401"/>
                    <a:pt x="5039" y="10397"/>
                    <a:pt x="5108" y="10391"/>
                  </a:cubicBezTo>
                  <a:cubicBezTo>
                    <a:pt x="5459" y="10360"/>
                    <a:pt x="5802" y="10266"/>
                    <a:pt x="6155" y="10240"/>
                  </a:cubicBezTo>
                  <a:cubicBezTo>
                    <a:pt x="6229" y="10235"/>
                    <a:pt x="6302" y="10232"/>
                    <a:pt x="6374" y="10232"/>
                  </a:cubicBezTo>
                  <a:cubicBezTo>
                    <a:pt x="7968" y="10232"/>
                    <a:pt x="9231" y="11465"/>
                    <a:pt x="10721" y="11862"/>
                  </a:cubicBezTo>
                  <a:cubicBezTo>
                    <a:pt x="10801" y="11883"/>
                    <a:pt x="10882" y="11903"/>
                    <a:pt x="10962" y="11919"/>
                  </a:cubicBezTo>
                  <a:cubicBezTo>
                    <a:pt x="11272" y="11986"/>
                    <a:pt x="11591" y="12022"/>
                    <a:pt x="11908" y="12022"/>
                  </a:cubicBezTo>
                  <a:cubicBezTo>
                    <a:pt x="12274" y="12022"/>
                    <a:pt x="12638" y="11975"/>
                    <a:pt x="12986" y="11873"/>
                  </a:cubicBezTo>
                  <a:cubicBezTo>
                    <a:pt x="13047" y="11877"/>
                    <a:pt x="13107" y="11879"/>
                    <a:pt x="13168" y="11879"/>
                  </a:cubicBezTo>
                  <a:cubicBezTo>
                    <a:pt x="13954" y="11879"/>
                    <a:pt x="14728" y="11551"/>
                    <a:pt x="15349" y="11060"/>
                  </a:cubicBezTo>
                  <a:lnTo>
                    <a:pt x="15349" y="11060"/>
                  </a:lnTo>
                  <a:cubicBezTo>
                    <a:pt x="15302" y="11138"/>
                    <a:pt x="15257" y="11216"/>
                    <a:pt x="15222" y="11301"/>
                  </a:cubicBezTo>
                  <a:cubicBezTo>
                    <a:pt x="15102" y="11590"/>
                    <a:pt x="15101" y="11909"/>
                    <a:pt x="15107" y="12217"/>
                  </a:cubicBezTo>
                  <a:cubicBezTo>
                    <a:pt x="15113" y="12509"/>
                    <a:pt x="15086" y="12803"/>
                    <a:pt x="15153" y="13087"/>
                  </a:cubicBezTo>
                  <a:cubicBezTo>
                    <a:pt x="15338" y="13868"/>
                    <a:pt x="15928" y="14545"/>
                    <a:pt x="16684" y="14827"/>
                  </a:cubicBezTo>
                  <a:cubicBezTo>
                    <a:pt x="16945" y="14924"/>
                    <a:pt x="17224" y="14971"/>
                    <a:pt x="17504" y="14971"/>
                  </a:cubicBezTo>
                  <a:cubicBezTo>
                    <a:pt x="18030" y="14971"/>
                    <a:pt x="18557" y="14802"/>
                    <a:pt x="18970" y="14477"/>
                  </a:cubicBezTo>
                  <a:cubicBezTo>
                    <a:pt x="19174" y="14317"/>
                    <a:pt x="19348" y="14123"/>
                    <a:pt x="19549" y="13957"/>
                  </a:cubicBezTo>
                  <a:cubicBezTo>
                    <a:pt x="19885" y="13677"/>
                    <a:pt x="20288" y="13476"/>
                    <a:pt x="20715" y="13379"/>
                  </a:cubicBezTo>
                  <a:cubicBezTo>
                    <a:pt x="21029" y="13307"/>
                    <a:pt x="21381" y="13276"/>
                    <a:pt x="21601" y="13044"/>
                  </a:cubicBezTo>
                  <a:cubicBezTo>
                    <a:pt x="21803" y="12830"/>
                    <a:pt x="21828" y="12506"/>
                    <a:pt x="21798" y="12215"/>
                  </a:cubicBezTo>
                  <a:cubicBezTo>
                    <a:pt x="21774" y="11976"/>
                    <a:pt x="21717" y="11735"/>
                    <a:pt x="21597" y="11528"/>
                  </a:cubicBezTo>
                  <a:cubicBezTo>
                    <a:pt x="21328" y="11071"/>
                    <a:pt x="20771" y="10840"/>
                    <a:pt x="20237" y="10840"/>
                  </a:cubicBezTo>
                  <a:cubicBezTo>
                    <a:pt x="20218" y="10840"/>
                    <a:pt x="20198" y="10841"/>
                    <a:pt x="20179" y="10841"/>
                  </a:cubicBezTo>
                  <a:cubicBezTo>
                    <a:pt x="19626" y="10860"/>
                    <a:pt x="19104" y="11086"/>
                    <a:pt x="18617" y="11344"/>
                  </a:cubicBezTo>
                  <a:cubicBezTo>
                    <a:pt x="18129" y="11602"/>
                    <a:pt x="17657" y="11898"/>
                    <a:pt x="17134" y="12074"/>
                  </a:cubicBezTo>
                  <a:cubicBezTo>
                    <a:pt x="16972" y="12130"/>
                    <a:pt x="16798" y="12172"/>
                    <a:pt x="16628" y="12172"/>
                  </a:cubicBezTo>
                  <a:cubicBezTo>
                    <a:pt x="16517" y="12172"/>
                    <a:pt x="16408" y="12154"/>
                    <a:pt x="16305" y="12109"/>
                  </a:cubicBezTo>
                  <a:cubicBezTo>
                    <a:pt x="16029" y="11990"/>
                    <a:pt x="15954" y="11759"/>
                    <a:pt x="15821" y="11522"/>
                  </a:cubicBezTo>
                  <a:cubicBezTo>
                    <a:pt x="15744" y="11383"/>
                    <a:pt x="15658" y="11265"/>
                    <a:pt x="15611" y="11108"/>
                  </a:cubicBezTo>
                  <a:cubicBezTo>
                    <a:pt x="15595" y="11059"/>
                    <a:pt x="15566" y="10974"/>
                    <a:pt x="15550" y="10892"/>
                  </a:cubicBezTo>
                  <a:cubicBezTo>
                    <a:pt x="15570" y="10874"/>
                    <a:pt x="15590" y="10857"/>
                    <a:pt x="15610" y="10839"/>
                  </a:cubicBezTo>
                  <a:cubicBezTo>
                    <a:pt x="15692" y="10763"/>
                    <a:pt x="15770" y="10682"/>
                    <a:pt x="15846" y="10602"/>
                  </a:cubicBezTo>
                  <a:cubicBezTo>
                    <a:pt x="15851" y="10607"/>
                    <a:pt x="15857" y="10612"/>
                    <a:pt x="15862" y="10617"/>
                  </a:cubicBezTo>
                  <a:cubicBezTo>
                    <a:pt x="16057" y="10769"/>
                    <a:pt x="16290" y="10855"/>
                    <a:pt x="16530" y="10876"/>
                  </a:cubicBezTo>
                  <a:cubicBezTo>
                    <a:pt x="16570" y="10879"/>
                    <a:pt x="16610" y="10881"/>
                    <a:pt x="16649" y="10881"/>
                  </a:cubicBezTo>
                  <a:cubicBezTo>
                    <a:pt x="16865" y="10881"/>
                    <a:pt x="17082" y="10831"/>
                    <a:pt x="17276" y="10733"/>
                  </a:cubicBezTo>
                  <a:cubicBezTo>
                    <a:pt x="17505" y="10617"/>
                    <a:pt x="17706" y="10456"/>
                    <a:pt x="17913" y="10304"/>
                  </a:cubicBezTo>
                  <a:cubicBezTo>
                    <a:pt x="18312" y="10007"/>
                    <a:pt x="18741" y="9736"/>
                    <a:pt x="19219" y="9595"/>
                  </a:cubicBezTo>
                  <a:cubicBezTo>
                    <a:pt x="19435" y="9530"/>
                    <a:pt x="19662" y="9494"/>
                    <a:pt x="19887" y="9494"/>
                  </a:cubicBezTo>
                  <a:cubicBezTo>
                    <a:pt x="20161" y="9494"/>
                    <a:pt x="20433" y="9547"/>
                    <a:pt x="20677" y="9669"/>
                  </a:cubicBezTo>
                  <a:cubicBezTo>
                    <a:pt x="20987" y="9823"/>
                    <a:pt x="21236" y="10074"/>
                    <a:pt x="21523" y="10266"/>
                  </a:cubicBezTo>
                  <a:cubicBezTo>
                    <a:pt x="21736" y="10409"/>
                    <a:pt x="21991" y="10520"/>
                    <a:pt x="22241" y="10520"/>
                  </a:cubicBezTo>
                  <a:cubicBezTo>
                    <a:pt x="22329" y="10520"/>
                    <a:pt x="22416" y="10506"/>
                    <a:pt x="22500" y="10475"/>
                  </a:cubicBezTo>
                  <a:cubicBezTo>
                    <a:pt x="22902" y="10330"/>
                    <a:pt x="23082" y="9867"/>
                    <a:pt x="23144" y="9446"/>
                  </a:cubicBezTo>
                  <a:cubicBezTo>
                    <a:pt x="23187" y="9144"/>
                    <a:pt x="23195" y="8840"/>
                    <a:pt x="23167" y="8538"/>
                  </a:cubicBezTo>
                  <a:cubicBezTo>
                    <a:pt x="23137" y="8233"/>
                    <a:pt x="23071" y="7927"/>
                    <a:pt x="22933" y="7652"/>
                  </a:cubicBezTo>
                  <a:cubicBezTo>
                    <a:pt x="22716" y="7216"/>
                    <a:pt x="22326" y="6872"/>
                    <a:pt x="21873" y="6683"/>
                  </a:cubicBezTo>
                  <a:cubicBezTo>
                    <a:pt x="21578" y="6561"/>
                    <a:pt x="21257" y="6502"/>
                    <a:pt x="20936" y="6502"/>
                  </a:cubicBezTo>
                  <a:cubicBezTo>
                    <a:pt x="20767" y="6502"/>
                    <a:pt x="20597" y="6519"/>
                    <a:pt x="20431" y="6551"/>
                  </a:cubicBezTo>
                  <a:cubicBezTo>
                    <a:pt x="20071" y="6620"/>
                    <a:pt x="19726" y="6760"/>
                    <a:pt x="19426" y="6970"/>
                  </a:cubicBezTo>
                  <a:cubicBezTo>
                    <a:pt x="18631" y="7525"/>
                    <a:pt x="18246" y="8478"/>
                    <a:pt x="17724" y="9292"/>
                  </a:cubicBezTo>
                  <a:cubicBezTo>
                    <a:pt x="17520" y="9611"/>
                    <a:pt x="17284" y="9932"/>
                    <a:pt x="16956" y="10129"/>
                  </a:cubicBezTo>
                  <a:cubicBezTo>
                    <a:pt x="16653" y="10310"/>
                    <a:pt x="16313" y="10429"/>
                    <a:pt x="15961" y="10476"/>
                  </a:cubicBezTo>
                  <a:cubicBezTo>
                    <a:pt x="16661" y="9689"/>
                    <a:pt x="17146" y="8713"/>
                    <a:pt x="17586" y="7765"/>
                  </a:cubicBezTo>
                  <a:cubicBezTo>
                    <a:pt x="17747" y="7714"/>
                    <a:pt x="17901" y="7647"/>
                    <a:pt x="18045" y="7565"/>
                  </a:cubicBezTo>
                  <a:cubicBezTo>
                    <a:pt x="18256" y="7444"/>
                    <a:pt x="18406" y="7261"/>
                    <a:pt x="18602" y="7130"/>
                  </a:cubicBezTo>
                  <a:cubicBezTo>
                    <a:pt x="19016" y="6856"/>
                    <a:pt x="19388" y="6517"/>
                    <a:pt x="19838" y="6291"/>
                  </a:cubicBezTo>
                  <a:cubicBezTo>
                    <a:pt x="20154" y="6130"/>
                    <a:pt x="20508" y="6024"/>
                    <a:pt x="20860" y="6024"/>
                  </a:cubicBezTo>
                  <a:cubicBezTo>
                    <a:pt x="20990" y="6024"/>
                    <a:pt x="21120" y="6038"/>
                    <a:pt x="21248" y="6070"/>
                  </a:cubicBezTo>
                  <a:cubicBezTo>
                    <a:pt x="21703" y="6183"/>
                    <a:pt x="22079" y="6497"/>
                    <a:pt x="22518" y="6657"/>
                  </a:cubicBezTo>
                  <a:cubicBezTo>
                    <a:pt x="22617" y="6694"/>
                    <a:pt x="22725" y="6722"/>
                    <a:pt x="22830" y="6722"/>
                  </a:cubicBezTo>
                  <a:cubicBezTo>
                    <a:pt x="22895" y="6722"/>
                    <a:pt x="22959" y="6712"/>
                    <a:pt x="23019" y="6685"/>
                  </a:cubicBezTo>
                  <a:cubicBezTo>
                    <a:pt x="23164" y="6622"/>
                    <a:pt x="23261" y="6477"/>
                    <a:pt x="23303" y="6323"/>
                  </a:cubicBezTo>
                  <a:cubicBezTo>
                    <a:pt x="23344" y="6171"/>
                    <a:pt x="23338" y="6010"/>
                    <a:pt x="23328" y="5853"/>
                  </a:cubicBezTo>
                  <a:cubicBezTo>
                    <a:pt x="23306" y="5531"/>
                    <a:pt x="23267" y="5205"/>
                    <a:pt x="23143" y="4908"/>
                  </a:cubicBezTo>
                  <a:cubicBezTo>
                    <a:pt x="23019" y="4610"/>
                    <a:pt x="22799" y="4340"/>
                    <a:pt x="22502" y="4215"/>
                  </a:cubicBezTo>
                  <a:cubicBezTo>
                    <a:pt x="22408" y="4175"/>
                    <a:pt x="22306" y="4149"/>
                    <a:pt x="22219" y="4092"/>
                  </a:cubicBezTo>
                  <a:cubicBezTo>
                    <a:pt x="22129" y="4034"/>
                    <a:pt x="22063" y="3946"/>
                    <a:pt x="21997" y="3861"/>
                  </a:cubicBezTo>
                  <a:cubicBezTo>
                    <a:pt x="21711" y="3494"/>
                    <a:pt x="21354" y="3115"/>
                    <a:pt x="20889" y="3083"/>
                  </a:cubicBezTo>
                  <a:cubicBezTo>
                    <a:pt x="20868" y="3082"/>
                    <a:pt x="20847" y="3081"/>
                    <a:pt x="20826" y="3081"/>
                  </a:cubicBezTo>
                  <a:cubicBezTo>
                    <a:pt x="20447" y="3081"/>
                    <a:pt x="20093" y="3324"/>
                    <a:pt x="19868" y="3634"/>
                  </a:cubicBezTo>
                  <a:cubicBezTo>
                    <a:pt x="19630" y="3959"/>
                    <a:pt x="19506" y="4350"/>
                    <a:pt x="19376" y="4731"/>
                  </a:cubicBezTo>
                  <a:cubicBezTo>
                    <a:pt x="19294" y="4968"/>
                    <a:pt x="19208" y="5204"/>
                    <a:pt x="19114" y="5438"/>
                  </a:cubicBezTo>
                  <a:cubicBezTo>
                    <a:pt x="18966" y="5808"/>
                    <a:pt x="18801" y="6171"/>
                    <a:pt x="18606" y="6520"/>
                  </a:cubicBezTo>
                  <a:cubicBezTo>
                    <a:pt x="18522" y="6673"/>
                    <a:pt x="18476" y="6839"/>
                    <a:pt x="18373" y="6981"/>
                  </a:cubicBezTo>
                  <a:cubicBezTo>
                    <a:pt x="18277" y="7114"/>
                    <a:pt x="18154" y="7227"/>
                    <a:pt x="18029" y="7331"/>
                  </a:cubicBezTo>
                  <a:cubicBezTo>
                    <a:pt x="17908" y="7431"/>
                    <a:pt x="17783" y="7526"/>
                    <a:pt x="17656" y="7618"/>
                  </a:cubicBezTo>
                  <a:lnTo>
                    <a:pt x="17675" y="7576"/>
                  </a:lnTo>
                  <a:cubicBezTo>
                    <a:pt x="18252" y="6329"/>
                    <a:pt x="18735" y="5039"/>
                    <a:pt x="19119" y="3719"/>
                  </a:cubicBezTo>
                  <a:cubicBezTo>
                    <a:pt x="19303" y="3090"/>
                    <a:pt x="19442" y="2450"/>
                    <a:pt x="19607" y="1817"/>
                  </a:cubicBezTo>
                  <a:cubicBezTo>
                    <a:pt x="19732" y="1339"/>
                    <a:pt x="19904" y="784"/>
                    <a:pt x="20329" y="485"/>
                  </a:cubicBezTo>
                  <a:cubicBezTo>
                    <a:pt x="20515" y="354"/>
                    <a:pt x="20719" y="298"/>
                    <a:pt x="20924" y="298"/>
                  </a:cubicBezTo>
                  <a:cubicBezTo>
                    <a:pt x="21315" y="298"/>
                    <a:pt x="21709" y="503"/>
                    <a:pt x="21986" y="789"/>
                  </a:cubicBezTo>
                  <a:cubicBezTo>
                    <a:pt x="22491" y="1311"/>
                    <a:pt x="22633" y="2083"/>
                    <a:pt x="22770" y="2767"/>
                  </a:cubicBezTo>
                  <a:cubicBezTo>
                    <a:pt x="22785" y="2840"/>
                    <a:pt x="22839" y="2872"/>
                    <a:pt x="22896" y="2872"/>
                  </a:cubicBezTo>
                  <a:cubicBezTo>
                    <a:pt x="22983" y="2872"/>
                    <a:pt x="23076" y="2800"/>
                    <a:pt x="23053" y="2689"/>
                  </a:cubicBezTo>
                  <a:cubicBezTo>
                    <a:pt x="22927" y="2059"/>
                    <a:pt x="22790" y="1401"/>
                    <a:pt x="22420" y="861"/>
                  </a:cubicBezTo>
                  <a:cubicBezTo>
                    <a:pt x="22111" y="412"/>
                    <a:pt x="21625" y="69"/>
                    <a:pt x="21073" y="8"/>
                  </a:cubicBezTo>
                  <a:cubicBezTo>
                    <a:pt x="21025" y="3"/>
                    <a:pt x="20977" y="1"/>
                    <a:pt x="20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5"/>
            <p:cNvSpPr/>
            <p:nvPr/>
          </p:nvSpPr>
          <p:spPr>
            <a:xfrm>
              <a:off x="1924400" y="1572750"/>
              <a:ext cx="314275" cy="295675"/>
            </a:xfrm>
            <a:custGeom>
              <a:avLst/>
              <a:gdLst/>
              <a:ahLst/>
              <a:cxnLst/>
              <a:rect l="l" t="t" r="r" b="b"/>
              <a:pathLst>
                <a:path w="12571" h="11827" extrusionOk="0">
                  <a:moveTo>
                    <a:pt x="757" y="1"/>
                  </a:moveTo>
                  <a:cubicBezTo>
                    <a:pt x="572" y="1"/>
                    <a:pt x="400" y="45"/>
                    <a:pt x="271" y="176"/>
                  </a:cubicBezTo>
                  <a:cubicBezTo>
                    <a:pt x="1" y="455"/>
                    <a:pt x="129" y="913"/>
                    <a:pt x="274" y="1274"/>
                  </a:cubicBezTo>
                  <a:cubicBezTo>
                    <a:pt x="523" y="1894"/>
                    <a:pt x="795" y="2543"/>
                    <a:pt x="1324" y="2949"/>
                  </a:cubicBezTo>
                  <a:cubicBezTo>
                    <a:pt x="1601" y="3162"/>
                    <a:pt x="1929" y="3291"/>
                    <a:pt x="2257" y="3406"/>
                  </a:cubicBezTo>
                  <a:cubicBezTo>
                    <a:pt x="3352" y="3792"/>
                    <a:pt x="4495" y="4043"/>
                    <a:pt x="5651" y="4148"/>
                  </a:cubicBezTo>
                  <a:cubicBezTo>
                    <a:pt x="6088" y="4187"/>
                    <a:pt x="6535" y="4208"/>
                    <a:pt x="6948" y="4359"/>
                  </a:cubicBezTo>
                  <a:cubicBezTo>
                    <a:pt x="7747" y="4648"/>
                    <a:pt x="8311" y="5385"/>
                    <a:pt x="8631" y="6171"/>
                  </a:cubicBezTo>
                  <a:cubicBezTo>
                    <a:pt x="8954" y="6957"/>
                    <a:pt x="9076" y="7808"/>
                    <a:pt x="9273" y="8635"/>
                  </a:cubicBezTo>
                  <a:cubicBezTo>
                    <a:pt x="9469" y="9462"/>
                    <a:pt x="9759" y="10299"/>
                    <a:pt x="10340" y="10917"/>
                  </a:cubicBezTo>
                  <a:cubicBezTo>
                    <a:pt x="10815" y="11421"/>
                    <a:pt x="11475" y="11749"/>
                    <a:pt x="12164" y="11826"/>
                  </a:cubicBezTo>
                  <a:lnTo>
                    <a:pt x="12571" y="11695"/>
                  </a:lnTo>
                  <a:cubicBezTo>
                    <a:pt x="12272" y="11432"/>
                    <a:pt x="12192" y="11004"/>
                    <a:pt x="12155" y="10609"/>
                  </a:cubicBezTo>
                  <a:cubicBezTo>
                    <a:pt x="11959" y="8535"/>
                    <a:pt x="12421" y="6384"/>
                    <a:pt x="11812" y="4391"/>
                  </a:cubicBezTo>
                  <a:cubicBezTo>
                    <a:pt x="11136" y="2173"/>
                    <a:pt x="9065" y="451"/>
                    <a:pt x="6763" y="188"/>
                  </a:cubicBezTo>
                  <a:cubicBezTo>
                    <a:pt x="6485" y="156"/>
                    <a:pt x="6207" y="144"/>
                    <a:pt x="5928" y="144"/>
                  </a:cubicBezTo>
                  <a:cubicBezTo>
                    <a:pt x="4974" y="144"/>
                    <a:pt x="4014" y="288"/>
                    <a:pt x="3058" y="288"/>
                  </a:cubicBezTo>
                  <a:cubicBezTo>
                    <a:pt x="2906" y="288"/>
                    <a:pt x="2754" y="284"/>
                    <a:pt x="2603" y="276"/>
                  </a:cubicBezTo>
                  <a:cubicBezTo>
                    <a:pt x="2176" y="251"/>
                    <a:pt x="1751" y="190"/>
                    <a:pt x="1335" y="91"/>
                  </a:cubicBezTo>
                  <a:cubicBezTo>
                    <a:pt x="1151" y="47"/>
                    <a:pt x="94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5"/>
            <p:cNvSpPr/>
            <p:nvPr/>
          </p:nvSpPr>
          <p:spPr>
            <a:xfrm>
              <a:off x="2301600" y="1582475"/>
              <a:ext cx="79675" cy="178225"/>
            </a:xfrm>
            <a:custGeom>
              <a:avLst/>
              <a:gdLst/>
              <a:ahLst/>
              <a:cxnLst/>
              <a:rect l="l" t="t" r="r" b="b"/>
              <a:pathLst>
                <a:path w="3187" h="7129" extrusionOk="0">
                  <a:moveTo>
                    <a:pt x="1020" y="1"/>
                  </a:moveTo>
                  <a:cubicBezTo>
                    <a:pt x="678" y="1"/>
                    <a:pt x="337" y="29"/>
                    <a:pt x="0" y="85"/>
                  </a:cubicBezTo>
                  <a:cubicBezTo>
                    <a:pt x="393" y="512"/>
                    <a:pt x="792" y="947"/>
                    <a:pt x="1037" y="1471"/>
                  </a:cubicBezTo>
                  <a:cubicBezTo>
                    <a:pt x="1424" y="2301"/>
                    <a:pt x="1384" y="3257"/>
                    <a:pt x="1386" y="4173"/>
                  </a:cubicBezTo>
                  <a:cubicBezTo>
                    <a:pt x="1388" y="4516"/>
                    <a:pt x="1394" y="4869"/>
                    <a:pt x="1436" y="5215"/>
                  </a:cubicBezTo>
                  <a:cubicBezTo>
                    <a:pt x="1455" y="5775"/>
                    <a:pt x="1566" y="6331"/>
                    <a:pt x="1852" y="6808"/>
                  </a:cubicBezTo>
                  <a:cubicBezTo>
                    <a:pt x="1943" y="6958"/>
                    <a:pt x="2070" y="7111"/>
                    <a:pt x="2245" y="7128"/>
                  </a:cubicBezTo>
                  <a:cubicBezTo>
                    <a:pt x="2216" y="6474"/>
                    <a:pt x="2206" y="5817"/>
                    <a:pt x="2216" y="5160"/>
                  </a:cubicBezTo>
                  <a:cubicBezTo>
                    <a:pt x="2488" y="4257"/>
                    <a:pt x="2805" y="3371"/>
                    <a:pt x="3017" y="2445"/>
                  </a:cubicBezTo>
                  <a:cubicBezTo>
                    <a:pt x="3106" y="2053"/>
                    <a:pt x="3186" y="1653"/>
                    <a:pt x="3140" y="1254"/>
                  </a:cubicBezTo>
                  <a:cubicBezTo>
                    <a:pt x="3094" y="856"/>
                    <a:pt x="2899" y="455"/>
                    <a:pt x="2551" y="253"/>
                  </a:cubicBezTo>
                  <a:cubicBezTo>
                    <a:pt x="2370" y="148"/>
                    <a:pt x="2160" y="104"/>
                    <a:pt x="1953" y="72"/>
                  </a:cubicBezTo>
                  <a:cubicBezTo>
                    <a:pt x="1644" y="24"/>
                    <a:pt x="1332" y="1"/>
                    <a:pt x="1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5"/>
            <p:cNvSpPr/>
            <p:nvPr/>
          </p:nvSpPr>
          <p:spPr>
            <a:xfrm>
              <a:off x="2187825" y="1585050"/>
              <a:ext cx="128025" cy="265525"/>
            </a:xfrm>
            <a:custGeom>
              <a:avLst/>
              <a:gdLst/>
              <a:ahLst/>
              <a:cxnLst/>
              <a:rect l="l" t="t" r="r" b="b"/>
              <a:pathLst>
                <a:path w="5121" h="10621" extrusionOk="0">
                  <a:moveTo>
                    <a:pt x="1" y="1"/>
                  </a:moveTo>
                  <a:lnTo>
                    <a:pt x="1" y="1"/>
                  </a:lnTo>
                  <a:cubicBezTo>
                    <a:pt x="170" y="404"/>
                    <a:pt x="536" y="679"/>
                    <a:pt x="856" y="977"/>
                  </a:cubicBezTo>
                  <a:cubicBezTo>
                    <a:pt x="1767" y="1832"/>
                    <a:pt x="2375" y="3004"/>
                    <a:pt x="2548" y="4240"/>
                  </a:cubicBezTo>
                  <a:cubicBezTo>
                    <a:pt x="2626" y="4800"/>
                    <a:pt x="2619" y="5370"/>
                    <a:pt x="2610" y="5936"/>
                  </a:cubicBezTo>
                  <a:cubicBezTo>
                    <a:pt x="2604" y="6412"/>
                    <a:pt x="2596" y="6885"/>
                    <a:pt x="2589" y="7361"/>
                  </a:cubicBezTo>
                  <a:cubicBezTo>
                    <a:pt x="2580" y="8017"/>
                    <a:pt x="2574" y="8698"/>
                    <a:pt x="2835" y="9301"/>
                  </a:cubicBezTo>
                  <a:cubicBezTo>
                    <a:pt x="2917" y="9491"/>
                    <a:pt x="3360" y="10003"/>
                    <a:pt x="3723" y="10223"/>
                  </a:cubicBezTo>
                  <a:lnTo>
                    <a:pt x="3831" y="10327"/>
                  </a:lnTo>
                  <a:cubicBezTo>
                    <a:pt x="3916" y="10408"/>
                    <a:pt x="4006" y="10491"/>
                    <a:pt x="4111" y="10543"/>
                  </a:cubicBezTo>
                  <a:cubicBezTo>
                    <a:pt x="4240" y="10606"/>
                    <a:pt x="4384" y="10620"/>
                    <a:pt x="4529" y="10620"/>
                  </a:cubicBezTo>
                  <a:cubicBezTo>
                    <a:pt x="4583" y="10620"/>
                    <a:pt x="4637" y="10618"/>
                    <a:pt x="4690" y="10616"/>
                  </a:cubicBezTo>
                  <a:cubicBezTo>
                    <a:pt x="4684" y="10483"/>
                    <a:pt x="4630" y="10359"/>
                    <a:pt x="4581" y="10237"/>
                  </a:cubicBezTo>
                  <a:cubicBezTo>
                    <a:pt x="4417" y="9831"/>
                    <a:pt x="4278" y="9417"/>
                    <a:pt x="4160" y="8995"/>
                  </a:cubicBezTo>
                  <a:cubicBezTo>
                    <a:pt x="4160" y="8918"/>
                    <a:pt x="4162" y="8841"/>
                    <a:pt x="4170" y="8764"/>
                  </a:cubicBezTo>
                  <a:cubicBezTo>
                    <a:pt x="4216" y="8338"/>
                    <a:pt x="4310" y="7917"/>
                    <a:pt x="4423" y="7505"/>
                  </a:cubicBezTo>
                  <a:cubicBezTo>
                    <a:pt x="4687" y="6536"/>
                    <a:pt x="5047" y="5580"/>
                    <a:pt x="5100" y="4577"/>
                  </a:cubicBezTo>
                  <a:cubicBezTo>
                    <a:pt x="5121" y="4187"/>
                    <a:pt x="5093" y="3795"/>
                    <a:pt x="5056" y="3406"/>
                  </a:cubicBezTo>
                  <a:cubicBezTo>
                    <a:pt x="4995" y="2776"/>
                    <a:pt x="4897" y="2122"/>
                    <a:pt x="4536" y="1604"/>
                  </a:cubicBezTo>
                  <a:cubicBezTo>
                    <a:pt x="4232" y="1167"/>
                    <a:pt x="3762" y="866"/>
                    <a:pt x="3265" y="673"/>
                  </a:cubicBezTo>
                  <a:cubicBezTo>
                    <a:pt x="2768" y="481"/>
                    <a:pt x="2239" y="389"/>
                    <a:pt x="1715" y="298"/>
                  </a:cubicBezTo>
                  <a:cubicBezTo>
                    <a:pt x="1144" y="199"/>
                    <a:pt x="573" y="10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5"/>
            <p:cNvSpPr/>
            <p:nvPr/>
          </p:nvSpPr>
          <p:spPr>
            <a:xfrm>
              <a:off x="2190600" y="1863025"/>
              <a:ext cx="110900" cy="125875"/>
            </a:xfrm>
            <a:custGeom>
              <a:avLst/>
              <a:gdLst/>
              <a:ahLst/>
              <a:cxnLst/>
              <a:rect l="l" t="t" r="r" b="b"/>
              <a:pathLst>
                <a:path w="4436" h="5035" extrusionOk="0">
                  <a:moveTo>
                    <a:pt x="3698" y="1"/>
                  </a:moveTo>
                  <a:cubicBezTo>
                    <a:pt x="3675" y="1"/>
                    <a:pt x="3636" y="31"/>
                    <a:pt x="3574" y="95"/>
                  </a:cubicBezTo>
                  <a:cubicBezTo>
                    <a:pt x="3374" y="304"/>
                    <a:pt x="3130" y="472"/>
                    <a:pt x="2864" y="587"/>
                  </a:cubicBezTo>
                  <a:cubicBezTo>
                    <a:pt x="2625" y="690"/>
                    <a:pt x="2371" y="751"/>
                    <a:pt x="2120" y="819"/>
                  </a:cubicBezTo>
                  <a:cubicBezTo>
                    <a:pt x="1600" y="961"/>
                    <a:pt x="1088" y="1142"/>
                    <a:pt x="603" y="1380"/>
                  </a:cubicBezTo>
                  <a:cubicBezTo>
                    <a:pt x="454" y="1452"/>
                    <a:pt x="306" y="1532"/>
                    <a:pt x="192" y="1651"/>
                  </a:cubicBezTo>
                  <a:cubicBezTo>
                    <a:pt x="78" y="1769"/>
                    <a:pt x="1" y="1936"/>
                    <a:pt x="25" y="2098"/>
                  </a:cubicBezTo>
                  <a:cubicBezTo>
                    <a:pt x="58" y="2325"/>
                    <a:pt x="270" y="2482"/>
                    <a:pt x="480" y="2580"/>
                  </a:cubicBezTo>
                  <a:cubicBezTo>
                    <a:pt x="774" y="2719"/>
                    <a:pt x="1095" y="2794"/>
                    <a:pt x="1389" y="2932"/>
                  </a:cubicBezTo>
                  <a:cubicBezTo>
                    <a:pt x="1683" y="3071"/>
                    <a:pt x="1961" y="3296"/>
                    <a:pt x="2046" y="3609"/>
                  </a:cubicBezTo>
                  <a:cubicBezTo>
                    <a:pt x="2110" y="3844"/>
                    <a:pt x="2056" y="4093"/>
                    <a:pt x="2052" y="4337"/>
                  </a:cubicBezTo>
                  <a:cubicBezTo>
                    <a:pt x="2048" y="4579"/>
                    <a:pt x="2118" y="4856"/>
                    <a:pt x="2334" y="4970"/>
                  </a:cubicBezTo>
                  <a:cubicBezTo>
                    <a:pt x="2428" y="5021"/>
                    <a:pt x="2538" y="5032"/>
                    <a:pt x="2646" y="5034"/>
                  </a:cubicBezTo>
                  <a:cubicBezTo>
                    <a:pt x="2652" y="5034"/>
                    <a:pt x="2659" y="5034"/>
                    <a:pt x="2665" y="5034"/>
                  </a:cubicBezTo>
                  <a:cubicBezTo>
                    <a:pt x="2874" y="5034"/>
                    <a:pt x="3082" y="5002"/>
                    <a:pt x="3284" y="4944"/>
                  </a:cubicBezTo>
                  <a:cubicBezTo>
                    <a:pt x="3497" y="4883"/>
                    <a:pt x="3707" y="4794"/>
                    <a:pt x="3881" y="4657"/>
                  </a:cubicBezTo>
                  <a:cubicBezTo>
                    <a:pt x="4246" y="4373"/>
                    <a:pt x="4435" y="3900"/>
                    <a:pt x="4424" y="3438"/>
                  </a:cubicBezTo>
                  <a:cubicBezTo>
                    <a:pt x="4412" y="2977"/>
                    <a:pt x="4215" y="2534"/>
                    <a:pt x="3929" y="2171"/>
                  </a:cubicBezTo>
                  <a:cubicBezTo>
                    <a:pt x="3713" y="1899"/>
                    <a:pt x="3429" y="1628"/>
                    <a:pt x="3428" y="1281"/>
                  </a:cubicBezTo>
                  <a:cubicBezTo>
                    <a:pt x="3427" y="1070"/>
                    <a:pt x="3533" y="878"/>
                    <a:pt x="3607" y="680"/>
                  </a:cubicBezTo>
                  <a:cubicBezTo>
                    <a:pt x="3664" y="522"/>
                    <a:pt x="3702" y="357"/>
                    <a:pt x="3718" y="191"/>
                  </a:cubicBezTo>
                  <a:cubicBezTo>
                    <a:pt x="3730" y="66"/>
                    <a:pt x="3731" y="1"/>
                    <a:pt x="3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5"/>
            <p:cNvSpPr/>
            <p:nvPr/>
          </p:nvSpPr>
          <p:spPr>
            <a:xfrm>
              <a:off x="2264750" y="1602750"/>
              <a:ext cx="1550" cy="2450"/>
            </a:xfrm>
            <a:custGeom>
              <a:avLst/>
              <a:gdLst/>
              <a:ahLst/>
              <a:cxnLst/>
              <a:rect l="l" t="t" r="r" b="b"/>
              <a:pathLst>
                <a:path w="62" h="98" extrusionOk="0">
                  <a:moveTo>
                    <a:pt x="1" y="1"/>
                  </a:moveTo>
                  <a:cubicBezTo>
                    <a:pt x="21" y="33"/>
                    <a:pt x="41" y="66"/>
                    <a:pt x="61" y="98"/>
                  </a:cubicBezTo>
                  <a:lnTo>
                    <a:pt x="38" y="28"/>
                  </a:lnTo>
                  <a:cubicBezTo>
                    <a:pt x="26" y="19"/>
                    <a:pt x="14" y="10"/>
                    <a:pt x="1" y="1"/>
                  </a:cubicBezTo>
                  <a:close/>
                </a:path>
              </a:pathLst>
            </a:custGeom>
            <a:solidFill>
              <a:srgbClr val="3D3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5"/>
            <p:cNvSpPr/>
            <p:nvPr/>
          </p:nvSpPr>
          <p:spPr>
            <a:xfrm>
              <a:off x="2152875" y="1982850"/>
              <a:ext cx="268650" cy="163425"/>
            </a:xfrm>
            <a:custGeom>
              <a:avLst/>
              <a:gdLst/>
              <a:ahLst/>
              <a:cxnLst/>
              <a:rect l="l" t="t" r="r" b="b"/>
              <a:pathLst>
                <a:path w="10746" h="6537" fill="none" extrusionOk="0">
                  <a:moveTo>
                    <a:pt x="0" y="6537"/>
                  </a:moveTo>
                  <a:cubicBezTo>
                    <a:pt x="1080" y="5231"/>
                    <a:pt x="2301" y="3983"/>
                    <a:pt x="3833" y="3259"/>
                  </a:cubicBezTo>
                  <a:cubicBezTo>
                    <a:pt x="5707" y="2375"/>
                    <a:pt x="7955" y="2313"/>
                    <a:pt x="9619" y="1081"/>
                  </a:cubicBezTo>
                  <a:cubicBezTo>
                    <a:pt x="10039" y="771"/>
                    <a:pt x="10405" y="395"/>
                    <a:pt x="107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5"/>
            <p:cNvSpPr/>
            <p:nvPr/>
          </p:nvSpPr>
          <p:spPr>
            <a:xfrm>
              <a:off x="2160850" y="2144875"/>
              <a:ext cx="304100" cy="22150"/>
            </a:xfrm>
            <a:custGeom>
              <a:avLst/>
              <a:gdLst/>
              <a:ahLst/>
              <a:cxnLst/>
              <a:rect l="l" t="t" r="r" b="b"/>
              <a:pathLst>
                <a:path w="12164" h="886" fill="none" extrusionOk="0">
                  <a:moveTo>
                    <a:pt x="1" y="558"/>
                  </a:moveTo>
                  <a:cubicBezTo>
                    <a:pt x="2044" y="440"/>
                    <a:pt x="4086" y="703"/>
                    <a:pt x="6130" y="795"/>
                  </a:cubicBezTo>
                  <a:cubicBezTo>
                    <a:pt x="8174" y="885"/>
                    <a:pt x="10278" y="792"/>
                    <a:pt x="1216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5"/>
            <p:cNvSpPr/>
            <p:nvPr/>
          </p:nvSpPr>
          <p:spPr>
            <a:xfrm>
              <a:off x="2058000" y="2120825"/>
              <a:ext cx="31800" cy="43950"/>
            </a:xfrm>
            <a:custGeom>
              <a:avLst/>
              <a:gdLst/>
              <a:ahLst/>
              <a:cxnLst/>
              <a:rect l="l" t="t" r="r" b="b"/>
              <a:pathLst>
                <a:path w="1272" h="1758" fill="none" extrusionOk="0">
                  <a:moveTo>
                    <a:pt x="21" y="0"/>
                  </a:moveTo>
                  <a:cubicBezTo>
                    <a:pt x="1" y="207"/>
                    <a:pt x="14" y="417"/>
                    <a:pt x="52" y="622"/>
                  </a:cubicBezTo>
                  <a:cubicBezTo>
                    <a:pt x="89" y="828"/>
                    <a:pt x="151" y="1032"/>
                    <a:pt x="269" y="1204"/>
                  </a:cubicBezTo>
                  <a:cubicBezTo>
                    <a:pt x="379" y="1366"/>
                    <a:pt x="537" y="1492"/>
                    <a:pt x="712" y="1582"/>
                  </a:cubicBezTo>
                  <a:cubicBezTo>
                    <a:pt x="887" y="1671"/>
                    <a:pt x="1077" y="1726"/>
                    <a:pt x="1271" y="175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5"/>
            <p:cNvSpPr/>
            <p:nvPr/>
          </p:nvSpPr>
          <p:spPr>
            <a:xfrm>
              <a:off x="2094225" y="1986225"/>
              <a:ext cx="107300" cy="146475"/>
            </a:xfrm>
            <a:custGeom>
              <a:avLst/>
              <a:gdLst/>
              <a:ahLst/>
              <a:cxnLst/>
              <a:rect l="l" t="t" r="r" b="b"/>
              <a:pathLst>
                <a:path w="4292" h="5859" fill="none" extrusionOk="0">
                  <a:moveTo>
                    <a:pt x="1" y="5858"/>
                  </a:moveTo>
                  <a:cubicBezTo>
                    <a:pt x="461" y="5740"/>
                    <a:pt x="806" y="5342"/>
                    <a:pt x="1006" y="4911"/>
                  </a:cubicBezTo>
                  <a:cubicBezTo>
                    <a:pt x="1206" y="4477"/>
                    <a:pt x="1291" y="4003"/>
                    <a:pt x="1424" y="3545"/>
                  </a:cubicBezTo>
                  <a:cubicBezTo>
                    <a:pt x="1596" y="2949"/>
                    <a:pt x="1853" y="2378"/>
                    <a:pt x="2183" y="1853"/>
                  </a:cubicBezTo>
                  <a:cubicBezTo>
                    <a:pt x="2357" y="1575"/>
                    <a:pt x="2556" y="1307"/>
                    <a:pt x="2807" y="1096"/>
                  </a:cubicBezTo>
                  <a:cubicBezTo>
                    <a:pt x="3281" y="698"/>
                    <a:pt x="3933" y="505"/>
                    <a:pt x="429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5"/>
            <p:cNvSpPr/>
            <p:nvPr/>
          </p:nvSpPr>
          <p:spPr>
            <a:xfrm>
              <a:off x="2044675" y="1923375"/>
              <a:ext cx="115350" cy="119500"/>
            </a:xfrm>
            <a:custGeom>
              <a:avLst/>
              <a:gdLst/>
              <a:ahLst/>
              <a:cxnLst/>
              <a:rect l="l" t="t" r="r" b="b"/>
              <a:pathLst>
                <a:path w="4614" h="4780" fill="none" extrusionOk="0">
                  <a:moveTo>
                    <a:pt x="0" y="4410"/>
                  </a:moveTo>
                  <a:cubicBezTo>
                    <a:pt x="38" y="4504"/>
                    <a:pt x="79" y="4601"/>
                    <a:pt x="152" y="4671"/>
                  </a:cubicBezTo>
                  <a:cubicBezTo>
                    <a:pt x="226" y="4742"/>
                    <a:pt x="340" y="4779"/>
                    <a:pt x="429" y="4733"/>
                  </a:cubicBezTo>
                  <a:cubicBezTo>
                    <a:pt x="501" y="4696"/>
                    <a:pt x="541" y="4617"/>
                    <a:pt x="572" y="4543"/>
                  </a:cubicBezTo>
                  <a:cubicBezTo>
                    <a:pt x="761" y="4100"/>
                    <a:pt x="859" y="3623"/>
                    <a:pt x="974" y="3156"/>
                  </a:cubicBezTo>
                  <a:cubicBezTo>
                    <a:pt x="1090" y="2688"/>
                    <a:pt x="1224" y="2216"/>
                    <a:pt x="1477" y="1806"/>
                  </a:cubicBezTo>
                  <a:cubicBezTo>
                    <a:pt x="1731" y="1397"/>
                    <a:pt x="2117" y="1048"/>
                    <a:pt x="2586" y="936"/>
                  </a:cubicBezTo>
                  <a:cubicBezTo>
                    <a:pt x="2769" y="892"/>
                    <a:pt x="2957" y="885"/>
                    <a:pt x="3145" y="865"/>
                  </a:cubicBezTo>
                  <a:cubicBezTo>
                    <a:pt x="3447" y="832"/>
                    <a:pt x="3743" y="762"/>
                    <a:pt x="4029" y="659"/>
                  </a:cubicBezTo>
                  <a:cubicBezTo>
                    <a:pt x="4136" y="621"/>
                    <a:pt x="4242" y="577"/>
                    <a:pt x="4328" y="504"/>
                  </a:cubicBezTo>
                  <a:cubicBezTo>
                    <a:pt x="4477" y="378"/>
                    <a:pt x="4549" y="186"/>
                    <a:pt x="4614"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5"/>
            <p:cNvSpPr/>
            <p:nvPr/>
          </p:nvSpPr>
          <p:spPr>
            <a:xfrm>
              <a:off x="1973225" y="2006625"/>
              <a:ext cx="41050" cy="159350"/>
            </a:xfrm>
            <a:custGeom>
              <a:avLst/>
              <a:gdLst/>
              <a:ahLst/>
              <a:cxnLst/>
              <a:rect l="l" t="t" r="r" b="b"/>
              <a:pathLst>
                <a:path w="1642" h="6374" fill="none" extrusionOk="0">
                  <a:moveTo>
                    <a:pt x="1642" y="0"/>
                  </a:moveTo>
                  <a:cubicBezTo>
                    <a:pt x="1323" y="294"/>
                    <a:pt x="925" y="483"/>
                    <a:pt x="569" y="731"/>
                  </a:cubicBezTo>
                  <a:cubicBezTo>
                    <a:pt x="414" y="839"/>
                    <a:pt x="264" y="961"/>
                    <a:pt x="170" y="1126"/>
                  </a:cubicBezTo>
                  <a:cubicBezTo>
                    <a:pt x="63" y="1311"/>
                    <a:pt x="38" y="1533"/>
                    <a:pt x="38" y="1746"/>
                  </a:cubicBezTo>
                  <a:cubicBezTo>
                    <a:pt x="38" y="2046"/>
                    <a:pt x="80" y="2346"/>
                    <a:pt x="163" y="2634"/>
                  </a:cubicBezTo>
                  <a:cubicBezTo>
                    <a:pt x="310" y="3144"/>
                    <a:pt x="582" y="3610"/>
                    <a:pt x="718" y="4121"/>
                  </a:cubicBezTo>
                  <a:cubicBezTo>
                    <a:pt x="805" y="4451"/>
                    <a:pt x="835" y="4797"/>
                    <a:pt x="803" y="5138"/>
                  </a:cubicBezTo>
                  <a:cubicBezTo>
                    <a:pt x="778" y="5397"/>
                    <a:pt x="718" y="5658"/>
                    <a:pt x="587" y="5884"/>
                  </a:cubicBezTo>
                  <a:cubicBezTo>
                    <a:pt x="456" y="6110"/>
                    <a:pt x="250" y="6299"/>
                    <a:pt x="0" y="637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5"/>
            <p:cNvSpPr/>
            <p:nvPr/>
          </p:nvSpPr>
          <p:spPr>
            <a:xfrm>
              <a:off x="1954550" y="1930300"/>
              <a:ext cx="67425" cy="49350"/>
            </a:xfrm>
            <a:custGeom>
              <a:avLst/>
              <a:gdLst/>
              <a:ahLst/>
              <a:cxnLst/>
              <a:rect l="l" t="t" r="r" b="b"/>
              <a:pathLst>
                <a:path w="2697" h="1974" fill="none" extrusionOk="0">
                  <a:moveTo>
                    <a:pt x="2697" y="1617"/>
                  </a:moveTo>
                  <a:cubicBezTo>
                    <a:pt x="2580" y="1709"/>
                    <a:pt x="2461" y="1804"/>
                    <a:pt x="2326" y="1870"/>
                  </a:cubicBezTo>
                  <a:cubicBezTo>
                    <a:pt x="2191" y="1935"/>
                    <a:pt x="2038" y="1973"/>
                    <a:pt x="1890" y="1944"/>
                  </a:cubicBezTo>
                  <a:cubicBezTo>
                    <a:pt x="1700" y="1908"/>
                    <a:pt x="1541" y="1769"/>
                    <a:pt x="1443" y="1600"/>
                  </a:cubicBezTo>
                  <a:cubicBezTo>
                    <a:pt x="1346" y="1434"/>
                    <a:pt x="1300" y="1240"/>
                    <a:pt x="1267" y="1049"/>
                  </a:cubicBezTo>
                  <a:cubicBezTo>
                    <a:pt x="1234" y="858"/>
                    <a:pt x="1211" y="664"/>
                    <a:pt x="1151" y="480"/>
                  </a:cubicBezTo>
                  <a:cubicBezTo>
                    <a:pt x="1112" y="356"/>
                    <a:pt x="1053" y="233"/>
                    <a:pt x="956" y="144"/>
                  </a:cubicBezTo>
                  <a:cubicBezTo>
                    <a:pt x="862" y="53"/>
                    <a:pt x="724" y="0"/>
                    <a:pt x="596" y="28"/>
                  </a:cubicBezTo>
                  <a:cubicBezTo>
                    <a:pt x="523" y="44"/>
                    <a:pt x="460" y="84"/>
                    <a:pt x="395" y="121"/>
                  </a:cubicBezTo>
                  <a:cubicBezTo>
                    <a:pt x="331" y="159"/>
                    <a:pt x="261" y="195"/>
                    <a:pt x="187" y="200"/>
                  </a:cubicBezTo>
                  <a:cubicBezTo>
                    <a:pt x="112" y="206"/>
                    <a:pt x="30" y="172"/>
                    <a:pt x="0" y="1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5"/>
            <p:cNvSpPr/>
            <p:nvPr/>
          </p:nvSpPr>
          <p:spPr>
            <a:xfrm>
              <a:off x="2036375" y="1875875"/>
              <a:ext cx="84125" cy="52450"/>
            </a:xfrm>
            <a:custGeom>
              <a:avLst/>
              <a:gdLst/>
              <a:ahLst/>
              <a:cxnLst/>
              <a:rect l="l" t="t" r="r" b="b"/>
              <a:pathLst>
                <a:path w="3365" h="2098" fill="none" extrusionOk="0">
                  <a:moveTo>
                    <a:pt x="3364" y="125"/>
                  </a:moveTo>
                  <a:cubicBezTo>
                    <a:pt x="3012" y="304"/>
                    <a:pt x="2589" y="242"/>
                    <a:pt x="2202" y="165"/>
                  </a:cubicBezTo>
                  <a:cubicBezTo>
                    <a:pt x="1813" y="88"/>
                    <a:pt x="1402" y="0"/>
                    <a:pt x="1031" y="138"/>
                  </a:cubicBezTo>
                  <a:cubicBezTo>
                    <a:pt x="823" y="215"/>
                    <a:pt x="641" y="363"/>
                    <a:pt x="522" y="550"/>
                  </a:cubicBezTo>
                  <a:cubicBezTo>
                    <a:pt x="331" y="848"/>
                    <a:pt x="309" y="1219"/>
                    <a:pt x="210" y="1560"/>
                  </a:cubicBezTo>
                  <a:cubicBezTo>
                    <a:pt x="157" y="1745"/>
                    <a:pt x="78" y="1921"/>
                    <a:pt x="1" y="209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5"/>
            <p:cNvSpPr/>
            <p:nvPr/>
          </p:nvSpPr>
          <p:spPr>
            <a:xfrm>
              <a:off x="2261825" y="1871225"/>
              <a:ext cx="22225" cy="103350"/>
            </a:xfrm>
            <a:custGeom>
              <a:avLst/>
              <a:gdLst/>
              <a:ahLst/>
              <a:cxnLst/>
              <a:rect l="l" t="t" r="r" b="b"/>
              <a:pathLst>
                <a:path w="889" h="4134" fill="none" extrusionOk="0">
                  <a:moveTo>
                    <a:pt x="714" y="0"/>
                  </a:moveTo>
                  <a:cubicBezTo>
                    <a:pt x="643" y="371"/>
                    <a:pt x="201" y="568"/>
                    <a:pt x="86" y="929"/>
                  </a:cubicBezTo>
                  <a:cubicBezTo>
                    <a:pt x="0" y="1193"/>
                    <a:pt x="111" y="1479"/>
                    <a:pt x="265" y="1708"/>
                  </a:cubicBezTo>
                  <a:cubicBezTo>
                    <a:pt x="417" y="1939"/>
                    <a:pt x="613" y="2142"/>
                    <a:pt x="732" y="2391"/>
                  </a:cubicBezTo>
                  <a:cubicBezTo>
                    <a:pt x="871" y="2685"/>
                    <a:pt x="888" y="3031"/>
                    <a:pt x="796" y="3342"/>
                  </a:cubicBezTo>
                  <a:cubicBezTo>
                    <a:pt x="703" y="3655"/>
                    <a:pt x="506" y="3931"/>
                    <a:pt x="251" y="4134"/>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5"/>
            <p:cNvSpPr/>
            <p:nvPr/>
          </p:nvSpPr>
          <p:spPr>
            <a:xfrm>
              <a:off x="2301700" y="1860425"/>
              <a:ext cx="139075" cy="71775"/>
            </a:xfrm>
            <a:custGeom>
              <a:avLst/>
              <a:gdLst/>
              <a:ahLst/>
              <a:cxnLst/>
              <a:rect l="l" t="t" r="r" b="b"/>
              <a:pathLst>
                <a:path w="5563" h="2871" fill="none" extrusionOk="0">
                  <a:moveTo>
                    <a:pt x="28" y="1"/>
                  </a:moveTo>
                  <a:cubicBezTo>
                    <a:pt x="0" y="392"/>
                    <a:pt x="80" y="782"/>
                    <a:pt x="158" y="1167"/>
                  </a:cubicBezTo>
                  <a:cubicBezTo>
                    <a:pt x="229" y="1516"/>
                    <a:pt x="305" y="1872"/>
                    <a:pt x="502" y="2168"/>
                  </a:cubicBezTo>
                  <a:cubicBezTo>
                    <a:pt x="789" y="2596"/>
                    <a:pt x="1308" y="2832"/>
                    <a:pt x="1822" y="2852"/>
                  </a:cubicBezTo>
                  <a:cubicBezTo>
                    <a:pt x="2335" y="2870"/>
                    <a:pt x="2842" y="2693"/>
                    <a:pt x="3284" y="2429"/>
                  </a:cubicBezTo>
                  <a:cubicBezTo>
                    <a:pt x="3651" y="2210"/>
                    <a:pt x="3981" y="1933"/>
                    <a:pt x="4349" y="1712"/>
                  </a:cubicBezTo>
                  <a:cubicBezTo>
                    <a:pt x="4715" y="1491"/>
                    <a:pt x="5137" y="1326"/>
                    <a:pt x="5562" y="1368"/>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5"/>
            <p:cNvSpPr/>
            <p:nvPr/>
          </p:nvSpPr>
          <p:spPr>
            <a:xfrm>
              <a:off x="2323175" y="1787100"/>
              <a:ext cx="155250" cy="53400"/>
            </a:xfrm>
            <a:custGeom>
              <a:avLst/>
              <a:gdLst/>
              <a:ahLst/>
              <a:cxnLst/>
              <a:rect l="l" t="t" r="r" b="b"/>
              <a:pathLst>
                <a:path w="6210" h="2136" fill="none" extrusionOk="0">
                  <a:moveTo>
                    <a:pt x="1" y="2135"/>
                  </a:moveTo>
                  <a:cubicBezTo>
                    <a:pt x="391" y="2133"/>
                    <a:pt x="803" y="2101"/>
                    <a:pt x="1123" y="1876"/>
                  </a:cubicBezTo>
                  <a:cubicBezTo>
                    <a:pt x="1290" y="1759"/>
                    <a:pt x="1419" y="1596"/>
                    <a:pt x="1554" y="1444"/>
                  </a:cubicBezTo>
                  <a:cubicBezTo>
                    <a:pt x="1913" y="1038"/>
                    <a:pt x="2329" y="683"/>
                    <a:pt x="2787" y="394"/>
                  </a:cubicBezTo>
                  <a:cubicBezTo>
                    <a:pt x="3122" y="182"/>
                    <a:pt x="3497" y="1"/>
                    <a:pt x="3895" y="7"/>
                  </a:cubicBezTo>
                  <a:cubicBezTo>
                    <a:pt x="4340" y="15"/>
                    <a:pt x="4756" y="266"/>
                    <a:pt x="5048" y="602"/>
                  </a:cubicBezTo>
                  <a:cubicBezTo>
                    <a:pt x="5208" y="788"/>
                    <a:pt x="5339" y="1003"/>
                    <a:pt x="5529" y="1161"/>
                  </a:cubicBezTo>
                  <a:cubicBezTo>
                    <a:pt x="5717" y="1319"/>
                    <a:pt x="5989" y="1413"/>
                    <a:pt x="6210" y="1305"/>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5"/>
            <p:cNvSpPr/>
            <p:nvPr/>
          </p:nvSpPr>
          <p:spPr>
            <a:xfrm>
              <a:off x="2386225" y="1704575"/>
              <a:ext cx="109150" cy="42800"/>
            </a:xfrm>
            <a:custGeom>
              <a:avLst/>
              <a:gdLst/>
              <a:ahLst/>
              <a:cxnLst/>
              <a:rect l="l" t="t" r="r" b="b"/>
              <a:pathLst>
                <a:path w="4366" h="1712" fill="none" extrusionOk="0">
                  <a:moveTo>
                    <a:pt x="4365" y="1017"/>
                  </a:moveTo>
                  <a:cubicBezTo>
                    <a:pt x="4041" y="1112"/>
                    <a:pt x="3696" y="952"/>
                    <a:pt x="3426" y="749"/>
                  </a:cubicBezTo>
                  <a:cubicBezTo>
                    <a:pt x="3157" y="546"/>
                    <a:pt x="2919" y="294"/>
                    <a:pt x="2612" y="153"/>
                  </a:cubicBezTo>
                  <a:cubicBezTo>
                    <a:pt x="2306" y="13"/>
                    <a:pt x="1944" y="1"/>
                    <a:pt x="1629" y="117"/>
                  </a:cubicBezTo>
                  <a:cubicBezTo>
                    <a:pt x="1270" y="250"/>
                    <a:pt x="988" y="537"/>
                    <a:pt x="748" y="836"/>
                  </a:cubicBezTo>
                  <a:cubicBezTo>
                    <a:pt x="507" y="1136"/>
                    <a:pt x="290" y="1460"/>
                    <a:pt x="1" y="1712"/>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5"/>
            <p:cNvSpPr/>
            <p:nvPr/>
          </p:nvSpPr>
          <p:spPr>
            <a:xfrm>
              <a:off x="1976475" y="1727650"/>
              <a:ext cx="236800" cy="143100"/>
            </a:xfrm>
            <a:custGeom>
              <a:avLst/>
              <a:gdLst/>
              <a:ahLst/>
              <a:cxnLst/>
              <a:rect l="l" t="t" r="r" b="b"/>
              <a:pathLst>
                <a:path w="9472" h="5724" fill="none" extrusionOk="0">
                  <a:moveTo>
                    <a:pt x="1" y="35"/>
                  </a:moveTo>
                  <a:cubicBezTo>
                    <a:pt x="676" y="1"/>
                    <a:pt x="1356" y="66"/>
                    <a:pt x="2012" y="229"/>
                  </a:cubicBezTo>
                  <a:cubicBezTo>
                    <a:pt x="2358" y="313"/>
                    <a:pt x="2701" y="427"/>
                    <a:pt x="3002" y="617"/>
                  </a:cubicBezTo>
                  <a:cubicBezTo>
                    <a:pt x="3367" y="848"/>
                    <a:pt x="3653" y="1182"/>
                    <a:pt x="3922" y="1520"/>
                  </a:cubicBezTo>
                  <a:cubicBezTo>
                    <a:pt x="4219" y="1892"/>
                    <a:pt x="4502" y="2275"/>
                    <a:pt x="4771" y="2667"/>
                  </a:cubicBezTo>
                  <a:cubicBezTo>
                    <a:pt x="5068" y="3100"/>
                    <a:pt x="5352" y="3551"/>
                    <a:pt x="5742" y="3904"/>
                  </a:cubicBezTo>
                  <a:cubicBezTo>
                    <a:pt x="6045" y="4178"/>
                    <a:pt x="6402" y="4384"/>
                    <a:pt x="6757" y="4588"/>
                  </a:cubicBezTo>
                  <a:cubicBezTo>
                    <a:pt x="7612" y="5081"/>
                    <a:pt x="8495" y="5580"/>
                    <a:pt x="9471" y="5724"/>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5"/>
            <p:cNvSpPr/>
            <p:nvPr/>
          </p:nvSpPr>
          <p:spPr>
            <a:xfrm>
              <a:off x="1995100" y="1620325"/>
              <a:ext cx="218550" cy="229900"/>
            </a:xfrm>
            <a:custGeom>
              <a:avLst/>
              <a:gdLst/>
              <a:ahLst/>
              <a:cxnLst/>
              <a:rect l="l" t="t" r="r" b="b"/>
              <a:pathLst>
                <a:path w="8742" h="9196" fill="none" extrusionOk="0">
                  <a:moveTo>
                    <a:pt x="8742" y="9196"/>
                  </a:moveTo>
                  <a:cubicBezTo>
                    <a:pt x="8364" y="9071"/>
                    <a:pt x="8054" y="8787"/>
                    <a:pt x="7842" y="8450"/>
                  </a:cubicBezTo>
                  <a:cubicBezTo>
                    <a:pt x="7631" y="8113"/>
                    <a:pt x="7508" y="7727"/>
                    <a:pt x="7422" y="7340"/>
                  </a:cubicBezTo>
                  <a:cubicBezTo>
                    <a:pt x="7213" y="6390"/>
                    <a:pt x="7209" y="5408"/>
                    <a:pt x="7055" y="4447"/>
                  </a:cubicBezTo>
                  <a:cubicBezTo>
                    <a:pt x="6900" y="3487"/>
                    <a:pt x="6563" y="2504"/>
                    <a:pt x="5834" y="1861"/>
                  </a:cubicBezTo>
                  <a:cubicBezTo>
                    <a:pt x="5060" y="1176"/>
                    <a:pt x="3977" y="983"/>
                    <a:pt x="2952" y="849"/>
                  </a:cubicBezTo>
                  <a:cubicBezTo>
                    <a:pt x="1927" y="713"/>
                    <a:pt x="849" y="590"/>
                    <a:pt x="0" y="1"/>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5"/>
            <p:cNvSpPr/>
            <p:nvPr/>
          </p:nvSpPr>
          <p:spPr>
            <a:xfrm>
              <a:off x="1986325" y="1614925"/>
              <a:ext cx="575" cy="1100"/>
            </a:xfrm>
            <a:custGeom>
              <a:avLst/>
              <a:gdLst/>
              <a:ahLst/>
              <a:cxnLst/>
              <a:rect l="l" t="t" r="r" b="b"/>
              <a:pathLst>
                <a:path w="23" h="44" fill="none" extrusionOk="0">
                  <a:moveTo>
                    <a:pt x="22" y="43"/>
                  </a:moveTo>
                  <a:cubicBezTo>
                    <a:pt x="14" y="29"/>
                    <a:pt x="7" y="13"/>
                    <a:pt x="1" y="0"/>
                  </a:cubicBezTo>
                </a:path>
              </a:pathLst>
            </a:custGeom>
            <a:noFill/>
            <a:ln w="17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5"/>
            <p:cNvSpPr/>
            <p:nvPr/>
          </p:nvSpPr>
          <p:spPr>
            <a:xfrm>
              <a:off x="2230050" y="1613250"/>
              <a:ext cx="52225" cy="219300"/>
            </a:xfrm>
            <a:custGeom>
              <a:avLst/>
              <a:gdLst/>
              <a:ahLst/>
              <a:cxnLst/>
              <a:rect l="l" t="t" r="r" b="b"/>
              <a:pathLst>
                <a:path w="2089" h="8772" fill="none" extrusionOk="0">
                  <a:moveTo>
                    <a:pt x="0" y="0"/>
                  </a:moveTo>
                  <a:cubicBezTo>
                    <a:pt x="833" y="656"/>
                    <a:pt x="1258" y="1718"/>
                    <a:pt x="1398" y="2768"/>
                  </a:cubicBezTo>
                  <a:cubicBezTo>
                    <a:pt x="1538" y="3819"/>
                    <a:pt x="1430" y="4884"/>
                    <a:pt x="1390" y="5943"/>
                  </a:cubicBezTo>
                  <a:cubicBezTo>
                    <a:pt x="1372" y="6442"/>
                    <a:pt x="1368" y="6944"/>
                    <a:pt x="1462" y="7434"/>
                  </a:cubicBezTo>
                  <a:cubicBezTo>
                    <a:pt x="1556" y="7924"/>
                    <a:pt x="1751" y="8404"/>
                    <a:pt x="2088" y="8772"/>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5"/>
            <p:cNvSpPr/>
            <p:nvPr/>
          </p:nvSpPr>
          <p:spPr>
            <a:xfrm>
              <a:off x="2340550" y="1605600"/>
              <a:ext cx="11875" cy="132100"/>
            </a:xfrm>
            <a:custGeom>
              <a:avLst/>
              <a:gdLst/>
              <a:ahLst/>
              <a:cxnLst/>
              <a:rect l="l" t="t" r="r" b="b"/>
              <a:pathLst>
                <a:path w="475" h="5284" fill="none" extrusionOk="0">
                  <a:moveTo>
                    <a:pt x="400" y="5283"/>
                  </a:moveTo>
                  <a:cubicBezTo>
                    <a:pt x="179" y="4629"/>
                    <a:pt x="102" y="3925"/>
                    <a:pt x="176" y="3237"/>
                  </a:cubicBezTo>
                  <a:cubicBezTo>
                    <a:pt x="237" y="2680"/>
                    <a:pt x="395" y="2136"/>
                    <a:pt x="435" y="1577"/>
                  </a:cubicBezTo>
                  <a:cubicBezTo>
                    <a:pt x="474" y="1017"/>
                    <a:pt x="379" y="414"/>
                    <a:pt x="0" y="0"/>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5" name="Google Shape;3605;p55"/>
          <p:cNvGrpSpPr/>
          <p:nvPr/>
        </p:nvGrpSpPr>
        <p:grpSpPr>
          <a:xfrm>
            <a:off x="5459308" y="1386591"/>
            <a:ext cx="1143003" cy="1142998"/>
            <a:chOff x="2224775" y="597750"/>
            <a:chExt cx="270950" cy="270500"/>
          </a:xfrm>
        </p:grpSpPr>
        <p:sp>
          <p:nvSpPr>
            <p:cNvPr id="3606" name="Google Shape;3606;p55"/>
            <p:cNvSpPr/>
            <p:nvPr/>
          </p:nvSpPr>
          <p:spPr>
            <a:xfrm>
              <a:off x="2265925" y="678750"/>
              <a:ext cx="41900" cy="65950"/>
            </a:xfrm>
            <a:custGeom>
              <a:avLst/>
              <a:gdLst/>
              <a:ahLst/>
              <a:cxnLst/>
              <a:rect l="l" t="t" r="r" b="b"/>
              <a:pathLst>
                <a:path w="1676" h="2638" extrusionOk="0">
                  <a:moveTo>
                    <a:pt x="825" y="1"/>
                  </a:moveTo>
                  <a:cubicBezTo>
                    <a:pt x="492" y="1"/>
                    <a:pt x="170" y="313"/>
                    <a:pt x="111" y="635"/>
                  </a:cubicBezTo>
                  <a:cubicBezTo>
                    <a:pt x="10" y="1173"/>
                    <a:pt x="1" y="1837"/>
                    <a:pt x="371" y="2279"/>
                  </a:cubicBezTo>
                  <a:cubicBezTo>
                    <a:pt x="535" y="2474"/>
                    <a:pt x="822" y="2637"/>
                    <a:pt x="1073" y="2637"/>
                  </a:cubicBezTo>
                  <a:cubicBezTo>
                    <a:pt x="1262" y="2637"/>
                    <a:pt x="1430" y="2544"/>
                    <a:pt x="1506" y="2300"/>
                  </a:cubicBezTo>
                  <a:cubicBezTo>
                    <a:pt x="1675" y="1763"/>
                    <a:pt x="1628" y="1181"/>
                    <a:pt x="1465" y="648"/>
                  </a:cubicBezTo>
                  <a:cubicBezTo>
                    <a:pt x="1398" y="424"/>
                    <a:pt x="1291" y="193"/>
                    <a:pt x="1088" y="73"/>
                  </a:cubicBezTo>
                  <a:cubicBezTo>
                    <a:pt x="1003" y="23"/>
                    <a:pt x="913" y="1"/>
                    <a:pt x="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5"/>
            <p:cNvSpPr/>
            <p:nvPr/>
          </p:nvSpPr>
          <p:spPr>
            <a:xfrm>
              <a:off x="2416150" y="810850"/>
              <a:ext cx="43800" cy="31700"/>
            </a:xfrm>
            <a:custGeom>
              <a:avLst/>
              <a:gdLst/>
              <a:ahLst/>
              <a:cxnLst/>
              <a:rect l="l" t="t" r="r" b="b"/>
              <a:pathLst>
                <a:path w="1752" h="1268" extrusionOk="0">
                  <a:moveTo>
                    <a:pt x="1264" y="1"/>
                  </a:moveTo>
                  <a:cubicBezTo>
                    <a:pt x="698" y="1"/>
                    <a:pt x="0" y="352"/>
                    <a:pt x="110" y="993"/>
                  </a:cubicBezTo>
                  <a:cubicBezTo>
                    <a:pt x="120" y="1052"/>
                    <a:pt x="137" y="1112"/>
                    <a:pt x="177" y="1160"/>
                  </a:cubicBezTo>
                  <a:cubicBezTo>
                    <a:pt x="243" y="1243"/>
                    <a:pt x="352" y="1268"/>
                    <a:pt x="463" y="1268"/>
                  </a:cubicBezTo>
                  <a:cubicBezTo>
                    <a:pt x="506" y="1268"/>
                    <a:pt x="550" y="1264"/>
                    <a:pt x="592" y="1258"/>
                  </a:cubicBezTo>
                  <a:cubicBezTo>
                    <a:pt x="860" y="1224"/>
                    <a:pt x="1128" y="1152"/>
                    <a:pt x="1350" y="996"/>
                  </a:cubicBezTo>
                  <a:cubicBezTo>
                    <a:pt x="1571" y="841"/>
                    <a:pt x="1740" y="594"/>
                    <a:pt x="1750" y="323"/>
                  </a:cubicBezTo>
                  <a:cubicBezTo>
                    <a:pt x="1752" y="264"/>
                    <a:pt x="1746" y="203"/>
                    <a:pt x="1717" y="152"/>
                  </a:cubicBezTo>
                  <a:cubicBezTo>
                    <a:pt x="1667" y="69"/>
                    <a:pt x="1565" y="34"/>
                    <a:pt x="1470" y="18"/>
                  </a:cubicBezTo>
                  <a:cubicBezTo>
                    <a:pt x="1405" y="7"/>
                    <a:pt x="1336" y="1"/>
                    <a:pt x="1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5"/>
            <p:cNvSpPr/>
            <p:nvPr/>
          </p:nvSpPr>
          <p:spPr>
            <a:xfrm>
              <a:off x="2242100" y="739600"/>
              <a:ext cx="111125" cy="127725"/>
            </a:xfrm>
            <a:custGeom>
              <a:avLst/>
              <a:gdLst/>
              <a:ahLst/>
              <a:cxnLst/>
              <a:rect l="l" t="t" r="r" b="b"/>
              <a:pathLst>
                <a:path w="4445" h="5109" extrusionOk="0">
                  <a:moveTo>
                    <a:pt x="2778" y="1"/>
                  </a:moveTo>
                  <a:cubicBezTo>
                    <a:pt x="2581" y="1"/>
                    <a:pt x="2558" y="238"/>
                    <a:pt x="2429" y="351"/>
                  </a:cubicBezTo>
                  <a:cubicBezTo>
                    <a:pt x="2326" y="443"/>
                    <a:pt x="2193" y="471"/>
                    <a:pt x="2055" y="471"/>
                  </a:cubicBezTo>
                  <a:cubicBezTo>
                    <a:pt x="1954" y="471"/>
                    <a:pt x="1851" y="456"/>
                    <a:pt x="1753" y="439"/>
                  </a:cubicBezTo>
                  <a:cubicBezTo>
                    <a:pt x="1711" y="432"/>
                    <a:pt x="1669" y="425"/>
                    <a:pt x="1626" y="425"/>
                  </a:cubicBezTo>
                  <a:cubicBezTo>
                    <a:pt x="1602" y="425"/>
                    <a:pt x="1578" y="427"/>
                    <a:pt x="1554" y="433"/>
                  </a:cubicBezTo>
                  <a:cubicBezTo>
                    <a:pt x="1382" y="479"/>
                    <a:pt x="1321" y="693"/>
                    <a:pt x="1288" y="873"/>
                  </a:cubicBezTo>
                  <a:cubicBezTo>
                    <a:pt x="1192" y="1400"/>
                    <a:pt x="1097" y="1930"/>
                    <a:pt x="1000" y="2458"/>
                  </a:cubicBezTo>
                  <a:cubicBezTo>
                    <a:pt x="912" y="2945"/>
                    <a:pt x="815" y="3453"/>
                    <a:pt x="521" y="3844"/>
                  </a:cubicBezTo>
                  <a:cubicBezTo>
                    <a:pt x="320" y="4112"/>
                    <a:pt x="21" y="4348"/>
                    <a:pt x="2" y="4687"/>
                  </a:cubicBezTo>
                  <a:cubicBezTo>
                    <a:pt x="0" y="4747"/>
                    <a:pt x="6" y="4810"/>
                    <a:pt x="36" y="4862"/>
                  </a:cubicBezTo>
                  <a:cubicBezTo>
                    <a:pt x="88" y="4950"/>
                    <a:pt x="191" y="4987"/>
                    <a:pt x="289" y="5010"/>
                  </a:cubicBezTo>
                  <a:cubicBezTo>
                    <a:pt x="483" y="5052"/>
                    <a:pt x="682" y="5056"/>
                    <a:pt x="881" y="5059"/>
                  </a:cubicBezTo>
                  <a:cubicBezTo>
                    <a:pt x="1770" y="5076"/>
                    <a:pt x="2658" y="5093"/>
                    <a:pt x="3547" y="5108"/>
                  </a:cubicBezTo>
                  <a:cubicBezTo>
                    <a:pt x="3571" y="5109"/>
                    <a:pt x="3595" y="5109"/>
                    <a:pt x="3619" y="5109"/>
                  </a:cubicBezTo>
                  <a:cubicBezTo>
                    <a:pt x="3733" y="5109"/>
                    <a:pt x="3850" y="5101"/>
                    <a:pt x="3952" y="5047"/>
                  </a:cubicBezTo>
                  <a:cubicBezTo>
                    <a:pt x="4183" y="4923"/>
                    <a:pt x="4249" y="4611"/>
                    <a:pt x="4230" y="4344"/>
                  </a:cubicBezTo>
                  <a:cubicBezTo>
                    <a:pt x="4211" y="4076"/>
                    <a:pt x="4133" y="3808"/>
                    <a:pt x="4177" y="3543"/>
                  </a:cubicBezTo>
                  <a:cubicBezTo>
                    <a:pt x="4227" y="3247"/>
                    <a:pt x="4432" y="2986"/>
                    <a:pt x="4440" y="2684"/>
                  </a:cubicBezTo>
                  <a:cubicBezTo>
                    <a:pt x="4445" y="2461"/>
                    <a:pt x="4340" y="2247"/>
                    <a:pt x="4206" y="2072"/>
                  </a:cubicBezTo>
                  <a:cubicBezTo>
                    <a:pt x="4071" y="1898"/>
                    <a:pt x="3903" y="1752"/>
                    <a:pt x="3757" y="1587"/>
                  </a:cubicBezTo>
                  <a:cubicBezTo>
                    <a:pt x="3481" y="1277"/>
                    <a:pt x="3275" y="902"/>
                    <a:pt x="3160" y="499"/>
                  </a:cubicBezTo>
                  <a:cubicBezTo>
                    <a:pt x="3106" y="308"/>
                    <a:pt x="3030" y="6"/>
                    <a:pt x="2783" y="1"/>
                  </a:cubicBezTo>
                  <a:cubicBezTo>
                    <a:pt x="2781" y="1"/>
                    <a:pt x="2780" y="1"/>
                    <a:pt x="2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5"/>
            <p:cNvSpPr/>
            <p:nvPr/>
          </p:nvSpPr>
          <p:spPr>
            <a:xfrm>
              <a:off x="2224775" y="724925"/>
              <a:ext cx="44875" cy="120500"/>
            </a:xfrm>
            <a:custGeom>
              <a:avLst/>
              <a:gdLst/>
              <a:ahLst/>
              <a:cxnLst/>
              <a:rect l="l" t="t" r="r" b="b"/>
              <a:pathLst>
                <a:path w="1795" h="4820" extrusionOk="0">
                  <a:moveTo>
                    <a:pt x="1333" y="1"/>
                  </a:moveTo>
                  <a:cubicBezTo>
                    <a:pt x="1248" y="1"/>
                    <a:pt x="1118" y="106"/>
                    <a:pt x="1014" y="146"/>
                  </a:cubicBezTo>
                  <a:cubicBezTo>
                    <a:pt x="963" y="165"/>
                    <a:pt x="911" y="172"/>
                    <a:pt x="857" y="172"/>
                  </a:cubicBezTo>
                  <a:cubicBezTo>
                    <a:pt x="685" y="172"/>
                    <a:pt x="503" y="96"/>
                    <a:pt x="330" y="96"/>
                  </a:cubicBezTo>
                  <a:cubicBezTo>
                    <a:pt x="280" y="96"/>
                    <a:pt x="231" y="102"/>
                    <a:pt x="182" y="119"/>
                  </a:cubicBezTo>
                  <a:cubicBezTo>
                    <a:pt x="135" y="134"/>
                    <a:pt x="89" y="162"/>
                    <a:pt x="63" y="204"/>
                  </a:cubicBezTo>
                  <a:cubicBezTo>
                    <a:pt x="47" y="233"/>
                    <a:pt x="39" y="266"/>
                    <a:pt x="32" y="300"/>
                  </a:cubicBezTo>
                  <a:cubicBezTo>
                    <a:pt x="13" y="413"/>
                    <a:pt x="12" y="527"/>
                    <a:pt x="12" y="641"/>
                  </a:cubicBezTo>
                  <a:cubicBezTo>
                    <a:pt x="10" y="1307"/>
                    <a:pt x="6" y="1974"/>
                    <a:pt x="3" y="2639"/>
                  </a:cubicBezTo>
                  <a:cubicBezTo>
                    <a:pt x="2" y="2937"/>
                    <a:pt x="13" y="3228"/>
                    <a:pt x="7" y="3528"/>
                  </a:cubicBezTo>
                  <a:cubicBezTo>
                    <a:pt x="1" y="3861"/>
                    <a:pt x="6" y="4195"/>
                    <a:pt x="39" y="4528"/>
                  </a:cubicBezTo>
                  <a:cubicBezTo>
                    <a:pt x="51" y="4642"/>
                    <a:pt x="83" y="4776"/>
                    <a:pt x="191" y="4811"/>
                  </a:cubicBezTo>
                  <a:cubicBezTo>
                    <a:pt x="207" y="4817"/>
                    <a:pt x="223" y="4819"/>
                    <a:pt x="240" y="4819"/>
                  </a:cubicBezTo>
                  <a:cubicBezTo>
                    <a:pt x="321" y="4819"/>
                    <a:pt x="400" y="4758"/>
                    <a:pt x="460" y="4697"/>
                  </a:cubicBezTo>
                  <a:cubicBezTo>
                    <a:pt x="892" y="4262"/>
                    <a:pt x="1107" y="3664"/>
                    <a:pt x="1308" y="3086"/>
                  </a:cubicBezTo>
                  <a:cubicBezTo>
                    <a:pt x="1536" y="2428"/>
                    <a:pt x="1762" y="1758"/>
                    <a:pt x="1791" y="1062"/>
                  </a:cubicBezTo>
                  <a:cubicBezTo>
                    <a:pt x="1794" y="999"/>
                    <a:pt x="1795" y="933"/>
                    <a:pt x="1772" y="872"/>
                  </a:cubicBezTo>
                  <a:cubicBezTo>
                    <a:pt x="1748" y="811"/>
                    <a:pt x="1701" y="761"/>
                    <a:pt x="1659" y="710"/>
                  </a:cubicBezTo>
                  <a:cubicBezTo>
                    <a:pt x="1533" y="558"/>
                    <a:pt x="1429" y="361"/>
                    <a:pt x="1424" y="160"/>
                  </a:cubicBezTo>
                  <a:cubicBezTo>
                    <a:pt x="1422" y="41"/>
                    <a:pt x="1386" y="1"/>
                    <a:pt x="1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5"/>
            <p:cNvSpPr/>
            <p:nvPr/>
          </p:nvSpPr>
          <p:spPr>
            <a:xfrm>
              <a:off x="2225125" y="629325"/>
              <a:ext cx="39025" cy="96075"/>
            </a:xfrm>
            <a:custGeom>
              <a:avLst/>
              <a:gdLst/>
              <a:ahLst/>
              <a:cxnLst/>
              <a:rect l="l" t="t" r="r" b="b"/>
              <a:pathLst>
                <a:path w="1561" h="3843" extrusionOk="0">
                  <a:moveTo>
                    <a:pt x="235" y="0"/>
                  </a:moveTo>
                  <a:cubicBezTo>
                    <a:pt x="185" y="0"/>
                    <a:pt x="135" y="17"/>
                    <a:pt x="101" y="51"/>
                  </a:cubicBezTo>
                  <a:cubicBezTo>
                    <a:pt x="40" y="112"/>
                    <a:pt x="37" y="205"/>
                    <a:pt x="35" y="291"/>
                  </a:cubicBezTo>
                  <a:cubicBezTo>
                    <a:pt x="28" y="982"/>
                    <a:pt x="21" y="1675"/>
                    <a:pt x="13" y="2369"/>
                  </a:cubicBezTo>
                  <a:cubicBezTo>
                    <a:pt x="9" y="2749"/>
                    <a:pt x="6" y="3128"/>
                    <a:pt x="2" y="3508"/>
                  </a:cubicBezTo>
                  <a:cubicBezTo>
                    <a:pt x="1" y="3629"/>
                    <a:pt x="21" y="3695"/>
                    <a:pt x="136" y="3726"/>
                  </a:cubicBezTo>
                  <a:cubicBezTo>
                    <a:pt x="271" y="3762"/>
                    <a:pt x="398" y="3816"/>
                    <a:pt x="538" y="3835"/>
                  </a:cubicBezTo>
                  <a:cubicBezTo>
                    <a:pt x="571" y="3839"/>
                    <a:pt x="604" y="3843"/>
                    <a:pt x="638" y="3843"/>
                  </a:cubicBezTo>
                  <a:cubicBezTo>
                    <a:pt x="697" y="3843"/>
                    <a:pt x="755" y="3832"/>
                    <a:pt x="804" y="3800"/>
                  </a:cubicBezTo>
                  <a:cubicBezTo>
                    <a:pt x="886" y="3748"/>
                    <a:pt x="932" y="3640"/>
                    <a:pt x="1026" y="3614"/>
                  </a:cubicBezTo>
                  <a:cubicBezTo>
                    <a:pt x="1048" y="3607"/>
                    <a:pt x="1071" y="3606"/>
                    <a:pt x="1095" y="3606"/>
                  </a:cubicBezTo>
                  <a:cubicBezTo>
                    <a:pt x="1106" y="3606"/>
                    <a:pt x="1117" y="3606"/>
                    <a:pt x="1128" y="3606"/>
                  </a:cubicBezTo>
                  <a:cubicBezTo>
                    <a:pt x="1135" y="3606"/>
                    <a:pt x="1143" y="3606"/>
                    <a:pt x="1150" y="3606"/>
                  </a:cubicBezTo>
                  <a:cubicBezTo>
                    <a:pt x="1293" y="3597"/>
                    <a:pt x="1338" y="3422"/>
                    <a:pt x="1330" y="3304"/>
                  </a:cubicBezTo>
                  <a:cubicBezTo>
                    <a:pt x="1322" y="3116"/>
                    <a:pt x="1324" y="2916"/>
                    <a:pt x="1407" y="2742"/>
                  </a:cubicBezTo>
                  <a:cubicBezTo>
                    <a:pt x="1465" y="2620"/>
                    <a:pt x="1561" y="2490"/>
                    <a:pt x="1507" y="2367"/>
                  </a:cubicBezTo>
                  <a:cubicBezTo>
                    <a:pt x="1467" y="2283"/>
                    <a:pt x="1371" y="2244"/>
                    <a:pt x="1287" y="2208"/>
                  </a:cubicBezTo>
                  <a:cubicBezTo>
                    <a:pt x="1096" y="2127"/>
                    <a:pt x="911" y="2013"/>
                    <a:pt x="797" y="1841"/>
                  </a:cubicBezTo>
                  <a:cubicBezTo>
                    <a:pt x="638" y="1598"/>
                    <a:pt x="644" y="1286"/>
                    <a:pt x="654" y="994"/>
                  </a:cubicBezTo>
                  <a:cubicBezTo>
                    <a:pt x="662" y="704"/>
                    <a:pt x="660" y="389"/>
                    <a:pt x="487" y="154"/>
                  </a:cubicBezTo>
                  <a:cubicBezTo>
                    <a:pt x="443" y="92"/>
                    <a:pt x="384" y="39"/>
                    <a:pt x="312" y="13"/>
                  </a:cubicBezTo>
                  <a:cubicBezTo>
                    <a:pt x="288" y="5"/>
                    <a:pt x="261" y="0"/>
                    <a:pt x="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5"/>
            <p:cNvSpPr/>
            <p:nvPr/>
          </p:nvSpPr>
          <p:spPr>
            <a:xfrm>
              <a:off x="2227550" y="597775"/>
              <a:ext cx="87375" cy="82400"/>
            </a:xfrm>
            <a:custGeom>
              <a:avLst/>
              <a:gdLst/>
              <a:ahLst/>
              <a:cxnLst/>
              <a:rect l="l" t="t" r="r" b="b"/>
              <a:pathLst>
                <a:path w="3495" h="3296" extrusionOk="0">
                  <a:moveTo>
                    <a:pt x="3143" y="0"/>
                  </a:moveTo>
                  <a:cubicBezTo>
                    <a:pt x="3133" y="0"/>
                    <a:pt x="3123" y="0"/>
                    <a:pt x="3113" y="1"/>
                  </a:cubicBezTo>
                  <a:cubicBezTo>
                    <a:pt x="2595" y="10"/>
                    <a:pt x="2079" y="20"/>
                    <a:pt x="1561" y="30"/>
                  </a:cubicBezTo>
                  <a:cubicBezTo>
                    <a:pt x="1282" y="37"/>
                    <a:pt x="1002" y="42"/>
                    <a:pt x="723" y="47"/>
                  </a:cubicBezTo>
                  <a:cubicBezTo>
                    <a:pt x="553" y="51"/>
                    <a:pt x="383" y="53"/>
                    <a:pt x="213" y="57"/>
                  </a:cubicBezTo>
                  <a:cubicBezTo>
                    <a:pt x="162" y="58"/>
                    <a:pt x="107" y="60"/>
                    <a:pt x="66" y="90"/>
                  </a:cubicBezTo>
                  <a:cubicBezTo>
                    <a:pt x="3" y="137"/>
                    <a:pt x="1" y="232"/>
                    <a:pt x="10" y="310"/>
                  </a:cubicBezTo>
                  <a:cubicBezTo>
                    <a:pt x="26" y="474"/>
                    <a:pt x="60" y="639"/>
                    <a:pt x="107" y="798"/>
                  </a:cubicBezTo>
                  <a:cubicBezTo>
                    <a:pt x="124" y="854"/>
                    <a:pt x="142" y="907"/>
                    <a:pt x="175" y="954"/>
                  </a:cubicBezTo>
                  <a:cubicBezTo>
                    <a:pt x="254" y="1066"/>
                    <a:pt x="395" y="1113"/>
                    <a:pt x="507" y="1191"/>
                  </a:cubicBezTo>
                  <a:cubicBezTo>
                    <a:pt x="742" y="1354"/>
                    <a:pt x="835" y="1652"/>
                    <a:pt x="866" y="1934"/>
                  </a:cubicBezTo>
                  <a:cubicBezTo>
                    <a:pt x="897" y="2215"/>
                    <a:pt x="882" y="2504"/>
                    <a:pt x="968" y="2774"/>
                  </a:cubicBezTo>
                  <a:cubicBezTo>
                    <a:pt x="1032" y="2981"/>
                    <a:pt x="1204" y="3245"/>
                    <a:pt x="1438" y="3290"/>
                  </a:cubicBezTo>
                  <a:cubicBezTo>
                    <a:pt x="1457" y="3294"/>
                    <a:pt x="1474" y="3296"/>
                    <a:pt x="1489" y="3296"/>
                  </a:cubicBezTo>
                  <a:cubicBezTo>
                    <a:pt x="1698" y="3296"/>
                    <a:pt x="1660" y="3002"/>
                    <a:pt x="1822" y="2928"/>
                  </a:cubicBezTo>
                  <a:cubicBezTo>
                    <a:pt x="1842" y="2918"/>
                    <a:pt x="1864" y="2914"/>
                    <a:pt x="1887" y="2914"/>
                  </a:cubicBezTo>
                  <a:cubicBezTo>
                    <a:pt x="1928" y="2914"/>
                    <a:pt x="1970" y="2925"/>
                    <a:pt x="2012" y="2933"/>
                  </a:cubicBezTo>
                  <a:cubicBezTo>
                    <a:pt x="2038" y="2938"/>
                    <a:pt x="2066" y="2941"/>
                    <a:pt x="2093" y="2941"/>
                  </a:cubicBezTo>
                  <a:cubicBezTo>
                    <a:pt x="2157" y="2941"/>
                    <a:pt x="2219" y="2925"/>
                    <a:pt x="2264" y="2880"/>
                  </a:cubicBezTo>
                  <a:cubicBezTo>
                    <a:pt x="2343" y="2801"/>
                    <a:pt x="2326" y="2673"/>
                    <a:pt x="2312" y="2562"/>
                  </a:cubicBezTo>
                  <a:cubicBezTo>
                    <a:pt x="2260" y="2177"/>
                    <a:pt x="2299" y="1780"/>
                    <a:pt x="2444" y="1419"/>
                  </a:cubicBezTo>
                  <a:cubicBezTo>
                    <a:pt x="2589" y="1058"/>
                    <a:pt x="2845" y="738"/>
                    <a:pt x="3179" y="532"/>
                  </a:cubicBezTo>
                  <a:cubicBezTo>
                    <a:pt x="3256" y="485"/>
                    <a:pt x="3340" y="442"/>
                    <a:pt x="3400" y="375"/>
                  </a:cubicBezTo>
                  <a:cubicBezTo>
                    <a:pt x="3461" y="308"/>
                    <a:pt x="3495" y="207"/>
                    <a:pt x="3456" y="126"/>
                  </a:cubicBezTo>
                  <a:cubicBezTo>
                    <a:pt x="3404" y="21"/>
                    <a:pt x="3265" y="0"/>
                    <a:pt x="3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5"/>
            <p:cNvSpPr/>
            <p:nvPr/>
          </p:nvSpPr>
          <p:spPr>
            <a:xfrm>
              <a:off x="2290475" y="597750"/>
              <a:ext cx="204400" cy="101100"/>
            </a:xfrm>
            <a:custGeom>
              <a:avLst/>
              <a:gdLst/>
              <a:ahLst/>
              <a:cxnLst/>
              <a:rect l="l" t="t" r="r" b="b"/>
              <a:pathLst>
                <a:path w="8176" h="4044" extrusionOk="0">
                  <a:moveTo>
                    <a:pt x="5984" y="0"/>
                  </a:moveTo>
                  <a:cubicBezTo>
                    <a:pt x="5481" y="0"/>
                    <a:pt x="4978" y="12"/>
                    <a:pt x="4476" y="36"/>
                  </a:cubicBezTo>
                  <a:cubicBezTo>
                    <a:pt x="3894" y="64"/>
                    <a:pt x="3311" y="108"/>
                    <a:pt x="2728" y="108"/>
                  </a:cubicBezTo>
                  <a:cubicBezTo>
                    <a:pt x="2629" y="108"/>
                    <a:pt x="2529" y="106"/>
                    <a:pt x="2430" y="103"/>
                  </a:cubicBezTo>
                  <a:cubicBezTo>
                    <a:pt x="2384" y="102"/>
                    <a:pt x="2336" y="101"/>
                    <a:pt x="2288" y="101"/>
                  </a:cubicBezTo>
                  <a:cubicBezTo>
                    <a:pt x="2022" y="101"/>
                    <a:pt x="1742" y="135"/>
                    <a:pt x="1603" y="346"/>
                  </a:cubicBezTo>
                  <a:cubicBezTo>
                    <a:pt x="1510" y="486"/>
                    <a:pt x="1447" y="577"/>
                    <a:pt x="1298" y="674"/>
                  </a:cubicBezTo>
                  <a:cubicBezTo>
                    <a:pt x="1167" y="758"/>
                    <a:pt x="1026" y="826"/>
                    <a:pt x="897" y="912"/>
                  </a:cubicBezTo>
                  <a:cubicBezTo>
                    <a:pt x="578" y="1123"/>
                    <a:pt x="345" y="1447"/>
                    <a:pt x="231" y="1805"/>
                  </a:cubicBezTo>
                  <a:cubicBezTo>
                    <a:pt x="178" y="1970"/>
                    <a:pt x="165" y="2130"/>
                    <a:pt x="152" y="2301"/>
                  </a:cubicBezTo>
                  <a:cubicBezTo>
                    <a:pt x="141" y="2451"/>
                    <a:pt x="0" y="2728"/>
                    <a:pt x="110" y="2856"/>
                  </a:cubicBezTo>
                  <a:cubicBezTo>
                    <a:pt x="141" y="2892"/>
                    <a:pt x="244" y="2906"/>
                    <a:pt x="288" y="2948"/>
                  </a:cubicBezTo>
                  <a:cubicBezTo>
                    <a:pt x="337" y="2997"/>
                    <a:pt x="373" y="3063"/>
                    <a:pt x="394" y="3127"/>
                  </a:cubicBezTo>
                  <a:cubicBezTo>
                    <a:pt x="441" y="3272"/>
                    <a:pt x="447" y="3434"/>
                    <a:pt x="535" y="3560"/>
                  </a:cubicBezTo>
                  <a:cubicBezTo>
                    <a:pt x="628" y="3695"/>
                    <a:pt x="800" y="3756"/>
                    <a:pt x="969" y="3756"/>
                  </a:cubicBezTo>
                  <a:cubicBezTo>
                    <a:pt x="1004" y="3756"/>
                    <a:pt x="1039" y="3754"/>
                    <a:pt x="1073" y="3749"/>
                  </a:cubicBezTo>
                  <a:cubicBezTo>
                    <a:pt x="1273" y="3719"/>
                    <a:pt x="1452" y="3620"/>
                    <a:pt x="1629" y="3528"/>
                  </a:cubicBezTo>
                  <a:cubicBezTo>
                    <a:pt x="2178" y="3240"/>
                    <a:pt x="2759" y="2989"/>
                    <a:pt x="3375" y="2914"/>
                  </a:cubicBezTo>
                  <a:cubicBezTo>
                    <a:pt x="3493" y="2900"/>
                    <a:pt x="3613" y="2892"/>
                    <a:pt x="3733" y="2892"/>
                  </a:cubicBezTo>
                  <a:cubicBezTo>
                    <a:pt x="4239" y="2892"/>
                    <a:pt x="4748" y="3026"/>
                    <a:pt x="5139" y="3336"/>
                  </a:cubicBezTo>
                  <a:cubicBezTo>
                    <a:pt x="5310" y="3470"/>
                    <a:pt x="5456" y="3635"/>
                    <a:pt x="5639" y="3755"/>
                  </a:cubicBezTo>
                  <a:cubicBezTo>
                    <a:pt x="5825" y="3878"/>
                    <a:pt x="6041" y="3950"/>
                    <a:pt x="6261" y="3995"/>
                  </a:cubicBezTo>
                  <a:cubicBezTo>
                    <a:pt x="6408" y="4025"/>
                    <a:pt x="6559" y="4044"/>
                    <a:pt x="6709" y="4044"/>
                  </a:cubicBezTo>
                  <a:cubicBezTo>
                    <a:pt x="6846" y="4044"/>
                    <a:pt x="6983" y="4029"/>
                    <a:pt x="7115" y="3993"/>
                  </a:cubicBezTo>
                  <a:cubicBezTo>
                    <a:pt x="7393" y="3918"/>
                    <a:pt x="7650" y="3748"/>
                    <a:pt x="7788" y="3500"/>
                  </a:cubicBezTo>
                  <a:cubicBezTo>
                    <a:pt x="7878" y="3337"/>
                    <a:pt x="7914" y="3152"/>
                    <a:pt x="7944" y="2969"/>
                  </a:cubicBezTo>
                  <a:cubicBezTo>
                    <a:pt x="8078" y="2180"/>
                    <a:pt x="8154" y="1381"/>
                    <a:pt x="8173" y="582"/>
                  </a:cubicBezTo>
                  <a:cubicBezTo>
                    <a:pt x="8176" y="396"/>
                    <a:pt x="8154" y="170"/>
                    <a:pt x="7983" y="89"/>
                  </a:cubicBezTo>
                  <a:cubicBezTo>
                    <a:pt x="7924" y="60"/>
                    <a:pt x="7856" y="55"/>
                    <a:pt x="7789" y="52"/>
                  </a:cubicBezTo>
                  <a:cubicBezTo>
                    <a:pt x="7188" y="17"/>
                    <a:pt x="6586" y="0"/>
                    <a:pt x="5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5"/>
            <p:cNvSpPr/>
            <p:nvPr/>
          </p:nvSpPr>
          <p:spPr>
            <a:xfrm>
              <a:off x="2314600" y="678025"/>
              <a:ext cx="180525" cy="112325"/>
            </a:xfrm>
            <a:custGeom>
              <a:avLst/>
              <a:gdLst/>
              <a:ahLst/>
              <a:cxnLst/>
              <a:rect l="l" t="t" r="r" b="b"/>
              <a:pathLst>
                <a:path w="7221" h="4493" extrusionOk="0">
                  <a:moveTo>
                    <a:pt x="2632" y="1"/>
                  </a:moveTo>
                  <a:cubicBezTo>
                    <a:pt x="2459" y="1"/>
                    <a:pt x="2286" y="23"/>
                    <a:pt x="2118" y="70"/>
                  </a:cubicBezTo>
                  <a:cubicBezTo>
                    <a:pt x="1619" y="210"/>
                    <a:pt x="1170" y="552"/>
                    <a:pt x="651" y="562"/>
                  </a:cubicBezTo>
                  <a:cubicBezTo>
                    <a:pt x="642" y="563"/>
                    <a:pt x="632" y="563"/>
                    <a:pt x="623" y="563"/>
                  </a:cubicBezTo>
                  <a:cubicBezTo>
                    <a:pt x="582" y="563"/>
                    <a:pt x="542" y="561"/>
                    <a:pt x="501" y="561"/>
                  </a:cubicBezTo>
                  <a:cubicBezTo>
                    <a:pt x="441" y="561"/>
                    <a:pt x="381" y="564"/>
                    <a:pt x="323" y="579"/>
                  </a:cubicBezTo>
                  <a:cubicBezTo>
                    <a:pt x="216" y="605"/>
                    <a:pt x="113" y="688"/>
                    <a:pt x="106" y="798"/>
                  </a:cubicBezTo>
                  <a:cubicBezTo>
                    <a:pt x="95" y="927"/>
                    <a:pt x="216" y="1025"/>
                    <a:pt x="284" y="1137"/>
                  </a:cubicBezTo>
                  <a:cubicBezTo>
                    <a:pt x="390" y="1307"/>
                    <a:pt x="368" y="1546"/>
                    <a:pt x="235" y="1695"/>
                  </a:cubicBezTo>
                  <a:cubicBezTo>
                    <a:pt x="152" y="1786"/>
                    <a:pt x="26" y="1858"/>
                    <a:pt x="12" y="1982"/>
                  </a:cubicBezTo>
                  <a:cubicBezTo>
                    <a:pt x="0" y="2080"/>
                    <a:pt x="69" y="2172"/>
                    <a:pt x="149" y="2231"/>
                  </a:cubicBezTo>
                  <a:cubicBezTo>
                    <a:pt x="229" y="2290"/>
                    <a:pt x="323" y="2332"/>
                    <a:pt x="393" y="2402"/>
                  </a:cubicBezTo>
                  <a:cubicBezTo>
                    <a:pt x="616" y="2617"/>
                    <a:pt x="544" y="2985"/>
                    <a:pt x="650" y="3272"/>
                  </a:cubicBezTo>
                  <a:cubicBezTo>
                    <a:pt x="710" y="3437"/>
                    <a:pt x="830" y="3572"/>
                    <a:pt x="946" y="3703"/>
                  </a:cubicBezTo>
                  <a:cubicBezTo>
                    <a:pt x="1111" y="3891"/>
                    <a:pt x="1277" y="4077"/>
                    <a:pt x="1443" y="4264"/>
                  </a:cubicBezTo>
                  <a:cubicBezTo>
                    <a:pt x="1529" y="4362"/>
                    <a:pt x="1658" y="4492"/>
                    <a:pt x="1796" y="4492"/>
                  </a:cubicBezTo>
                  <a:cubicBezTo>
                    <a:pt x="1831" y="4492"/>
                    <a:pt x="1867" y="4484"/>
                    <a:pt x="1903" y="4464"/>
                  </a:cubicBezTo>
                  <a:cubicBezTo>
                    <a:pt x="2076" y="4367"/>
                    <a:pt x="2167" y="4062"/>
                    <a:pt x="2303" y="3917"/>
                  </a:cubicBezTo>
                  <a:cubicBezTo>
                    <a:pt x="2533" y="3675"/>
                    <a:pt x="2860" y="3557"/>
                    <a:pt x="3182" y="3476"/>
                  </a:cubicBezTo>
                  <a:cubicBezTo>
                    <a:pt x="3476" y="3401"/>
                    <a:pt x="3778" y="3352"/>
                    <a:pt x="4081" y="3352"/>
                  </a:cubicBezTo>
                  <a:cubicBezTo>
                    <a:pt x="4145" y="3352"/>
                    <a:pt x="4209" y="3354"/>
                    <a:pt x="4273" y="3359"/>
                  </a:cubicBezTo>
                  <a:cubicBezTo>
                    <a:pt x="4625" y="3384"/>
                    <a:pt x="4964" y="3483"/>
                    <a:pt x="5306" y="3567"/>
                  </a:cubicBezTo>
                  <a:cubicBezTo>
                    <a:pt x="5651" y="3651"/>
                    <a:pt x="5986" y="3716"/>
                    <a:pt x="6326" y="3822"/>
                  </a:cubicBezTo>
                  <a:cubicBezTo>
                    <a:pt x="6452" y="3862"/>
                    <a:pt x="6586" y="3901"/>
                    <a:pt x="6717" y="3901"/>
                  </a:cubicBezTo>
                  <a:cubicBezTo>
                    <a:pt x="6772" y="3901"/>
                    <a:pt x="6827" y="3894"/>
                    <a:pt x="6880" y="3878"/>
                  </a:cubicBezTo>
                  <a:cubicBezTo>
                    <a:pt x="7000" y="3840"/>
                    <a:pt x="7102" y="3749"/>
                    <a:pt x="7156" y="3635"/>
                  </a:cubicBezTo>
                  <a:cubicBezTo>
                    <a:pt x="7213" y="3514"/>
                    <a:pt x="7214" y="3375"/>
                    <a:pt x="7215" y="3242"/>
                  </a:cubicBezTo>
                  <a:cubicBezTo>
                    <a:pt x="7216" y="2788"/>
                    <a:pt x="7219" y="2336"/>
                    <a:pt x="7220" y="1883"/>
                  </a:cubicBezTo>
                  <a:cubicBezTo>
                    <a:pt x="7221" y="1595"/>
                    <a:pt x="7221" y="1303"/>
                    <a:pt x="7148" y="1025"/>
                  </a:cubicBezTo>
                  <a:cubicBezTo>
                    <a:pt x="7136" y="979"/>
                    <a:pt x="7118" y="929"/>
                    <a:pt x="7077" y="906"/>
                  </a:cubicBezTo>
                  <a:cubicBezTo>
                    <a:pt x="7056" y="893"/>
                    <a:pt x="7031" y="890"/>
                    <a:pt x="7007" y="890"/>
                  </a:cubicBezTo>
                  <a:cubicBezTo>
                    <a:pt x="7000" y="890"/>
                    <a:pt x="6994" y="890"/>
                    <a:pt x="6988" y="890"/>
                  </a:cubicBezTo>
                  <a:cubicBezTo>
                    <a:pt x="6750" y="900"/>
                    <a:pt x="6540" y="1044"/>
                    <a:pt x="6308" y="1099"/>
                  </a:cubicBezTo>
                  <a:cubicBezTo>
                    <a:pt x="6234" y="1117"/>
                    <a:pt x="6163" y="1122"/>
                    <a:pt x="6091" y="1122"/>
                  </a:cubicBezTo>
                  <a:cubicBezTo>
                    <a:pt x="5999" y="1122"/>
                    <a:pt x="5907" y="1113"/>
                    <a:pt x="5813" y="1113"/>
                  </a:cubicBezTo>
                  <a:cubicBezTo>
                    <a:pt x="5795" y="1113"/>
                    <a:pt x="5778" y="1114"/>
                    <a:pt x="5761" y="1114"/>
                  </a:cubicBezTo>
                  <a:cubicBezTo>
                    <a:pt x="5672" y="1119"/>
                    <a:pt x="5590" y="1125"/>
                    <a:pt x="5506" y="1125"/>
                  </a:cubicBezTo>
                  <a:cubicBezTo>
                    <a:pt x="5450" y="1125"/>
                    <a:pt x="5393" y="1122"/>
                    <a:pt x="5333" y="1114"/>
                  </a:cubicBezTo>
                  <a:cubicBezTo>
                    <a:pt x="4995" y="1071"/>
                    <a:pt x="4660" y="983"/>
                    <a:pt x="4366" y="804"/>
                  </a:cubicBezTo>
                  <a:cubicBezTo>
                    <a:pt x="4117" y="654"/>
                    <a:pt x="3909" y="445"/>
                    <a:pt x="3662" y="292"/>
                  </a:cubicBezTo>
                  <a:cubicBezTo>
                    <a:pt x="3355" y="100"/>
                    <a:pt x="2993" y="1"/>
                    <a:pt x="2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5"/>
            <p:cNvSpPr/>
            <p:nvPr/>
          </p:nvSpPr>
          <p:spPr>
            <a:xfrm>
              <a:off x="2358525" y="768625"/>
              <a:ext cx="78000" cy="55850"/>
            </a:xfrm>
            <a:custGeom>
              <a:avLst/>
              <a:gdLst/>
              <a:ahLst/>
              <a:cxnLst/>
              <a:rect l="l" t="t" r="r" b="b"/>
              <a:pathLst>
                <a:path w="3120" h="2234" extrusionOk="0">
                  <a:moveTo>
                    <a:pt x="1830" y="0"/>
                  </a:moveTo>
                  <a:cubicBezTo>
                    <a:pt x="1656" y="0"/>
                    <a:pt x="1484" y="31"/>
                    <a:pt x="1314" y="64"/>
                  </a:cubicBezTo>
                  <a:cubicBezTo>
                    <a:pt x="1201" y="85"/>
                    <a:pt x="1085" y="110"/>
                    <a:pt x="983" y="165"/>
                  </a:cubicBezTo>
                  <a:cubicBezTo>
                    <a:pt x="690" y="324"/>
                    <a:pt x="584" y="683"/>
                    <a:pt x="382" y="947"/>
                  </a:cubicBezTo>
                  <a:cubicBezTo>
                    <a:pt x="262" y="1107"/>
                    <a:pt x="96" y="1241"/>
                    <a:pt x="38" y="1433"/>
                  </a:cubicBezTo>
                  <a:cubicBezTo>
                    <a:pt x="14" y="1513"/>
                    <a:pt x="10" y="1598"/>
                    <a:pt x="6" y="1681"/>
                  </a:cubicBezTo>
                  <a:cubicBezTo>
                    <a:pt x="2" y="1762"/>
                    <a:pt x="1" y="1851"/>
                    <a:pt x="52" y="1913"/>
                  </a:cubicBezTo>
                  <a:cubicBezTo>
                    <a:pt x="98" y="1970"/>
                    <a:pt x="177" y="1991"/>
                    <a:pt x="250" y="1991"/>
                  </a:cubicBezTo>
                  <a:cubicBezTo>
                    <a:pt x="252" y="1991"/>
                    <a:pt x="254" y="1991"/>
                    <a:pt x="256" y="1990"/>
                  </a:cubicBezTo>
                  <a:cubicBezTo>
                    <a:pt x="448" y="1988"/>
                    <a:pt x="620" y="1870"/>
                    <a:pt x="808" y="1831"/>
                  </a:cubicBezTo>
                  <a:cubicBezTo>
                    <a:pt x="857" y="1821"/>
                    <a:pt x="906" y="1817"/>
                    <a:pt x="955" y="1817"/>
                  </a:cubicBezTo>
                  <a:cubicBezTo>
                    <a:pt x="1085" y="1817"/>
                    <a:pt x="1214" y="1848"/>
                    <a:pt x="1336" y="1896"/>
                  </a:cubicBezTo>
                  <a:cubicBezTo>
                    <a:pt x="1502" y="1961"/>
                    <a:pt x="1656" y="2055"/>
                    <a:pt x="1814" y="2143"/>
                  </a:cubicBezTo>
                  <a:cubicBezTo>
                    <a:pt x="1896" y="2189"/>
                    <a:pt x="1991" y="2234"/>
                    <a:pt x="2083" y="2234"/>
                  </a:cubicBezTo>
                  <a:cubicBezTo>
                    <a:pt x="2118" y="2234"/>
                    <a:pt x="2153" y="2227"/>
                    <a:pt x="2186" y="2211"/>
                  </a:cubicBezTo>
                  <a:cubicBezTo>
                    <a:pt x="2311" y="2151"/>
                    <a:pt x="2347" y="1995"/>
                    <a:pt x="2420" y="1876"/>
                  </a:cubicBezTo>
                  <a:cubicBezTo>
                    <a:pt x="2543" y="1677"/>
                    <a:pt x="3120" y="1519"/>
                    <a:pt x="2802" y="1239"/>
                  </a:cubicBezTo>
                  <a:cubicBezTo>
                    <a:pt x="2730" y="1177"/>
                    <a:pt x="2637" y="1142"/>
                    <a:pt x="2553" y="1092"/>
                  </a:cubicBezTo>
                  <a:cubicBezTo>
                    <a:pt x="2370" y="984"/>
                    <a:pt x="2229" y="794"/>
                    <a:pt x="2213" y="583"/>
                  </a:cubicBezTo>
                  <a:cubicBezTo>
                    <a:pt x="2205" y="493"/>
                    <a:pt x="2221" y="404"/>
                    <a:pt x="2218" y="314"/>
                  </a:cubicBezTo>
                  <a:cubicBezTo>
                    <a:pt x="2215" y="226"/>
                    <a:pt x="2191" y="129"/>
                    <a:pt x="2123" y="72"/>
                  </a:cubicBezTo>
                  <a:cubicBezTo>
                    <a:pt x="2061" y="18"/>
                    <a:pt x="1977" y="6"/>
                    <a:pt x="1896" y="2"/>
                  </a:cubicBezTo>
                  <a:cubicBezTo>
                    <a:pt x="1874" y="1"/>
                    <a:pt x="1852" y="0"/>
                    <a:pt x="1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5"/>
            <p:cNvSpPr/>
            <p:nvPr/>
          </p:nvSpPr>
          <p:spPr>
            <a:xfrm>
              <a:off x="2349500" y="817825"/>
              <a:ext cx="66450" cy="50425"/>
            </a:xfrm>
            <a:custGeom>
              <a:avLst/>
              <a:gdLst/>
              <a:ahLst/>
              <a:cxnLst/>
              <a:rect l="l" t="t" r="r" b="b"/>
              <a:pathLst>
                <a:path w="2658" h="2017" extrusionOk="0">
                  <a:moveTo>
                    <a:pt x="1286" y="0"/>
                  </a:moveTo>
                  <a:cubicBezTo>
                    <a:pt x="1234" y="0"/>
                    <a:pt x="1182" y="7"/>
                    <a:pt x="1131" y="24"/>
                  </a:cubicBezTo>
                  <a:cubicBezTo>
                    <a:pt x="953" y="79"/>
                    <a:pt x="817" y="238"/>
                    <a:pt x="633" y="273"/>
                  </a:cubicBezTo>
                  <a:cubicBezTo>
                    <a:pt x="593" y="281"/>
                    <a:pt x="552" y="283"/>
                    <a:pt x="510" y="283"/>
                  </a:cubicBezTo>
                  <a:cubicBezTo>
                    <a:pt x="485" y="283"/>
                    <a:pt x="459" y="282"/>
                    <a:pt x="434" y="282"/>
                  </a:cubicBezTo>
                  <a:cubicBezTo>
                    <a:pt x="415" y="282"/>
                    <a:pt x="396" y="282"/>
                    <a:pt x="377" y="284"/>
                  </a:cubicBezTo>
                  <a:cubicBezTo>
                    <a:pt x="292" y="290"/>
                    <a:pt x="201" y="318"/>
                    <a:pt x="155" y="390"/>
                  </a:cubicBezTo>
                  <a:cubicBezTo>
                    <a:pt x="100" y="477"/>
                    <a:pt x="129" y="590"/>
                    <a:pt x="156" y="689"/>
                  </a:cubicBezTo>
                  <a:cubicBezTo>
                    <a:pt x="239" y="1000"/>
                    <a:pt x="269" y="1356"/>
                    <a:pt x="88" y="1624"/>
                  </a:cubicBezTo>
                  <a:cubicBezTo>
                    <a:pt x="54" y="1672"/>
                    <a:pt x="14" y="1718"/>
                    <a:pt x="8" y="1778"/>
                  </a:cubicBezTo>
                  <a:cubicBezTo>
                    <a:pt x="1" y="1848"/>
                    <a:pt x="48" y="1918"/>
                    <a:pt x="110" y="1954"/>
                  </a:cubicBezTo>
                  <a:cubicBezTo>
                    <a:pt x="172" y="1989"/>
                    <a:pt x="245" y="2001"/>
                    <a:pt x="316" y="2006"/>
                  </a:cubicBezTo>
                  <a:cubicBezTo>
                    <a:pt x="425" y="2015"/>
                    <a:pt x="534" y="2016"/>
                    <a:pt x="643" y="2016"/>
                  </a:cubicBezTo>
                  <a:cubicBezTo>
                    <a:pt x="662" y="2016"/>
                    <a:pt x="682" y="2016"/>
                    <a:pt x="702" y="2016"/>
                  </a:cubicBezTo>
                  <a:cubicBezTo>
                    <a:pt x="1005" y="2016"/>
                    <a:pt x="1308" y="2015"/>
                    <a:pt x="1612" y="2015"/>
                  </a:cubicBezTo>
                  <a:cubicBezTo>
                    <a:pt x="1693" y="2015"/>
                    <a:pt x="1777" y="2014"/>
                    <a:pt x="1846" y="1971"/>
                  </a:cubicBezTo>
                  <a:cubicBezTo>
                    <a:pt x="1903" y="1936"/>
                    <a:pt x="1941" y="1876"/>
                    <a:pt x="1974" y="1817"/>
                  </a:cubicBezTo>
                  <a:cubicBezTo>
                    <a:pt x="2080" y="1627"/>
                    <a:pt x="2167" y="1411"/>
                    <a:pt x="2349" y="1290"/>
                  </a:cubicBezTo>
                  <a:cubicBezTo>
                    <a:pt x="2449" y="1221"/>
                    <a:pt x="2583" y="1177"/>
                    <a:pt x="2622" y="1061"/>
                  </a:cubicBezTo>
                  <a:cubicBezTo>
                    <a:pt x="2658" y="953"/>
                    <a:pt x="2589" y="846"/>
                    <a:pt x="2550" y="748"/>
                  </a:cubicBezTo>
                  <a:cubicBezTo>
                    <a:pt x="2519" y="674"/>
                    <a:pt x="2511" y="576"/>
                    <a:pt x="2462" y="511"/>
                  </a:cubicBezTo>
                  <a:cubicBezTo>
                    <a:pt x="2404" y="434"/>
                    <a:pt x="2283" y="398"/>
                    <a:pt x="2200" y="356"/>
                  </a:cubicBezTo>
                  <a:cubicBezTo>
                    <a:pt x="2073" y="294"/>
                    <a:pt x="1945" y="231"/>
                    <a:pt x="1817" y="167"/>
                  </a:cubicBezTo>
                  <a:cubicBezTo>
                    <a:pt x="1651" y="85"/>
                    <a:pt x="1467" y="0"/>
                    <a:pt x="1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5"/>
            <p:cNvSpPr/>
            <p:nvPr/>
          </p:nvSpPr>
          <p:spPr>
            <a:xfrm>
              <a:off x="2401575" y="844075"/>
              <a:ext cx="49725" cy="23475"/>
            </a:xfrm>
            <a:custGeom>
              <a:avLst/>
              <a:gdLst/>
              <a:ahLst/>
              <a:cxnLst/>
              <a:rect l="l" t="t" r="r" b="b"/>
              <a:pathLst>
                <a:path w="1989" h="939" extrusionOk="0">
                  <a:moveTo>
                    <a:pt x="1386" y="0"/>
                  </a:moveTo>
                  <a:cubicBezTo>
                    <a:pt x="1240" y="0"/>
                    <a:pt x="1119" y="94"/>
                    <a:pt x="983" y="138"/>
                  </a:cubicBezTo>
                  <a:cubicBezTo>
                    <a:pt x="877" y="171"/>
                    <a:pt x="766" y="144"/>
                    <a:pt x="661" y="171"/>
                  </a:cubicBezTo>
                  <a:cubicBezTo>
                    <a:pt x="554" y="199"/>
                    <a:pt x="550" y="279"/>
                    <a:pt x="496" y="360"/>
                  </a:cubicBezTo>
                  <a:cubicBezTo>
                    <a:pt x="420" y="474"/>
                    <a:pt x="266" y="510"/>
                    <a:pt x="158" y="585"/>
                  </a:cubicBezTo>
                  <a:cubicBezTo>
                    <a:pt x="72" y="644"/>
                    <a:pt x="0" y="744"/>
                    <a:pt x="21" y="846"/>
                  </a:cubicBezTo>
                  <a:cubicBezTo>
                    <a:pt x="26" y="864"/>
                    <a:pt x="34" y="885"/>
                    <a:pt x="49" y="898"/>
                  </a:cubicBezTo>
                  <a:cubicBezTo>
                    <a:pt x="71" y="918"/>
                    <a:pt x="102" y="919"/>
                    <a:pt x="132" y="919"/>
                  </a:cubicBezTo>
                  <a:cubicBezTo>
                    <a:pt x="725" y="925"/>
                    <a:pt x="1320" y="931"/>
                    <a:pt x="1913" y="938"/>
                  </a:cubicBezTo>
                  <a:cubicBezTo>
                    <a:pt x="1938" y="938"/>
                    <a:pt x="1971" y="934"/>
                    <a:pt x="1979" y="910"/>
                  </a:cubicBezTo>
                  <a:cubicBezTo>
                    <a:pt x="1989" y="888"/>
                    <a:pt x="1971" y="864"/>
                    <a:pt x="1953" y="848"/>
                  </a:cubicBezTo>
                  <a:cubicBezTo>
                    <a:pt x="1877" y="779"/>
                    <a:pt x="1783" y="733"/>
                    <a:pt x="1699" y="674"/>
                  </a:cubicBezTo>
                  <a:cubicBezTo>
                    <a:pt x="1613" y="617"/>
                    <a:pt x="1532" y="542"/>
                    <a:pt x="1502" y="445"/>
                  </a:cubicBezTo>
                  <a:cubicBezTo>
                    <a:pt x="1464" y="320"/>
                    <a:pt x="1514" y="179"/>
                    <a:pt x="1469" y="56"/>
                  </a:cubicBezTo>
                  <a:cubicBezTo>
                    <a:pt x="1464" y="40"/>
                    <a:pt x="1457" y="26"/>
                    <a:pt x="1444" y="16"/>
                  </a:cubicBezTo>
                  <a:cubicBezTo>
                    <a:pt x="1429" y="3"/>
                    <a:pt x="1408" y="0"/>
                    <a:pt x="1388" y="0"/>
                  </a:cubicBezTo>
                  <a:cubicBezTo>
                    <a:pt x="1388" y="0"/>
                    <a:pt x="1387" y="0"/>
                    <a:pt x="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5"/>
            <p:cNvSpPr/>
            <p:nvPr/>
          </p:nvSpPr>
          <p:spPr>
            <a:xfrm>
              <a:off x="2443150" y="826000"/>
              <a:ext cx="52250" cy="40350"/>
            </a:xfrm>
            <a:custGeom>
              <a:avLst/>
              <a:gdLst/>
              <a:ahLst/>
              <a:cxnLst/>
              <a:rect l="l" t="t" r="r" b="b"/>
              <a:pathLst>
                <a:path w="2090" h="1614" extrusionOk="0">
                  <a:moveTo>
                    <a:pt x="1889" y="1"/>
                  </a:moveTo>
                  <a:cubicBezTo>
                    <a:pt x="1872" y="1"/>
                    <a:pt x="1856" y="2"/>
                    <a:pt x="1840" y="4"/>
                  </a:cubicBezTo>
                  <a:cubicBezTo>
                    <a:pt x="1747" y="15"/>
                    <a:pt x="1655" y="46"/>
                    <a:pt x="1573" y="95"/>
                  </a:cubicBezTo>
                  <a:cubicBezTo>
                    <a:pt x="1469" y="156"/>
                    <a:pt x="1383" y="241"/>
                    <a:pt x="1286" y="313"/>
                  </a:cubicBezTo>
                  <a:cubicBezTo>
                    <a:pt x="1195" y="381"/>
                    <a:pt x="1088" y="437"/>
                    <a:pt x="976" y="437"/>
                  </a:cubicBezTo>
                  <a:cubicBezTo>
                    <a:pt x="969" y="437"/>
                    <a:pt x="961" y="437"/>
                    <a:pt x="954" y="436"/>
                  </a:cubicBezTo>
                  <a:cubicBezTo>
                    <a:pt x="877" y="431"/>
                    <a:pt x="804" y="399"/>
                    <a:pt x="727" y="385"/>
                  </a:cubicBezTo>
                  <a:cubicBezTo>
                    <a:pt x="709" y="382"/>
                    <a:pt x="692" y="380"/>
                    <a:pt x="676" y="380"/>
                  </a:cubicBezTo>
                  <a:cubicBezTo>
                    <a:pt x="580" y="380"/>
                    <a:pt x="525" y="434"/>
                    <a:pt x="441" y="490"/>
                  </a:cubicBezTo>
                  <a:cubicBezTo>
                    <a:pt x="337" y="562"/>
                    <a:pt x="216" y="600"/>
                    <a:pt x="95" y="635"/>
                  </a:cubicBezTo>
                  <a:cubicBezTo>
                    <a:pt x="73" y="641"/>
                    <a:pt x="48" y="649"/>
                    <a:pt x="32" y="666"/>
                  </a:cubicBezTo>
                  <a:cubicBezTo>
                    <a:pt x="1" y="696"/>
                    <a:pt x="6" y="748"/>
                    <a:pt x="14" y="791"/>
                  </a:cubicBezTo>
                  <a:cubicBezTo>
                    <a:pt x="27" y="851"/>
                    <a:pt x="42" y="908"/>
                    <a:pt x="58" y="966"/>
                  </a:cubicBezTo>
                  <a:cubicBezTo>
                    <a:pt x="78" y="1027"/>
                    <a:pt x="101" y="1089"/>
                    <a:pt x="146" y="1134"/>
                  </a:cubicBezTo>
                  <a:cubicBezTo>
                    <a:pt x="242" y="1231"/>
                    <a:pt x="422" y="1235"/>
                    <a:pt x="483" y="1356"/>
                  </a:cubicBezTo>
                  <a:cubicBezTo>
                    <a:pt x="510" y="1411"/>
                    <a:pt x="506" y="1478"/>
                    <a:pt x="537" y="1528"/>
                  </a:cubicBezTo>
                  <a:cubicBezTo>
                    <a:pt x="588" y="1605"/>
                    <a:pt x="696" y="1613"/>
                    <a:pt x="788" y="1613"/>
                  </a:cubicBezTo>
                  <a:lnTo>
                    <a:pt x="1928" y="1613"/>
                  </a:lnTo>
                  <a:cubicBezTo>
                    <a:pt x="1945" y="1613"/>
                    <a:pt x="1965" y="1613"/>
                    <a:pt x="1983" y="1607"/>
                  </a:cubicBezTo>
                  <a:cubicBezTo>
                    <a:pt x="2010" y="1597"/>
                    <a:pt x="2031" y="1574"/>
                    <a:pt x="2045" y="1548"/>
                  </a:cubicBezTo>
                  <a:cubicBezTo>
                    <a:pt x="2089" y="1469"/>
                    <a:pt x="2088" y="1374"/>
                    <a:pt x="2087" y="1282"/>
                  </a:cubicBezTo>
                  <a:cubicBezTo>
                    <a:pt x="2079" y="917"/>
                    <a:pt x="2071" y="553"/>
                    <a:pt x="2062" y="187"/>
                  </a:cubicBezTo>
                  <a:cubicBezTo>
                    <a:pt x="2061" y="144"/>
                    <a:pt x="2060" y="99"/>
                    <a:pt x="2037" y="63"/>
                  </a:cubicBezTo>
                  <a:cubicBezTo>
                    <a:pt x="2005" y="16"/>
                    <a:pt x="1947" y="1"/>
                    <a:pt x="1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5"/>
            <p:cNvSpPr/>
            <p:nvPr/>
          </p:nvSpPr>
          <p:spPr>
            <a:xfrm>
              <a:off x="2461100" y="780750"/>
              <a:ext cx="34625" cy="51025"/>
            </a:xfrm>
            <a:custGeom>
              <a:avLst/>
              <a:gdLst/>
              <a:ahLst/>
              <a:cxnLst/>
              <a:rect l="l" t="t" r="r" b="b"/>
              <a:pathLst>
                <a:path w="1385" h="2041" extrusionOk="0">
                  <a:moveTo>
                    <a:pt x="1250" y="1"/>
                  </a:moveTo>
                  <a:cubicBezTo>
                    <a:pt x="1201" y="1"/>
                    <a:pt x="1151" y="27"/>
                    <a:pt x="1109" y="54"/>
                  </a:cubicBezTo>
                  <a:cubicBezTo>
                    <a:pt x="951" y="158"/>
                    <a:pt x="801" y="294"/>
                    <a:pt x="613" y="312"/>
                  </a:cubicBezTo>
                  <a:cubicBezTo>
                    <a:pt x="596" y="314"/>
                    <a:pt x="579" y="314"/>
                    <a:pt x="562" y="314"/>
                  </a:cubicBezTo>
                  <a:cubicBezTo>
                    <a:pt x="504" y="314"/>
                    <a:pt x="443" y="308"/>
                    <a:pt x="385" y="308"/>
                  </a:cubicBezTo>
                  <a:cubicBezTo>
                    <a:pt x="316" y="308"/>
                    <a:pt x="250" y="317"/>
                    <a:pt x="196" y="359"/>
                  </a:cubicBezTo>
                  <a:cubicBezTo>
                    <a:pt x="138" y="403"/>
                    <a:pt x="96" y="494"/>
                    <a:pt x="101" y="569"/>
                  </a:cubicBezTo>
                  <a:cubicBezTo>
                    <a:pt x="103" y="602"/>
                    <a:pt x="115" y="633"/>
                    <a:pt x="116" y="668"/>
                  </a:cubicBezTo>
                  <a:cubicBezTo>
                    <a:pt x="117" y="720"/>
                    <a:pt x="116" y="774"/>
                    <a:pt x="116" y="825"/>
                  </a:cubicBezTo>
                  <a:cubicBezTo>
                    <a:pt x="116" y="874"/>
                    <a:pt x="116" y="926"/>
                    <a:pt x="98" y="972"/>
                  </a:cubicBezTo>
                  <a:cubicBezTo>
                    <a:pt x="75" y="1033"/>
                    <a:pt x="24" y="1083"/>
                    <a:pt x="14" y="1147"/>
                  </a:cubicBezTo>
                  <a:cubicBezTo>
                    <a:pt x="0" y="1232"/>
                    <a:pt x="62" y="1306"/>
                    <a:pt x="97" y="1383"/>
                  </a:cubicBezTo>
                  <a:cubicBezTo>
                    <a:pt x="161" y="1525"/>
                    <a:pt x="162" y="1714"/>
                    <a:pt x="95" y="1850"/>
                  </a:cubicBezTo>
                  <a:cubicBezTo>
                    <a:pt x="80" y="1880"/>
                    <a:pt x="63" y="1910"/>
                    <a:pt x="58" y="1942"/>
                  </a:cubicBezTo>
                  <a:cubicBezTo>
                    <a:pt x="53" y="1976"/>
                    <a:pt x="63" y="2013"/>
                    <a:pt x="92" y="2031"/>
                  </a:cubicBezTo>
                  <a:cubicBezTo>
                    <a:pt x="107" y="2040"/>
                    <a:pt x="126" y="2041"/>
                    <a:pt x="142" y="2041"/>
                  </a:cubicBezTo>
                  <a:cubicBezTo>
                    <a:pt x="251" y="2040"/>
                    <a:pt x="342" y="1963"/>
                    <a:pt x="424" y="1889"/>
                  </a:cubicBezTo>
                  <a:cubicBezTo>
                    <a:pt x="556" y="1768"/>
                    <a:pt x="696" y="1638"/>
                    <a:pt x="873" y="1608"/>
                  </a:cubicBezTo>
                  <a:cubicBezTo>
                    <a:pt x="991" y="1588"/>
                    <a:pt x="1122" y="1613"/>
                    <a:pt x="1226" y="1551"/>
                  </a:cubicBezTo>
                  <a:cubicBezTo>
                    <a:pt x="1296" y="1510"/>
                    <a:pt x="1339" y="1434"/>
                    <a:pt x="1360" y="1355"/>
                  </a:cubicBezTo>
                  <a:cubicBezTo>
                    <a:pt x="1380" y="1277"/>
                    <a:pt x="1380" y="1196"/>
                    <a:pt x="1381" y="1115"/>
                  </a:cubicBezTo>
                  <a:cubicBezTo>
                    <a:pt x="1384" y="820"/>
                    <a:pt x="1384" y="524"/>
                    <a:pt x="1385" y="229"/>
                  </a:cubicBezTo>
                  <a:cubicBezTo>
                    <a:pt x="1385" y="145"/>
                    <a:pt x="1374" y="43"/>
                    <a:pt x="1297" y="10"/>
                  </a:cubicBezTo>
                  <a:cubicBezTo>
                    <a:pt x="1282" y="4"/>
                    <a:pt x="1266"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5"/>
            <p:cNvSpPr/>
            <p:nvPr/>
          </p:nvSpPr>
          <p:spPr>
            <a:xfrm>
              <a:off x="2418375" y="766775"/>
              <a:ext cx="47900" cy="40200"/>
            </a:xfrm>
            <a:custGeom>
              <a:avLst/>
              <a:gdLst/>
              <a:ahLst/>
              <a:cxnLst/>
              <a:rect l="l" t="t" r="r" b="b"/>
              <a:pathLst>
                <a:path w="1916" h="1608" extrusionOk="0">
                  <a:moveTo>
                    <a:pt x="202" y="0"/>
                  </a:moveTo>
                  <a:cubicBezTo>
                    <a:pt x="145" y="0"/>
                    <a:pt x="90" y="13"/>
                    <a:pt x="52" y="54"/>
                  </a:cubicBezTo>
                  <a:cubicBezTo>
                    <a:pt x="0" y="110"/>
                    <a:pt x="0" y="193"/>
                    <a:pt x="2" y="269"/>
                  </a:cubicBezTo>
                  <a:cubicBezTo>
                    <a:pt x="7" y="392"/>
                    <a:pt x="12" y="517"/>
                    <a:pt x="17" y="640"/>
                  </a:cubicBezTo>
                  <a:cubicBezTo>
                    <a:pt x="18" y="675"/>
                    <a:pt x="20" y="711"/>
                    <a:pt x="30" y="745"/>
                  </a:cubicBezTo>
                  <a:cubicBezTo>
                    <a:pt x="64" y="863"/>
                    <a:pt x="191" y="925"/>
                    <a:pt x="307" y="966"/>
                  </a:cubicBezTo>
                  <a:cubicBezTo>
                    <a:pt x="423" y="1007"/>
                    <a:pt x="551" y="1051"/>
                    <a:pt x="613" y="1158"/>
                  </a:cubicBezTo>
                  <a:cubicBezTo>
                    <a:pt x="675" y="1265"/>
                    <a:pt x="611" y="1554"/>
                    <a:pt x="769" y="1554"/>
                  </a:cubicBezTo>
                  <a:cubicBezTo>
                    <a:pt x="788" y="1554"/>
                    <a:pt x="811" y="1550"/>
                    <a:pt x="838" y="1540"/>
                  </a:cubicBezTo>
                  <a:cubicBezTo>
                    <a:pt x="911" y="1515"/>
                    <a:pt x="954" y="1482"/>
                    <a:pt x="1032" y="1482"/>
                  </a:cubicBezTo>
                  <a:cubicBezTo>
                    <a:pt x="1037" y="1482"/>
                    <a:pt x="1043" y="1482"/>
                    <a:pt x="1048" y="1483"/>
                  </a:cubicBezTo>
                  <a:cubicBezTo>
                    <a:pt x="1158" y="1493"/>
                    <a:pt x="1270" y="1531"/>
                    <a:pt x="1371" y="1579"/>
                  </a:cubicBezTo>
                  <a:cubicBezTo>
                    <a:pt x="1400" y="1593"/>
                    <a:pt x="1430" y="1607"/>
                    <a:pt x="1460" y="1607"/>
                  </a:cubicBezTo>
                  <a:cubicBezTo>
                    <a:pt x="1469" y="1607"/>
                    <a:pt x="1478" y="1606"/>
                    <a:pt x="1487" y="1603"/>
                  </a:cubicBezTo>
                  <a:cubicBezTo>
                    <a:pt x="1544" y="1586"/>
                    <a:pt x="1561" y="1515"/>
                    <a:pt x="1563" y="1456"/>
                  </a:cubicBezTo>
                  <a:cubicBezTo>
                    <a:pt x="1566" y="1376"/>
                    <a:pt x="1561" y="1297"/>
                    <a:pt x="1546" y="1218"/>
                  </a:cubicBezTo>
                  <a:cubicBezTo>
                    <a:pt x="1516" y="1069"/>
                    <a:pt x="1455" y="902"/>
                    <a:pt x="1539" y="774"/>
                  </a:cubicBezTo>
                  <a:cubicBezTo>
                    <a:pt x="1605" y="671"/>
                    <a:pt x="1739" y="639"/>
                    <a:pt x="1839" y="565"/>
                  </a:cubicBezTo>
                  <a:cubicBezTo>
                    <a:pt x="1878" y="536"/>
                    <a:pt x="1916" y="495"/>
                    <a:pt x="1916" y="445"/>
                  </a:cubicBezTo>
                  <a:cubicBezTo>
                    <a:pt x="1914" y="359"/>
                    <a:pt x="1810" y="320"/>
                    <a:pt x="1727" y="302"/>
                  </a:cubicBezTo>
                  <a:cubicBezTo>
                    <a:pt x="1261" y="207"/>
                    <a:pt x="797" y="112"/>
                    <a:pt x="331" y="15"/>
                  </a:cubicBezTo>
                  <a:cubicBezTo>
                    <a:pt x="290" y="7"/>
                    <a:pt x="246"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0" name="Google Shape;3620;p55"/>
          <p:cNvGrpSpPr/>
          <p:nvPr/>
        </p:nvGrpSpPr>
        <p:grpSpPr>
          <a:xfrm>
            <a:off x="6675198" y="144718"/>
            <a:ext cx="1142993" cy="1142993"/>
            <a:chOff x="1248950" y="2222850"/>
            <a:chExt cx="604950" cy="603800"/>
          </a:xfrm>
        </p:grpSpPr>
        <p:sp>
          <p:nvSpPr>
            <p:cNvPr id="3621" name="Google Shape;3621;p55"/>
            <p:cNvSpPr/>
            <p:nvPr/>
          </p:nvSpPr>
          <p:spPr>
            <a:xfrm>
              <a:off x="1249600" y="2368450"/>
              <a:ext cx="226750" cy="278325"/>
            </a:xfrm>
            <a:custGeom>
              <a:avLst/>
              <a:gdLst/>
              <a:ahLst/>
              <a:cxnLst/>
              <a:rect l="l" t="t" r="r" b="b"/>
              <a:pathLst>
                <a:path w="9070" h="11133" extrusionOk="0">
                  <a:moveTo>
                    <a:pt x="1648" y="1"/>
                  </a:moveTo>
                  <a:cubicBezTo>
                    <a:pt x="1609" y="1"/>
                    <a:pt x="1569" y="7"/>
                    <a:pt x="1529" y="22"/>
                  </a:cubicBezTo>
                  <a:cubicBezTo>
                    <a:pt x="1379" y="76"/>
                    <a:pt x="1287" y="227"/>
                    <a:pt x="1221" y="373"/>
                  </a:cubicBezTo>
                  <a:cubicBezTo>
                    <a:pt x="1137" y="565"/>
                    <a:pt x="1076" y="768"/>
                    <a:pt x="1015" y="968"/>
                  </a:cubicBezTo>
                  <a:cubicBezTo>
                    <a:pt x="790" y="1718"/>
                    <a:pt x="566" y="2465"/>
                    <a:pt x="341" y="3214"/>
                  </a:cubicBezTo>
                  <a:cubicBezTo>
                    <a:pt x="201" y="3681"/>
                    <a:pt x="59" y="4153"/>
                    <a:pt x="29" y="4638"/>
                  </a:cubicBezTo>
                  <a:cubicBezTo>
                    <a:pt x="1" y="5125"/>
                    <a:pt x="91" y="5634"/>
                    <a:pt x="381" y="6027"/>
                  </a:cubicBezTo>
                  <a:cubicBezTo>
                    <a:pt x="800" y="6600"/>
                    <a:pt x="1549" y="6818"/>
                    <a:pt x="2270" y="6818"/>
                  </a:cubicBezTo>
                  <a:cubicBezTo>
                    <a:pt x="2361" y="6818"/>
                    <a:pt x="2452" y="6815"/>
                    <a:pt x="2542" y="6808"/>
                  </a:cubicBezTo>
                  <a:cubicBezTo>
                    <a:pt x="3081" y="6769"/>
                    <a:pt x="3595" y="6612"/>
                    <a:pt x="4129" y="6545"/>
                  </a:cubicBezTo>
                  <a:cubicBezTo>
                    <a:pt x="4252" y="6530"/>
                    <a:pt x="4375" y="6523"/>
                    <a:pt x="4498" y="6523"/>
                  </a:cubicBezTo>
                  <a:cubicBezTo>
                    <a:pt x="4927" y="6523"/>
                    <a:pt x="5356" y="6605"/>
                    <a:pt x="5768" y="6708"/>
                  </a:cubicBezTo>
                  <a:cubicBezTo>
                    <a:pt x="6041" y="6776"/>
                    <a:pt x="6333" y="6869"/>
                    <a:pt x="6496" y="7100"/>
                  </a:cubicBezTo>
                  <a:cubicBezTo>
                    <a:pt x="6663" y="7337"/>
                    <a:pt x="6653" y="7668"/>
                    <a:pt x="6828" y="7900"/>
                  </a:cubicBezTo>
                  <a:cubicBezTo>
                    <a:pt x="6999" y="8128"/>
                    <a:pt x="7290" y="8200"/>
                    <a:pt x="7547" y="8287"/>
                  </a:cubicBezTo>
                  <a:cubicBezTo>
                    <a:pt x="7663" y="8326"/>
                    <a:pt x="7808" y="8364"/>
                    <a:pt x="7905" y="8439"/>
                  </a:cubicBezTo>
                  <a:cubicBezTo>
                    <a:pt x="8018" y="8526"/>
                    <a:pt x="8109" y="8688"/>
                    <a:pt x="8179" y="8811"/>
                  </a:cubicBezTo>
                  <a:cubicBezTo>
                    <a:pt x="8345" y="9103"/>
                    <a:pt x="8444" y="9428"/>
                    <a:pt x="8475" y="9761"/>
                  </a:cubicBezTo>
                  <a:cubicBezTo>
                    <a:pt x="8502" y="10044"/>
                    <a:pt x="8480" y="10331"/>
                    <a:pt x="8412" y="10604"/>
                  </a:cubicBezTo>
                  <a:cubicBezTo>
                    <a:pt x="8382" y="10725"/>
                    <a:pt x="8343" y="10851"/>
                    <a:pt x="8379" y="10970"/>
                  </a:cubicBezTo>
                  <a:cubicBezTo>
                    <a:pt x="8406" y="11059"/>
                    <a:pt x="8499" y="11133"/>
                    <a:pt x="8586" y="11133"/>
                  </a:cubicBezTo>
                  <a:cubicBezTo>
                    <a:pt x="8614" y="11133"/>
                    <a:pt x="8642" y="11125"/>
                    <a:pt x="8667" y="11107"/>
                  </a:cubicBezTo>
                  <a:cubicBezTo>
                    <a:pt x="8722" y="11068"/>
                    <a:pt x="8741" y="10999"/>
                    <a:pt x="8758" y="10934"/>
                  </a:cubicBezTo>
                  <a:cubicBezTo>
                    <a:pt x="8880" y="10459"/>
                    <a:pt x="8974" y="9977"/>
                    <a:pt x="9042" y="9492"/>
                  </a:cubicBezTo>
                  <a:cubicBezTo>
                    <a:pt x="9070" y="9300"/>
                    <a:pt x="9035" y="9168"/>
                    <a:pt x="9011" y="8983"/>
                  </a:cubicBezTo>
                  <a:cubicBezTo>
                    <a:pt x="8981" y="8744"/>
                    <a:pt x="8952" y="8514"/>
                    <a:pt x="8877" y="8283"/>
                  </a:cubicBezTo>
                  <a:cubicBezTo>
                    <a:pt x="8600" y="7434"/>
                    <a:pt x="8137" y="6659"/>
                    <a:pt x="7628" y="5926"/>
                  </a:cubicBezTo>
                  <a:cubicBezTo>
                    <a:pt x="7352" y="5527"/>
                    <a:pt x="7056" y="5133"/>
                    <a:pt x="6668" y="4840"/>
                  </a:cubicBezTo>
                  <a:cubicBezTo>
                    <a:pt x="6134" y="4436"/>
                    <a:pt x="5470" y="4256"/>
                    <a:pt x="4838" y="4031"/>
                  </a:cubicBezTo>
                  <a:cubicBezTo>
                    <a:pt x="4206" y="3806"/>
                    <a:pt x="3562" y="3506"/>
                    <a:pt x="3182" y="2952"/>
                  </a:cubicBezTo>
                  <a:cubicBezTo>
                    <a:pt x="2874" y="2501"/>
                    <a:pt x="2784" y="1942"/>
                    <a:pt x="2627" y="1420"/>
                  </a:cubicBezTo>
                  <a:cubicBezTo>
                    <a:pt x="2524" y="1073"/>
                    <a:pt x="2387" y="737"/>
                    <a:pt x="2205" y="428"/>
                  </a:cubicBezTo>
                  <a:cubicBezTo>
                    <a:pt x="2081" y="218"/>
                    <a:pt x="1873" y="1"/>
                    <a:pt x="1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5"/>
            <p:cNvSpPr/>
            <p:nvPr/>
          </p:nvSpPr>
          <p:spPr>
            <a:xfrm>
              <a:off x="1323750" y="2222850"/>
              <a:ext cx="273100" cy="453700"/>
            </a:xfrm>
            <a:custGeom>
              <a:avLst/>
              <a:gdLst/>
              <a:ahLst/>
              <a:cxnLst/>
              <a:rect l="l" t="t" r="r" b="b"/>
              <a:pathLst>
                <a:path w="10924" h="18148" extrusionOk="0">
                  <a:moveTo>
                    <a:pt x="6416" y="0"/>
                  </a:moveTo>
                  <a:cubicBezTo>
                    <a:pt x="5998" y="0"/>
                    <a:pt x="5581" y="6"/>
                    <a:pt x="5166" y="52"/>
                  </a:cubicBezTo>
                  <a:cubicBezTo>
                    <a:pt x="3346" y="256"/>
                    <a:pt x="1595" y="1342"/>
                    <a:pt x="798" y="2990"/>
                  </a:cubicBezTo>
                  <a:cubicBezTo>
                    <a:pt x="0" y="4638"/>
                    <a:pt x="301" y="6813"/>
                    <a:pt x="1661" y="8038"/>
                  </a:cubicBezTo>
                  <a:cubicBezTo>
                    <a:pt x="2473" y="8771"/>
                    <a:pt x="3572" y="9136"/>
                    <a:pt x="4353" y="9902"/>
                  </a:cubicBezTo>
                  <a:cubicBezTo>
                    <a:pt x="4836" y="10378"/>
                    <a:pt x="5170" y="10980"/>
                    <a:pt x="5474" y="11586"/>
                  </a:cubicBezTo>
                  <a:cubicBezTo>
                    <a:pt x="5868" y="12368"/>
                    <a:pt x="6223" y="13169"/>
                    <a:pt x="6539" y="13985"/>
                  </a:cubicBezTo>
                  <a:cubicBezTo>
                    <a:pt x="6839" y="14757"/>
                    <a:pt x="7133" y="15503"/>
                    <a:pt x="7168" y="16340"/>
                  </a:cubicBezTo>
                  <a:cubicBezTo>
                    <a:pt x="7180" y="16644"/>
                    <a:pt x="7155" y="16942"/>
                    <a:pt x="7117" y="17243"/>
                  </a:cubicBezTo>
                  <a:cubicBezTo>
                    <a:pt x="7085" y="17495"/>
                    <a:pt x="7096" y="17708"/>
                    <a:pt x="6970" y="17947"/>
                  </a:cubicBezTo>
                  <a:cubicBezTo>
                    <a:pt x="6945" y="17996"/>
                    <a:pt x="6916" y="18046"/>
                    <a:pt x="6901" y="18099"/>
                  </a:cubicBezTo>
                  <a:cubicBezTo>
                    <a:pt x="6898" y="18109"/>
                    <a:pt x="6896" y="18122"/>
                    <a:pt x="6902" y="18129"/>
                  </a:cubicBezTo>
                  <a:cubicBezTo>
                    <a:pt x="6908" y="18135"/>
                    <a:pt x="6918" y="18138"/>
                    <a:pt x="6926" y="18139"/>
                  </a:cubicBezTo>
                  <a:cubicBezTo>
                    <a:pt x="6959" y="18145"/>
                    <a:pt x="6991" y="18147"/>
                    <a:pt x="7023" y="18147"/>
                  </a:cubicBezTo>
                  <a:cubicBezTo>
                    <a:pt x="7290" y="18147"/>
                    <a:pt x="7498" y="17961"/>
                    <a:pt x="7690" y="17775"/>
                  </a:cubicBezTo>
                  <a:cubicBezTo>
                    <a:pt x="7939" y="17536"/>
                    <a:pt x="8088" y="17243"/>
                    <a:pt x="8268" y="16952"/>
                  </a:cubicBezTo>
                  <a:cubicBezTo>
                    <a:pt x="8640" y="16352"/>
                    <a:pt x="8824" y="15642"/>
                    <a:pt x="8920" y="14947"/>
                  </a:cubicBezTo>
                  <a:cubicBezTo>
                    <a:pt x="8961" y="14644"/>
                    <a:pt x="8985" y="14338"/>
                    <a:pt x="8990" y="14033"/>
                  </a:cubicBezTo>
                  <a:cubicBezTo>
                    <a:pt x="9000" y="13346"/>
                    <a:pt x="8902" y="12656"/>
                    <a:pt x="8695" y="12003"/>
                  </a:cubicBezTo>
                  <a:cubicBezTo>
                    <a:pt x="8411" y="11113"/>
                    <a:pt x="7934" y="10294"/>
                    <a:pt x="7633" y="9410"/>
                  </a:cubicBezTo>
                  <a:cubicBezTo>
                    <a:pt x="6793" y="6941"/>
                    <a:pt x="7487" y="4020"/>
                    <a:pt x="9348" y="2192"/>
                  </a:cubicBezTo>
                  <a:cubicBezTo>
                    <a:pt x="9801" y="1747"/>
                    <a:pt x="10317" y="1362"/>
                    <a:pt x="10708" y="863"/>
                  </a:cubicBezTo>
                  <a:cubicBezTo>
                    <a:pt x="10818" y="724"/>
                    <a:pt x="10924" y="550"/>
                    <a:pt x="10885" y="374"/>
                  </a:cubicBezTo>
                  <a:cubicBezTo>
                    <a:pt x="10821" y="76"/>
                    <a:pt x="10429" y="12"/>
                    <a:pt x="10125" y="11"/>
                  </a:cubicBezTo>
                  <a:cubicBezTo>
                    <a:pt x="8956" y="9"/>
                    <a:pt x="7785" y="5"/>
                    <a:pt x="6615" y="0"/>
                  </a:cubicBezTo>
                  <a:cubicBezTo>
                    <a:pt x="6548" y="0"/>
                    <a:pt x="6482" y="0"/>
                    <a:pt x="6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5"/>
            <p:cNvSpPr/>
            <p:nvPr/>
          </p:nvSpPr>
          <p:spPr>
            <a:xfrm>
              <a:off x="1497075" y="2431825"/>
              <a:ext cx="356825" cy="389675"/>
            </a:xfrm>
            <a:custGeom>
              <a:avLst/>
              <a:gdLst/>
              <a:ahLst/>
              <a:cxnLst/>
              <a:rect l="l" t="t" r="r" b="b"/>
              <a:pathLst>
                <a:path w="14273" h="15587" extrusionOk="0">
                  <a:moveTo>
                    <a:pt x="13975" y="1"/>
                  </a:moveTo>
                  <a:cubicBezTo>
                    <a:pt x="13962" y="1"/>
                    <a:pt x="13948" y="1"/>
                    <a:pt x="13934" y="3"/>
                  </a:cubicBezTo>
                  <a:cubicBezTo>
                    <a:pt x="13572" y="40"/>
                    <a:pt x="13243" y="566"/>
                    <a:pt x="13047" y="829"/>
                  </a:cubicBezTo>
                  <a:cubicBezTo>
                    <a:pt x="12616" y="1402"/>
                    <a:pt x="12055" y="1876"/>
                    <a:pt x="11418" y="2204"/>
                  </a:cubicBezTo>
                  <a:cubicBezTo>
                    <a:pt x="10976" y="2431"/>
                    <a:pt x="10492" y="2595"/>
                    <a:pt x="10107" y="2910"/>
                  </a:cubicBezTo>
                  <a:cubicBezTo>
                    <a:pt x="9407" y="3486"/>
                    <a:pt x="9172" y="4452"/>
                    <a:pt x="9100" y="5355"/>
                  </a:cubicBezTo>
                  <a:cubicBezTo>
                    <a:pt x="9029" y="6258"/>
                    <a:pt x="9073" y="7190"/>
                    <a:pt x="8759" y="8041"/>
                  </a:cubicBezTo>
                  <a:cubicBezTo>
                    <a:pt x="8431" y="8931"/>
                    <a:pt x="7739" y="9643"/>
                    <a:pt x="6973" y="10203"/>
                  </a:cubicBezTo>
                  <a:cubicBezTo>
                    <a:pt x="5786" y="11071"/>
                    <a:pt x="4341" y="11639"/>
                    <a:pt x="2877" y="11639"/>
                  </a:cubicBezTo>
                  <a:cubicBezTo>
                    <a:pt x="2704" y="11639"/>
                    <a:pt x="2531" y="11631"/>
                    <a:pt x="2358" y="11615"/>
                  </a:cubicBezTo>
                  <a:cubicBezTo>
                    <a:pt x="1623" y="11546"/>
                    <a:pt x="832" y="11273"/>
                    <a:pt x="473" y="10628"/>
                  </a:cubicBezTo>
                  <a:lnTo>
                    <a:pt x="409" y="10550"/>
                  </a:lnTo>
                  <a:cubicBezTo>
                    <a:pt x="400" y="10551"/>
                    <a:pt x="391" y="10552"/>
                    <a:pt x="381" y="10552"/>
                  </a:cubicBezTo>
                  <a:cubicBezTo>
                    <a:pt x="345" y="10552"/>
                    <a:pt x="309" y="10542"/>
                    <a:pt x="277" y="10525"/>
                  </a:cubicBezTo>
                  <a:cubicBezTo>
                    <a:pt x="206" y="10487"/>
                    <a:pt x="134" y="10449"/>
                    <a:pt x="62" y="10411"/>
                  </a:cubicBezTo>
                  <a:cubicBezTo>
                    <a:pt x="30" y="10511"/>
                    <a:pt x="1" y="10622"/>
                    <a:pt x="1" y="10677"/>
                  </a:cubicBezTo>
                  <a:cubicBezTo>
                    <a:pt x="0" y="10762"/>
                    <a:pt x="0" y="10842"/>
                    <a:pt x="10" y="10927"/>
                  </a:cubicBezTo>
                  <a:cubicBezTo>
                    <a:pt x="31" y="11128"/>
                    <a:pt x="58" y="11328"/>
                    <a:pt x="96" y="11526"/>
                  </a:cubicBezTo>
                  <a:cubicBezTo>
                    <a:pt x="171" y="11923"/>
                    <a:pt x="292" y="12315"/>
                    <a:pt x="503" y="12662"/>
                  </a:cubicBezTo>
                  <a:cubicBezTo>
                    <a:pt x="908" y="13330"/>
                    <a:pt x="1594" y="13767"/>
                    <a:pt x="2256" y="14179"/>
                  </a:cubicBezTo>
                  <a:cubicBezTo>
                    <a:pt x="3227" y="14784"/>
                    <a:pt x="4238" y="15405"/>
                    <a:pt x="5374" y="15552"/>
                  </a:cubicBezTo>
                  <a:cubicBezTo>
                    <a:pt x="5560" y="15576"/>
                    <a:pt x="5745" y="15587"/>
                    <a:pt x="5930" y="15587"/>
                  </a:cubicBezTo>
                  <a:cubicBezTo>
                    <a:pt x="7044" y="15587"/>
                    <a:pt x="8145" y="15182"/>
                    <a:pt x="9199" y="14783"/>
                  </a:cubicBezTo>
                  <a:cubicBezTo>
                    <a:pt x="10122" y="14434"/>
                    <a:pt x="11048" y="14082"/>
                    <a:pt x="11909" y="13603"/>
                  </a:cubicBezTo>
                  <a:cubicBezTo>
                    <a:pt x="12728" y="13147"/>
                    <a:pt x="13518" y="12534"/>
                    <a:pt x="13883" y="11670"/>
                  </a:cubicBezTo>
                  <a:cubicBezTo>
                    <a:pt x="14163" y="11008"/>
                    <a:pt x="14167" y="10267"/>
                    <a:pt x="14167" y="9549"/>
                  </a:cubicBezTo>
                  <a:lnTo>
                    <a:pt x="14163" y="1456"/>
                  </a:lnTo>
                  <a:cubicBezTo>
                    <a:pt x="14163" y="1122"/>
                    <a:pt x="14207" y="832"/>
                    <a:pt x="14245" y="506"/>
                  </a:cubicBezTo>
                  <a:cubicBezTo>
                    <a:pt x="14272" y="280"/>
                    <a:pt x="14233" y="1"/>
                    <a:pt x="1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5"/>
            <p:cNvSpPr/>
            <p:nvPr/>
          </p:nvSpPr>
          <p:spPr>
            <a:xfrm>
              <a:off x="1523700" y="2229225"/>
              <a:ext cx="329075" cy="471300"/>
            </a:xfrm>
            <a:custGeom>
              <a:avLst/>
              <a:gdLst/>
              <a:ahLst/>
              <a:cxnLst/>
              <a:rect l="l" t="t" r="r" b="b"/>
              <a:pathLst>
                <a:path w="13163" h="18852" extrusionOk="0">
                  <a:moveTo>
                    <a:pt x="12181" y="1"/>
                  </a:moveTo>
                  <a:cubicBezTo>
                    <a:pt x="11911" y="1"/>
                    <a:pt x="11643" y="85"/>
                    <a:pt x="11384" y="168"/>
                  </a:cubicBezTo>
                  <a:cubicBezTo>
                    <a:pt x="9508" y="771"/>
                    <a:pt x="7633" y="1372"/>
                    <a:pt x="5757" y="1974"/>
                  </a:cubicBezTo>
                  <a:cubicBezTo>
                    <a:pt x="4777" y="2289"/>
                    <a:pt x="3778" y="2612"/>
                    <a:pt x="2940" y="3210"/>
                  </a:cubicBezTo>
                  <a:cubicBezTo>
                    <a:pt x="1869" y="3974"/>
                    <a:pt x="1128" y="5160"/>
                    <a:pt x="815" y="6439"/>
                  </a:cubicBezTo>
                  <a:cubicBezTo>
                    <a:pt x="501" y="7716"/>
                    <a:pt x="602" y="9080"/>
                    <a:pt x="1007" y="10332"/>
                  </a:cubicBezTo>
                  <a:cubicBezTo>
                    <a:pt x="1371" y="11457"/>
                    <a:pt x="1976" y="12510"/>
                    <a:pt x="2171" y="13677"/>
                  </a:cubicBezTo>
                  <a:cubicBezTo>
                    <a:pt x="2281" y="14339"/>
                    <a:pt x="2250" y="15020"/>
                    <a:pt x="2103" y="15673"/>
                  </a:cubicBezTo>
                  <a:cubicBezTo>
                    <a:pt x="2061" y="15853"/>
                    <a:pt x="2033" y="16069"/>
                    <a:pt x="1943" y="16234"/>
                  </a:cubicBezTo>
                  <a:cubicBezTo>
                    <a:pt x="1866" y="16378"/>
                    <a:pt x="1812" y="16518"/>
                    <a:pt x="1750" y="16672"/>
                  </a:cubicBezTo>
                  <a:cubicBezTo>
                    <a:pt x="1602" y="17042"/>
                    <a:pt x="1401" y="17387"/>
                    <a:pt x="1188" y="17724"/>
                  </a:cubicBezTo>
                  <a:cubicBezTo>
                    <a:pt x="1128" y="17820"/>
                    <a:pt x="1067" y="17916"/>
                    <a:pt x="990" y="18001"/>
                  </a:cubicBezTo>
                  <a:cubicBezTo>
                    <a:pt x="967" y="18026"/>
                    <a:pt x="943" y="18049"/>
                    <a:pt x="919" y="18070"/>
                  </a:cubicBezTo>
                  <a:cubicBezTo>
                    <a:pt x="846" y="18152"/>
                    <a:pt x="764" y="18226"/>
                    <a:pt x="676" y="18291"/>
                  </a:cubicBezTo>
                  <a:cubicBezTo>
                    <a:pt x="493" y="18516"/>
                    <a:pt x="253" y="18691"/>
                    <a:pt x="1" y="18831"/>
                  </a:cubicBezTo>
                  <a:cubicBezTo>
                    <a:pt x="16" y="18833"/>
                    <a:pt x="32" y="18835"/>
                    <a:pt x="47" y="18836"/>
                  </a:cubicBezTo>
                  <a:lnTo>
                    <a:pt x="37" y="18838"/>
                  </a:lnTo>
                  <a:cubicBezTo>
                    <a:pt x="122" y="18847"/>
                    <a:pt x="207" y="18851"/>
                    <a:pt x="292" y="18851"/>
                  </a:cubicBezTo>
                  <a:cubicBezTo>
                    <a:pt x="616" y="18851"/>
                    <a:pt x="941" y="18791"/>
                    <a:pt x="1260" y="18728"/>
                  </a:cubicBezTo>
                  <a:cubicBezTo>
                    <a:pt x="1743" y="18632"/>
                    <a:pt x="2231" y="18536"/>
                    <a:pt x="2711" y="18417"/>
                  </a:cubicBezTo>
                  <a:cubicBezTo>
                    <a:pt x="2835" y="18386"/>
                    <a:pt x="2959" y="18353"/>
                    <a:pt x="3082" y="18317"/>
                  </a:cubicBezTo>
                  <a:lnTo>
                    <a:pt x="3082" y="18317"/>
                  </a:lnTo>
                  <a:lnTo>
                    <a:pt x="3063" y="18320"/>
                  </a:lnTo>
                  <a:cubicBezTo>
                    <a:pt x="3102" y="18310"/>
                    <a:pt x="3139" y="18300"/>
                    <a:pt x="3174" y="18290"/>
                  </a:cubicBezTo>
                  <a:cubicBezTo>
                    <a:pt x="3591" y="18168"/>
                    <a:pt x="3991" y="17924"/>
                    <a:pt x="4362" y="17700"/>
                  </a:cubicBezTo>
                  <a:cubicBezTo>
                    <a:pt x="5687" y="16906"/>
                    <a:pt x="6726" y="15607"/>
                    <a:pt x="7110" y="14100"/>
                  </a:cubicBezTo>
                  <a:cubicBezTo>
                    <a:pt x="7387" y="13006"/>
                    <a:pt x="7349" y="11835"/>
                    <a:pt x="7762" y="10786"/>
                  </a:cubicBezTo>
                  <a:cubicBezTo>
                    <a:pt x="8073" y="9989"/>
                    <a:pt x="8644" y="9296"/>
                    <a:pt x="9365" y="8833"/>
                  </a:cubicBezTo>
                  <a:cubicBezTo>
                    <a:pt x="9963" y="8449"/>
                    <a:pt x="10650" y="8228"/>
                    <a:pt x="11290" y="7921"/>
                  </a:cubicBezTo>
                  <a:cubicBezTo>
                    <a:pt x="11931" y="7613"/>
                    <a:pt x="12558" y="7186"/>
                    <a:pt x="12868" y="6547"/>
                  </a:cubicBezTo>
                  <a:cubicBezTo>
                    <a:pt x="13125" y="6015"/>
                    <a:pt x="13135" y="5404"/>
                    <a:pt x="13139" y="4815"/>
                  </a:cubicBezTo>
                  <a:cubicBezTo>
                    <a:pt x="13152" y="3465"/>
                    <a:pt x="13163" y="2112"/>
                    <a:pt x="12954" y="781"/>
                  </a:cubicBezTo>
                  <a:cubicBezTo>
                    <a:pt x="12917" y="545"/>
                    <a:pt x="12861" y="288"/>
                    <a:pt x="12673" y="140"/>
                  </a:cubicBezTo>
                  <a:cubicBezTo>
                    <a:pt x="12573" y="62"/>
                    <a:pt x="12447" y="23"/>
                    <a:pt x="12321" y="8"/>
                  </a:cubicBezTo>
                  <a:cubicBezTo>
                    <a:pt x="12274" y="3"/>
                    <a:pt x="12227" y="1"/>
                    <a:pt x="12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5"/>
            <p:cNvSpPr/>
            <p:nvPr/>
          </p:nvSpPr>
          <p:spPr>
            <a:xfrm>
              <a:off x="1259000" y="2637775"/>
              <a:ext cx="297850" cy="188875"/>
            </a:xfrm>
            <a:custGeom>
              <a:avLst/>
              <a:gdLst/>
              <a:ahLst/>
              <a:cxnLst/>
              <a:rect l="l" t="t" r="r" b="b"/>
              <a:pathLst>
                <a:path w="11914" h="7555" extrusionOk="0">
                  <a:moveTo>
                    <a:pt x="5294" y="1"/>
                  </a:moveTo>
                  <a:cubicBezTo>
                    <a:pt x="5045" y="1"/>
                    <a:pt x="4795" y="22"/>
                    <a:pt x="4549" y="69"/>
                  </a:cubicBezTo>
                  <a:cubicBezTo>
                    <a:pt x="4322" y="113"/>
                    <a:pt x="4098" y="176"/>
                    <a:pt x="3882" y="263"/>
                  </a:cubicBezTo>
                  <a:cubicBezTo>
                    <a:pt x="2909" y="656"/>
                    <a:pt x="2169" y="1470"/>
                    <a:pt x="1568" y="2331"/>
                  </a:cubicBezTo>
                  <a:cubicBezTo>
                    <a:pt x="1213" y="2838"/>
                    <a:pt x="895" y="3372"/>
                    <a:pt x="635" y="3933"/>
                  </a:cubicBezTo>
                  <a:cubicBezTo>
                    <a:pt x="270" y="4724"/>
                    <a:pt x="25" y="5580"/>
                    <a:pt x="7" y="6453"/>
                  </a:cubicBezTo>
                  <a:cubicBezTo>
                    <a:pt x="1" y="6753"/>
                    <a:pt x="28" y="7075"/>
                    <a:pt x="213" y="7313"/>
                  </a:cubicBezTo>
                  <a:cubicBezTo>
                    <a:pt x="329" y="7460"/>
                    <a:pt x="522" y="7555"/>
                    <a:pt x="705" y="7555"/>
                  </a:cubicBezTo>
                  <a:cubicBezTo>
                    <a:pt x="815" y="7555"/>
                    <a:pt x="922" y="7520"/>
                    <a:pt x="1004" y="7441"/>
                  </a:cubicBezTo>
                  <a:cubicBezTo>
                    <a:pt x="874" y="6139"/>
                    <a:pt x="1105" y="4801"/>
                    <a:pt x="1667" y="3617"/>
                  </a:cubicBezTo>
                  <a:cubicBezTo>
                    <a:pt x="1914" y="3094"/>
                    <a:pt x="2235" y="2590"/>
                    <a:pt x="2695" y="2242"/>
                  </a:cubicBezTo>
                  <a:cubicBezTo>
                    <a:pt x="3075" y="1956"/>
                    <a:pt x="3532" y="1789"/>
                    <a:pt x="3992" y="1670"/>
                  </a:cubicBezTo>
                  <a:cubicBezTo>
                    <a:pt x="4617" y="1507"/>
                    <a:pt x="5264" y="1425"/>
                    <a:pt x="5911" y="1425"/>
                  </a:cubicBezTo>
                  <a:cubicBezTo>
                    <a:pt x="6108" y="1425"/>
                    <a:pt x="6305" y="1432"/>
                    <a:pt x="6501" y="1448"/>
                  </a:cubicBezTo>
                  <a:cubicBezTo>
                    <a:pt x="7314" y="1510"/>
                    <a:pt x="8073" y="1620"/>
                    <a:pt x="8810" y="1994"/>
                  </a:cubicBezTo>
                  <a:cubicBezTo>
                    <a:pt x="9034" y="2107"/>
                    <a:pt x="9249" y="2237"/>
                    <a:pt x="9480" y="2333"/>
                  </a:cubicBezTo>
                  <a:cubicBezTo>
                    <a:pt x="9896" y="2503"/>
                    <a:pt x="10349" y="2551"/>
                    <a:pt x="10799" y="2551"/>
                  </a:cubicBezTo>
                  <a:cubicBezTo>
                    <a:pt x="10851" y="2551"/>
                    <a:pt x="10903" y="2551"/>
                    <a:pt x="10955" y="2549"/>
                  </a:cubicBezTo>
                  <a:cubicBezTo>
                    <a:pt x="11136" y="2545"/>
                    <a:pt x="11321" y="2534"/>
                    <a:pt x="11486" y="2462"/>
                  </a:cubicBezTo>
                  <a:cubicBezTo>
                    <a:pt x="11666" y="2384"/>
                    <a:pt x="11768" y="2241"/>
                    <a:pt x="11844" y="2067"/>
                  </a:cubicBezTo>
                  <a:cubicBezTo>
                    <a:pt x="11887" y="1970"/>
                    <a:pt x="11914" y="1875"/>
                    <a:pt x="11912" y="1767"/>
                  </a:cubicBezTo>
                  <a:cubicBezTo>
                    <a:pt x="11911" y="1733"/>
                    <a:pt x="11885" y="1482"/>
                    <a:pt x="11840" y="1481"/>
                  </a:cubicBezTo>
                  <a:cubicBezTo>
                    <a:pt x="11838" y="1481"/>
                    <a:pt x="11837" y="1481"/>
                    <a:pt x="11836" y="1481"/>
                  </a:cubicBezTo>
                  <a:cubicBezTo>
                    <a:pt x="11670" y="1481"/>
                    <a:pt x="11532" y="1602"/>
                    <a:pt x="11387" y="1682"/>
                  </a:cubicBezTo>
                  <a:cubicBezTo>
                    <a:pt x="11206" y="1782"/>
                    <a:pt x="11001" y="1803"/>
                    <a:pt x="10796" y="1803"/>
                  </a:cubicBezTo>
                  <a:cubicBezTo>
                    <a:pt x="10694" y="1803"/>
                    <a:pt x="10592" y="1798"/>
                    <a:pt x="10492" y="1794"/>
                  </a:cubicBezTo>
                  <a:cubicBezTo>
                    <a:pt x="9910" y="1769"/>
                    <a:pt x="9162" y="1599"/>
                    <a:pt x="8723" y="1201"/>
                  </a:cubicBezTo>
                  <a:cubicBezTo>
                    <a:pt x="8486" y="986"/>
                    <a:pt x="8152" y="832"/>
                    <a:pt x="7873" y="684"/>
                  </a:cubicBezTo>
                  <a:cubicBezTo>
                    <a:pt x="7856" y="677"/>
                    <a:pt x="7839" y="669"/>
                    <a:pt x="7822" y="659"/>
                  </a:cubicBezTo>
                  <a:cubicBezTo>
                    <a:pt x="7535" y="510"/>
                    <a:pt x="7238" y="381"/>
                    <a:pt x="6931" y="279"/>
                  </a:cubicBezTo>
                  <a:cubicBezTo>
                    <a:pt x="6405" y="107"/>
                    <a:pt x="5849" y="1"/>
                    <a:pt x="5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5"/>
            <p:cNvSpPr/>
            <p:nvPr/>
          </p:nvSpPr>
          <p:spPr>
            <a:xfrm>
              <a:off x="1248950" y="2557975"/>
              <a:ext cx="185825" cy="85850"/>
            </a:xfrm>
            <a:custGeom>
              <a:avLst/>
              <a:gdLst/>
              <a:ahLst/>
              <a:cxnLst/>
              <a:rect l="l" t="t" r="r" b="b"/>
              <a:pathLst>
                <a:path w="7433" h="3434" extrusionOk="0">
                  <a:moveTo>
                    <a:pt x="322" y="0"/>
                  </a:moveTo>
                  <a:cubicBezTo>
                    <a:pt x="319" y="0"/>
                    <a:pt x="316" y="0"/>
                    <a:pt x="312" y="1"/>
                  </a:cubicBezTo>
                  <a:cubicBezTo>
                    <a:pt x="260" y="5"/>
                    <a:pt x="214" y="36"/>
                    <a:pt x="177" y="72"/>
                  </a:cubicBezTo>
                  <a:cubicBezTo>
                    <a:pt x="11" y="233"/>
                    <a:pt x="1" y="491"/>
                    <a:pt x="1" y="722"/>
                  </a:cubicBezTo>
                  <a:lnTo>
                    <a:pt x="1" y="2038"/>
                  </a:lnTo>
                  <a:cubicBezTo>
                    <a:pt x="1" y="2258"/>
                    <a:pt x="2" y="2485"/>
                    <a:pt x="76" y="2691"/>
                  </a:cubicBezTo>
                  <a:cubicBezTo>
                    <a:pt x="235" y="3131"/>
                    <a:pt x="712" y="3397"/>
                    <a:pt x="1179" y="3429"/>
                  </a:cubicBezTo>
                  <a:cubicBezTo>
                    <a:pt x="1219" y="3432"/>
                    <a:pt x="1259" y="3433"/>
                    <a:pt x="1299" y="3433"/>
                  </a:cubicBezTo>
                  <a:cubicBezTo>
                    <a:pt x="1724" y="3433"/>
                    <a:pt x="2140" y="3285"/>
                    <a:pt x="2529" y="3107"/>
                  </a:cubicBezTo>
                  <a:cubicBezTo>
                    <a:pt x="3071" y="2861"/>
                    <a:pt x="3590" y="2554"/>
                    <a:pt x="4160" y="2385"/>
                  </a:cubicBezTo>
                  <a:cubicBezTo>
                    <a:pt x="4409" y="2311"/>
                    <a:pt x="4675" y="2266"/>
                    <a:pt x="4937" y="2266"/>
                  </a:cubicBezTo>
                  <a:cubicBezTo>
                    <a:pt x="5273" y="2266"/>
                    <a:pt x="5604" y="2340"/>
                    <a:pt x="5887" y="2519"/>
                  </a:cubicBezTo>
                  <a:cubicBezTo>
                    <a:pt x="6149" y="2684"/>
                    <a:pt x="6544" y="3204"/>
                    <a:pt x="6906" y="3204"/>
                  </a:cubicBezTo>
                  <a:cubicBezTo>
                    <a:pt x="6943" y="3204"/>
                    <a:pt x="6980" y="3198"/>
                    <a:pt x="7016" y="3187"/>
                  </a:cubicBezTo>
                  <a:cubicBezTo>
                    <a:pt x="7432" y="3053"/>
                    <a:pt x="7239" y="2207"/>
                    <a:pt x="7126" y="1928"/>
                  </a:cubicBezTo>
                  <a:cubicBezTo>
                    <a:pt x="6856" y="1260"/>
                    <a:pt x="6121" y="905"/>
                    <a:pt x="5417" y="750"/>
                  </a:cubicBezTo>
                  <a:cubicBezTo>
                    <a:pt x="5019" y="662"/>
                    <a:pt x="4612" y="617"/>
                    <a:pt x="4205" y="617"/>
                  </a:cubicBezTo>
                  <a:cubicBezTo>
                    <a:pt x="4006" y="617"/>
                    <a:pt x="3807" y="628"/>
                    <a:pt x="3609" y="649"/>
                  </a:cubicBezTo>
                  <a:cubicBezTo>
                    <a:pt x="3247" y="688"/>
                    <a:pt x="2885" y="762"/>
                    <a:pt x="2523" y="762"/>
                  </a:cubicBezTo>
                  <a:cubicBezTo>
                    <a:pt x="2452" y="762"/>
                    <a:pt x="2381" y="759"/>
                    <a:pt x="2310" y="753"/>
                  </a:cubicBezTo>
                  <a:cubicBezTo>
                    <a:pt x="1646" y="693"/>
                    <a:pt x="1057" y="321"/>
                    <a:pt x="453" y="39"/>
                  </a:cubicBezTo>
                  <a:cubicBezTo>
                    <a:pt x="411" y="20"/>
                    <a:pt x="368"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5"/>
            <p:cNvSpPr/>
            <p:nvPr/>
          </p:nvSpPr>
          <p:spPr>
            <a:xfrm>
              <a:off x="1400650" y="2691725"/>
              <a:ext cx="103000" cy="134750"/>
            </a:xfrm>
            <a:custGeom>
              <a:avLst/>
              <a:gdLst/>
              <a:ahLst/>
              <a:cxnLst/>
              <a:rect l="l" t="t" r="r" b="b"/>
              <a:pathLst>
                <a:path w="4120" h="5390" extrusionOk="0">
                  <a:moveTo>
                    <a:pt x="2915" y="0"/>
                  </a:moveTo>
                  <a:cubicBezTo>
                    <a:pt x="2674" y="0"/>
                    <a:pt x="1831" y="811"/>
                    <a:pt x="1685" y="931"/>
                  </a:cubicBezTo>
                  <a:cubicBezTo>
                    <a:pt x="1452" y="1122"/>
                    <a:pt x="1220" y="1314"/>
                    <a:pt x="1016" y="1535"/>
                  </a:cubicBezTo>
                  <a:cubicBezTo>
                    <a:pt x="293" y="2321"/>
                    <a:pt x="0" y="3480"/>
                    <a:pt x="265" y="4513"/>
                  </a:cubicBezTo>
                  <a:cubicBezTo>
                    <a:pt x="311" y="4688"/>
                    <a:pt x="378" y="4869"/>
                    <a:pt x="519" y="4979"/>
                  </a:cubicBezTo>
                  <a:cubicBezTo>
                    <a:pt x="614" y="5051"/>
                    <a:pt x="732" y="5083"/>
                    <a:pt x="846" y="5111"/>
                  </a:cubicBezTo>
                  <a:cubicBezTo>
                    <a:pt x="1593" y="5296"/>
                    <a:pt x="2362" y="5390"/>
                    <a:pt x="3131" y="5390"/>
                  </a:cubicBezTo>
                  <a:cubicBezTo>
                    <a:pt x="3207" y="5390"/>
                    <a:pt x="3284" y="5389"/>
                    <a:pt x="3360" y="5387"/>
                  </a:cubicBezTo>
                  <a:cubicBezTo>
                    <a:pt x="3474" y="5385"/>
                    <a:pt x="3590" y="5380"/>
                    <a:pt x="3697" y="5339"/>
                  </a:cubicBezTo>
                  <a:cubicBezTo>
                    <a:pt x="3986" y="5227"/>
                    <a:pt x="4119" y="4868"/>
                    <a:pt x="4065" y="4563"/>
                  </a:cubicBezTo>
                  <a:cubicBezTo>
                    <a:pt x="4011" y="4257"/>
                    <a:pt x="3811" y="3999"/>
                    <a:pt x="3598" y="3772"/>
                  </a:cubicBezTo>
                  <a:cubicBezTo>
                    <a:pt x="3385" y="3546"/>
                    <a:pt x="3148" y="3337"/>
                    <a:pt x="2989" y="3071"/>
                  </a:cubicBezTo>
                  <a:cubicBezTo>
                    <a:pt x="2743" y="2662"/>
                    <a:pt x="2706" y="2156"/>
                    <a:pt x="2758" y="1681"/>
                  </a:cubicBezTo>
                  <a:cubicBezTo>
                    <a:pt x="2808" y="1205"/>
                    <a:pt x="2937" y="742"/>
                    <a:pt x="3002" y="268"/>
                  </a:cubicBezTo>
                  <a:cubicBezTo>
                    <a:pt x="3014" y="182"/>
                    <a:pt x="3020" y="84"/>
                    <a:pt x="2963" y="19"/>
                  </a:cubicBezTo>
                  <a:cubicBezTo>
                    <a:pt x="2952" y="6"/>
                    <a:pt x="2936" y="0"/>
                    <a:pt x="29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5"/>
            <p:cNvSpPr/>
            <p:nvPr/>
          </p:nvSpPr>
          <p:spPr>
            <a:xfrm>
              <a:off x="1308000" y="2684250"/>
              <a:ext cx="138325" cy="140875"/>
            </a:xfrm>
            <a:custGeom>
              <a:avLst/>
              <a:gdLst/>
              <a:ahLst/>
              <a:cxnLst/>
              <a:rect l="l" t="t" r="r" b="b"/>
              <a:pathLst>
                <a:path w="5533" h="5635" extrusionOk="0">
                  <a:moveTo>
                    <a:pt x="3769" y="0"/>
                  </a:moveTo>
                  <a:cubicBezTo>
                    <a:pt x="3616" y="0"/>
                    <a:pt x="3463" y="6"/>
                    <a:pt x="3309" y="22"/>
                  </a:cubicBezTo>
                  <a:cubicBezTo>
                    <a:pt x="2712" y="87"/>
                    <a:pt x="2114" y="264"/>
                    <a:pt x="1631" y="619"/>
                  </a:cubicBezTo>
                  <a:cubicBezTo>
                    <a:pt x="1126" y="992"/>
                    <a:pt x="773" y="1541"/>
                    <a:pt x="542" y="2124"/>
                  </a:cubicBezTo>
                  <a:cubicBezTo>
                    <a:pt x="311" y="2708"/>
                    <a:pt x="194" y="3327"/>
                    <a:pt x="86" y="3947"/>
                  </a:cubicBezTo>
                  <a:cubicBezTo>
                    <a:pt x="42" y="4195"/>
                    <a:pt x="0" y="4445"/>
                    <a:pt x="10" y="4694"/>
                  </a:cubicBezTo>
                  <a:cubicBezTo>
                    <a:pt x="16" y="4859"/>
                    <a:pt x="47" y="5031"/>
                    <a:pt x="152" y="5160"/>
                  </a:cubicBezTo>
                  <a:cubicBezTo>
                    <a:pt x="266" y="5301"/>
                    <a:pt x="447" y="5366"/>
                    <a:pt x="621" y="5417"/>
                  </a:cubicBezTo>
                  <a:cubicBezTo>
                    <a:pt x="1121" y="5561"/>
                    <a:pt x="1642" y="5635"/>
                    <a:pt x="2162" y="5635"/>
                  </a:cubicBezTo>
                  <a:cubicBezTo>
                    <a:pt x="2297" y="5635"/>
                    <a:pt x="2440" y="5628"/>
                    <a:pt x="2559" y="5564"/>
                  </a:cubicBezTo>
                  <a:cubicBezTo>
                    <a:pt x="2680" y="5499"/>
                    <a:pt x="2763" y="5383"/>
                    <a:pt x="2835" y="5267"/>
                  </a:cubicBezTo>
                  <a:cubicBezTo>
                    <a:pt x="3001" y="4992"/>
                    <a:pt x="3129" y="4694"/>
                    <a:pt x="3210" y="4384"/>
                  </a:cubicBezTo>
                  <a:cubicBezTo>
                    <a:pt x="3354" y="3831"/>
                    <a:pt x="3353" y="3248"/>
                    <a:pt x="3504" y="2697"/>
                  </a:cubicBezTo>
                  <a:cubicBezTo>
                    <a:pt x="3720" y="1915"/>
                    <a:pt x="4255" y="1228"/>
                    <a:pt x="4961" y="828"/>
                  </a:cubicBezTo>
                  <a:cubicBezTo>
                    <a:pt x="5076" y="762"/>
                    <a:pt x="5195" y="704"/>
                    <a:pt x="5295" y="614"/>
                  </a:cubicBezTo>
                  <a:cubicBezTo>
                    <a:pt x="5440" y="484"/>
                    <a:pt x="5533" y="249"/>
                    <a:pt x="5379" y="85"/>
                  </a:cubicBezTo>
                  <a:cubicBezTo>
                    <a:pt x="5317" y="17"/>
                    <a:pt x="5250" y="0"/>
                    <a:pt x="5178" y="0"/>
                  </a:cubicBezTo>
                  <a:cubicBezTo>
                    <a:pt x="5113" y="0"/>
                    <a:pt x="5045" y="14"/>
                    <a:pt x="4971" y="17"/>
                  </a:cubicBezTo>
                  <a:cubicBezTo>
                    <a:pt x="4884" y="22"/>
                    <a:pt x="4797" y="24"/>
                    <a:pt x="4709" y="24"/>
                  </a:cubicBezTo>
                  <a:cubicBezTo>
                    <a:pt x="4396" y="24"/>
                    <a:pt x="4083"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5"/>
            <p:cNvSpPr/>
            <p:nvPr/>
          </p:nvSpPr>
          <p:spPr>
            <a:xfrm>
              <a:off x="1251725" y="2225750"/>
              <a:ext cx="140825" cy="139550"/>
            </a:xfrm>
            <a:custGeom>
              <a:avLst/>
              <a:gdLst/>
              <a:ahLst/>
              <a:cxnLst/>
              <a:rect l="l" t="t" r="r" b="b"/>
              <a:pathLst>
                <a:path w="5633" h="5582" extrusionOk="0">
                  <a:moveTo>
                    <a:pt x="1013" y="1"/>
                  </a:moveTo>
                  <a:cubicBezTo>
                    <a:pt x="864" y="1"/>
                    <a:pt x="713" y="11"/>
                    <a:pt x="579" y="76"/>
                  </a:cubicBezTo>
                  <a:cubicBezTo>
                    <a:pt x="244" y="238"/>
                    <a:pt x="149" y="664"/>
                    <a:pt x="111" y="1035"/>
                  </a:cubicBezTo>
                  <a:cubicBezTo>
                    <a:pt x="1" y="2071"/>
                    <a:pt x="16" y="3115"/>
                    <a:pt x="32" y="4158"/>
                  </a:cubicBezTo>
                  <a:cubicBezTo>
                    <a:pt x="37" y="4484"/>
                    <a:pt x="42" y="4813"/>
                    <a:pt x="90" y="5137"/>
                  </a:cubicBezTo>
                  <a:cubicBezTo>
                    <a:pt x="117" y="5326"/>
                    <a:pt x="196" y="5550"/>
                    <a:pt x="385" y="5579"/>
                  </a:cubicBezTo>
                  <a:cubicBezTo>
                    <a:pt x="398" y="5581"/>
                    <a:pt x="411" y="5582"/>
                    <a:pt x="424" y="5582"/>
                  </a:cubicBezTo>
                  <a:cubicBezTo>
                    <a:pt x="579" y="5582"/>
                    <a:pt x="706" y="5433"/>
                    <a:pt x="782" y="5291"/>
                  </a:cubicBezTo>
                  <a:cubicBezTo>
                    <a:pt x="864" y="5137"/>
                    <a:pt x="938" y="4957"/>
                    <a:pt x="1098" y="4888"/>
                  </a:cubicBezTo>
                  <a:cubicBezTo>
                    <a:pt x="1146" y="4868"/>
                    <a:pt x="1194" y="4859"/>
                    <a:pt x="1242" y="4859"/>
                  </a:cubicBezTo>
                  <a:cubicBezTo>
                    <a:pt x="1460" y="4859"/>
                    <a:pt x="1688" y="5030"/>
                    <a:pt x="1919" y="5030"/>
                  </a:cubicBezTo>
                  <a:cubicBezTo>
                    <a:pt x="1932" y="5030"/>
                    <a:pt x="1945" y="5029"/>
                    <a:pt x="1958" y="5028"/>
                  </a:cubicBezTo>
                  <a:cubicBezTo>
                    <a:pt x="2534" y="4981"/>
                    <a:pt x="2518" y="4147"/>
                    <a:pt x="2615" y="3744"/>
                  </a:cubicBezTo>
                  <a:cubicBezTo>
                    <a:pt x="2758" y="3157"/>
                    <a:pt x="2966" y="2582"/>
                    <a:pt x="3233" y="2038"/>
                  </a:cubicBezTo>
                  <a:cubicBezTo>
                    <a:pt x="3331" y="1841"/>
                    <a:pt x="3437" y="1645"/>
                    <a:pt x="3584" y="1478"/>
                  </a:cubicBezTo>
                  <a:cubicBezTo>
                    <a:pt x="3801" y="1234"/>
                    <a:pt x="4094" y="1067"/>
                    <a:pt x="4396" y="942"/>
                  </a:cubicBezTo>
                  <a:cubicBezTo>
                    <a:pt x="4697" y="818"/>
                    <a:pt x="5015" y="728"/>
                    <a:pt x="5319" y="610"/>
                  </a:cubicBezTo>
                  <a:cubicBezTo>
                    <a:pt x="5446" y="562"/>
                    <a:pt x="5585" y="491"/>
                    <a:pt x="5614" y="358"/>
                  </a:cubicBezTo>
                  <a:cubicBezTo>
                    <a:pt x="5633" y="271"/>
                    <a:pt x="5593" y="176"/>
                    <a:pt x="5525" y="119"/>
                  </a:cubicBezTo>
                  <a:cubicBezTo>
                    <a:pt x="5452" y="56"/>
                    <a:pt x="5354" y="42"/>
                    <a:pt x="5253" y="42"/>
                  </a:cubicBezTo>
                  <a:cubicBezTo>
                    <a:pt x="5166" y="42"/>
                    <a:pt x="5078" y="52"/>
                    <a:pt x="5001" y="52"/>
                  </a:cubicBezTo>
                  <a:cubicBezTo>
                    <a:pt x="4974" y="52"/>
                    <a:pt x="4948" y="52"/>
                    <a:pt x="4922" y="52"/>
                  </a:cubicBezTo>
                  <a:cubicBezTo>
                    <a:pt x="4761" y="52"/>
                    <a:pt x="4598" y="50"/>
                    <a:pt x="4437" y="49"/>
                  </a:cubicBezTo>
                  <a:cubicBezTo>
                    <a:pt x="3937" y="45"/>
                    <a:pt x="3437" y="38"/>
                    <a:pt x="2938" y="29"/>
                  </a:cubicBezTo>
                  <a:cubicBezTo>
                    <a:pt x="2403" y="22"/>
                    <a:pt x="1866" y="9"/>
                    <a:pt x="1331" y="3"/>
                  </a:cubicBezTo>
                  <a:cubicBezTo>
                    <a:pt x="1308" y="3"/>
                    <a:pt x="1286" y="3"/>
                    <a:pt x="1264" y="3"/>
                  </a:cubicBezTo>
                  <a:cubicBezTo>
                    <a:pt x="1210" y="3"/>
                    <a:pt x="1156" y="2"/>
                    <a:pt x="1103" y="2"/>
                  </a:cubicBezTo>
                  <a:cubicBezTo>
                    <a:pt x="1073" y="1"/>
                    <a:pt x="1043" y="1"/>
                    <a:pt x="1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5"/>
            <p:cNvSpPr/>
            <p:nvPr/>
          </p:nvSpPr>
          <p:spPr>
            <a:xfrm>
              <a:off x="1501375" y="2510850"/>
              <a:ext cx="346250" cy="287000"/>
            </a:xfrm>
            <a:custGeom>
              <a:avLst/>
              <a:gdLst/>
              <a:ahLst/>
              <a:cxnLst/>
              <a:rect l="l" t="t" r="r" b="b"/>
              <a:pathLst>
                <a:path w="13850" h="11480" fill="none" extrusionOk="0">
                  <a:moveTo>
                    <a:pt x="1" y="7391"/>
                  </a:moveTo>
                  <a:cubicBezTo>
                    <a:pt x="106" y="8303"/>
                    <a:pt x="633" y="9136"/>
                    <a:pt x="1263" y="9801"/>
                  </a:cubicBezTo>
                  <a:cubicBezTo>
                    <a:pt x="2100" y="10687"/>
                    <a:pt x="3296" y="11178"/>
                    <a:pt x="4504" y="11329"/>
                  </a:cubicBezTo>
                  <a:cubicBezTo>
                    <a:pt x="5713" y="11479"/>
                    <a:pt x="6942" y="11309"/>
                    <a:pt x="8127" y="11023"/>
                  </a:cubicBezTo>
                  <a:cubicBezTo>
                    <a:pt x="9310" y="10738"/>
                    <a:pt x="10522" y="10301"/>
                    <a:pt x="11326" y="9388"/>
                  </a:cubicBezTo>
                  <a:cubicBezTo>
                    <a:pt x="11820" y="8825"/>
                    <a:pt x="12124" y="8119"/>
                    <a:pt x="12352" y="7404"/>
                  </a:cubicBezTo>
                  <a:cubicBezTo>
                    <a:pt x="12654" y="6461"/>
                    <a:pt x="12839" y="5487"/>
                    <a:pt x="13023" y="4513"/>
                  </a:cubicBezTo>
                  <a:cubicBezTo>
                    <a:pt x="13214" y="3504"/>
                    <a:pt x="13716" y="1814"/>
                    <a:pt x="13849"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5"/>
            <p:cNvSpPr/>
            <p:nvPr/>
          </p:nvSpPr>
          <p:spPr>
            <a:xfrm>
              <a:off x="1556950" y="2317275"/>
              <a:ext cx="289325" cy="373550"/>
            </a:xfrm>
            <a:custGeom>
              <a:avLst/>
              <a:gdLst/>
              <a:ahLst/>
              <a:cxnLst/>
              <a:rect l="l" t="t" r="r" b="b"/>
              <a:pathLst>
                <a:path w="11573" h="14942" fill="none" extrusionOk="0">
                  <a:moveTo>
                    <a:pt x="1" y="14942"/>
                  </a:moveTo>
                  <a:cubicBezTo>
                    <a:pt x="884" y="14545"/>
                    <a:pt x="1820" y="14230"/>
                    <a:pt x="2591" y="13641"/>
                  </a:cubicBezTo>
                  <a:cubicBezTo>
                    <a:pt x="3698" y="12794"/>
                    <a:pt x="4351" y="11457"/>
                    <a:pt x="4665" y="10092"/>
                  </a:cubicBezTo>
                  <a:cubicBezTo>
                    <a:pt x="4903" y="9062"/>
                    <a:pt x="4969" y="7999"/>
                    <a:pt x="5221" y="6972"/>
                  </a:cubicBezTo>
                  <a:cubicBezTo>
                    <a:pt x="5473" y="5945"/>
                    <a:pt x="5948" y="4921"/>
                    <a:pt x="6802" y="4307"/>
                  </a:cubicBezTo>
                  <a:cubicBezTo>
                    <a:pt x="7311" y="3942"/>
                    <a:pt x="7917" y="3749"/>
                    <a:pt x="8486" y="3493"/>
                  </a:cubicBezTo>
                  <a:cubicBezTo>
                    <a:pt x="9957" y="2833"/>
                    <a:pt x="11296" y="1602"/>
                    <a:pt x="11573"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5"/>
            <p:cNvSpPr/>
            <p:nvPr/>
          </p:nvSpPr>
          <p:spPr>
            <a:xfrm>
              <a:off x="1467675" y="2243525"/>
              <a:ext cx="85175" cy="424175"/>
            </a:xfrm>
            <a:custGeom>
              <a:avLst/>
              <a:gdLst/>
              <a:ahLst/>
              <a:cxnLst/>
              <a:rect l="l" t="t" r="r" b="b"/>
              <a:pathLst>
                <a:path w="3407" h="16967" fill="none" extrusionOk="0">
                  <a:moveTo>
                    <a:pt x="1604" y="16967"/>
                  </a:moveTo>
                  <a:cubicBezTo>
                    <a:pt x="2808" y="15086"/>
                    <a:pt x="2950" y="12574"/>
                    <a:pt x="1969" y="10568"/>
                  </a:cubicBezTo>
                  <a:cubicBezTo>
                    <a:pt x="1741" y="10103"/>
                    <a:pt x="1459" y="9666"/>
                    <a:pt x="1198" y="9219"/>
                  </a:cubicBezTo>
                  <a:cubicBezTo>
                    <a:pt x="764" y="8473"/>
                    <a:pt x="383" y="7681"/>
                    <a:pt x="231" y="6831"/>
                  </a:cubicBezTo>
                  <a:cubicBezTo>
                    <a:pt x="1" y="5541"/>
                    <a:pt x="323" y="4195"/>
                    <a:pt x="939" y="3038"/>
                  </a:cubicBezTo>
                  <a:cubicBezTo>
                    <a:pt x="1554" y="1880"/>
                    <a:pt x="2449" y="895"/>
                    <a:pt x="3406"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5"/>
            <p:cNvSpPr/>
            <p:nvPr/>
          </p:nvSpPr>
          <p:spPr>
            <a:xfrm>
              <a:off x="1290225" y="2405275"/>
              <a:ext cx="175925" cy="177650"/>
            </a:xfrm>
            <a:custGeom>
              <a:avLst/>
              <a:gdLst/>
              <a:ahLst/>
              <a:cxnLst/>
              <a:rect l="l" t="t" r="r" b="b"/>
              <a:pathLst>
                <a:path w="7037" h="7106" fill="none" extrusionOk="0">
                  <a:moveTo>
                    <a:pt x="124" y="0"/>
                  </a:moveTo>
                  <a:cubicBezTo>
                    <a:pt x="0" y="1049"/>
                    <a:pt x="520" y="2149"/>
                    <a:pt x="1409" y="2719"/>
                  </a:cubicBezTo>
                  <a:cubicBezTo>
                    <a:pt x="2040" y="3124"/>
                    <a:pt x="2798" y="3262"/>
                    <a:pt x="3524" y="3447"/>
                  </a:cubicBezTo>
                  <a:cubicBezTo>
                    <a:pt x="4250" y="3631"/>
                    <a:pt x="5000" y="3894"/>
                    <a:pt x="5485" y="4464"/>
                  </a:cubicBezTo>
                  <a:cubicBezTo>
                    <a:pt x="5612" y="4612"/>
                    <a:pt x="5715" y="4777"/>
                    <a:pt x="5819" y="4939"/>
                  </a:cubicBezTo>
                  <a:cubicBezTo>
                    <a:pt x="6027" y="5266"/>
                    <a:pt x="6232" y="5591"/>
                    <a:pt x="6439" y="5918"/>
                  </a:cubicBezTo>
                  <a:cubicBezTo>
                    <a:pt x="6677" y="6294"/>
                    <a:pt x="6919" y="6676"/>
                    <a:pt x="7037" y="7106"/>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5"/>
            <p:cNvSpPr/>
            <p:nvPr/>
          </p:nvSpPr>
          <p:spPr>
            <a:xfrm>
              <a:off x="1533550" y="2757000"/>
              <a:ext cx="11075" cy="20475"/>
            </a:xfrm>
            <a:custGeom>
              <a:avLst/>
              <a:gdLst/>
              <a:ahLst/>
              <a:cxnLst/>
              <a:rect l="l" t="t" r="r" b="b"/>
              <a:pathLst>
                <a:path w="443" h="819" fill="none" extrusionOk="0">
                  <a:moveTo>
                    <a:pt x="1" y="0"/>
                  </a:moveTo>
                  <a:cubicBezTo>
                    <a:pt x="108" y="293"/>
                    <a:pt x="225" y="595"/>
                    <a:pt x="442" y="81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5"/>
            <p:cNvSpPr/>
            <p:nvPr/>
          </p:nvSpPr>
          <p:spPr>
            <a:xfrm>
              <a:off x="1602000" y="2792450"/>
              <a:ext cx="57100" cy="16850"/>
            </a:xfrm>
            <a:custGeom>
              <a:avLst/>
              <a:gdLst/>
              <a:ahLst/>
              <a:cxnLst/>
              <a:rect l="l" t="t" r="r" b="b"/>
              <a:pathLst>
                <a:path w="2284" h="674" fill="none" extrusionOk="0">
                  <a:moveTo>
                    <a:pt x="0" y="0"/>
                  </a:moveTo>
                  <a:cubicBezTo>
                    <a:pt x="254" y="168"/>
                    <a:pt x="511" y="335"/>
                    <a:pt x="797" y="441"/>
                  </a:cubicBezTo>
                  <a:cubicBezTo>
                    <a:pt x="950" y="498"/>
                    <a:pt x="1109" y="535"/>
                    <a:pt x="1269" y="572"/>
                  </a:cubicBezTo>
                  <a:cubicBezTo>
                    <a:pt x="1402" y="603"/>
                    <a:pt x="1536" y="632"/>
                    <a:pt x="1672" y="643"/>
                  </a:cubicBezTo>
                  <a:cubicBezTo>
                    <a:pt x="1877" y="658"/>
                    <a:pt x="2083" y="628"/>
                    <a:pt x="2284" y="67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5"/>
            <p:cNvSpPr/>
            <p:nvPr/>
          </p:nvSpPr>
          <p:spPr>
            <a:xfrm>
              <a:off x="1708875" y="2777175"/>
              <a:ext cx="56775" cy="9250"/>
            </a:xfrm>
            <a:custGeom>
              <a:avLst/>
              <a:gdLst/>
              <a:ahLst/>
              <a:cxnLst/>
              <a:rect l="l" t="t" r="r" b="b"/>
              <a:pathLst>
                <a:path w="2271" h="370" fill="none" extrusionOk="0">
                  <a:moveTo>
                    <a:pt x="1" y="344"/>
                  </a:moveTo>
                  <a:cubicBezTo>
                    <a:pt x="369" y="332"/>
                    <a:pt x="742" y="370"/>
                    <a:pt x="1107" y="319"/>
                  </a:cubicBezTo>
                  <a:cubicBezTo>
                    <a:pt x="1356" y="284"/>
                    <a:pt x="1596" y="211"/>
                    <a:pt x="1835" y="137"/>
                  </a:cubicBezTo>
                  <a:lnTo>
                    <a:pt x="2271" y="1"/>
                  </a:ln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5"/>
            <p:cNvSpPr/>
            <p:nvPr/>
          </p:nvSpPr>
          <p:spPr>
            <a:xfrm>
              <a:off x="1557050" y="2713175"/>
              <a:ext cx="105600" cy="64475"/>
            </a:xfrm>
            <a:custGeom>
              <a:avLst/>
              <a:gdLst/>
              <a:ahLst/>
              <a:cxnLst/>
              <a:rect l="l" t="t" r="r" b="b"/>
              <a:pathLst>
                <a:path w="4224" h="2579" fill="none" extrusionOk="0">
                  <a:moveTo>
                    <a:pt x="1" y="2489"/>
                  </a:moveTo>
                  <a:cubicBezTo>
                    <a:pt x="290" y="2568"/>
                    <a:pt x="593" y="2570"/>
                    <a:pt x="893" y="2573"/>
                  </a:cubicBezTo>
                  <a:cubicBezTo>
                    <a:pt x="1192" y="2575"/>
                    <a:pt x="1495" y="2578"/>
                    <a:pt x="1782" y="2493"/>
                  </a:cubicBezTo>
                  <a:cubicBezTo>
                    <a:pt x="2025" y="2421"/>
                    <a:pt x="2247" y="2288"/>
                    <a:pt x="2466" y="2157"/>
                  </a:cubicBezTo>
                  <a:cubicBezTo>
                    <a:pt x="2693" y="2019"/>
                    <a:pt x="2921" y="1882"/>
                    <a:pt x="3125" y="1712"/>
                  </a:cubicBezTo>
                  <a:cubicBezTo>
                    <a:pt x="3654" y="1275"/>
                    <a:pt x="4005" y="653"/>
                    <a:pt x="4224"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5"/>
            <p:cNvSpPr/>
            <p:nvPr/>
          </p:nvSpPr>
          <p:spPr>
            <a:xfrm>
              <a:off x="1754700" y="2586875"/>
              <a:ext cx="34200" cy="160975"/>
            </a:xfrm>
            <a:custGeom>
              <a:avLst/>
              <a:gdLst/>
              <a:ahLst/>
              <a:cxnLst/>
              <a:rect l="l" t="t" r="r" b="b"/>
              <a:pathLst>
                <a:path w="1368" h="6439" fill="none" extrusionOk="0">
                  <a:moveTo>
                    <a:pt x="1" y="1"/>
                  </a:moveTo>
                  <a:cubicBezTo>
                    <a:pt x="985" y="1976"/>
                    <a:pt x="1368" y="4249"/>
                    <a:pt x="1081" y="6438"/>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5"/>
            <p:cNvSpPr/>
            <p:nvPr/>
          </p:nvSpPr>
          <p:spPr>
            <a:xfrm>
              <a:off x="1812150" y="2630675"/>
              <a:ext cx="34225" cy="60350"/>
            </a:xfrm>
            <a:custGeom>
              <a:avLst/>
              <a:gdLst/>
              <a:ahLst/>
              <a:cxnLst/>
              <a:rect l="l" t="t" r="r" b="b"/>
              <a:pathLst>
                <a:path w="1369" h="2414" fill="none" extrusionOk="0">
                  <a:moveTo>
                    <a:pt x="1" y="2413"/>
                  </a:moveTo>
                  <a:cubicBezTo>
                    <a:pt x="758" y="1840"/>
                    <a:pt x="1266" y="945"/>
                    <a:pt x="1369"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5"/>
            <p:cNvSpPr/>
            <p:nvPr/>
          </p:nvSpPr>
          <p:spPr>
            <a:xfrm>
              <a:off x="1596750" y="2538425"/>
              <a:ext cx="24400" cy="132375"/>
            </a:xfrm>
            <a:custGeom>
              <a:avLst/>
              <a:gdLst/>
              <a:ahLst/>
              <a:cxnLst/>
              <a:rect l="l" t="t" r="r" b="b"/>
              <a:pathLst>
                <a:path w="976" h="5295" fill="none" extrusionOk="0">
                  <a:moveTo>
                    <a:pt x="227" y="5294"/>
                  </a:moveTo>
                  <a:cubicBezTo>
                    <a:pt x="483" y="5090"/>
                    <a:pt x="610" y="4754"/>
                    <a:pt x="674" y="4432"/>
                  </a:cubicBezTo>
                  <a:cubicBezTo>
                    <a:pt x="976" y="2937"/>
                    <a:pt x="733" y="1338"/>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5"/>
            <p:cNvSpPr/>
            <p:nvPr/>
          </p:nvSpPr>
          <p:spPr>
            <a:xfrm>
              <a:off x="1657525" y="2569800"/>
              <a:ext cx="36600" cy="44975"/>
            </a:xfrm>
            <a:custGeom>
              <a:avLst/>
              <a:gdLst/>
              <a:ahLst/>
              <a:cxnLst/>
              <a:rect l="l" t="t" r="r" b="b"/>
              <a:pathLst>
                <a:path w="1464" h="1799" fill="none" extrusionOk="0">
                  <a:moveTo>
                    <a:pt x="0" y="1799"/>
                  </a:moveTo>
                  <a:cubicBezTo>
                    <a:pt x="738" y="1480"/>
                    <a:pt x="1301" y="788"/>
                    <a:pt x="1464"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5"/>
            <p:cNvSpPr/>
            <p:nvPr/>
          </p:nvSpPr>
          <p:spPr>
            <a:xfrm>
              <a:off x="1601725" y="2346425"/>
              <a:ext cx="69375" cy="232750"/>
            </a:xfrm>
            <a:custGeom>
              <a:avLst/>
              <a:gdLst/>
              <a:ahLst/>
              <a:cxnLst/>
              <a:rect l="l" t="t" r="r" b="b"/>
              <a:pathLst>
                <a:path w="2775" h="9310" fill="none" extrusionOk="0">
                  <a:moveTo>
                    <a:pt x="290" y="1"/>
                  </a:moveTo>
                  <a:cubicBezTo>
                    <a:pt x="0" y="1196"/>
                    <a:pt x="77" y="2477"/>
                    <a:pt x="509" y="3628"/>
                  </a:cubicBezTo>
                  <a:cubicBezTo>
                    <a:pt x="839" y="4506"/>
                    <a:pt x="1362" y="5296"/>
                    <a:pt x="1779" y="6135"/>
                  </a:cubicBezTo>
                  <a:cubicBezTo>
                    <a:pt x="2276" y="7134"/>
                    <a:pt x="2593" y="8208"/>
                    <a:pt x="2775" y="9309"/>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5"/>
            <p:cNvSpPr/>
            <p:nvPr/>
          </p:nvSpPr>
          <p:spPr>
            <a:xfrm>
              <a:off x="1703100" y="2410500"/>
              <a:ext cx="105250" cy="43625"/>
            </a:xfrm>
            <a:custGeom>
              <a:avLst/>
              <a:gdLst/>
              <a:ahLst/>
              <a:cxnLst/>
              <a:rect l="l" t="t" r="r" b="b"/>
              <a:pathLst>
                <a:path w="4210" h="1745" fill="none" extrusionOk="0">
                  <a:moveTo>
                    <a:pt x="0" y="1745"/>
                  </a:moveTo>
                  <a:cubicBezTo>
                    <a:pt x="1222" y="832"/>
                    <a:pt x="2825" y="639"/>
                    <a:pt x="421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5"/>
            <p:cNvSpPr/>
            <p:nvPr/>
          </p:nvSpPr>
          <p:spPr>
            <a:xfrm>
              <a:off x="1728050" y="2253425"/>
              <a:ext cx="45725" cy="170825"/>
            </a:xfrm>
            <a:custGeom>
              <a:avLst/>
              <a:gdLst/>
              <a:ahLst/>
              <a:cxnLst/>
              <a:rect l="l" t="t" r="r" b="b"/>
              <a:pathLst>
                <a:path w="1829" h="6833" fill="none" extrusionOk="0">
                  <a:moveTo>
                    <a:pt x="0" y="6832"/>
                  </a:moveTo>
                  <a:cubicBezTo>
                    <a:pt x="350" y="6368"/>
                    <a:pt x="474" y="5772"/>
                    <a:pt x="503" y="5193"/>
                  </a:cubicBezTo>
                  <a:cubicBezTo>
                    <a:pt x="529" y="4614"/>
                    <a:pt x="469" y="4032"/>
                    <a:pt x="492" y="3452"/>
                  </a:cubicBezTo>
                  <a:cubicBezTo>
                    <a:pt x="527" y="2547"/>
                    <a:pt x="769" y="1649"/>
                    <a:pt x="1192" y="847"/>
                  </a:cubicBezTo>
                  <a:cubicBezTo>
                    <a:pt x="1358" y="533"/>
                    <a:pt x="1556" y="227"/>
                    <a:pt x="1828"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5"/>
            <p:cNvSpPr/>
            <p:nvPr/>
          </p:nvSpPr>
          <p:spPr>
            <a:xfrm>
              <a:off x="1495650" y="2555500"/>
              <a:ext cx="26975" cy="89850"/>
            </a:xfrm>
            <a:custGeom>
              <a:avLst/>
              <a:gdLst/>
              <a:ahLst/>
              <a:cxnLst/>
              <a:rect l="l" t="t" r="r" b="b"/>
              <a:pathLst>
                <a:path w="1079" h="3594" fill="none" extrusionOk="0">
                  <a:moveTo>
                    <a:pt x="951" y="3594"/>
                  </a:moveTo>
                  <a:cubicBezTo>
                    <a:pt x="1079" y="2978"/>
                    <a:pt x="911" y="2340"/>
                    <a:pt x="679" y="1756"/>
                  </a:cubicBezTo>
                  <a:cubicBezTo>
                    <a:pt x="448" y="1173"/>
                    <a:pt x="150" y="610"/>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5"/>
            <p:cNvSpPr/>
            <p:nvPr/>
          </p:nvSpPr>
          <p:spPr>
            <a:xfrm>
              <a:off x="1521625" y="2492075"/>
              <a:ext cx="8950" cy="51275"/>
            </a:xfrm>
            <a:custGeom>
              <a:avLst/>
              <a:gdLst/>
              <a:ahLst/>
              <a:cxnLst/>
              <a:rect l="l" t="t" r="r" b="b"/>
              <a:pathLst>
                <a:path w="358" h="2051" fill="none" extrusionOk="0">
                  <a:moveTo>
                    <a:pt x="319" y="2051"/>
                  </a:moveTo>
                  <a:cubicBezTo>
                    <a:pt x="294" y="1659"/>
                    <a:pt x="357" y="1264"/>
                    <a:pt x="297" y="876"/>
                  </a:cubicBezTo>
                  <a:cubicBezTo>
                    <a:pt x="247" y="571"/>
                    <a:pt x="124" y="284"/>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5"/>
            <p:cNvSpPr/>
            <p:nvPr/>
          </p:nvSpPr>
          <p:spPr>
            <a:xfrm>
              <a:off x="1387200" y="2398100"/>
              <a:ext cx="129500" cy="109600"/>
            </a:xfrm>
            <a:custGeom>
              <a:avLst/>
              <a:gdLst/>
              <a:ahLst/>
              <a:cxnLst/>
              <a:rect l="l" t="t" r="r" b="b"/>
              <a:pathLst>
                <a:path w="5180" h="4384" fill="none" extrusionOk="0">
                  <a:moveTo>
                    <a:pt x="1" y="0"/>
                  </a:moveTo>
                  <a:cubicBezTo>
                    <a:pt x="278" y="528"/>
                    <a:pt x="634" y="1027"/>
                    <a:pt x="1113" y="1382"/>
                  </a:cubicBezTo>
                  <a:cubicBezTo>
                    <a:pt x="1789" y="1881"/>
                    <a:pt x="2670" y="2063"/>
                    <a:pt x="3309" y="2610"/>
                  </a:cubicBezTo>
                  <a:cubicBezTo>
                    <a:pt x="3639" y="2892"/>
                    <a:pt x="3886" y="3258"/>
                    <a:pt x="4163" y="3594"/>
                  </a:cubicBezTo>
                  <a:cubicBezTo>
                    <a:pt x="4440" y="3929"/>
                    <a:pt x="4765" y="4249"/>
                    <a:pt x="5179" y="4383"/>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5"/>
            <p:cNvSpPr/>
            <p:nvPr/>
          </p:nvSpPr>
          <p:spPr>
            <a:xfrm>
              <a:off x="1474350" y="2318575"/>
              <a:ext cx="40750" cy="100300"/>
            </a:xfrm>
            <a:custGeom>
              <a:avLst/>
              <a:gdLst/>
              <a:ahLst/>
              <a:cxnLst/>
              <a:rect l="l" t="t" r="r" b="b"/>
              <a:pathLst>
                <a:path w="1630" h="4012" fill="none" extrusionOk="0">
                  <a:moveTo>
                    <a:pt x="1" y="4012"/>
                  </a:moveTo>
                  <a:cubicBezTo>
                    <a:pt x="31" y="3625"/>
                    <a:pt x="104" y="3242"/>
                    <a:pt x="175" y="2861"/>
                  </a:cubicBezTo>
                  <a:cubicBezTo>
                    <a:pt x="263" y="2403"/>
                    <a:pt x="350" y="1943"/>
                    <a:pt x="529" y="1513"/>
                  </a:cubicBezTo>
                  <a:cubicBezTo>
                    <a:pt x="661" y="1197"/>
                    <a:pt x="836" y="903"/>
                    <a:pt x="1027" y="619"/>
                  </a:cubicBezTo>
                  <a:cubicBezTo>
                    <a:pt x="1190" y="378"/>
                    <a:pt x="1372" y="134"/>
                    <a:pt x="163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5"/>
            <p:cNvSpPr/>
            <p:nvPr/>
          </p:nvSpPr>
          <p:spPr>
            <a:xfrm>
              <a:off x="1415975" y="2234250"/>
              <a:ext cx="55625" cy="161675"/>
            </a:xfrm>
            <a:custGeom>
              <a:avLst/>
              <a:gdLst/>
              <a:ahLst/>
              <a:cxnLst/>
              <a:rect l="l" t="t" r="r" b="b"/>
              <a:pathLst>
                <a:path w="2225" h="6467" fill="none" extrusionOk="0">
                  <a:moveTo>
                    <a:pt x="1060" y="1"/>
                  </a:moveTo>
                  <a:cubicBezTo>
                    <a:pt x="869" y="200"/>
                    <a:pt x="724" y="437"/>
                    <a:pt x="598" y="683"/>
                  </a:cubicBezTo>
                  <a:cubicBezTo>
                    <a:pt x="269" y="1320"/>
                    <a:pt x="52" y="2022"/>
                    <a:pt x="27" y="2740"/>
                  </a:cubicBezTo>
                  <a:cubicBezTo>
                    <a:pt x="1" y="3456"/>
                    <a:pt x="173" y="4188"/>
                    <a:pt x="567" y="4787"/>
                  </a:cubicBezTo>
                  <a:cubicBezTo>
                    <a:pt x="998" y="5441"/>
                    <a:pt x="1652" y="5935"/>
                    <a:pt x="2225" y="6467"/>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5"/>
            <p:cNvSpPr/>
            <p:nvPr/>
          </p:nvSpPr>
          <p:spPr>
            <a:xfrm>
              <a:off x="1400700" y="2521675"/>
              <a:ext cx="56075" cy="40325"/>
            </a:xfrm>
            <a:custGeom>
              <a:avLst/>
              <a:gdLst/>
              <a:ahLst/>
              <a:cxnLst/>
              <a:rect l="l" t="t" r="r" b="b"/>
              <a:pathLst>
                <a:path w="2243" h="1613" fill="none" extrusionOk="0">
                  <a:moveTo>
                    <a:pt x="2243" y="1613"/>
                  </a:moveTo>
                  <a:cubicBezTo>
                    <a:pt x="1893" y="1580"/>
                    <a:pt x="1561" y="1402"/>
                    <a:pt x="1341" y="1130"/>
                  </a:cubicBezTo>
                  <a:cubicBezTo>
                    <a:pt x="1223" y="986"/>
                    <a:pt x="1137" y="820"/>
                    <a:pt x="1030" y="669"/>
                  </a:cubicBezTo>
                  <a:cubicBezTo>
                    <a:pt x="915" y="507"/>
                    <a:pt x="775" y="364"/>
                    <a:pt x="614" y="246"/>
                  </a:cubicBezTo>
                  <a:cubicBezTo>
                    <a:pt x="434" y="114"/>
                    <a:pt x="223" y="11"/>
                    <a:pt x="0"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5"/>
            <p:cNvSpPr/>
            <p:nvPr/>
          </p:nvSpPr>
          <p:spPr>
            <a:xfrm>
              <a:off x="1357200" y="2473600"/>
              <a:ext cx="41650" cy="24275"/>
            </a:xfrm>
            <a:custGeom>
              <a:avLst/>
              <a:gdLst/>
              <a:ahLst/>
              <a:cxnLst/>
              <a:rect l="l" t="t" r="r" b="b"/>
              <a:pathLst>
                <a:path w="1666" h="971" fill="none" extrusionOk="0">
                  <a:moveTo>
                    <a:pt x="1665" y="971"/>
                  </a:moveTo>
                  <a:cubicBezTo>
                    <a:pt x="1190" y="536"/>
                    <a:pt x="589" y="266"/>
                    <a:pt x="1"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5"/>
            <p:cNvSpPr/>
            <p:nvPr/>
          </p:nvSpPr>
          <p:spPr>
            <a:xfrm>
              <a:off x="1278450" y="2472200"/>
              <a:ext cx="93075" cy="25400"/>
            </a:xfrm>
            <a:custGeom>
              <a:avLst/>
              <a:gdLst/>
              <a:ahLst/>
              <a:cxnLst/>
              <a:rect l="l" t="t" r="r" b="b"/>
              <a:pathLst>
                <a:path w="3723" h="1016" fill="none" extrusionOk="0">
                  <a:moveTo>
                    <a:pt x="3723" y="698"/>
                  </a:moveTo>
                  <a:cubicBezTo>
                    <a:pt x="3098" y="697"/>
                    <a:pt x="2485" y="847"/>
                    <a:pt x="1869" y="954"/>
                  </a:cubicBezTo>
                  <a:cubicBezTo>
                    <a:pt x="1680" y="986"/>
                    <a:pt x="1488" y="1016"/>
                    <a:pt x="1298" y="993"/>
                  </a:cubicBezTo>
                  <a:cubicBezTo>
                    <a:pt x="1104" y="971"/>
                    <a:pt x="920" y="899"/>
                    <a:pt x="745" y="817"/>
                  </a:cubicBezTo>
                  <a:cubicBezTo>
                    <a:pt x="570" y="735"/>
                    <a:pt x="397" y="640"/>
                    <a:pt x="258" y="507"/>
                  </a:cubicBezTo>
                  <a:cubicBezTo>
                    <a:pt x="119" y="371"/>
                    <a:pt x="14" y="193"/>
                    <a:pt x="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5"/>
            <p:cNvSpPr/>
            <p:nvPr/>
          </p:nvSpPr>
          <p:spPr>
            <a:xfrm>
              <a:off x="1302200" y="2406175"/>
              <a:ext cx="6125" cy="47650"/>
            </a:xfrm>
            <a:custGeom>
              <a:avLst/>
              <a:gdLst/>
              <a:ahLst/>
              <a:cxnLst/>
              <a:rect l="l" t="t" r="r" b="b"/>
              <a:pathLst>
                <a:path w="245" h="1906" fill="none" extrusionOk="0">
                  <a:moveTo>
                    <a:pt x="157" y="1905"/>
                  </a:moveTo>
                  <a:cubicBezTo>
                    <a:pt x="0" y="1623"/>
                    <a:pt x="26" y="1275"/>
                    <a:pt x="88" y="959"/>
                  </a:cubicBezTo>
                  <a:cubicBezTo>
                    <a:pt x="149" y="641"/>
                    <a:pt x="245" y="323"/>
                    <a:pt x="21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5"/>
            <p:cNvSpPr/>
            <p:nvPr/>
          </p:nvSpPr>
          <p:spPr>
            <a:xfrm>
              <a:off x="1429650" y="2702800"/>
              <a:ext cx="35525" cy="104300"/>
            </a:xfrm>
            <a:custGeom>
              <a:avLst/>
              <a:gdLst/>
              <a:ahLst/>
              <a:cxnLst/>
              <a:rect l="l" t="t" r="r" b="b"/>
              <a:pathLst>
                <a:path w="1421" h="4172" fill="none" extrusionOk="0">
                  <a:moveTo>
                    <a:pt x="1421" y="1"/>
                  </a:moveTo>
                  <a:cubicBezTo>
                    <a:pt x="1305" y="25"/>
                    <a:pt x="1218" y="121"/>
                    <a:pt x="1144" y="211"/>
                  </a:cubicBezTo>
                  <a:cubicBezTo>
                    <a:pt x="948" y="453"/>
                    <a:pt x="766" y="708"/>
                    <a:pt x="605" y="972"/>
                  </a:cubicBezTo>
                  <a:cubicBezTo>
                    <a:pt x="566" y="1035"/>
                    <a:pt x="477" y="1191"/>
                    <a:pt x="445" y="1258"/>
                  </a:cubicBezTo>
                  <a:cubicBezTo>
                    <a:pt x="410" y="1326"/>
                    <a:pt x="339" y="1467"/>
                    <a:pt x="312" y="1538"/>
                  </a:cubicBezTo>
                  <a:cubicBezTo>
                    <a:pt x="1" y="2347"/>
                    <a:pt x="49" y="3340"/>
                    <a:pt x="293" y="417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5"/>
            <p:cNvSpPr/>
            <p:nvPr/>
          </p:nvSpPr>
          <p:spPr>
            <a:xfrm>
              <a:off x="1328775" y="2688125"/>
              <a:ext cx="101800" cy="103850"/>
            </a:xfrm>
            <a:custGeom>
              <a:avLst/>
              <a:gdLst/>
              <a:ahLst/>
              <a:cxnLst/>
              <a:rect l="l" t="t" r="r" b="b"/>
              <a:pathLst>
                <a:path w="4072" h="4154" fill="none" extrusionOk="0">
                  <a:moveTo>
                    <a:pt x="4072" y="83"/>
                  </a:moveTo>
                  <a:cubicBezTo>
                    <a:pt x="3188" y="1"/>
                    <a:pt x="2286" y="314"/>
                    <a:pt x="1602" y="879"/>
                  </a:cubicBezTo>
                  <a:cubicBezTo>
                    <a:pt x="916" y="1442"/>
                    <a:pt x="442" y="2241"/>
                    <a:pt x="210" y="3098"/>
                  </a:cubicBezTo>
                  <a:cubicBezTo>
                    <a:pt x="115" y="3444"/>
                    <a:pt x="57" y="3799"/>
                    <a:pt x="1" y="415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5"/>
            <p:cNvSpPr/>
            <p:nvPr/>
          </p:nvSpPr>
          <p:spPr>
            <a:xfrm>
              <a:off x="1283375" y="2583300"/>
              <a:ext cx="139075" cy="40775"/>
            </a:xfrm>
            <a:custGeom>
              <a:avLst/>
              <a:gdLst/>
              <a:ahLst/>
              <a:cxnLst/>
              <a:rect l="l" t="t" r="r" b="b"/>
              <a:pathLst>
                <a:path w="5563" h="1631" fill="none" extrusionOk="0">
                  <a:moveTo>
                    <a:pt x="5563" y="1631"/>
                  </a:moveTo>
                  <a:cubicBezTo>
                    <a:pt x="5553" y="1456"/>
                    <a:pt x="5469" y="1297"/>
                    <a:pt x="5388" y="1142"/>
                  </a:cubicBezTo>
                  <a:cubicBezTo>
                    <a:pt x="5239" y="858"/>
                    <a:pt x="5084" y="566"/>
                    <a:pt x="4836" y="364"/>
                  </a:cubicBezTo>
                  <a:cubicBezTo>
                    <a:pt x="4447" y="43"/>
                    <a:pt x="3899" y="1"/>
                    <a:pt x="3399" y="52"/>
                  </a:cubicBezTo>
                  <a:cubicBezTo>
                    <a:pt x="2289" y="168"/>
                    <a:pt x="1080" y="345"/>
                    <a:pt x="1" y="56"/>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5"/>
            <p:cNvSpPr/>
            <p:nvPr/>
          </p:nvSpPr>
          <p:spPr>
            <a:xfrm>
              <a:off x="1449225" y="2719675"/>
              <a:ext cx="17675" cy="62875"/>
            </a:xfrm>
            <a:custGeom>
              <a:avLst/>
              <a:gdLst/>
              <a:ahLst/>
              <a:cxnLst/>
              <a:rect l="l" t="t" r="r" b="b"/>
              <a:pathLst>
                <a:path w="707" h="2515" fill="none" extrusionOk="0">
                  <a:moveTo>
                    <a:pt x="23" y="1"/>
                  </a:moveTo>
                  <a:cubicBezTo>
                    <a:pt x="1" y="439"/>
                    <a:pt x="83" y="877"/>
                    <a:pt x="214" y="1296"/>
                  </a:cubicBezTo>
                  <a:cubicBezTo>
                    <a:pt x="346" y="1714"/>
                    <a:pt x="527" y="2115"/>
                    <a:pt x="707" y="2515"/>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5"/>
            <p:cNvSpPr/>
            <p:nvPr/>
          </p:nvSpPr>
          <p:spPr>
            <a:xfrm>
              <a:off x="1415975" y="2744175"/>
              <a:ext cx="20775" cy="49950"/>
            </a:xfrm>
            <a:custGeom>
              <a:avLst/>
              <a:gdLst/>
              <a:ahLst/>
              <a:cxnLst/>
              <a:rect l="l" t="t" r="r" b="b"/>
              <a:pathLst>
                <a:path w="831" h="1998" fill="none" extrusionOk="0">
                  <a:moveTo>
                    <a:pt x="1" y="1997"/>
                  </a:moveTo>
                  <a:cubicBezTo>
                    <a:pt x="69" y="1634"/>
                    <a:pt x="123" y="1268"/>
                    <a:pt x="239" y="918"/>
                  </a:cubicBezTo>
                  <a:cubicBezTo>
                    <a:pt x="356" y="569"/>
                    <a:pt x="542" y="232"/>
                    <a:pt x="830"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5"/>
            <p:cNvSpPr/>
            <p:nvPr/>
          </p:nvSpPr>
          <p:spPr>
            <a:xfrm>
              <a:off x="1384150" y="2694700"/>
              <a:ext cx="12975" cy="65600"/>
            </a:xfrm>
            <a:custGeom>
              <a:avLst/>
              <a:gdLst/>
              <a:ahLst/>
              <a:cxnLst/>
              <a:rect l="l" t="t" r="r" b="b"/>
              <a:pathLst>
                <a:path w="519" h="2624" fill="none" extrusionOk="0">
                  <a:moveTo>
                    <a:pt x="519" y="0"/>
                  </a:moveTo>
                  <a:cubicBezTo>
                    <a:pt x="120" y="805"/>
                    <a:pt x="1" y="1745"/>
                    <a:pt x="186" y="262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5"/>
            <p:cNvSpPr/>
            <p:nvPr/>
          </p:nvSpPr>
          <p:spPr>
            <a:xfrm>
              <a:off x="1322350" y="2725900"/>
              <a:ext cx="30975" cy="33675"/>
            </a:xfrm>
            <a:custGeom>
              <a:avLst/>
              <a:gdLst/>
              <a:ahLst/>
              <a:cxnLst/>
              <a:rect l="l" t="t" r="r" b="b"/>
              <a:pathLst>
                <a:path w="1239" h="1347" fill="none" extrusionOk="0">
                  <a:moveTo>
                    <a:pt x="1" y="1347"/>
                  </a:moveTo>
                  <a:cubicBezTo>
                    <a:pt x="145" y="1089"/>
                    <a:pt x="305" y="841"/>
                    <a:pt x="483" y="603"/>
                  </a:cubicBezTo>
                  <a:cubicBezTo>
                    <a:pt x="558" y="502"/>
                    <a:pt x="637" y="402"/>
                    <a:pt x="731" y="318"/>
                  </a:cubicBezTo>
                  <a:cubicBezTo>
                    <a:pt x="880" y="185"/>
                    <a:pt x="1059" y="92"/>
                    <a:pt x="1238" y="1"/>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5"/>
            <p:cNvSpPr/>
            <p:nvPr/>
          </p:nvSpPr>
          <p:spPr>
            <a:xfrm>
              <a:off x="1346825" y="2598925"/>
              <a:ext cx="66600" cy="9625"/>
            </a:xfrm>
            <a:custGeom>
              <a:avLst/>
              <a:gdLst/>
              <a:ahLst/>
              <a:cxnLst/>
              <a:rect l="l" t="t" r="r" b="b"/>
              <a:pathLst>
                <a:path w="2664" h="385" fill="none" extrusionOk="0">
                  <a:moveTo>
                    <a:pt x="2663" y="171"/>
                  </a:moveTo>
                  <a:cubicBezTo>
                    <a:pt x="2312" y="48"/>
                    <a:pt x="1935" y="1"/>
                    <a:pt x="1564" y="11"/>
                  </a:cubicBezTo>
                  <a:cubicBezTo>
                    <a:pt x="1191" y="21"/>
                    <a:pt x="822" y="89"/>
                    <a:pt x="465" y="188"/>
                  </a:cubicBezTo>
                  <a:cubicBezTo>
                    <a:pt x="301" y="233"/>
                    <a:pt x="138" y="286"/>
                    <a:pt x="0" y="384"/>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5"/>
            <p:cNvSpPr/>
            <p:nvPr/>
          </p:nvSpPr>
          <p:spPr>
            <a:xfrm>
              <a:off x="1324125" y="2580900"/>
              <a:ext cx="19925" cy="6100"/>
            </a:xfrm>
            <a:custGeom>
              <a:avLst/>
              <a:gdLst/>
              <a:ahLst/>
              <a:cxnLst/>
              <a:rect l="l" t="t" r="r" b="b"/>
              <a:pathLst>
                <a:path w="797" h="244" fill="none" extrusionOk="0">
                  <a:moveTo>
                    <a:pt x="796" y="244"/>
                  </a:moveTo>
                  <a:cubicBezTo>
                    <a:pt x="531" y="206"/>
                    <a:pt x="273" y="131"/>
                    <a:pt x="31" y="20"/>
                  </a:cubicBezTo>
                  <a:cubicBezTo>
                    <a:pt x="23" y="18"/>
                    <a:pt x="6" y="4"/>
                    <a:pt x="1" y="0"/>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5"/>
            <p:cNvSpPr/>
            <p:nvPr/>
          </p:nvSpPr>
          <p:spPr>
            <a:xfrm>
              <a:off x="1275625" y="2588550"/>
              <a:ext cx="46150" cy="22100"/>
            </a:xfrm>
            <a:custGeom>
              <a:avLst/>
              <a:gdLst/>
              <a:ahLst/>
              <a:cxnLst/>
              <a:rect l="l" t="t" r="r" b="b"/>
              <a:pathLst>
                <a:path w="1846" h="884" fill="none" extrusionOk="0">
                  <a:moveTo>
                    <a:pt x="1845" y="1"/>
                  </a:moveTo>
                  <a:cubicBezTo>
                    <a:pt x="1637" y="32"/>
                    <a:pt x="1449" y="150"/>
                    <a:pt x="1282" y="279"/>
                  </a:cubicBezTo>
                  <a:cubicBezTo>
                    <a:pt x="1114" y="409"/>
                    <a:pt x="955" y="554"/>
                    <a:pt x="769" y="655"/>
                  </a:cubicBezTo>
                  <a:cubicBezTo>
                    <a:pt x="543" y="779"/>
                    <a:pt x="286" y="830"/>
                    <a:pt x="35" y="881"/>
                  </a:cubicBezTo>
                  <a:cubicBezTo>
                    <a:pt x="26" y="881"/>
                    <a:pt x="10" y="883"/>
                    <a:pt x="1" y="883"/>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64" name="Google Shape;3664;p55"/>
          <p:cNvPicPr preferRelativeResize="0">
            <a:picLocks noGrp="1"/>
          </p:cNvPicPr>
          <p:nvPr>
            <p:ph type="pic" idx="6"/>
          </p:nvPr>
        </p:nvPicPr>
        <p:blipFill rotWithShape="1">
          <a:blip r:embed="rId4">
            <a:alphaModFix/>
          </a:blip>
          <a:srcRect l="36436" r="36439"/>
          <a:stretch/>
        </p:blipFill>
        <p:spPr>
          <a:xfrm>
            <a:off x="7891100" y="159313"/>
            <a:ext cx="1143000" cy="2370300"/>
          </a:xfrm>
          <a:prstGeom prst="roundRect">
            <a:avLst>
              <a:gd name="adj" fmla="val 16667"/>
            </a:avLst>
          </a:prstGeom>
        </p:spPr>
      </p:pic>
    </p:spTree>
    <p:extLst>
      <p:ext uri="{BB962C8B-B14F-4D97-AF65-F5344CB8AC3E}">
        <p14:creationId xmlns:p14="http://schemas.microsoft.com/office/powerpoint/2010/main" val="990736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sp>
        <p:nvSpPr>
          <p:cNvPr id="3509" name="Google Shape;3509;p55"/>
          <p:cNvSpPr txBox="1">
            <a:spLocks noGrp="1"/>
          </p:cNvSpPr>
          <p:nvPr>
            <p:ph type="title"/>
          </p:nvPr>
        </p:nvSpPr>
        <p:spPr>
          <a:xfrm>
            <a:off x="294288" y="358691"/>
            <a:ext cx="536628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t>CONDUCTING SURVEY AND INTERVIEW</a:t>
            </a:r>
            <a:endParaRPr sz="4800" b="1" dirty="0"/>
          </a:p>
        </p:txBody>
      </p:sp>
      <p:pic>
        <p:nvPicPr>
          <p:cNvPr id="7" name="Picture 6" descr="A person wearing glasses and a scarf&#10;&#10;Description automatically generated with medium confidence">
            <a:extLst>
              <a:ext uri="{FF2B5EF4-FFF2-40B4-BE49-F238E27FC236}">
                <a16:creationId xmlns:a16="http://schemas.microsoft.com/office/drawing/2014/main" id="{2E3205DD-FA96-5D2A-6D55-7FD266B9DC05}"/>
              </a:ext>
            </a:extLst>
          </p:cNvPr>
          <p:cNvPicPr>
            <a:picLocks noChangeAspect="1"/>
          </p:cNvPicPr>
          <p:nvPr/>
        </p:nvPicPr>
        <p:blipFill>
          <a:blip r:embed="rId3"/>
          <a:stretch>
            <a:fillRect/>
          </a:stretch>
        </p:blipFill>
        <p:spPr>
          <a:xfrm>
            <a:off x="7330217" y="190006"/>
            <a:ext cx="1519495" cy="3207822"/>
          </a:xfrm>
          <a:prstGeom prst="rect">
            <a:avLst/>
          </a:prstGeom>
        </p:spPr>
      </p:pic>
      <p:pic>
        <p:nvPicPr>
          <p:cNvPr id="9" name="Picture 8" descr="A person with his eyes closed&#10;&#10;Description automatically generated with medium confidence">
            <a:extLst>
              <a:ext uri="{FF2B5EF4-FFF2-40B4-BE49-F238E27FC236}">
                <a16:creationId xmlns:a16="http://schemas.microsoft.com/office/drawing/2014/main" id="{DEFCBD60-D783-6BC4-2648-72F1CCC09A74}"/>
              </a:ext>
            </a:extLst>
          </p:cNvPr>
          <p:cNvPicPr>
            <a:picLocks noChangeAspect="1"/>
          </p:cNvPicPr>
          <p:nvPr/>
        </p:nvPicPr>
        <p:blipFill>
          <a:blip r:embed="rId4"/>
          <a:stretch>
            <a:fillRect/>
          </a:stretch>
        </p:blipFill>
        <p:spPr>
          <a:xfrm>
            <a:off x="5660571" y="190004"/>
            <a:ext cx="1406097" cy="3207821"/>
          </a:xfrm>
          <a:prstGeom prst="rect">
            <a:avLst/>
          </a:prstGeom>
        </p:spPr>
      </p:pic>
      <p:pic>
        <p:nvPicPr>
          <p:cNvPr id="11" name="Picture 10">
            <a:extLst>
              <a:ext uri="{FF2B5EF4-FFF2-40B4-BE49-F238E27FC236}">
                <a16:creationId xmlns:a16="http://schemas.microsoft.com/office/drawing/2014/main" id="{11CE69FE-34B6-CA60-7D4B-4B676827617C}"/>
              </a:ext>
            </a:extLst>
          </p:cNvPr>
          <p:cNvPicPr>
            <a:picLocks noChangeAspect="1"/>
          </p:cNvPicPr>
          <p:nvPr/>
        </p:nvPicPr>
        <p:blipFill rotWithShape="1">
          <a:blip r:embed="rId5"/>
          <a:srcRect l="34127" t="3694" r="34682" b="21602"/>
          <a:stretch/>
        </p:blipFill>
        <p:spPr>
          <a:xfrm>
            <a:off x="3924326" y="2681786"/>
            <a:ext cx="1625600" cy="2190108"/>
          </a:xfrm>
          <a:prstGeom prst="rect">
            <a:avLst/>
          </a:prstGeom>
        </p:spPr>
      </p:pic>
      <p:pic>
        <p:nvPicPr>
          <p:cNvPr id="13" name="Picture 12">
            <a:extLst>
              <a:ext uri="{FF2B5EF4-FFF2-40B4-BE49-F238E27FC236}">
                <a16:creationId xmlns:a16="http://schemas.microsoft.com/office/drawing/2014/main" id="{79D8DA24-D1E0-52A2-4F70-F98B1B153AF6}"/>
              </a:ext>
            </a:extLst>
          </p:cNvPr>
          <p:cNvPicPr>
            <a:picLocks noChangeAspect="1"/>
          </p:cNvPicPr>
          <p:nvPr/>
        </p:nvPicPr>
        <p:blipFill rotWithShape="1">
          <a:blip r:embed="rId6"/>
          <a:srcRect l="4014" t="6626" r="10779" b="25282"/>
          <a:stretch/>
        </p:blipFill>
        <p:spPr>
          <a:xfrm>
            <a:off x="271098" y="2681786"/>
            <a:ext cx="3389679" cy="2103023"/>
          </a:xfrm>
          <a:prstGeom prst="rect">
            <a:avLst/>
          </a:prstGeom>
        </p:spPr>
      </p:pic>
    </p:spTree>
    <p:extLst>
      <p:ext uri="{BB962C8B-B14F-4D97-AF65-F5344CB8AC3E}">
        <p14:creationId xmlns:p14="http://schemas.microsoft.com/office/powerpoint/2010/main" val="232950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sp>
        <p:nvSpPr>
          <p:cNvPr id="3509" name="Google Shape;3509;p55"/>
          <p:cNvSpPr txBox="1">
            <a:spLocks noGrp="1"/>
          </p:cNvSpPr>
          <p:nvPr>
            <p:ph type="title"/>
          </p:nvPr>
        </p:nvSpPr>
        <p:spPr>
          <a:xfrm>
            <a:off x="365540" y="144935"/>
            <a:ext cx="842219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SURVEY ANALYSIS</a:t>
            </a:r>
            <a:endParaRPr sz="3600" b="1" dirty="0"/>
          </a:p>
        </p:txBody>
      </p:sp>
      <p:pic>
        <p:nvPicPr>
          <p:cNvPr id="1026" name="Picture 2" descr="Forms response chart. Question title: AGE. Number of responses: 30 responses.">
            <a:extLst>
              <a:ext uri="{FF2B5EF4-FFF2-40B4-BE49-F238E27FC236}">
                <a16:creationId xmlns:a16="http://schemas.microsoft.com/office/drawing/2014/main" id="{83F56B1B-A418-4EF4-FE38-7F1022B74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90" y="972467"/>
            <a:ext cx="7588332" cy="360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10040"/>
      </p:ext>
    </p:extLst>
  </p:cSld>
  <p:clrMapOvr>
    <a:masterClrMapping/>
  </p:clrMapOvr>
</p:sld>
</file>

<file path=ppt/theme/theme1.xml><?xml version="1.0" encoding="utf-8"?>
<a:theme xmlns:a="http://schemas.openxmlformats.org/drawingml/2006/main" name="Old People Association MK Plan by Slidesgo">
  <a:themeElements>
    <a:clrScheme name="Simple Light">
      <a:dk1>
        <a:srgbClr val="FFF8EE"/>
      </a:dk1>
      <a:lt1>
        <a:srgbClr val="E0CDA2"/>
      </a:lt1>
      <a:dk2>
        <a:srgbClr val="D3663B"/>
      </a:dk2>
      <a:lt2>
        <a:srgbClr val="3D3C22"/>
      </a:lt2>
      <a:accent1>
        <a:srgbClr val="DB9A26"/>
      </a:accent1>
      <a:accent2>
        <a:srgbClr val="64AA92"/>
      </a:accent2>
      <a:accent3>
        <a:srgbClr val="686820"/>
      </a:accent3>
      <a:accent4>
        <a:srgbClr val="FFFFFF"/>
      </a:accent4>
      <a:accent5>
        <a:srgbClr val="FFFFFF"/>
      </a:accent5>
      <a:accent6>
        <a:srgbClr val="FFFFFF"/>
      </a:accent6>
      <a:hlink>
        <a:srgbClr val="3D3C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172</Words>
  <Application>Microsoft Office PowerPoint</Application>
  <PresentationFormat>On-screen Show (16:9)</PresentationFormat>
  <Paragraphs>20</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Anaheim</vt:lpstr>
      <vt:lpstr>Catamaran</vt:lpstr>
      <vt:lpstr>Broadway</vt:lpstr>
      <vt:lpstr>Arial</vt:lpstr>
      <vt:lpstr>Bebas Neue</vt:lpstr>
      <vt:lpstr>Besley</vt:lpstr>
      <vt:lpstr>Old People Association MK Plan by Slidesgo</vt:lpstr>
      <vt:lpstr>PRESENTATION                of </vt:lpstr>
      <vt:lpstr>A Child’s Perspective on Aging Well</vt:lpstr>
      <vt:lpstr>HOOK  Role Play</vt:lpstr>
      <vt:lpstr>FEEL</vt:lpstr>
      <vt:lpstr>Common Problems faced by Elderly</vt:lpstr>
      <vt:lpstr>1. Health Problems 2. Loneliness 3. Lack of Respect to Elderly 4. Social Disturbances 5. Social Anxiety 6. Financial Constraints 7. Lack of knowledge with technology</vt:lpstr>
      <vt:lpstr>IMAGINE</vt:lpstr>
      <vt:lpstr>CONDUCTING SURVEY AND INTERVIEW</vt:lpstr>
      <vt:lpstr>SURVEY ANALYSIS</vt:lpstr>
      <vt:lpstr>SURVEY ANALYSIS</vt:lpstr>
      <vt:lpstr>SURVEY ANALYSIS</vt:lpstr>
      <vt:lpstr>SURVEY ANALYSIS</vt:lpstr>
      <vt:lpstr>Ways to Improve Quality  Life of Elderly</vt:lpstr>
      <vt:lpstr>1. Spend quality time 2. Extend help 3. Listen to them 4. Teach them something new 5. Make them feel useful and needed 6. Encourage regular physical activity 7. Take them out 8. Teach them computer and internet skills </vt:lpstr>
      <vt:lpstr>DO</vt:lpstr>
      <vt:lpstr>ELDERLY FACILTY</vt:lpstr>
      <vt:lpstr>HELPIFY APP https://scratch.mit.edu/projects/812328207  </vt:lpstr>
      <vt:lpstr>QUESTION AND ANSWER</vt:lpstr>
      <vt:lpstr>Thank you grandparents! We love, value and appreciate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dc:title>
  <dc:creator>Jenny G</dc:creator>
  <cp:lastModifiedBy>Jenny G</cp:lastModifiedBy>
  <cp:revision>11</cp:revision>
  <dcterms:modified xsi:type="dcterms:W3CDTF">2023-05-04T07:45:17Z</dcterms:modified>
</cp:coreProperties>
</file>