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Screenshot 2023-03-28 at 4.28.41 AM.jpg" descr="Screenshot 2023-03-28 at 4.28.41 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100" y="-26597"/>
            <a:ext cx="24534200" cy="13769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Screenshot 2023-03-27 at 11.20.05 PM.jpg" descr="Screenshot 2023-03-27 at 11.20.05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052" y="-16419"/>
            <a:ext cx="24497930" cy="13748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Screenshot 2023-03-28 at 12.20.28 PM.jpg" descr="Screenshot 2023-03-28 at 12.20.28 PM.jpg"/>
          <p:cNvPicPr>
            <a:picLocks noChangeAspect="1"/>
          </p:cNvPicPr>
          <p:nvPr/>
        </p:nvPicPr>
        <p:blipFill>
          <a:blip r:embed="rId2">
            <a:extLst/>
          </a:blip>
          <a:srcRect l="60" t="0" r="60" b="0"/>
          <a:stretch>
            <a:fillRect/>
          </a:stretch>
        </p:blipFill>
        <p:spPr>
          <a:xfrm>
            <a:off x="-10404" y="-12265"/>
            <a:ext cx="24453489" cy="13740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21"/>
          </p:nvPr>
        </p:nvSpPr>
        <p:spPr>
          <a:xfrm>
            <a:off x="5461951" y="6154320"/>
            <a:ext cx="21971003" cy="825601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Screenshot 2023-03-28 at 12.10.47 PM.jpg" descr="Screenshot 2023-03-28 at 12.10.47 PM.jpg"/>
          <p:cNvPicPr>
            <a:picLocks noChangeAspect="1"/>
          </p:cNvPicPr>
          <p:nvPr/>
        </p:nvPicPr>
        <p:blipFill>
          <a:blip r:embed="rId2">
            <a:extLst/>
          </a:blip>
          <a:srcRect l="0" t="60" r="0" b="60"/>
          <a:stretch>
            <a:fillRect/>
          </a:stretch>
        </p:blipFill>
        <p:spPr>
          <a:xfrm>
            <a:off x="-20601" y="-7242"/>
            <a:ext cx="24465223" cy="13730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Screenshot 2023-03-27 at 11.20.33 PM.jpg" descr="Screenshot 2023-03-27 at 11.20.33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" y="3107"/>
            <a:ext cx="24382574" cy="13717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Screenshot 2023-03-28 at 12.09.21 PM.jpg" descr="Screenshot 2023-03-28 at 12.09.21 PM.jpg"/>
          <p:cNvPicPr>
            <a:picLocks noChangeAspect="1"/>
          </p:cNvPicPr>
          <p:nvPr/>
        </p:nvPicPr>
        <p:blipFill>
          <a:blip r:embed="rId2">
            <a:extLst/>
          </a:blip>
          <a:srcRect l="0" t="328" r="0" b="328"/>
          <a:stretch>
            <a:fillRect/>
          </a:stretch>
        </p:blipFill>
        <p:spPr>
          <a:xfrm>
            <a:off x="-2164" y="-22111"/>
            <a:ext cx="24590956" cy="13760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Screenshot 2023-03-27 at 11.18.38 PM.jpg" descr="Screenshot 2023-03-27 at 11.18.38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94" y="761"/>
            <a:ext cx="24444987" cy="13735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Screenshot 2023-03-28 at 12.10.02 PM.jpg" descr="Screenshot 2023-03-28 at 12.10.02 PM.jpg"/>
          <p:cNvPicPr>
            <a:picLocks noChangeAspect="1"/>
          </p:cNvPicPr>
          <p:nvPr/>
        </p:nvPicPr>
        <p:blipFill>
          <a:blip r:embed="rId2">
            <a:extLst/>
          </a:blip>
          <a:srcRect l="0" t="361" r="0" b="361"/>
          <a:stretch>
            <a:fillRect/>
          </a:stretch>
        </p:blipFill>
        <p:spPr>
          <a:xfrm>
            <a:off x="-13469" y="-36536"/>
            <a:ext cx="24599431" cy="13789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Screenshot 2023-03-27 at 11.19.06 PM.jpg" descr="Screenshot 2023-03-27 at 11.19.06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48" y="-18770"/>
            <a:ext cx="24595749" cy="13753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Screenshot 2023-03-28 at 4.28.56 AM.jpg" descr="Screenshot 2023-03-28 at 4.28.56 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06" y="-14540"/>
            <a:ext cx="24461580" cy="13745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Screenshot 2023-03-28 at 1.42.16 PM.jpg" descr="Screenshot 2023-03-28 at 1.42.16 PM.jpg"/>
          <p:cNvPicPr>
            <a:picLocks noChangeAspect="1"/>
          </p:cNvPicPr>
          <p:nvPr/>
        </p:nvPicPr>
        <p:blipFill>
          <a:blip r:embed="rId2">
            <a:extLst/>
          </a:blip>
          <a:srcRect l="0" t="120" r="0" b="120"/>
          <a:stretch>
            <a:fillRect/>
          </a:stretch>
        </p:blipFill>
        <p:spPr>
          <a:xfrm>
            <a:off x="-10238" y="-26077"/>
            <a:ext cx="24532344" cy="13768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Screenshot 2023-03-28 at 1.42.32 PM.jpg" descr="Screenshot 2023-03-28 at 1.42.32 PM.jpg"/>
          <p:cNvPicPr>
            <a:picLocks noChangeAspect="1"/>
          </p:cNvPicPr>
          <p:nvPr/>
        </p:nvPicPr>
        <p:blipFill>
          <a:blip r:embed="rId2">
            <a:extLst/>
          </a:blip>
          <a:srcRect l="0" t="60" r="0" b="60"/>
          <a:stretch>
            <a:fillRect/>
          </a:stretch>
        </p:blipFill>
        <p:spPr>
          <a:xfrm>
            <a:off x="-23206" y="-16425"/>
            <a:ext cx="24430413" cy="13727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Screenshot 2023-03-28 at 12.10.28 PM.jpg" descr="Screenshot 2023-03-28 at 12.10.28 PM.jpg"/>
          <p:cNvPicPr>
            <a:picLocks noChangeAspect="1"/>
          </p:cNvPicPr>
          <p:nvPr/>
        </p:nvPicPr>
        <p:blipFill>
          <a:blip r:embed="rId2">
            <a:extLst/>
          </a:blip>
          <a:srcRect l="0" t="241" r="0" b="241"/>
          <a:stretch>
            <a:fillRect/>
          </a:stretch>
        </p:blipFill>
        <p:spPr>
          <a:xfrm>
            <a:off x="-57405" y="-1"/>
            <a:ext cx="24498811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