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2"/>
  </p:notesMasterIdLst>
  <p:handoutMasterIdLst>
    <p:handoutMasterId r:id="rId23"/>
  </p:handoutMasterIdLst>
  <p:sldIdLst>
    <p:sldId id="306" r:id="rId5"/>
    <p:sldId id="305" r:id="rId6"/>
    <p:sldId id="259" r:id="rId7"/>
    <p:sldId id="315" r:id="rId8"/>
    <p:sldId id="296" r:id="rId9"/>
    <p:sldId id="314" r:id="rId10"/>
    <p:sldId id="318" r:id="rId11"/>
    <p:sldId id="294" r:id="rId12"/>
    <p:sldId id="307" r:id="rId13"/>
    <p:sldId id="321" r:id="rId14"/>
    <p:sldId id="328" r:id="rId15"/>
    <p:sldId id="322" r:id="rId16"/>
    <p:sldId id="325" r:id="rId17"/>
    <p:sldId id="323" r:id="rId18"/>
    <p:sldId id="319" r:id="rId19"/>
    <p:sldId id="320"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375" autoAdjust="0"/>
  </p:normalViewPr>
  <p:slideViewPr>
    <p:cSldViewPr snapToGrid="0">
      <p:cViewPr varScale="1">
        <p:scale>
          <a:sx n="76" d="100"/>
          <a:sy n="76" d="100"/>
        </p:scale>
        <p:origin x="1424" y="19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24E01-5535-46B9-A9A1-A9A07E639A88}"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DF1ABFB3-B399-406F-91BD-DCDF9A38526B}">
      <dgm:prSet phldrT="[Tex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YLP presentation </a:t>
          </a:r>
        </a:p>
      </dgm:t>
    </dgm:pt>
    <dgm:pt modelId="{78CB0E27-958C-4066-A189-8B36505E8204}" type="parTrans" cxnId="{15319551-A9EA-462E-845B-E5251E84291F}">
      <dgm:prSet/>
      <dgm:spPr/>
      <dgm:t>
        <a:bodyPr/>
        <a:lstStyle/>
        <a:p>
          <a:endParaRPr lang="en-US"/>
        </a:p>
      </dgm:t>
    </dgm:pt>
    <dgm:pt modelId="{70E4A1D3-514E-4327-991D-5CC9C6B41885}" type="sibTrans" cxnId="{15319551-A9EA-462E-845B-E5251E84291F}">
      <dgm:prSet/>
      <dgm:spPr/>
      <dgm:t>
        <a:bodyPr/>
        <a:lstStyle/>
        <a:p>
          <a:endParaRPr lang="en-US"/>
        </a:p>
      </dgm:t>
    </dgm:pt>
    <dgm:pt modelId="{58FF46FB-368D-4E9C-A650-0513B8879DA8}">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Jan 2023</a:t>
          </a:r>
        </a:p>
      </dgm:t>
    </dgm:pt>
    <dgm:pt modelId="{11DFA284-5E99-474D-BF05-364A45269DC7}" type="parTrans" cxnId="{C5645B39-CB65-4A0A-B369-E455C3B827C3}">
      <dgm:prSet/>
      <dgm:spPr/>
      <dgm:t>
        <a:bodyPr/>
        <a:lstStyle/>
        <a:p>
          <a:endParaRPr lang="en-US"/>
        </a:p>
      </dgm:t>
    </dgm:pt>
    <dgm:pt modelId="{CFA40740-0682-470C-AD5A-CFF53CD12BD2}" type="sibTrans" cxnId="{C5645B39-CB65-4A0A-B369-E455C3B827C3}">
      <dgm:prSet/>
      <dgm:spPr/>
      <dgm:t>
        <a:bodyPr/>
        <a:lstStyle/>
        <a:p>
          <a:endParaRPr lang="en-US"/>
        </a:p>
      </dgm:t>
    </dgm:pt>
    <dgm:pt modelId="{9A875394-CA1E-4432-AEEB-9054FCFF5E0E}">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Assigning roles and planning of sensory activities for each group</a:t>
          </a:r>
        </a:p>
      </dgm:t>
    </dgm:pt>
    <dgm:pt modelId="{FCC92BDD-6EA3-421D-9DA8-7D3A12D003B6}" type="parTrans" cxnId="{B659504B-18E4-4D89-A17C-34ABB280AE52}">
      <dgm:prSet/>
      <dgm:spPr/>
      <dgm:t>
        <a:bodyPr/>
        <a:lstStyle/>
        <a:p>
          <a:endParaRPr lang="en-US"/>
        </a:p>
      </dgm:t>
    </dgm:pt>
    <dgm:pt modelId="{0314452B-82A0-42F4-9551-DF00CFFC3580}" type="sibTrans" cxnId="{B659504B-18E4-4D89-A17C-34ABB280AE52}">
      <dgm:prSet/>
      <dgm:spPr/>
      <dgm:t>
        <a:bodyPr/>
        <a:lstStyle/>
        <a:p>
          <a:endParaRPr lang="en-US"/>
        </a:p>
      </dgm:t>
    </dgm:pt>
    <dgm:pt modelId="{D05E1923-5021-40F7-B4EF-E582E23A699D}">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Feb 2023</a:t>
          </a:r>
        </a:p>
      </dgm:t>
    </dgm:pt>
    <dgm:pt modelId="{FD6C5CD2-9CED-4BE6-89CD-A5A5CCE63B3E}" type="parTrans" cxnId="{72C4D6D9-419A-42C1-A76D-84599F65BB08}">
      <dgm:prSet/>
      <dgm:spPr/>
      <dgm:t>
        <a:bodyPr/>
        <a:lstStyle/>
        <a:p>
          <a:endParaRPr lang="en-US"/>
        </a:p>
      </dgm:t>
    </dgm:pt>
    <dgm:pt modelId="{F020958C-EF86-4274-85F9-318F2792F7B6}" type="sibTrans" cxnId="{72C4D6D9-419A-42C1-A76D-84599F65BB08}">
      <dgm:prSet/>
      <dgm:spPr/>
      <dgm:t>
        <a:bodyPr/>
        <a:lstStyle/>
        <a:p>
          <a:endParaRPr lang="en-US"/>
        </a:p>
      </dgm:t>
    </dgm:pt>
    <dgm:pt modelId="{579089A8-5362-4BA4-9163-D19228C1808F}">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Conducting sensory activities for special needs and Year 1 students at TNG Al Wakra Primary &amp; Secondary</a:t>
          </a:r>
        </a:p>
      </dgm:t>
    </dgm:pt>
    <dgm:pt modelId="{FB2DEB6E-B29F-4E51-960A-23ECC62EBF38}" type="parTrans" cxnId="{4876CF51-F110-4E25-8FD4-08D25B4B0AB8}">
      <dgm:prSet/>
      <dgm:spPr/>
      <dgm:t>
        <a:bodyPr/>
        <a:lstStyle/>
        <a:p>
          <a:endParaRPr lang="en-US"/>
        </a:p>
      </dgm:t>
    </dgm:pt>
    <dgm:pt modelId="{1C5328B1-AC18-4CF7-A034-BB0592F4A2A1}" type="sibTrans" cxnId="{4876CF51-F110-4E25-8FD4-08D25B4B0AB8}">
      <dgm:prSet/>
      <dgm:spPr/>
      <dgm:t>
        <a:bodyPr/>
        <a:lstStyle/>
        <a:p>
          <a:endParaRPr lang="en-US"/>
        </a:p>
      </dgm:t>
    </dgm:pt>
    <dgm:pt modelId="{FA8F44BD-C8C7-462C-9756-1EC498E86842}">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 Mar 2023</a:t>
          </a:r>
        </a:p>
      </dgm:t>
    </dgm:pt>
    <dgm:pt modelId="{F47063EE-4B58-4EDE-A4F2-A4BD81B82F21}" type="parTrans" cxnId="{0D51BD2E-4619-469B-B233-EBAC3D4D0BA6}">
      <dgm:prSet/>
      <dgm:spPr/>
      <dgm:t>
        <a:bodyPr/>
        <a:lstStyle/>
        <a:p>
          <a:endParaRPr lang="en-US"/>
        </a:p>
      </dgm:t>
    </dgm:pt>
    <dgm:pt modelId="{8C8A9736-03DA-4B1C-A590-10B4AD89452B}" type="sibTrans" cxnId="{0D51BD2E-4619-469B-B233-EBAC3D4D0BA6}">
      <dgm:prSet/>
      <dgm:spPr/>
      <dgm:t>
        <a:bodyPr/>
        <a:lstStyle/>
        <a:p>
          <a:endParaRPr lang="en-US"/>
        </a:p>
      </dgm:t>
    </dgm:pt>
    <dgm:pt modelId="{EFEB4D61-3A9C-4140-977F-3C3F5C9EE9D1}">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Present our biodegradable crayons at Qatar Youth Science Forum </a:t>
          </a:r>
        </a:p>
      </dgm:t>
    </dgm:pt>
    <dgm:pt modelId="{57D352E4-0431-4F68-B8F1-61BFA34799AA}" type="parTrans" cxnId="{1B32EF2C-9DB5-4504-A9DA-B4956CC00208}">
      <dgm:prSet/>
      <dgm:spPr/>
      <dgm:t>
        <a:bodyPr/>
        <a:lstStyle/>
        <a:p>
          <a:endParaRPr lang="en-US"/>
        </a:p>
      </dgm:t>
    </dgm:pt>
    <dgm:pt modelId="{0ECC32B6-1E7C-4AA4-9DBF-D69B7C5E64A9}" type="sibTrans" cxnId="{1B32EF2C-9DB5-4504-A9DA-B4956CC00208}">
      <dgm:prSet/>
      <dgm:spPr/>
      <dgm:t>
        <a:bodyPr/>
        <a:lstStyle/>
        <a:p>
          <a:endParaRPr lang="en-US"/>
        </a:p>
      </dgm:t>
    </dgm:pt>
    <dgm:pt modelId="{8BAB5E6F-A65E-41DB-A296-0818B0E49F7C}">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Mar 2023 </a:t>
          </a:r>
        </a:p>
      </dgm:t>
    </dgm:pt>
    <dgm:pt modelId="{886842C6-3EFC-4BE7-B417-415595758830}" type="parTrans" cxnId="{66B49C6C-FAFD-47B4-BF22-05A295C23D4E}">
      <dgm:prSet/>
      <dgm:spPr/>
      <dgm:t>
        <a:bodyPr/>
        <a:lstStyle/>
        <a:p>
          <a:endParaRPr lang="en-US"/>
        </a:p>
      </dgm:t>
    </dgm:pt>
    <dgm:pt modelId="{B407F4C3-8FC9-4E91-A0EC-6B33713CC9A5}" type="sibTrans" cxnId="{66B49C6C-FAFD-47B4-BF22-05A295C23D4E}">
      <dgm:prSet/>
      <dgm:spPr/>
      <dgm:t>
        <a:bodyPr/>
        <a:lstStyle/>
        <a:p>
          <a:endParaRPr lang="en-US"/>
        </a:p>
      </dgm:t>
    </dgm:pt>
    <dgm:pt modelId="{332BC85C-1CF3-4F8F-ACB7-5B6D53744AE1}">
      <dgm:prSet phldr="0" custT="1"/>
      <dgm:spPr/>
      <dgm:t>
        <a:bodyPr/>
        <a:lstStyle/>
        <a:p>
          <a:endParaRPr lang="en-US" sz="1600" b="0" i="0" dirty="0">
            <a:solidFill>
              <a:schemeClr val="accent3"/>
            </a:solidFill>
            <a:latin typeface="Gill Sans Nova Light" panose="020B0302020104020203" pitchFamily="34" charset="0"/>
            <a:cs typeface="Gill Sans Light" panose="020B0302020104020203" pitchFamily="34" charset="-79"/>
          </a:endParaRPr>
        </a:p>
      </dgm:t>
    </dgm:pt>
    <dgm:pt modelId="{99F218FD-90FE-450E-A368-B3E3677E74E8}" type="parTrans" cxnId="{2617C475-F537-46A6-ADE1-4EB764853601}">
      <dgm:prSet/>
      <dgm:spPr/>
      <dgm:t>
        <a:bodyPr/>
        <a:lstStyle/>
        <a:p>
          <a:endParaRPr lang="en-US"/>
        </a:p>
      </dgm:t>
    </dgm:pt>
    <dgm:pt modelId="{8D1CC686-B05C-4470-A959-236CC9C8BB70}" type="sibTrans" cxnId="{2617C475-F537-46A6-ADE1-4EB764853601}">
      <dgm:prSet/>
      <dgm:spPr/>
      <dgm:t>
        <a:bodyPr/>
        <a:lstStyle/>
        <a:p>
          <a:endParaRPr lang="en-US"/>
        </a:p>
      </dgm:t>
    </dgm:pt>
    <dgm:pt modelId="{8B9AF88A-E1F7-4D3A-905F-87228D6A8655}">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March 30, 2023</a:t>
          </a:r>
        </a:p>
      </dgm:t>
    </dgm:pt>
    <dgm:pt modelId="{933A8FED-7B84-4ED0-B6AA-2EE26A89B8EA}" type="parTrans" cxnId="{E1474FF3-8E3C-4B30-985C-CE88BA0FE324}">
      <dgm:prSet/>
      <dgm:spPr/>
      <dgm:t>
        <a:bodyPr/>
        <a:lstStyle/>
        <a:p>
          <a:endParaRPr lang="en-US"/>
        </a:p>
      </dgm:t>
    </dgm:pt>
    <dgm:pt modelId="{F11DD6EC-352C-4A0E-84AA-FEBE2F06BCF9}" type="sibTrans" cxnId="{E1474FF3-8E3C-4B30-985C-CE88BA0FE324}">
      <dgm:prSet/>
      <dgm:spPr/>
      <dgm:t>
        <a:bodyPr/>
        <a:lstStyle/>
        <a:p>
          <a:endParaRPr lang="en-US"/>
        </a:p>
      </dgm:t>
    </dgm:pt>
    <dgm:pt modelId="{6E9F3C9B-13CA-43A8-8836-0B2B41D07DEF}" type="pres">
      <dgm:prSet presAssocID="{05A24E01-5535-46B9-A9A1-A9A07E639A88}" presName="root" presStyleCnt="0">
        <dgm:presLayoutVars>
          <dgm:chMax/>
          <dgm:chPref/>
          <dgm:animLvl val="lvl"/>
        </dgm:presLayoutVars>
      </dgm:prSet>
      <dgm:spPr/>
    </dgm:pt>
    <dgm:pt modelId="{E8AACCBB-6709-4071-B389-3BB226B3A586}" type="pres">
      <dgm:prSet presAssocID="{05A24E01-5535-46B9-A9A1-A9A07E639A88}" presName="divider" presStyleLbl="fgAcc1" presStyleIdx="0" presStyleCnt="6" custLinFactNeighborY="0"/>
      <dgm:spPr>
        <a:solidFill>
          <a:schemeClr val="lt1">
            <a:alpha val="90000"/>
            <a:hueOff val="0"/>
            <a:satOff val="0"/>
            <a:lumOff val="0"/>
            <a:alphaOff val="0"/>
          </a:schemeClr>
        </a:solidFill>
        <a:ln w="19050" cap="flat" cmpd="sng" algn="ctr">
          <a:solidFill>
            <a:schemeClr val="accent1"/>
          </a:solidFill>
          <a:prstDash val="solid"/>
          <a:miter lim="800000"/>
          <a:tailEnd type="triangle" w="lg" len="lg"/>
        </a:ln>
        <a:effectLst/>
      </dgm:spPr>
    </dgm:pt>
    <dgm:pt modelId="{E6F74CED-5217-4282-85F1-1C12DC84731C}" type="pres">
      <dgm:prSet presAssocID="{05A24E01-5535-46B9-A9A1-A9A07E639A88}" presName="nodes" presStyleCnt="0">
        <dgm:presLayoutVars>
          <dgm:chMax/>
          <dgm:chPref/>
          <dgm:animLvl val="lvl"/>
        </dgm:presLayoutVars>
      </dgm:prSet>
      <dgm:spPr/>
    </dgm:pt>
    <dgm:pt modelId="{AC377099-4DAE-451C-ADE9-98036E2679B5}" type="pres">
      <dgm:prSet presAssocID="{58FF46FB-368D-4E9C-A650-0513B8879DA8}" presName="composite" presStyleCnt="0"/>
      <dgm:spPr/>
    </dgm:pt>
    <dgm:pt modelId="{B6C94ECD-6415-4250-B4AD-F67BF5BECFB8}" type="pres">
      <dgm:prSet presAssocID="{58FF46FB-368D-4E9C-A650-0513B8879DA8}"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E99BB09-1B86-4308-A570-3981E6DD3A06}" type="pres">
      <dgm:prSet presAssocID="{58FF46FB-368D-4E9C-A650-0513B8879DA8}" presName="DropPinPlaceHolder" presStyleCnt="0"/>
      <dgm:spPr/>
    </dgm:pt>
    <dgm:pt modelId="{0ED6E8D6-BD44-4400-BC14-1BC75CB979A3}" type="pres">
      <dgm:prSet presAssocID="{58FF46FB-368D-4E9C-A650-0513B8879DA8}" presName="DropPin" presStyleLbl="alignNode1" presStyleIdx="0" presStyleCnt="5"/>
      <dgm:spPr>
        <a:solidFill>
          <a:schemeClr val="accent1"/>
        </a:solidFill>
        <a:ln>
          <a:solidFill>
            <a:srgbClr val="4F5945"/>
          </a:solidFill>
        </a:ln>
      </dgm:spPr>
    </dgm:pt>
    <dgm:pt modelId="{5B7FC7CF-F58D-48D5-8BCC-38D6EE87890B}" type="pres">
      <dgm:prSet presAssocID="{58FF46FB-368D-4E9C-A650-0513B8879DA8}" presName="Ellipse" presStyleLbl="fgAcc1" presStyleIdx="1" presStyleCnt="6"/>
      <dgm:spPr>
        <a:solidFill>
          <a:schemeClr val="tx2">
            <a:alpha val="90000"/>
          </a:schemeClr>
        </a:solidFill>
        <a:ln w="12700" cap="flat" cmpd="sng" algn="ctr">
          <a:noFill/>
          <a:prstDash val="solid"/>
          <a:miter lim="800000"/>
        </a:ln>
        <a:effectLst/>
      </dgm:spPr>
    </dgm:pt>
    <dgm:pt modelId="{D2143A46-815A-49BF-9455-C0385022444F}" type="pres">
      <dgm:prSet presAssocID="{58FF46FB-368D-4E9C-A650-0513B8879DA8}" presName="L2TextContainer" presStyleLbl="revTx" presStyleIdx="0" presStyleCnt="10">
        <dgm:presLayoutVars>
          <dgm:bulletEnabled val="1"/>
        </dgm:presLayoutVars>
      </dgm:prSet>
      <dgm:spPr/>
    </dgm:pt>
    <dgm:pt modelId="{8E3FB235-DF38-476B-9A0E-B1E583D50944}" type="pres">
      <dgm:prSet presAssocID="{58FF46FB-368D-4E9C-A650-0513B8879DA8}" presName="L1TextContainer" presStyleLbl="revTx" presStyleIdx="1" presStyleCnt="10">
        <dgm:presLayoutVars>
          <dgm:chMax val="1"/>
          <dgm:chPref val="1"/>
          <dgm:bulletEnabled val="1"/>
        </dgm:presLayoutVars>
      </dgm:prSet>
      <dgm:spPr/>
    </dgm:pt>
    <dgm:pt modelId="{9AA05CE5-209F-4AD9-BE2C-2A69F76DA8F4}" type="pres">
      <dgm:prSet presAssocID="{58FF46FB-368D-4E9C-A650-0513B8879DA8}" presName="ConnectLine" presStyleLbl="sibTrans1D1" presStyleIdx="0" presStyleCnt="5"/>
      <dgm:spPr>
        <a:noFill/>
        <a:ln w="12700" cap="flat" cmpd="sng" algn="ctr">
          <a:solidFill>
            <a:schemeClr val="accent1"/>
          </a:solidFill>
          <a:prstDash val="dash"/>
          <a:miter lim="800000"/>
        </a:ln>
        <a:effectLst/>
      </dgm:spPr>
    </dgm:pt>
    <dgm:pt modelId="{17350C28-DA10-4F3B-9FA2-0FE7C12A4ABE}" type="pres">
      <dgm:prSet presAssocID="{58FF46FB-368D-4E9C-A650-0513B8879DA8}" presName="EmptyPlaceHolder" presStyleCnt="0"/>
      <dgm:spPr/>
    </dgm:pt>
    <dgm:pt modelId="{6DA7B85E-9DC6-4F3B-A2BF-09CDEEDB43BC}" type="pres">
      <dgm:prSet presAssocID="{CFA40740-0682-470C-AD5A-CFF53CD12BD2}" presName="spaceBetweenRectangles" presStyleCnt="0"/>
      <dgm:spPr/>
    </dgm:pt>
    <dgm:pt modelId="{CF519A69-9940-494F-8406-D0D876E3CD26}" type="pres">
      <dgm:prSet presAssocID="{D05E1923-5021-40F7-B4EF-E582E23A699D}" presName="composite" presStyleCnt="0"/>
      <dgm:spPr/>
    </dgm:pt>
    <dgm:pt modelId="{714429FF-AAA3-4358-8C5F-1A7F29AA2B7B}" type="pres">
      <dgm:prSet presAssocID="{D05E1923-5021-40F7-B4EF-E582E23A699D}"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B8B1E8E-162B-4E3E-9E31-BA5CFBD3ED9D}" type="pres">
      <dgm:prSet presAssocID="{D05E1923-5021-40F7-B4EF-E582E23A699D}" presName="DropPinPlaceHolder" presStyleCnt="0"/>
      <dgm:spPr/>
    </dgm:pt>
    <dgm:pt modelId="{358CAA11-0A87-4861-8B4E-913B1EAD1334}" type="pres">
      <dgm:prSet presAssocID="{D05E1923-5021-40F7-B4EF-E582E23A699D}" presName="DropPin" presStyleLbl="alignNode1" presStyleIdx="1" presStyleCnt="5"/>
      <dgm:spPr/>
    </dgm:pt>
    <dgm:pt modelId="{B1A1A837-F261-404B-A808-B2F4154CE8A2}" type="pres">
      <dgm:prSet presAssocID="{D05E1923-5021-40F7-B4EF-E582E23A699D}" presName="Ellipse" presStyleLbl="fgAcc1" presStyleIdx="2" presStyleCnt="6"/>
      <dgm:spPr>
        <a:solidFill>
          <a:schemeClr val="tx2">
            <a:alpha val="90000"/>
          </a:schemeClr>
        </a:solidFill>
        <a:ln w="12700" cap="flat" cmpd="sng" algn="ctr">
          <a:noFill/>
          <a:prstDash val="solid"/>
          <a:miter lim="800000"/>
        </a:ln>
        <a:effectLst/>
      </dgm:spPr>
    </dgm:pt>
    <dgm:pt modelId="{B5F3F650-2E42-488A-AD4F-C4BD47D19A84}" type="pres">
      <dgm:prSet presAssocID="{D05E1923-5021-40F7-B4EF-E582E23A699D}" presName="L2TextContainer" presStyleLbl="revTx" presStyleIdx="2" presStyleCnt="10">
        <dgm:presLayoutVars>
          <dgm:bulletEnabled val="1"/>
        </dgm:presLayoutVars>
      </dgm:prSet>
      <dgm:spPr/>
    </dgm:pt>
    <dgm:pt modelId="{223C5207-4FA2-4A6C-8F43-20BD55767C99}" type="pres">
      <dgm:prSet presAssocID="{D05E1923-5021-40F7-B4EF-E582E23A699D}" presName="L1TextContainer" presStyleLbl="revTx" presStyleIdx="3" presStyleCnt="10" custLinFactNeighborX="-676" custLinFactNeighborY="20385">
        <dgm:presLayoutVars>
          <dgm:chMax val="1"/>
          <dgm:chPref val="1"/>
          <dgm:bulletEnabled val="1"/>
        </dgm:presLayoutVars>
      </dgm:prSet>
      <dgm:spPr/>
    </dgm:pt>
    <dgm:pt modelId="{4FE5EB5D-4CEF-4D0D-9394-0534E61844BE}" type="pres">
      <dgm:prSet presAssocID="{D05E1923-5021-40F7-B4EF-E582E23A699D}"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EC869059-0AEC-4D98-8C46-CB603A342C72}" type="pres">
      <dgm:prSet presAssocID="{D05E1923-5021-40F7-B4EF-E582E23A699D}" presName="EmptyPlaceHolder" presStyleCnt="0"/>
      <dgm:spPr/>
    </dgm:pt>
    <dgm:pt modelId="{408BA715-9739-461D-BFDE-88EDAE355E60}" type="pres">
      <dgm:prSet presAssocID="{F020958C-EF86-4274-85F9-318F2792F7B6}" presName="spaceBetweenRectangles" presStyleCnt="0"/>
      <dgm:spPr/>
    </dgm:pt>
    <dgm:pt modelId="{D512C7F9-87A6-4BA9-AFAC-03FF1578D945}" type="pres">
      <dgm:prSet presAssocID="{FA8F44BD-C8C7-462C-9756-1EC498E86842}" presName="composite" presStyleCnt="0"/>
      <dgm:spPr/>
    </dgm:pt>
    <dgm:pt modelId="{152AD014-AFD0-4700-A468-4D562874339A}" type="pres">
      <dgm:prSet presAssocID="{FA8F44BD-C8C7-462C-9756-1EC498E86842}"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CE2C4D8-4380-442D-A6C2-0B468BF3C74C}" type="pres">
      <dgm:prSet presAssocID="{FA8F44BD-C8C7-462C-9756-1EC498E86842}" presName="DropPinPlaceHolder" presStyleCnt="0"/>
      <dgm:spPr/>
    </dgm:pt>
    <dgm:pt modelId="{72C82E90-F103-439C-8371-CFFB0927B9DE}" type="pres">
      <dgm:prSet presAssocID="{FA8F44BD-C8C7-462C-9756-1EC498E86842}" presName="DropPin" presStyleLbl="alignNode1" presStyleIdx="2" presStyleCnt="5"/>
      <dgm:spPr>
        <a:solidFill>
          <a:schemeClr val="accent1"/>
        </a:solidFill>
        <a:ln>
          <a:solidFill>
            <a:schemeClr val="accent1"/>
          </a:solidFill>
        </a:ln>
      </dgm:spPr>
    </dgm:pt>
    <dgm:pt modelId="{5D519322-C1DD-47AE-92C0-13575134BC76}" type="pres">
      <dgm:prSet presAssocID="{FA8F44BD-C8C7-462C-9756-1EC498E86842}" presName="Ellipse" presStyleLbl="fgAcc1" presStyleIdx="3" presStyleCnt="6"/>
      <dgm:spPr>
        <a:solidFill>
          <a:srgbClr val="CCD8D6">
            <a:alpha val="90000"/>
          </a:srgbClr>
        </a:solidFill>
        <a:ln w="12700" cap="flat" cmpd="sng" algn="ctr">
          <a:noFill/>
          <a:prstDash val="solid"/>
          <a:miter lim="800000"/>
        </a:ln>
        <a:effectLst/>
      </dgm:spPr>
    </dgm:pt>
    <dgm:pt modelId="{96DDA0FE-83E2-423C-9F13-58A61EB68487}" type="pres">
      <dgm:prSet presAssocID="{FA8F44BD-C8C7-462C-9756-1EC498E86842}" presName="L2TextContainer" presStyleLbl="revTx" presStyleIdx="4" presStyleCnt="10">
        <dgm:presLayoutVars>
          <dgm:bulletEnabled val="1"/>
        </dgm:presLayoutVars>
      </dgm:prSet>
      <dgm:spPr/>
    </dgm:pt>
    <dgm:pt modelId="{2D6C7916-1130-46A8-833B-A6278CBD2192}" type="pres">
      <dgm:prSet presAssocID="{FA8F44BD-C8C7-462C-9756-1EC498E86842}" presName="L1TextContainer" presStyleLbl="revTx" presStyleIdx="5" presStyleCnt="10">
        <dgm:presLayoutVars>
          <dgm:chMax val="1"/>
          <dgm:chPref val="1"/>
          <dgm:bulletEnabled val="1"/>
        </dgm:presLayoutVars>
      </dgm:prSet>
      <dgm:spPr/>
    </dgm:pt>
    <dgm:pt modelId="{4D953791-5C2F-4A75-A8F4-6ED7EAB5E015}" type="pres">
      <dgm:prSet presAssocID="{FA8F44BD-C8C7-462C-9756-1EC498E86842}" presName="ConnectLine" presStyleLbl="sibTrans1D1" presStyleIdx="2" presStyleCnt="5"/>
      <dgm:spPr>
        <a:noFill/>
        <a:ln w="12700" cap="flat" cmpd="sng" algn="ctr">
          <a:solidFill>
            <a:schemeClr val="accent1"/>
          </a:solidFill>
          <a:prstDash val="dash"/>
          <a:miter lim="800000"/>
        </a:ln>
        <a:effectLst/>
      </dgm:spPr>
    </dgm:pt>
    <dgm:pt modelId="{22A72E40-4DCC-4F48-AADD-29738FD37A2C}" type="pres">
      <dgm:prSet presAssocID="{FA8F44BD-C8C7-462C-9756-1EC498E86842}" presName="EmptyPlaceHolder" presStyleCnt="0"/>
      <dgm:spPr/>
    </dgm:pt>
    <dgm:pt modelId="{E168BB9F-20D9-474F-9E39-4872B40634C6}" type="pres">
      <dgm:prSet presAssocID="{8C8A9736-03DA-4B1C-A590-10B4AD89452B}" presName="spaceBetweenRectangles" presStyleCnt="0"/>
      <dgm:spPr/>
    </dgm:pt>
    <dgm:pt modelId="{A62622B1-7EF4-49B6-9AC7-B54F0E2A0C74}" type="pres">
      <dgm:prSet presAssocID="{8BAB5E6F-A65E-41DB-A296-0818B0E49F7C}" presName="composite" presStyleCnt="0"/>
      <dgm:spPr/>
    </dgm:pt>
    <dgm:pt modelId="{14282312-87CB-41BB-A02D-C594BBEF33C7}" type="pres">
      <dgm:prSet presAssocID="{8BAB5E6F-A65E-41DB-A296-0818B0E49F7C}"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554C1A5-AF8E-41FC-A779-25BD6B11F91F}" type="pres">
      <dgm:prSet presAssocID="{8BAB5E6F-A65E-41DB-A296-0818B0E49F7C}" presName="DropPinPlaceHolder" presStyleCnt="0"/>
      <dgm:spPr/>
    </dgm:pt>
    <dgm:pt modelId="{17331DD9-74CF-4A3A-86BA-F4B9DBEAB944}" type="pres">
      <dgm:prSet presAssocID="{8BAB5E6F-A65E-41DB-A296-0818B0E49F7C}" presName="DropPin" presStyleLbl="alignNode1" presStyleIdx="3" presStyleCnt="5"/>
      <dgm:spPr/>
    </dgm:pt>
    <dgm:pt modelId="{515AAB83-BD07-4B9E-9A3B-858C0B126F9C}" type="pres">
      <dgm:prSet presAssocID="{8BAB5E6F-A65E-41DB-A296-0818B0E49F7C}" presName="Ellipse" presStyleLbl="fgAcc1" presStyleIdx="4" presStyleCnt="6"/>
      <dgm:spPr>
        <a:solidFill>
          <a:schemeClr val="tx2">
            <a:alpha val="90000"/>
          </a:schemeClr>
        </a:solidFill>
        <a:ln w="12700" cap="flat" cmpd="sng" algn="ctr">
          <a:noFill/>
          <a:prstDash val="solid"/>
          <a:miter lim="800000"/>
        </a:ln>
        <a:effectLst/>
      </dgm:spPr>
    </dgm:pt>
    <dgm:pt modelId="{08CB2D5A-F46A-4E0E-9575-15F31D04AAC6}" type="pres">
      <dgm:prSet presAssocID="{8BAB5E6F-A65E-41DB-A296-0818B0E49F7C}" presName="L2TextContainer" presStyleLbl="revTx" presStyleIdx="6" presStyleCnt="10">
        <dgm:presLayoutVars>
          <dgm:bulletEnabled val="1"/>
        </dgm:presLayoutVars>
      </dgm:prSet>
      <dgm:spPr/>
    </dgm:pt>
    <dgm:pt modelId="{7C1E6B4A-59F7-4018-A403-E1CCAEE78BA1}" type="pres">
      <dgm:prSet presAssocID="{8BAB5E6F-A65E-41DB-A296-0818B0E49F7C}" presName="L1TextContainer" presStyleLbl="revTx" presStyleIdx="7" presStyleCnt="10">
        <dgm:presLayoutVars>
          <dgm:chMax val="1"/>
          <dgm:chPref val="1"/>
          <dgm:bulletEnabled val="1"/>
        </dgm:presLayoutVars>
      </dgm:prSet>
      <dgm:spPr/>
    </dgm:pt>
    <dgm:pt modelId="{A03C5372-D306-43AC-B406-6F8183849431}" type="pres">
      <dgm:prSet presAssocID="{8BAB5E6F-A65E-41DB-A296-0818B0E49F7C}"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90926F0B-05E0-48AF-9C69-5C494731F877}" type="pres">
      <dgm:prSet presAssocID="{8BAB5E6F-A65E-41DB-A296-0818B0E49F7C}" presName="EmptyPlaceHolder" presStyleCnt="0"/>
      <dgm:spPr/>
    </dgm:pt>
    <dgm:pt modelId="{9EA695E3-93D5-405B-8AF6-0B8537A964FD}" type="pres">
      <dgm:prSet presAssocID="{B407F4C3-8FC9-4E91-A0EC-6B33713CC9A5}" presName="spaceBetweenRectangles" presStyleCnt="0"/>
      <dgm:spPr/>
    </dgm:pt>
    <dgm:pt modelId="{05956D37-804F-419D-9E8C-30D41D06DC3E}" type="pres">
      <dgm:prSet presAssocID="{8B9AF88A-E1F7-4D3A-905F-87228D6A8655}" presName="composite" presStyleCnt="0"/>
      <dgm:spPr/>
    </dgm:pt>
    <dgm:pt modelId="{58B7B786-A0AD-4662-8D54-C5C572D2C32C}" type="pres">
      <dgm:prSet presAssocID="{8B9AF88A-E1F7-4D3A-905F-87228D6A8655}"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4704426-333D-4092-A035-BBC55DB8579D}" type="pres">
      <dgm:prSet presAssocID="{8B9AF88A-E1F7-4D3A-905F-87228D6A8655}" presName="DropPinPlaceHolder" presStyleCnt="0"/>
      <dgm:spPr/>
    </dgm:pt>
    <dgm:pt modelId="{A55439AF-6893-479D-8B57-31FBC13C553F}" type="pres">
      <dgm:prSet presAssocID="{8B9AF88A-E1F7-4D3A-905F-87228D6A8655}" presName="DropPin" presStyleLbl="alignNode1" presStyleIdx="4" presStyleCnt="5"/>
      <dgm:spPr>
        <a:solidFill>
          <a:schemeClr val="accent1"/>
        </a:solidFill>
        <a:ln>
          <a:solidFill>
            <a:schemeClr val="accent1"/>
          </a:solidFill>
        </a:ln>
      </dgm:spPr>
    </dgm:pt>
    <dgm:pt modelId="{A22B1C16-7FF0-4DBE-B32E-E43FEB1E2EAC}" type="pres">
      <dgm:prSet presAssocID="{8B9AF88A-E1F7-4D3A-905F-87228D6A8655}" presName="Ellipse" presStyleLbl="fgAcc1" presStyleIdx="5" presStyleCnt="6"/>
      <dgm:spPr>
        <a:solidFill>
          <a:srgbClr val="CCD8D6">
            <a:alpha val="90000"/>
          </a:srgbClr>
        </a:solidFill>
        <a:ln w="12700" cap="flat" cmpd="sng" algn="ctr">
          <a:noFill/>
          <a:prstDash val="solid"/>
          <a:miter lim="800000"/>
        </a:ln>
        <a:effectLst/>
      </dgm:spPr>
    </dgm:pt>
    <dgm:pt modelId="{1B55AA6D-649D-4145-93EB-08B866A4D4E5}" type="pres">
      <dgm:prSet presAssocID="{8B9AF88A-E1F7-4D3A-905F-87228D6A8655}" presName="L2TextContainer" presStyleLbl="revTx" presStyleIdx="8" presStyleCnt="10">
        <dgm:presLayoutVars>
          <dgm:bulletEnabled val="1"/>
        </dgm:presLayoutVars>
      </dgm:prSet>
      <dgm:spPr/>
    </dgm:pt>
    <dgm:pt modelId="{3FA5D5AE-9CAE-4D19-9765-BCEE62095312}" type="pres">
      <dgm:prSet presAssocID="{8B9AF88A-E1F7-4D3A-905F-87228D6A8655}" presName="L1TextContainer" presStyleLbl="revTx" presStyleIdx="9" presStyleCnt="10">
        <dgm:presLayoutVars>
          <dgm:chMax val="1"/>
          <dgm:chPref val="1"/>
          <dgm:bulletEnabled val="1"/>
        </dgm:presLayoutVars>
      </dgm:prSet>
      <dgm:spPr/>
    </dgm:pt>
    <dgm:pt modelId="{FE6CA7EB-68EC-4E76-9051-08C4CF370101}" type="pres">
      <dgm:prSet presAssocID="{8B9AF88A-E1F7-4D3A-905F-87228D6A8655}"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070CED43-982E-487C-9CC2-CFAEABD4D2D8}" type="pres">
      <dgm:prSet presAssocID="{8B9AF88A-E1F7-4D3A-905F-87228D6A8655}" presName="EmptyPlaceHolder" presStyleCnt="0"/>
      <dgm:spPr/>
    </dgm:pt>
  </dgm:ptLst>
  <dgm:cxnLst>
    <dgm:cxn modelId="{1E92940A-250B-4494-B40F-3DA807C7CB42}" type="presOf" srcId="{DF1ABFB3-B399-406F-91BD-DCDF9A38526B}" destId="{1B55AA6D-649D-4145-93EB-08B866A4D4E5}" srcOrd="0" destOrd="0" presId="urn:microsoft.com/office/officeart/2017/3/layout/DropPinTimeline"/>
    <dgm:cxn modelId="{C3A1C60D-63BB-4E34-AD47-96AABDB6084E}" type="presOf" srcId="{D05E1923-5021-40F7-B4EF-E582E23A699D}" destId="{223C5207-4FA2-4A6C-8F43-20BD55767C99}" srcOrd="0" destOrd="0" presId="urn:microsoft.com/office/officeart/2017/3/layout/DropPinTimeline"/>
    <dgm:cxn modelId="{5F3B0F1C-AD09-448C-A081-46D11DC987C6}" type="presOf" srcId="{8B9AF88A-E1F7-4D3A-905F-87228D6A8655}" destId="{3FA5D5AE-9CAE-4D19-9765-BCEE62095312}" srcOrd="0" destOrd="0" presId="urn:microsoft.com/office/officeart/2017/3/layout/DropPinTimeline"/>
    <dgm:cxn modelId="{E0E45028-839A-4135-AA56-517D3BAA0708}" type="presOf" srcId="{8BAB5E6F-A65E-41DB-A296-0818B0E49F7C}" destId="{7C1E6B4A-59F7-4018-A403-E1CCAEE78BA1}" srcOrd="0" destOrd="0" presId="urn:microsoft.com/office/officeart/2017/3/layout/DropPinTimeline"/>
    <dgm:cxn modelId="{1B32EF2C-9DB5-4504-A9DA-B4956CC00208}" srcId="{FA8F44BD-C8C7-462C-9756-1EC498E86842}" destId="{EFEB4D61-3A9C-4140-977F-3C3F5C9EE9D1}" srcOrd="0" destOrd="0" parTransId="{57D352E4-0431-4F68-B8F1-61BFA34799AA}" sibTransId="{0ECC32B6-1E7C-4AA4-9DBF-D69B7C5E64A9}"/>
    <dgm:cxn modelId="{0D51BD2E-4619-469B-B233-EBAC3D4D0BA6}" srcId="{05A24E01-5535-46B9-A9A1-A9A07E639A88}" destId="{FA8F44BD-C8C7-462C-9756-1EC498E86842}" srcOrd="2" destOrd="0" parTransId="{F47063EE-4B58-4EDE-A4F2-A4BD81B82F21}" sibTransId="{8C8A9736-03DA-4B1C-A590-10B4AD89452B}"/>
    <dgm:cxn modelId="{C5645B39-CB65-4A0A-B369-E455C3B827C3}" srcId="{05A24E01-5535-46B9-A9A1-A9A07E639A88}" destId="{58FF46FB-368D-4E9C-A650-0513B8879DA8}" srcOrd="0" destOrd="0" parTransId="{11DFA284-5E99-474D-BF05-364A45269DC7}" sibTransId="{CFA40740-0682-470C-AD5A-CFF53CD12BD2}"/>
    <dgm:cxn modelId="{7DDF5444-F976-4F04-88A9-CF8B15238792}" type="presOf" srcId="{58FF46FB-368D-4E9C-A650-0513B8879DA8}" destId="{8E3FB235-DF38-476B-9A0E-B1E583D50944}" srcOrd="0" destOrd="0" presId="urn:microsoft.com/office/officeart/2017/3/layout/DropPinTimeline"/>
    <dgm:cxn modelId="{1690634A-EBA7-4881-9E5F-0C82421D4CDF}" type="presOf" srcId="{FA8F44BD-C8C7-462C-9756-1EC498E86842}" destId="{2D6C7916-1130-46A8-833B-A6278CBD2192}" srcOrd="0" destOrd="0" presId="urn:microsoft.com/office/officeart/2017/3/layout/DropPinTimeline"/>
    <dgm:cxn modelId="{B659504B-18E4-4D89-A17C-34ABB280AE52}" srcId="{58FF46FB-368D-4E9C-A650-0513B8879DA8}" destId="{9A875394-CA1E-4432-AEEB-9054FCFF5E0E}" srcOrd="0" destOrd="0" parTransId="{FCC92BDD-6EA3-421D-9DA8-7D3A12D003B6}" sibTransId="{0314452B-82A0-42F4-9551-DF00CFFC3580}"/>
    <dgm:cxn modelId="{15319551-A9EA-462E-845B-E5251E84291F}" srcId="{8B9AF88A-E1F7-4D3A-905F-87228D6A8655}" destId="{DF1ABFB3-B399-406F-91BD-DCDF9A38526B}" srcOrd="0" destOrd="0" parTransId="{78CB0E27-958C-4066-A189-8B36505E8204}" sibTransId="{70E4A1D3-514E-4327-991D-5CC9C6B41885}"/>
    <dgm:cxn modelId="{4876CF51-F110-4E25-8FD4-08D25B4B0AB8}" srcId="{D05E1923-5021-40F7-B4EF-E582E23A699D}" destId="{579089A8-5362-4BA4-9163-D19228C1808F}" srcOrd="0" destOrd="0" parTransId="{FB2DEB6E-B29F-4E51-960A-23ECC62EBF38}" sibTransId="{1C5328B1-AC18-4CF7-A034-BB0592F4A2A1}"/>
    <dgm:cxn modelId="{66B49C6C-FAFD-47B4-BF22-05A295C23D4E}" srcId="{05A24E01-5535-46B9-A9A1-A9A07E639A88}" destId="{8BAB5E6F-A65E-41DB-A296-0818B0E49F7C}" srcOrd="3" destOrd="0" parTransId="{886842C6-3EFC-4BE7-B417-415595758830}" sibTransId="{B407F4C3-8FC9-4E91-A0EC-6B33713CC9A5}"/>
    <dgm:cxn modelId="{2617C475-F537-46A6-ADE1-4EB764853601}" srcId="{8BAB5E6F-A65E-41DB-A296-0818B0E49F7C}" destId="{332BC85C-1CF3-4F8F-ACB7-5B6D53744AE1}" srcOrd="0" destOrd="0" parTransId="{99F218FD-90FE-450E-A368-B3E3677E74E8}" sibTransId="{8D1CC686-B05C-4470-A959-236CC9C8BB70}"/>
    <dgm:cxn modelId="{B9F0B583-D02F-4EF4-83A8-DFD7B32B9433}" type="presOf" srcId="{9A875394-CA1E-4432-AEEB-9054FCFF5E0E}" destId="{D2143A46-815A-49BF-9455-C0385022444F}" srcOrd="0" destOrd="0" presId="urn:microsoft.com/office/officeart/2017/3/layout/DropPinTimeline"/>
    <dgm:cxn modelId="{DF6168D4-4FC3-42E4-8DAA-85BA8A678933}" type="presOf" srcId="{332BC85C-1CF3-4F8F-ACB7-5B6D53744AE1}" destId="{08CB2D5A-F46A-4E0E-9575-15F31D04AAC6}" srcOrd="0" destOrd="0" presId="urn:microsoft.com/office/officeart/2017/3/layout/DropPinTimeline"/>
    <dgm:cxn modelId="{72C4D6D9-419A-42C1-A76D-84599F65BB08}" srcId="{05A24E01-5535-46B9-A9A1-A9A07E639A88}" destId="{D05E1923-5021-40F7-B4EF-E582E23A699D}" srcOrd="1" destOrd="0" parTransId="{FD6C5CD2-9CED-4BE6-89CD-A5A5CCE63B3E}" sibTransId="{F020958C-EF86-4274-85F9-318F2792F7B6}"/>
    <dgm:cxn modelId="{C6A73EDB-89B0-4756-9ECD-83E9B8AB77E5}" type="presOf" srcId="{EFEB4D61-3A9C-4140-977F-3C3F5C9EE9D1}" destId="{96DDA0FE-83E2-423C-9F13-58A61EB68487}" srcOrd="0" destOrd="0" presId="urn:microsoft.com/office/officeart/2017/3/layout/DropPinTimeline"/>
    <dgm:cxn modelId="{FE7849EA-5B37-43C8-B217-CD4E30A8E545}" type="presOf" srcId="{05A24E01-5535-46B9-A9A1-A9A07E639A88}" destId="{6E9F3C9B-13CA-43A8-8836-0B2B41D07DEF}" srcOrd="0" destOrd="0" presId="urn:microsoft.com/office/officeart/2017/3/layout/DropPinTimeline"/>
    <dgm:cxn modelId="{E1474FF3-8E3C-4B30-985C-CE88BA0FE324}" srcId="{05A24E01-5535-46B9-A9A1-A9A07E639A88}" destId="{8B9AF88A-E1F7-4D3A-905F-87228D6A8655}" srcOrd="4" destOrd="0" parTransId="{933A8FED-7B84-4ED0-B6AA-2EE26A89B8EA}" sibTransId="{F11DD6EC-352C-4A0E-84AA-FEBE2F06BCF9}"/>
    <dgm:cxn modelId="{DC6269F4-0C31-4613-A809-E8E029CAD0D1}" type="presOf" srcId="{579089A8-5362-4BA4-9163-D19228C1808F}" destId="{B5F3F650-2E42-488A-AD4F-C4BD47D19A84}" srcOrd="0" destOrd="0" presId="urn:microsoft.com/office/officeart/2017/3/layout/DropPinTimeline"/>
    <dgm:cxn modelId="{2FED2A5E-98EB-4859-AB3F-062F22EEC890}" type="presParOf" srcId="{6E9F3C9B-13CA-43A8-8836-0B2B41D07DEF}" destId="{E8AACCBB-6709-4071-B389-3BB226B3A586}" srcOrd="0" destOrd="0" presId="urn:microsoft.com/office/officeart/2017/3/layout/DropPinTimeline"/>
    <dgm:cxn modelId="{6DE443D7-8EE2-4FBC-842D-B6B9C44204D0}" type="presParOf" srcId="{6E9F3C9B-13CA-43A8-8836-0B2B41D07DEF}" destId="{E6F74CED-5217-4282-85F1-1C12DC84731C}" srcOrd="1" destOrd="0" presId="urn:microsoft.com/office/officeart/2017/3/layout/DropPinTimeline"/>
    <dgm:cxn modelId="{C773189E-DF31-4C58-A290-F5DFD7DCF8B1}" type="presParOf" srcId="{E6F74CED-5217-4282-85F1-1C12DC84731C}" destId="{AC377099-4DAE-451C-ADE9-98036E2679B5}" srcOrd="0" destOrd="0" presId="urn:microsoft.com/office/officeart/2017/3/layout/DropPinTimeline"/>
    <dgm:cxn modelId="{04D71AD3-A9B8-46E1-AB82-BB594FCE110E}" type="presParOf" srcId="{AC377099-4DAE-451C-ADE9-98036E2679B5}" destId="{B6C94ECD-6415-4250-B4AD-F67BF5BECFB8}" srcOrd="0" destOrd="0" presId="urn:microsoft.com/office/officeart/2017/3/layout/DropPinTimeline"/>
    <dgm:cxn modelId="{4D9D677D-9448-43AF-978B-5C7E7661F4F9}" type="presParOf" srcId="{AC377099-4DAE-451C-ADE9-98036E2679B5}" destId="{0E99BB09-1B86-4308-A570-3981E6DD3A06}" srcOrd="1" destOrd="0" presId="urn:microsoft.com/office/officeart/2017/3/layout/DropPinTimeline"/>
    <dgm:cxn modelId="{C213A57E-D4AE-4C05-AA12-FE8CC1989639}" type="presParOf" srcId="{0E99BB09-1B86-4308-A570-3981E6DD3A06}" destId="{0ED6E8D6-BD44-4400-BC14-1BC75CB979A3}" srcOrd="0" destOrd="0" presId="urn:microsoft.com/office/officeart/2017/3/layout/DropPinTimeline"/>
    <dgm:cxn modelId="{927F0821-BB24-4368-A4D4-046EB89F39DD}" type="presParOf" srcId="{0E99BB09-1B86-4308-A570-3981E6DD3A06}" destId="{5B7FC7CF-F58D-48D5-8BCC-38D6EE87890B}" srcOrd="1" destOrd="0" presId="urn:microsoft.com/office/officeart/2017/3/layout/DropPinTimeline"/>
    <dgm:cxn modelId="{F517DE46-1EA2-46F3-8833-EE234EEF5B09}" type="presParOf" srcId="{AC377099-4DAE-451C-ADE9-98036E2679B5}" destId="{D2143A46-815A-49BF-9455-C0385022444F}" srcOrd="2" destOrd="0" presId="urn:microsoft.com/office/officeart/2017/3/layout/DropPinTimeline"/>
    <dgm:cxn modelId="{75F0F73C-AD49-4A34-842E-A65EF46645BA}" type="presParOf" srcId="{AC377099-4DAE-451C-ADE9-98036E2679B5}" destId="{8E3FB235-DF38-476B-9A0E-B1E583D50944}" srcOrd="3" destOrd="0" presId="urn:microsoft.com/office/officeart/2017/3/layout/DropPinTimeline"/>
    <dgm:cxn modelId="{071A2262-20BC-4D30-AB90-12B0A0FEB6EF}" type="presParOf" srcId="{AC377099-4DAE-451C-ADE9-98036E2679B5}" destId="{9AA05CE5-209F-4AD9-BE2C-2A69F76DA8F4}" srcOrd="4" destOrd="0" presId="urn:microsoft.com/office/officeart/2017/3/layout/DropPinTimeline"/>
    <dgm:cxn modelId="{0D0471BD-C944-46DB-9B0D-12B6F025E4F4}" type="presParOf" srcId="{AC377099-4DAE-451C-ADE9-98036E2679B5}" destId="{17350C28-DA10-4F3B-9FA2-0FE7C12A4ABE}" srcOrd="5" destOrd="0" presId="urn:microsoft.com/office/officeart/2017/3/layout/DropPinTimeline"/>
    <dgm:cxn modelId="{37FF9AEE-1EE5-440D-B822-B54671B03AAC}" type="presParOf" srcId="{E6F74CED-5217-4282-85F1-1C12DC84731C}" destId="{6DA7B85E-9DC6-4F3B-A2BF-09CDEEDB43BC}" srcOrd="1" destOrd="0" presId="urn:microsoft.com/office/officeart/2017/3/layout/DropPinTimeline"/>
    <dgm:cxn modelId="{3FF77B45-DC34-4E18-8B7E-49C274966E23}" type="presParOf" srcId="{E6F74CED-5217-4282-85F1-1C12DC84731C}" destId="{CF519A69-9940-494F-8406-D0D876E3CD26}" srcOrd="2" destOrd="0" presId="urn:microsoft.com/office/officeart/2017/3/layout/DropPinTimeline"/>
    <dgm:cxn modelId="{4E60349A-D4EB-4BFE-9374-0F079D59B1FC}" type="presParOf" srcId="{CF519A69-9940-494F-8406-D0D876E3CD26}" destId="{714429FF-AAA3-4358-8C5F-1A7F29AA2B7B}" srcOrd="0" destOrd="0" presId="urn:microsoft.com/office/officeart/2017/3/layout/DropPinTimeline"/>
    <dgm:cxn modelId="{0B07CD93-B91C-4CAF-B94C-3237B0C6F601}" type="presParOf" srcId="{CF519A69-9940-494F-8406-D0D876E3CD26}" destId="{AB8B1E8E-162B-4E3E-9E31-BA5CFBD3ED9D}" srcOrd="1" destOrd="0" presId="urn:microsoft.com/office/officeart/2017/3/layout/DropPinTimeline"/>
    <dgm:cxn modelId="{BB97917A-2BFB-4D8A-94BD-816B0C62D6F6}" type="presParOf" srcId="{AB8B1E8E-162B-4E3E-9E31-BA5CFBD3ED9D}" destId="{358CAA11-0A87-4861-8B4E-913B1EAD1334}" srcOrd="0" destOrd="0" presId="urn:microsoft.com/office/officeart/2017/3/layout/DropPinTimeline"/>
    <dgm:cxn modelId="{FDC4D318-B3AD-4E39-8663-3AFB57531D79}" type="presParOf" srcId="{AB8B1E8E-162B-4E3E-9E31-BA5CFBD3ED9D}" destId="{B1A1A837-F261-404B-A808-B2F4154CE8A2}" srcOrd="1" destOrd="0" presId="urn:microsoft.com/office/officeart/2017/3/layout/DropPinTimeline"/>
    <dgm:cxn modelId="{7F53703E-9DF0-45E5-AC76-7E0CCD3B06EA}" type="presParOf" srcId="{CF519A69-9940-494F-8406-D0D876E3CD26}" destId="{B5F3F650-2E42-488A-AD4F-C4BD47D19A84}" srcOrd="2" destOrd="0" presId="urn:microsoft.com/office/officeart/2017/3/layout/DropPinTimeline"/>
    <dgm:cxn modelId="{B59937ED-9C59-4BBD-AA3C-5D9159504926}" type="presParOf" srcId="{CF519A69-9940-494F-8406-D0D876E3CD26}" destId="{223C5207-4FA2-4A6C-8F43-20BD55767C99}" srcOrd="3" destOrd="0" presId="urn:microsoft.com/office/officeart/2017/3/layout/DropPinTimeline"/>
    <dgm:cxn modelId="{470C2FBB-9D40-4F2C-8107-12E2CA0E70BE}" type="presParOf" srcId="{CF519A69-9940-494F-8406-D0D876E3CD26}" destId="{4FE5EB5D-4CEF-4D0D-9394-0534E61844BE}" srcOrd="4" destOrd="0" presId="urn:microsoft.com/office/officeart/2017/3/layout/DropPinTimeline"/>
    <dgm:cxn modelId="{C1237DFD-87FD-434B-A5C8-02108EF43081}" type="presParOf" srcId="{CF519A69-9940-494F-8406-D0D876E3CD26}" destId="{EC869059-0AEC-4D98-8C46-CB603A342C72}" srcOrd="5" destOrd="0" presId="urn:microsoft.com/office/officeart/2017/3/layout/DropPinTimeline"/>
    <dgm:cxn modelId="{7A1441D0-A5AA-4E6C-9388-511DA29929BF}" type="presParOf" srcId="{E6F74CED-5217-4282-85F1-1C12DC84731C}" destId="{408BA715-9739-461D-BFDE-88EDAE355E60}" srcOrd="3" destOrd="0" presId="urn:microsoft.com/office/officeart/2017/3/layout/DropPinTimeline"/>
    <dgm:cxn modelId="{087F2A81-CFD9-4BF8-96FC-2D4ABA32462F}" type="presParOf" srcId="{E6F74CED-5217-4282-85F1-1C12DC84731C}" destId="{D512C7F9-87A6-4BA9-AFAC-03FF1578D945}" srcOrd="4" destOrd="0" presId="urn:microsoft.com/office/officeart/2017/3/layout/DropPinTimeline"/>
    <dgm:cxn modelId="{8C6217DA-A763-4946-99A2-03C618C428AF}" type="presParOf" srcId="{D512C7F9-87A6-4BA9-AFAC-03FF1578D945}" destId="{152AD014-AFD0-4700-A468-4D562874339A}" srcOrd="0" destOrd="0" presId="urn:microsoft.com/office/officeart/2017/3/layout/DropPinTimeline"/>
    <dgm:cxn modelId="{A6A34287-F5FF-46EE-9A88-F2ECF73903CE}" type="presParOf" srcId="{D512C7F9-87A6-4BA9-AFAC-03FF1578D945}" destId="{6CE2C4D8-4380-442D-A6C2-0B468BF3C74C}" srcOrd="1" destOrd="0" presId="urn:microsoft.com/office/officeart/2017/3/layout/DropPinTimeline"/>
    <dgm:cxn modelId="{D28BF9CF-F026-4786-A1AC-F4F785C54591}" type="presParOf" srcId="{6CE2C4D8-4380-442D-A6C2-0B468BF3C74C}" destId="{72C82E90-F103-439C-8371-CFFB0927B9DE}" srcOrd="0" destOrd="0" presId="urn:microsoft.com/office/officeart/2017/3/layout/DropPinTimeline"/>
    <dgm:cxn modelId="{E33A6BB5-6D3A-4D44-AEFC-75BAB101C26D}" type="presParOf" srcId="{6CE2C4D8-4380-442D-A6C2-0B468BF3C74C}" destId="{5D519322-C1DD-47AE-92C0-13575134BC76}" srcOrd="1" destOrd="0" presId="urn:microsoft.com/office/officeart/2017/3/layout/DropPinTimeline"/>
    <dgm:cxn modelId="{0BFD1614-5731-4306-81F7-E2C949C32A93}" type="presParOf" srcId="{D512C7F9-87A6-4BA9-AFAC-03FF1578D945}" destId="{96DDA0FE-83E2-423C-9F13-58A61EB68487}" srcOrd="2" destOrd="0" presId="urn:microsoft.com/office/officeart/2017/3/layout/DropPinTimeline"/>
    <dgm:cxn modelId="{06EDED26-E685-42BC-BFC2-75C7EA695E40}" type="presParOf" srcId="{D512C7F9-87A6-4BA9-AFAC-03FF1578D945}" destId="{2D6C7916-1130-46A8-833B-A6278CBD2192}" srcOrd="3" destOrd="0" presId="urn:microsoft.com/office/officeart/2017/3/layout/DropPinTimeline"/>
    <dgm:cxn modelId="{A20C8A5A-2D9A-4EF7-BC83-D5EE4B16698D}" type="presParOf" srcId="{D512C7F9-87A6-4BA9-AFAC-03FF1578D945}" destId="{4D953791-5C2F-4A75-A8F4-6ED7EAB5E015}" srcOrd="4" destOrd="0" presId="urn:microsoft.com/office/officeart/2017/3/layout/DropPinTimeline"/>
    <dgm:cxn modelId="{6780D10C-523A-4885-B5BF-84F303790098}" type="presParOf" srcId="{D512C7F9-87A6-4BA9-AFAC-03FF1578D945}" destId="{22A72E40-4DCC-4F48-AADD-29738FD37A2C}" srcOrd="5" destOrd="0" presId="urn:microsoft.com/office/officeart/2017/3/layout/DropPinTimeline"/>
    <dgm:cxn modelId="{30EAF1CE-B96B-4CA5-BF13-51DD8040A559}" type="presParOf" srcId="{E6F74CED-5217-4282-85F1-1C12DC84731C}" destId="{E168BB9F-20D9-474F-9E39-4872B40634C6}" srcOrd="5" destOrd="0" presId="urn:microsoft.com/office/officeart/2017/3/layout/DropPinTimeline"/>
    <dgm:cxn modelId="{39415FEC-72C6-4C74-A821-E354E744CD96}" type="presParOf" srcId="{E6F74CED-5217-4282-85F1-1C12DC84731C}" destId="{A62622B1-7EF4-49B6-9AC7-B54F0E2A0C74}" srcOrd="6" destOrd="0" presId="urn:microsoft.com/office/officeart/2017/3/layout/DropPinTimeline"/>
    <dgm:cxn modelId="{D67F013A-C0A0-41F6-B6F2-E904B1BB7A8F}" type="presParOf" srcId="{A62622B1-7EF4-49B6-9AC7-B54F0E2A0C74}" destId="{14282312-87CB-41BB-A02D-C594BBEF33C7}" srcOrd="0" destOrd="0" presId="urn:microsoft.com/office/officeart/2017/3/layout/DropPinTimeline"/>
    <dgm:cxn modelId="{AA55F469-83D2-4E02-B111-0206AAFCAA06}" type="presParOf" srcId="{A62622B1-7EF4-49B6-9AC7-B54F0E2A0C74}" destId="{D554C1A5-AF8E-41FC-A779-25BD6B11F91F}" srcOrd="1" destOrd="0" presId="urn:microsoft.com/office/officeart/2017/3/layout/DropPinTimeline"/>
    <dgm:cxn modelId="{033C6509-70C8-4B85-9F92-724CDBB68078}" type="presParOf" srcId="{D554C1A5-AF8E-41FC-A779-25BD6B11F91F}" destId="{17331DD9-74CF-4A3A-86BA-F4B9DBEAB944}" srcOrd="0" destOrd="0" presId="urn:microsoft.com/office/officeart/2017/3/layout/DropPinTimeline"/>
    <dgm:cxn modelId="{C7CCDF66-BA72-4EDC-AE16-CAA6317954F0}" type="presParOf" srcId="{D554C1A5-AF8E-41FC-A779-25BD6B11F91F}" destId="{515AAB83-BD07-4B9E-9A3B-858C0B126F9C}" srcOrd="1" destOrd="0" presId="urn:microsoft.com/office/officeart/2017/3/layout/DropPinTimeline"/>
    <dgm:cxn modelId="{E8437A29-F853-4553-AB29-152AF603DF52}" type="presParOf" srcId="{A62622B1-7EF4-49B6-9AC7-B54F0E2A0C74}" destId="{08CB2D5A-F46A-4E0E-9575-15F31D04AAC6}" srcOrd="2" destOrd="0" presId="urn:microsoft.com/office/officeart/2017/3/layout/DropPinTimeline"/>
    <dgm:cxn modelId="{1F3D9CE2-342F-4335-BD41-5AA59D2BD7BD}" type="presParOf" srcId="{A62622B1-7EF4-49B6-9AC7-B54F0E2A0C74}" destId="{7C1E6B4A-59F7-4018-A403-E1CCAEE78BA1}" srcOrd="3" destOrd="0" presId="urn:microsoft.com/office/officeart/2017/3/layout/DropPinTimeline"/>
    <dgm:cxn modelId="{FFF1ACE9-B2B3-4E83-877B-F9633E8EE135}" type="presParOf" srcId="{A62622B1-7EF4-49B6-9AC7-B54F0E2A0C74}" destId="{A03C5372-D306-43AC-B406-6F8183849431}" srcOrd="4" destOrd="0" presId="urn:microsoft.com/office/officeart/2017/3/layout/DropPinTimeline"/>
    <dgm:cxn modelId="{D8A09163-94A5-46BD-9FA2-C3372A01AA32}" type="presParOf" srcId="{A62622B1-7EF4-49B6-9AC7-B54F0E2A0C74}" destId="{90926F0B-05E0-48AF-9C69-5C494731F877}" srcOrd="5" destOrd="0" presId="urn:microsoft.com/office/officeart/2017/3/layout/DropPinTimeline"/>
    <dgm:cxn modelId="{80084466-50AF-445A-BE2A-0C51919B9169}" type="presParOf" srcId="{E6F74CED-5217-4282-85F1-1C12DC84731C}" destId="{9EA695E3-93D5-405B-8AF6-0B8537A964FD}" srcOrd="7" destOrd="0" presId="urn:microsoft.com/office/officeart/2017/3/layout/DropPinTimeline"/>
    <dgm:cxn modelId="{007CF318-F68B-4FFC-ADA6-3D9D6A3AA152}" type="presParOf" srcId="{E6F74CED-5217-4282-85F1-1C12DC84731C}" destId="{05956D37-804F-419D-9E8C-30D41D06DC3E}" srcOrd="8" destOrd="0" presId="urn:microsoft.com/office/officeart/2017/3/layout/DropPinTimeline"/>
    <dgm:cxn modelId="{FAB9E562-4579-4BDB-8C1D-AABEAFCB2610}" type="presParOf" srcId="{05956D37-804F-419D-9E8C-30D41D06DC3E}" destId="{58B7B786-A0AD-4662-8D54-C5C572D2C32C}" srcOrd="0" destOrd="0" presId="urn:microsoft.com/office/officeart/2017/3/layout/DropPinTimeline"/>
    <dgm:cxn modelId="{8283382D-2F6E-4717-B025-1A8C73B65ADB}" type="presParOf" srcId="{05956D37-804F-419D-9E8C-30D41D06DC3E}" destId="{E4704426-333D-4092-A035-BBC55DB8579D}" srcOrd="1" destOrd="0" presId="urn:microsoft.com/office/officeart/2017/3/layout/DropPinTimeline"/>
    <dgm:cxn modelId="{85723DC0-955B-4B2A-AF28-CF8BFFC2E264}" type="presParOf" srcId="{E4704426-333D-4092-A035-BBC55DB8579D}" destId="{A55439AF-6893-479D-8B57-31FBC13C553F}" srcOrd="0" destOrd="0" presId="urn:microsoft.com/office/officeart/2017/3/layout/DropPinTimeline"/>
    <dgm:cxn modelId="{91888A85-75D0-4D33-9F39-A49766251D61}" type="presParOf" srcId="{E4704426-333D-4092-A035-BBC55DB8579D}" destId="{A22B1C16-7FF0-4DBE-B32E-E43FEB1E2EAC}" srcOrd="1" destOrd="0" presId="urn:microsoft.com/office/officeart/2017/3/layout/DropPinTimeline"/>
    <dgm:cxn modelId="{CD06CDC2-25F5-44FB-B0B1-C39F32E155BE}" type="presParOf" srcId="{05956D37-804F-419D-9E8C-30D41D06DC3E}" destId="{1B55AA6D-649D-4145-93EB-08B866A4D4E5}" srcOrd="2" destOrd="0" presId="urn:microsoft.com/office/officeart/2017/3/layout/DropPinTimeline"/>
    <dgm:cxn modelId="{0B21D911-BF72-41CD-BB03-4F9717477846}" type="presParOf" srcId="{05956D37-804F-419D-9E8C-30D41D06DC3E}" destId="{3FA5D5AE-9CAE-4D19-9765-BCEE62095312}" srcOrd="3" destOrd="0" presId="urn:microsoft.com/office/officeart/2017/3/layout/DropPinTimeline"/>
    <dgm:cxn modelId="{80BFAECA-ADC5-41A5-BA11-A4CC8D9557A9}" type="presParOf" srcId="{05956D37-804F-419D-9E8C-30D41D06DC3E}" destId="{FE6CA7EB-68EC-4E76-9051-08C4CF370101}" srcOrd="4" destOrd="0" presId="urn:microsoft.com/office/officeart/2017/3/layout/DropPinTimeline"/>
    <dgm:cxn modelId="{98E4E629-85DB-45DC-A90A-9FAAB58EFF55}" type="presParOf" srcId="{05956D37-804F-419D-9E8C-30D41D06DC3E}" destId="{070CED43-982E-487C-9CC2-CFAEABD4D2D8}"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CCBB-6709-4071-B389-3BB226B3A586}">
      <dsp:nvSpPr>
        <dsp:cNvPr id="0" name=""/>
        <dsp:cNvSpPr/>
      </dsp:nvSpPr>
      <dsp:spPr>
        <a:xfrm>
          <a:off x="0" y="1659731"/>
          <a:ext cx="10242550" cy="0"/>
        </a:xfrm>
        <a:prstGeom prst="line">
          <a:avLst/>
        </a:prstGeom>
        <a:solidFill>
          <a:schemeClr val="lt1">
            <a:alpha val="90000"/>
            <a:hueOff val="0"/>
            <a:satOff val="0"/>
            <a:lumOff val="0"/>
            <a:alphaOff val="0"/>
          </a:schemeClr>
        </a:solidFill>
        <a:ln w="19050" cap="flat" cmpd="sng" algn="ctr">
          <a:solidFill>
            <a:schemeClr val="accent1"/>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ED6E8D6-BD44-4400-BC14-1BC75CB979A3}">
      <dsp:nvSpPr>
        <dsp:cNvPr id="0" name=""/>
        <dsp:cNvSpPr/>
      </dsp:nvSpPr>
      <dsp:spPr>
        <a:xfrm rot="8100000">
          <a:off x="51490" y="382503"/>
          <a:ext cx="244110" cy="244110"/>
        </a:xfrm>
        <a:prstGeom prst="teardrop">
          <a:avLst>
            <a:gd name="adj" fmla="val 115000"/>
          </a:avLst>
        </a:prstGeom>
        <a:solidFill>
          <a:schemeClr val="accent1"/>
        </a:solidFill>
        <a:ln w="12700" cap="flat" cmpd="sng" algn="ctr">
          <a:solidFill>
            <a:srgbClr val="4F594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FC7CF-F58D-48D5-8BCC-38D6EE87890B}">
      <dsp:nvSpPr>
        <dsp:cNvPr id="0" name=""/>
        <dsp:cNvSpPr/>
      </dsp:nvSpPr>
      <dsp:spPr>
        <a:xfrm>
          <a:off x="78608" y="409621"/>
          <a:ext cx="189873" cy="189873"/>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2143A46-815A-49BF-9455-C0385022444F}">
      <dsp:nvSpPr>
        <dsp:cNvPr id="0" name=""/>
        <dsp:cNvSpPr/>
      </dsp:nvSpPr>
      <dsp:spPr>
        <a:xfrm>
          <a:off x="346157" y="677170"/>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Assigning roles and planning of sensory activities for each group</a:t>
          </a:r>
        </a:p>
      </dsp:txBody>
      <dsp:txXfrm>
        <a:off x="346157" y="677170"/>
        <a:ext cx="2838997" cy="982560"/>
      </dsp:txXfrm>
    </dsp:sp>
    <dsp:sp modelId="{8E3FB235-DF38-476B-9A0E-B1E583D50944}">
      <dsp:nvSpPr>
        <dsp:cNvPr id="0" name=""/>
        <dsp:cNvSpPr/>
      </dsp:nvSpPr>
      <dsp:spPr>
        <a:xfrm>
          <a:off x="346157" y="331946"/>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Jan 2023</a:t>
          </a:r>
        </a:p>
      </dsp:txBody>
      <dsp:txXfrm>
        <a:off x="346157" y="331946"/>
        <a:ext cx="2838997" cy="345224"/>
      </dsp:txXfrm>
    </dsp:sp>
    <dsp:sp modelId="{9AA05CE5-209F-4AD9-BE2C-2A69F76DA8F4}">
      <dsp:nvSpPr>
        <dsp:cNvPr id="0" name=""/>
        <dsp:cNvSpPr/>
      </dsp:nvSpPr>
      <dsp:spPr>
        <a:xfrm>
          <a:off x="173545" y="677170"/>
          <a:ext cx="0" cy="982560"/>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B6C94ECD-6415-4250-B4AD-F67BF5BECFB8}">
      <dsp:nvSpPr>
        <dsp:cNvPr id="0" name=""/>
        <dsp:cNvSpPr/>
      </dsp:nvSpPr>
      <dsp:spPr>
        <a:xfrm>
          <a:off x="142475"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CAA11-0A87-4861-8B4E-913B1EAD1334}">
      <dsp:nvSpPr>
        <dsp:cNvPr id="0" name=""/>
        <dsp:cNvSpPr/>
      </dsp:nvSpPr>
      <dsp:spPr>
        <a:xfrm rot="18900000">
          <a:off x="1756541" y="2692848"/>
          <a:ext cx="244110" cy="2441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1A837-F261-404B-A808-B2F4154CE8A2}">
      <dsp:nvSpPr>
        <dsp:cNvPr id="0" name=""/>
        <dsp:cNvSpPr/>
      </dsp:nvSpPr>
      <dsp:spPr>
        <a:xfrm>
          <a:off x="1783659" y="2719967"/>
          <a:ext cx="189873" cy="189873"/>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F3F650-2E42-488A-AD4F-C4BD47D19A84}">
      <dsp:nvSpPr>
        <dsp:cNvPr id="0" name=""/>
        <dsp:cNvSpPr/>
      </dsp:nvSpPr>
      <dsp:spPr>
        <a:xfrm>
          <a:off x="2032017" y="1730104"/>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Conducting sensory activities for special needs and Year 1 students at TNG Al Wakra Primary &amp; Secondary</a:t>
          </a:r>
        </a:p>
      </dsp:txBody>
      <dsp:txXfrm>
        <a:off x="2032017" y="1730104"/>
        <a:ext cx="2838997" cy="982560"/>
      </dsp:txXfrm>
    </dsp:sp>
    <dsp:sp modelId="{223C5207-4FA2-4A6C-8F43-20BD55767C99}">
      <dsp:nvSpPr>
        <dsp:cNvPr id="0" name=""/>
        <dsp:cNvSpPr/>
      </dsp:nvSpPr>
      <dsp:spPr>
        <a:xfrm>
          <a:off x="2032017" y="2712665"/>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Feb 2023</a:t>
          </a:r>
        </a:p>
      </dsp:txBody>
      <dsp:txXfrm>
        <a:off x="2032017" y="2712665"/>
        <a:ext cx="2838997" cy="345224"/>
      </dsp:txXfrm>
    </dsp:sp>
    <dsp:sp modelId="{4FE5EB5D-4CEF-4D0D-9394-0534E61844BE}">
      <dsp:nvSpPr>
        <dsp:cNvPr id="0" name=""/>
        <dsp:cNvSpPr/>
      </dsp:nvSpPr>
      <dsp:spPr>
        <a:xfrm>
          <a:off x="1878596" y="1659731"/>
          <a:ext cx="0" cy="98256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4429FF-AAA3-4358-8C5F-1A7F29AA2B7B}">
      <dsp:nvSpPr>
        <dsp:cNvPr id="0" name=""/>
        <dsp:cNvSpPr/>
      </dsp:nvSpPr>
      <dsp:spPr>
        <a:xfrm>
          <a:off x="1847526"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82E90-F103-439C-8371-CFFB0927B9DE}">
      <dsp:nvSpPr>
        <dsp:cNvPr id="0" name=""/>
        <dsp:cNvSpPr/>
      </dsp:nvSpPr>
      <dsp:spPr>
        <a:xfrm rot="8100000">
          <a:off x="3461592" y="382503"/>
          <a:ext cx="244110" cy="244110"/>
        </a:xfrm>
        <a:prstGeom prst="teardrop">
          <a:avLst>
            <a:gd name="adj" fmla="val 11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519322-C1DD-47AE-92C0-13575134BC76}">
      <dsp:nvSpPr>
        <dsp:cNvPr id="0" name=""/>
        <dsp:cNvSpPr/>
      </dsp:nvSpPr>
      <dsp:spPr>
        <a:xfrm>
          <a:off x="3488711" y="409621"/>
          <a:ext cx="189873" cy="189873"/>
        </a:xfrm>
        <a:prstGeom prst="ellipse">
          <a:avLst/>
        </a:prstGeom>
        <a:solidFill>
          <a:srgbClr val="CCD8D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DDA0FE-83E2-423C-9F13-58A61EB68487}">
      <dsp:nvSpPr>
        <dsp:cNvPr id="0" name=""/>
        <dsp:cNvSpPr/>
      </dsp:nvSpPr>
      <dsp:spPr>
        <a:xfrm>
          <a:off x="3756259" y="677170"/>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Present our biodegradable crayons at Qatar Youth Science Forum </a:t>
          </a:r>
        </a:p>
      </dsp:txBody>
      <dsp:txXfrm>
        <a:off x="3756259" y="677170"/>
        <a:ext cx="2838997" cy="982560"/>
      </dsp:txXfrm>
    </dsp:sp>
    <dsp:sp modelId="{2D6C7916-1130-46A8-833B-A6278CBD2192}">
      <dsp:nvSpPr>
        <dsp:cNvPr id="0" name=""/>
        <dsp:cNvSpPr/>
      </dsp:nvSpPr>
      <dsp:spPr>
        <a:xfrm>
          <a:off x="3756259" y="331946"/>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 Mar 2023</a:t>
          </a:r>
        </a:p>
      </dsp:txBody>
      <dsp:txXfrm>
        <a:off x="3756259" y="331946"/>
        <a:ext cx="2838997" cy="345224"/>
      </dsp:txXfrm>
    </dsp:sp>
    <dsp:sp modelId="{4D953791-5C2F-4A75-A8F4-6ED7EAB5E015}">
      <dsp:nvSpPr>
        <dsp:cNvPr id="0" name=""/>
        <dsp:cNvSpPr/>
      </dsp:nvSpPr>
      <dsp:spPr>
        <a:xfrm>
          <a:off x="3583647" y="677170"/>
          <a:ext cx="0" cy="982560"/>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152AD014-AFD0-4700-A468-4D562874339A}">
      <dsp:nvSpPr>
        <dsp:cNvPr id="0" name=""/>
        <dsp:cNvSpPr/>
      </dsp:nvSpPr>
      <dsp:spPr>
        <a:xfrm>
          <a:off x="3552577"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31DD9-74CF-4A3A-86BA-F4B9DBEAB944}">
      <dsp:nvSpPr>
        <dsp:cNvPr id="0" name=""/>
        <dsp:cNvSpPr/>
      </dsp:nvSpPr>
      <dsp:spPr>
        <a:xfrm rot="18900000">
          <a:off x="5166643" y="2692848"/>
          <a:ext cx="244110" cy="2441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AAB83-BD07-4B9E-9A3B-858C0B126F9C}">
      <dsp:nvSpPr>
        <dsp:cNvPr id="0" name=""/>
        <dsp:cNvSpPr/>
      </dsp:nvSpPr>
      <dsp:spPr>
        <a:xfrm>
          <a:off x="5193762" y="2719967"/>
          <a:ext cx="189873" cy="189873"/>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CB2D5A-F46A-4E0E-9575-15F31D04AAC6}">
      <dsp:nvSpPr>
        <dsp:cNvPr id="0" name=""/>
        <dsp:cNvSpPr/>
      </dsp:nvSpPr>
      <dsp:spPr>
        <a:xfrm>
          <a:off x="5461311" y="1659731"/>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endParaRPr lang="en-US" sz="1600" b="0" i="0" kern="1200" dirty="0">
            <a:solidFill>
              <a:schemeClr val="accent3"/>
            </a:solidFill>
            <a:latin typeface="Gill Sans Nova Light" panose="020B0302020104020203" pitchFamily="34" charset="0"/>
            <a:cs typeface="Gill Sans Light" panose="020B0302020104020203" pitchFamily="34" charset="-79"/>
          </a:endParaRPr>
        </a:p>
      </dsp:txBody>
      <dsp:txXfrm>
        <a:off x="5461311" y="1659731"/>
        <a:ext cx="2838997" cy="982560"/>
      </dsp:txXfrm>
    </dsp:sp>
    <dsp:sp modelId="{7C1E6B4A-59F7-4018-A403-E1CCAEE78BA1}">
      <dsp:nvSpPr>
        <dsp:cNvPr id="0" name=""/>
        <dsp:cNvSpPr/>
      </dsp:nvSpPr>
      <dsp:spPr>
        <a:xfrm>
          <a:off x="5461311" y="2642291"/>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Mar 2023 </a:t>
          </a:r>
        </a:p>
      </dsp:txBody>
      <dsp:txXfrm>
        <a:off x="5461311" y="2642291"/>
        <a:ext cx="2838997" cy="345224"/>
      </dsp:txXfrm>
    </dsp:sp>
    <dsp:sp modelId="{A03C5372-D306-43AC-B406-6F8183849431}">
      <dsp:nvSpPr>
        <dsp:cNvPr id="0" name=""/>
        <dsp:cNvSpPr/>
      </dsp:nvSpPr>
      <dsp:spPr>
        <a:xfrm>
          <a:off x="5288699" y="1659731"/>
          <a:ext cx="0" cy="98256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4282312-87CB-41BB-A02D-C594BBEF33C7}">
      <dsp:nvSpPr>
        <dsp:cNvPr id="0" name=""/>
        <dsp:cNvSpPr/>
      </dsp:nvSpPr>
      <dsp:spPr>
        <a:xfrm>
          <a:off x="5257628"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439AF-6893-479D-8B57-31FBC13C553F}">
      <dsp:nvSpPr>
        <dsp:cNvPr id="0" name=""/>
        <dsp:cNvSpPr/>
      </dsp:nvSpPr>
      <dsp:spPr>
        <a:xfrm rot="8100000">
          <a:off x="6871695" y="382503"/>
          <a:ext cx="244110" cy="244110"/>
        </a:xfrm>
        <a:prstGeom prst="teardrop">
          <a:avLst>
            <a:gd name="adj" fmla="val 11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B1C16-7FF0-4DBE-B32E-E43FEB1E2EAC}">
      <dsp:nvSpPr>
        <dsp:cNvPr id="0" name=""/>
        <dsp:cNvSpPr/>
      </dsp:nvSpPr>
      <dsp:spPr>
        <a:xfrm>
          <a:off x="6898813" y="409621"/>
          <a:ext cx="189873" cy="189873"/>
        </a:xfrm>
        <a:prstGeom prst="ellipse">
          <a:avLst/>
        </a:prstGeom>
        <a:solidFill>
          <a:srgbClr val="CCD8D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55AA6D-649D-4145-93EB-08B866A4D4E5}">
      <dsp:nvSpPr>
        <dsp:cNvPr id="0" name=""/>
        <dsp:cNvSpPr/>
      </dsp:nvSpPr>
      <dsp:spPr>
        <a:xfrm>
          <a:off x="7166362" y="677170"/>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YLP presentation </a:t>
          </a:r>
        </a:p>
      </dsp:txBody>
      <dsp:txXfrm>
        <a:off x="7166362" y="677170"/>
        <a:ext cx="2838997" cy="982560"/>
      </dsp:txXfrm>
    </dsp:sp>
    <dsp:sp modelId="{3FA5D5AE-9CAE-4D19-9765-BCEE62095312}">
      <dsp:nvSpPr>
        <dsp:cNvPr id="0" name=""/>
        <dsp:cNvSpPr/>
      </dsp:nvSpPr>
      <dsp:spPr>
        <a:xfrm>
          <a:off x="7166362" y="331946"/>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March 30, 2023</a:t>
          </a:r>
        </a:p>
      </dsp:txBody>
      <dsp:txXfrm>
        <a:off x="7166362" y="331946"/>
        <a:ext cx="2838997" cy="345224"/>
      </dsp:txXfrm>
    </dsp:sp>
    <dsp:sp modelId="{FE6CA7EB-68EC-4E76-9051-08C4CF370101}">
      <dsp:nvSpPr>
        <dsp:cNvPr id="0" name=""/>
        <dsp:cNvSpPr/>
      </dsp:nvSpPr>
      <dsp:spPr>
        <a:xfrm>
          <a:off x="6993750" y="677170"/>
          <a:ext cx="0" cy="98256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B7B786-A0AD-4662-8D54-C5C572D2C32C}">
      <dsp:nvSpPr>
        <dsp:cNvPr id="0" name=""/>
        <dsp:cNvSpPr/>
      </dsp:nvSpPr>
      <dsp:spPr>
        <a:xfrm>
          <a:off x="6962680"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3/30/23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3/30/23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3</a:t>
            </a:fld>
            <a:endParaRPr lang="en-US" dirty="0"/>
          </a:p>
        </p:txBody>
      </p:sp>
    </p:spTree>
    <p:extLst>
      <p:ext uri="{BB962C8B-B14F-4D97-AF65-F5344CB8AC3E}">
        <p14:creationId xmlns:p14="http://schemas.microsoft.com/office/powerpoint/2010/main" val="1242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5</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15</a:t>
            </a:fld>
            <a:endParaRPr lang="en-US" dirty="0"/>
          </a:p>
        </p:txBody>
      </p:sp>
    </p:spTree>
    <p:extLst>
      <p:ext uri="{BB962C8B-B14F-4D97-AF65-F5344CB8AC3E}">
        <p14:creationId xmlns:p14="http://schemas.microsoft.com/office/powerpoint/2010/main" val="1552316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dirty="0"/>
              <a:t>Click to edit Master title style</a:t>
            </a:r>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dirty="0"/>
              <a:t>Click to edit Master title style</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dirty="0"/>
              <a:t>Click to edit Master title style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dirty="0"/>
              <a:t>Click to edit Master title style</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dirty="0"/>
              <a:t>Click to edit Master text styles</a:t>
            </a:r>
          </a:p>
          <a:p>
            <a:pPr lvl="1"/>
            <a:endParaRPr lang="en-US" dirty="0"/>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dirty="0"/>
              <a:t>Click to edit Master title style</a:t>
            </a:r>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dirty="0"/>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dirty="0"/>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dirty="0"/>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dirty="0"/>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dirty="0"/>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dirty="0"/>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dirty="0"/>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dirty="0"/>
              <a:t>Click to edit Master title style</a:t>
            </a:r>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dirty="0"/>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dirty="0"/>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dirty="0"/>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dirty="0"/>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dirty="0"/>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dirty="0"/>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dirty="0"/>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dirty="0"/>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dirty="0"/>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dirty="0"/>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dirty="0"/>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dirty="0"/>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dirty="0"/>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dirty="0"/>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dirty="0"/>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p:txBody>
          <a:bodyPr/>
          <a:lstStyle/>
          <a:p>
            <a:r>
              <a:rPr lang="en-US" dirty="0"/>
              <a:t>At Contoso, we empower organizations to foster collaborative </a:t>
            </a:r>
            <a:br>
              <a:rPr lang="en-US" dirty="0"/>
            </a:br>
            <a:r>
              <a:rPr lang="en-US" dirty="0"/>
              <a:t>thinking to further drive workplace innovation. By closing the </a:t>
            </a:r>
            <a:br>
              <a:rPr lang="en-US" dirty="0"/>
            </a:br>
            <a:r>
              <a:rPr lang="en-US" dirty="0"/>
              <a:t>loop and leveraging agile frameworks, we help business grow </a:t>
            </a:r>
            <a:br>
              <a:rPr lang="en-US" dirty="0"/>
            </a:br>
            <a:r>
              <a:rPr lang="en-US" dirty="0"/>
              <a:t>organically and foster a consumer-first mindset.</a:t>
            </a:r>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1</a:t>
            </a:fld>
            <a:endParaRPr lang="en-US" dirty="0"/>
          </a:p>
        </p:txBody>
      </p:sp>
      <p:pic>
        <p:nvPicPr>
          <p:cNvPr id="6" name="Picture 5">
            <a:extLst>
              <a:ext uri="{FF2B5EF4-FFF2-40B4-BE49-F238E27FC236}">
                <a16:creationId xmlns:a16="http://schemas.microsoft.com/office/drawing/2014/main" id="{A2C7FBFB-3DC5-0542-B676-1AA1DBB9DE3E}"/>
              </a:ext>
            </a:extLst>
          </p:cNvPr>
          <p:cNvPicPr>
            <a:picLocks noChangeAspect="1"/>
          </p:cNvPicPr>
          <p:nvPr/>
        </p:nvPicPr>
        <p:blipFill rotWithShape="1">
          <a:blip r:embed="rId2"/>
          <a:srcRect t="14709" r="-398" b="12490"/>
          <a:stretch/>
        </p:blipFill>
        <p:spPr>
          <a:xfrm>
            <a:off x="1760820" y="1733211"/>
            <a:ext cx="8818788" cy="3213343"/>
          </a:xfrm>
          <a:prstGeom prst="rect">
            <a:avLst/>
          </a:prstGeom>
        </p:spPr>
      </p:pic>
    </p:spTree>
    <p:extLst>
      <p:ext uri="{BB962C8B-B14F-4D97-AF65-F5344CB8AC3E}">
        <p14:creationId xmlns:p14="http://schemas.microsoft.com/office/powerpoint/2010/main" val="173299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243223" y="68165"/>
            <a:ext cx="11430000" cy="1325563"/>
          </a:xfrm>
        </p:spPr>
        <p:txBody>
          <a:bodyPr/>
          <a:lstStyle/>
          <a:p>
            <a:r>
              <a:rPr lang="en-US" dirty="0">
                <a:solidFill>
                  <a:schemeClr val="accent3"/>
                </a:solidFill>
                <a:latin typeface="Baskerville Old Face" panose="02020602080505020303" pitchFamily="18" charset="77"/>
                <a:ea typeface="Baskerville" panose="02020502070401020303" pitchFamily="18" charset="0"/>
                <a:cs typeface="Calibri Light"/>
              </a:rPr>
              <a:t>Sensory Activities</a:t>
            </a:r>
            <a:endParaRPr lang="en-US" dirty="0"/>
          </a:p>
        </p:txBody>
      </p:sp>
      <p:sp>
        <p:nvSpPr>
          <p:cNvPr id="21" name="Text Placeholder 20">
            <a:extLst>
              <a:ext uri="{FF2B5EF4-FFF2-40B4-BE49-F238E27FC236}">
                <a16:creationId xmlns:a16="http://schemas.microsoft.com/office/drawing/2014/main" id="{126B3CE3-4128-8F8E-0760-8B64348682F5}"/>
              </a:ext>
            </a:extLst>
          </p:cNvPr>
          <p:cNvSpPr>
            <a:spLocks noGrp="1"/>
          </p:cNvSpPr>
          <p:nvPr>
            <p:ph type="body" sz="quarter" idx="13"/>
          </p:nvPr>
        </p:nvSpPr>
        <p:spPr/>
        <p:txBody>
          <a:bodyPr/>
          <a:lstStyle/>
          <a:p>
            <a:r>
              <a:rPr lang="en-US" dirty="0"/>
              <a:t>Puzzle</a:t>
            </a:r>
          </a:p>
        </p:txBody>
      </p:sp>
      <p:sp>
        <p:nvSpPr>
          <p:cNvPr id="22" name="Text Placeholder 21">
            <a:extLst>
              <a:ext uri="{FF2B5EF4-FFF2-40B4-BE49-F238E27FC236}">
                <a16:creationId xmlns:a16="http://schemas.microsoft.com/office/drawing/2014/main" id="{B8A775F3-D483-728E-181B-869ED9CBDF2F}"/>
              </a:ext>
            </a:extLst>
          </p:cNvPr>
          <p:cNvSpPr>
            <a:spLocks noGrp="1"/>
          </p:cNvSpPr>
          <p:nvPr>
            <p:ph type="body" sz="quarter" idx="14"/>
          </p:nvPr>
        </p:nvSpPr>
        <p:spPr/>
        <p:txBody>
          <a:bodyPr/>
          <a:lstStyle/>
          <a:p>
            <a:r>
              <a:rPr lang="en-US" dirty="0"/>
              <a:t>Kinesthetic</a:t>
            </a:r>
          </a:p>
        </p:txBody>
      </p:sp>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p:txBody>
          <a:bodyPr/>
          <a:lstStyle/>
          <a:p>
            <a:r>
              <a:rPr lang="en-US" dirty="0"/>
              <a:t>Touch me</a:t>
            </a:r>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p:txBody>
          <a:bodyPr/>
          <a:lstStyle/>
          <a:p>
            <a:r>
              <a:rPr lang="en-US" dirty="0"/>
              <a:t>Tactile</a:t>
            </a:r>
          </a:p>
        </p:txBody>
      </p:sp>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a:xfrm>
            <a:off x="6216065" y="3946525"/>
            <a:ext cx="2196696" cy="614406"/>
          </a:xfrm>
        </p:spPr>
        <p:txBody>
          <a:bodyPr/>
          <a:lstStyle/>
          <a:p>
            <a:r>
              <a:rPr lang="en-US" dirty="0"/>
              <a:t>Rainbow glasses</a:t>
            </a:r>
          </a:p>
          <a:p>
            <a:endParaRPr lang="en-US" dirty="0"/>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p:txBody>
          <a:bodyPr/>
          <a:lstStyle/>
          <a:p>
            <a:r>
              <a:rPr lang="en-US" dirty="0"/>
              <a:t>Visual</a:t>
            </a:r>
          </a:p>
        </p:txBody>
      </p:sp>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p:txBody>
          <a:bodyPr/>
          <a:lstStyle/>
          <a:p>
            <a:r>
              <a:rPr lang="en-US" dirty="0"/>
              <a:t>What’s the scent?</a:t>
            </a:r>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p:txBody>
          <a:bodyPr/>
          <a:lstStyle/>
          <a:p>
            <a:r>
              <a:rPr lang="en-US" dirty="0"/>
              <a:t>Olfactory</a:t>
            </a: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10</a:t>
            </a:fld>
            <a:endParaRPr lang="en-US" dirty="0"/>
          </a:p>
        </p:txBody>
      </p:sp>
      <p:pic>
        <p:nvPicPr>
          <p:cNvPr id="12" name="Picture Placeholder 11">
            <a:extLst>
              <a:ext uri="{FF2B5EF4-FFF2-40B4-BE49-F238E27FC236}">
                <a16:creationId xmlns:a16="http://schemas.microsoft.com/office/drawing/2014/main" id="{EE33F2D1-2850-2945-A58A-DA7E2125068A}"/>
              </a:ext>
            </a:extLst>
          </p:cNvPr>
          <p:cNvPicPr>
            <a:picLocks noGrp="1" noChangeAspect="1"/>
          </p:cNvPicPr>
          <p:nvPr>
            <p:ph type="pic" sz="quarter" idx="12"/>
          </p:nvPr>
        </p:nvPicPr>
        <p:blipFill>
          <a:blip r:embed="rId2"/>
          <a:srcRect t="12471" b="12471"/>
          <a:stretch>
            <a:fillRect/>
          </a:stretch>
        </p:blipFill>
        <p:spPr/>
      </p:pic>
      <p:pic>
        <p:nvPicPr>
          <p:cNvPr id="8" name="Picture Placeholder 7">
            <a:extLst>
              <a:ext uri="{FF2B5EF4-FFF2-40B4-BE49-F238E27FC236}">
                <a16:creationId xmlns:a16="http://schemas.microsoft.com/office/drawing/2014/main" id="{402EBFE1-56F3-EB40-ACFF-9CDD8DECF1EA}"/>
              </a:ext>
            </a:extLst>
          </p:cNvPr>
          <p:cNvPicPr>
            <a:picLocks noGrp="1" noChangeAspect="1"/>
          </p:cNvPicPr>
          <p:nvPr>
            <p:ph type="pic" sz="quarter" idx="17"/>
          </p:nvPr>
        </p:nvPicPr>
        <p:blipFill>
          <a:blip r:embed="rId3"/>
          <a:srcRect l="21897" r="21897"/>
          <a:stretch>
            <a:fillRect/>
          </a:stretch>
        </p:blipFill>
        <p:spPr/>
      </p:pic>
      <p:pic>
        <p:nvPicPr>
          <p:cNvPr id="13" name="Picture Placeholder 12">
            <a:extLst>
              <a:ext uri="{FF2B5EF4-FFF2-40B4-BE49-F238E27FC236}">
                <a16:creationId xmlns:a16="http://schemas.microsoft.com/office/drawing/2014/main" id="{52F74A82-9567-F444-9DC8-DF9277B3E6A4}"/>
              </a:ext>
            </a:extLst>
          </p:cNvPr>
          <p:cNvPicPr>
            <a:picLocks noGrp="1" noChangeAspect="1"/>
          </p:cNvPicPr>
          <p:nvPr>
            <p:ph type="pic" sz="quarter" idx="15"/>
          </p:nvPr>
        </p:nvPicPr>
        <p:blipFill>
          <a:blip r:embed="rId4"/>
          <a:srcRect l="21897" r="21897"/>
          <a:stretch>
            <a:fillRect/>
          </a:stretch>
        </p:blipFill>
        <p:spPr>
          <a:xfrm>
            <a:off x="8733074" y="1797050"/>
            <a:ext cx="2057400" cy="2058988"/>
          </a:xfrm>
        </p:spPr>
      </p:pic>
      <p:pic>
        <p:nvPicPr>
          <p:cNvPr id="17" name="Picture Placeholder 16">
            <a:extLst>
              <a:ext uri="{FF2B5EF4-FFF2-40B4-BE49-F238E27FC236}">
                <a16:creationId xmlns:a16="http://schemas.microsoft.com/office/drawing/2014/main" id="{4995F57B-FF33-FF4E-A222-44C589723224}"/>
              </a:ext>
            </a:extLst>
          </p:cNvPr>
          <p:cNvPicPr>
            <a:picLocks noGrp="1" noChangeAspect="1"/>
          </p:cNvPicPr>
          <p:nvPr>
            <p:ph type="pic" sz="quarter" idx="16"/>
          </p:nvPr>
        </p:nvPicPr>
        <p:blipFill>
          <a:blip r:embed="rId5"/>
          <a:srcRect l="21897" r="21897"/>
          <a:stretch>
            <a:fillRect/>
          </a:stretch>
        </p:blipFill>
        <p:spPr/>
      </p:pic>
    </p:spTree>
    <p:extLst>
      <p:ext uri="{BB962C8B-B14F-4D97-AF65-F5344CB8AC3E}">
        <p14:creationId xmlns:p14="http://schemas.microsoft.com/office/powerpoint/2010/main" val="11680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4C36E5-085C-2076-64E7-CE8CA8CDCBC5}"/>
              </a:ext>
            </a:extLst>
          </p:cNvPr>
          <p:cNvSpPr>
            <a:spLocks noGrp="1"/>
          </p:cNvSpPr>
          <p:nvPr>
            <p:ph type="sldNum" sz="quarter" idx="12"/>
          </p:nvPr>
        </p:nvSpPr>
        <p:spPr/>
        <p:txBody>
          <a:bodyPr/>
          <a:lstStyle/>
          <a:p>
            <a:fld id="{294A09A9-5501-47C1-A89A-A340965A2BE2}" type="slidenum">
              <a:rPr lang="en-US" smtClean="0"/>
              <a:t>11</a:t>
            </a:fld>
            <a:endParaRPr lang="en-US" dirty="0"/>
          </a:p>
        </p:txBody>
      </p:sp>
      <p:pic>
        <p:nvPicPr>
          <p:cNvPr id="4" name="Picture 3">
            <a:extLst>
              <a:ext uri="{FF2B5EF4-FFF2-40B4-BE49-F238E27FC236}">
                <a16:creationId xmlns:a16="http://schemas.microsoft.com/office/drawing/2014/main" id="{F4B080B8-E85E-9970-03C9-782090DD25AB}"/>
              </a:ext>
            </a:extLst>
          </p:cNvPr>
          <p:cNvPicPr>
            <a:picLocks noChangeAspect="1"/>
          </p:cNvPicPr>
          <p:nvPr/>
        </p:nvPicPr>
        <p:blipFill>
          <a:blip r:embed="rId2"/>
          <a:stretch>
            <a:fillRect/>
          </a:stretch>
        </p:blipFill>
        <p:spPr>
          <a:xfrm>
            <a:off x="6117848" y="3289065"/>
            <a:ext cx="5462000" cy="3077846"/>
          </a:xfrm>
          <a:prstGeom prst="rect">
            <a:avLst/>
          </a:prstGeom>
        </p:spPr>
      </p:pic>
      <p:pic>
        <p:nvPicPr>
          <p:cNvPr id="5" name="Picture 4">
            <a:extLst>
              <a:ext uri="{FF2B5EF4-FFF2-40B4-BE49-F238E27FC236}">
                <a16:creationId xmlns:a16="http://schemas.microsoft.com/office/drawing/2014/main" id="{D2F13B4F-9502-E9D8-E650-5536CEC3662F}"/>
              </a:ext>
            </a:extLst>
          </p:cNvPr>
          <p:cNvPicPr>
            <a:picLocks noChangeAspect="1"/>
          </p:cNvPicPr>
          <p:nvPr/>
        </p:nvPicPr>
        <p:blipFill>
          <a:blip r:embed="rId3"/>
          <a:stretch>
            <a:fillRect/>
          </a:stretch>
        </p:blipFill>
        <p:spPr>
          <a:xfrm>
            <a:off x="3499192" y="245806"/>
            <a:ext cx="5193615" cy="2940275"/>
          </a:xfrm>
          <a:prstGeom prst="rect">
            <a:avLst/>
          </a:prstGeom>
        </p:spPr>
      </p:pic>
      <p:pic>
        <p:nvPicPr>
          <p:cNvPr id="6" name="Picture 5">
            <a:extLst>
              <a:ext uri="{FF2B5EF4-FFF2-40B4-BE49-F238E27FC236}">
                <a16:creationId xmlns:a16="http://schemas.microsoft.com/office/drawing/2014/main" id="{2DBC4C76-AEA3-3B18-02D0-9EBE195EA0ED}"/>
              </a:ext>
            </a:extLst>
          </p:cNvPr>
          <p:cNvPicPr>
            <a:picLocks noChangeAspect="1"/>
          </p:cNvPicPr>
          <p:nvPr/>
        </p:nvPicPr>
        <p:blipFill>
          <a:blip r:embed="rId4"/>
          <a:stretch>
            <a:fillRect/>
          </a:stretch>
        </p:blipFill>
        <p:spPr>
          <a:xfrm>
            <a:off x="516017" y="3283974"/>
            <a:ext cx="5461999" cy="3072375"/>
          </a:xfrm>
          <a:prstGeom prst="rect">
            <a:avLst/>
          </a:prstGeom>
        </p:spPr>
      </p:pic>
    </p:spTree>
    <p:extLst>
      <p:ext uri="{BB962C8B-B14F-4D97-AF65-F5344CB8AC3E}">
        <p14:creationId xmlns:p14="http://schemas.microsoft.com/office/powerpoint/2010/main" val="2443507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normAutofit fontScale="55000" lnSpcReduction="20000"/>
          </a:bodyPr>
          <a:lstStyle/>
          <a:p>
            <a:r>
              <a:rPr lang="en-US" dirty="0"/>
              <a:t>11A</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p:txBody>
          <a:bodyPr/>
          <a:lstStyle/>
          <a:p>
            <a:r>
              <a:rPr lang="en-US" dirty="0"/>
              <a:t>B2B market scenarios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p:txBody>
          <a:bodyPr/>
          <a:lstStyle/>
          <a:p>
            <a:r>
              <a:rPr lang="en-US" dirty="0"/>
              <a:t>Develop winning strategies to keep ahead of the competition</a:t>
            </a:r>
          </a:p>
          <a:p>
            <a:r>
              <a:rPr lang="en-US" dirty="0"/>
              <a:t>Capitalize on low-hanging fruit to identify a ballpark value</a:t>
            </a:r>
          </a:p>
          <a:p>
            <a:r>
              <a:rPr lang="en-US" dirty="0"/>
              <a:t>Visualize customer directed convergence</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p:txBody>
          <a:bodyPr/>
          <a:lstStyle/>
          <a:p>
            <a:r>
              <a:rPr lang="en-US" dirty="0"/>
              <a:t>Cloud-based opportunities</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p:txBody>
          <a:bodyPr/>
          <a:lstStyle/>
          <a:p>
            <a:r>
              <a:rPr lang="en-US" dirty="0"/>
              <a:t>Iterative approaches to corporate strategy</a:t>
            </a:r>
          </a:p>
          <a:p>
            <a:r>
              <a:rPr lang="en-US" dirty="0"/>
              <a:t>Establish a management framework from the inside</a:t>
            </a:r>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12</a:t>
            </a:fld>
            <a:endParaRPr lang="en-US" dirty="0"/>
          </a:p>
        </p:txBody>
      </p:sp>
      <p:sp>
        <p:nvSpPr>
          <p:cNvPr id="11" name="Title 10">
            <a:extLst>
              <a:ext uri="{FF2B5EF4-FFF2-40B4-BE49-F238E27FC236}">
                <a16:creationId xmlns:a16="http://schemas.microsoft.com/office/drawing/2014/main" id="{E3B45F23-BDE1-B54C-A7B0-BF31BB174BD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A6AD6A58-C8C1-6C46-ADF7-7FB83E35A2D3}"/>
              </a:ext>
            </a:extLst>
          </p:cNvPr>
          <p:cNvPicPr>
            <a:picLocks noChangeAspect="1"/>
          </p:cNvPicPr>
          <p:nvPr/>
        </p:nvPicPr>
        <p:blipFill rotWithShape="1">
          <a:blip r:embed="rId3"/>
          <a:srcRect l="13574" t="33866" r="11480" b="-3003"/>
          <a:stretch/>
        </p:blipFill>
        <p:spPr>
          <a:xfrm>
            <a:off x="4968711" y="978408"/>
            <a:ext cx="7087823" cy="4903893"/>
          </a:xfrm>
          <a:prstGeom prst="rect">
            <a:avLst/>
          </a:prstGeom>
        </p:spPr>
      </p:pic>
    </p:spTree>
    <p:extLst>
      <p:ext uri="{BB962C8B-B14F-4D97-AF65-F5344CB8AC3E}">
        <p14:creationId xmlns:p14="http://schemas.microsoft.com/office/powerpoint/2010/main" val="130275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a:xfrm>
            <a:off x="1624922" y="1942660"/>
            <a:ext cx="8705088" cy="2002536"/>
          </a:xfrm>
        </p:spPr>
        <p:txBody>
          <a:bodyPr>
            <a:normAutofit/>
          </a:bodyPr>
          <a:lstStyle/>
          <a:p>
            <a:r>
              <a:rPr lang="en-US" dirty="0"/>
              <a:t> Ms. </a:t>
            </a:r>
            <a:r>
              <a:rPr lang="en-US" dirty="0" err="1"/>
              <a:t>Nubla</a:t>
            </a:r>
            <a:endParaRPr lang="en-US" dirty="0"/>
          </a:p>
        </p:txBody>
      </p:sp>
      <p:sp>
        <p:nvSpPr>
          <p:cNvPr id="3" name="TextBox 2">
            <a:extLst>
              <a:ext uri="{FF2B5EF4-FFF2-40B4-BE49-F238E27FC236}">
                <a16:creationId xmlns:a16="http://schemas.microsoft.com/office/drawing/2014/main" id="{FDFE8B7D-E85D-F0B3-A321-4AB384CB99F6}"/>
              </a:ext>
            </a:extLst>
          </p:cNvPr>
          <p:cNvSpPr txBox="1"/>
          <p:nvPr/>
        </p:nvSpPr>
        <p:spPr>
          <a:xfrm>
            <a:off x="626534" y="2453968"/>
            <a:ext cx="11006667" cy="2677656"/>
          </a:xfrm>
          <a:prstGeom prst="rect">
            <a:avLst/>
          </a:prstGeom>
          <a:noFill/>
        </p:spPr>
        <p:txBody>
          <a:bodyPr wrap="square" rtlCol="0">
            <a:spAutoFit/>
          </a:bodyPr>
          <a:lstStyle/>
          <a:p>
            <a:pPr algn="just"/>
            <a:r>
              <a:rPr lang="en-GB" sz="2400" dirty="0"/>
              <a:t>The sensory room is the space where the individual will receive sensory input so they can control themselves and feel more at ease doing daily activities. The sensory room will assist them in creating a private environment where they may study and develop their social skills. For children with special needs, a sensory room will have numerous impairments, thus having one will give them a secure and encouraging learning environment. The use of sensory activities in the classroom will help pupils decompress and improve their study skills.</a:t>
            </a:r>
          </a:p>
        </p:txBody>
      </p:sp>
    </p:spTree>
    <p:extLst>
      <p:ext uri="{BB962C8B-B14F-4D97-AF65-F5344CB8AC3E}">
        <p14:creationId xmlns:p14="http://schemas.microsoft.com/office/powerpoint/2010/main" val="640860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normAutofit fontScale="55000" lnSpcReduction="20000"/>
          </a:bodyPr>
          <a:lstStyle/>
          <a:p>
            <a:r>
              <a:rPr lang="en-US" dirty="0"/>
              <a:t>QYSF</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p:txBody>
          <a:bodyPr/>
          <a:lstStyle/>
          <a:p>
            <a:r>
              <a:rPr lang="en-US" dirty="0"/>
              <a:t>B2B market scenarios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p:txBody>
          <a:bodyPr/>
          <a:lstStyle/>
          <a:p>
            <a:r>
              <a:rPr lang="en-US" dirty="0"/>
              <a:t>Develop winning strategies to keep ahead of the competition</a:t>
            </a:r>
          </a:p>
          <a:p>
            <a:r>
              <a:rPr lang="en-US" dirty="0"/>
              <a:t>Capitalize on low-hanging fruit to identify a ballpark value</a:t>
            </a:r>
          </a:p>
          <a:p>
            <a:r>
              <a:rPr lang="en-US" dirty="0"/>
              <a:t>Visualize customer directed convergence</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p:txBody>
          <a:bodyPr/>
          <a:lstStyle/>
          <a:p>
            <a:r>
              <a:rPr lang="en-US" dirty="0"/>
              <a:t>Cloud-based opportunities</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p:txBody>
          <a:bodyPr/>
          <a:lstStyle/>
          <a:p>
            <a:r>
              <a:rPr lang="en-US" dirty="0"/>
              <a:t>Iterative approaches to corporate strategy</a:t>
            </a:r>
          </a:p>
          <a:p>
            <a:r>
              <a:rPr lang="en-US" dirty="0"/>
              <a:t>Establish a management framework from the inside</a:t>
            </a:r>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14</a:t>
            </a:fld>
            <a:endParaRPr lang="en-US" dirty="0"/>
          </a:p>
        </p:txBody>
      </p:sp>
      <p:sp>
        <p:nvSpPr>
          <p:cNvPr id="11" name="Title 10">
            <a:extLst>
              <a:ext uri="{FF2B5EF4-FFF2-40B4-BE49-F238E27FC236}">
                <a16:creationId xmlns:a16="http://schemas.microsoft.com/office/drawing/2014/main" id="{E3B45F23-BDE1-B54C-A7B0-BF31BB174BDD}"/>
              </a:ext>
            </a:extLst>
          </p:cNvPr>
          <p:cNvSpPr>
            <a:spLocks noGrp="1"/>
          </p:cNvSpPr>
          <p:nvPr>
            <p:ph type="title"/>
          </p:nvPr>
        </p:nvSpPr>
        <p:spPr/>
        <p:txBody>
          <a:bodyPr/>
          <a:lstStyle/>
          <a:p>
            <a:endParaRPr lang="en-US"/>
          </a:p>
        </p:txBody>
      </p:sp>
      <p:pic>
        <p:nvPicPr>
          <p:cNvPr id="17" name="Picture 16">
            <a:extLst>
              <a:ext uri="{FF2B5EF4-FFF2-40B4-BE49-F238E27FC236}">
                <a16:creationId xmlns:a16="http://schemas.microsoft.com/office/drawing/2014/main" id="{911DF3C4-8D7F-4949-ABA4-6E32990AF6DC}"/>
              </a:ext>
            </a:extLst>
          </p:cNvPr>
          <p:cNvPicPr>
            <a:picLocks noChangeAspect="1"/>
          </p:cNvPicPr>
          <p:nvPr/>
        </p:nvPicPr>
        <p:blipFill rotWithShape="1">
          <a:blip r:embed="rId3"/>
          <a:srcRect r="19136" b="1991"/>
          <a:stretch/>
        </p:blipFill>
        <p:spPr>
          <a:xfrm>
            <a:off x="5107047" y="711592"/>
            <a:ext cx="6844161" cy="5644758"/>
          </a:xfrm>
          <a:prstGeom prst="rect">
            <a:avLst/>
          </a:prstGeom>
        </p:spPr>
      </p:pic>
    </p:spTree>
    <p:extLst>
      <p:ext uri="{BB962C8B-B14F-4D97-AF65-F5344CB8AC3E}">
        <p14:creationId xmlns:p14="http://schemas.microsoft.com/office/powerpoint/2010/main" val="2999221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153668" y="3706707"/>
            <a:ext cx="9884664" cy="731520"/>
          </a:xfrm>
        </p:spPr>
        <p:txBody>
          <a:bodyPr/>
          <a:lstStyle/>
          <a:p>
            <a:r>
              <a:rPr lang="en-US" dirty="0"/>
              <a:t>Areas of growth</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846667" y="4389121"/>
            <a:ext cx="10803466" cy="828040"/>
          </a:xfrm>
        </p:spPr>
        <p:txBody>
          <a:bodyPr>
            <a:noAutofit/>
          </a:bodyPr>
          <a:lstStyle/>
          <a:p>
            <a:r>
              <a:rPr lang="en-GB" dirty="0"/>
              <a:t>Conduct sensory activities in a room with less distractions which can stimulate certain senses of special needs students</a:t>
            </a:r>
            <a:endParaRPr lang="en-US" dirty="0"/>
          </a:p>
        </p:txBody>
      </p:sp>
    </p:spTree>
    <p:extLst>
      <p:ext uri="{BB962C8B-B14F-4D97-AF65-F5344CB8AC3E}">
        <p14:creationId xmlns:p14="http://schemas.microsoft.com/office/powerpoint/2010/main" val="1385787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6C75-256C-3B49-9589-2B78086D7EFD}"/>
              </a:ext>
            </a:extLst>
          </p:cNvPr>
          <p:cNvSpPr>
            <a:spLocks noGrp="1"/>
          </p:cNvSpPr>
          <p:nvPr>
            <p:ph type="title"/>
          </p:nvPr>
        </p:nvSpPr>
        <p:spPr>
          <a:xfrm>
            <a:off x="1153667" y="3622040"/>
            <a:ext cx="9884664" cy="731520"/>
          </a:xfrm>
        </p:spPr>
        <p:txBody>
          <a:bodyPr/>
          <a:lstStyle/>
          <a:p>
            <a:r>
              <a:rPr lang="en-US" dirty="0"/>
              <a:t>Way Forward</a:t>
            </a:r>
          </a:p>
        </p:txBody>
      </p:sp>
      <p:sp>
        <p:nvSpPr>
          <p:cNvPr id="3" name="Text Placeholder 2">
            <a:extLst>
              <a:ext uri="{FF2B5EF4-FFF2-40B4-BE49-F238E27FC236}">
                <a16:creationId xmlns:a16="http://schemas.microsoft.com/office/drawing/2014/main" id="{F496E0E3-C217-C44B-91D4-706E1FCC5BD0}"/>
              </a:ext>
            </a:extLst>
          </p:cNvPr>
          <p:cNvSpPr>
            <a:spLocks noGrp="1"/>
          </p:cNvSpPr>
          <p:nvPr>
            <p:ph type="body" idx="1"/>
          </p:nvPr>
        </p:nvSpPr>
        <p:spPr>
          <a:xfrm>
            <a:off x="431799" y="4521200"/>
            <a:ext cx="11328399" cy="558800"/>
          </a:xfrm>
        </p:spPr>
        <p:txBody>
          <a:bodyPr>
            <a:noAutofit/>
          </a:bodyPr>
          <a:lstStyle/>
          <a:p>
            <a:r>
              <a:rPr lang="en-US" dirty="0"/>
              <a:t>Sensory rooms are highly recommended to kindergarten schools as it creates a safe space designed to help an individual with sensory issues learn to regulate their brain’s negative reactions to external stimuli by developing coping skills for these experiences. </a:t>
            </a:r>
          </a:p>
        </p:txBody>
      </p:sp>
    </p:spTree>
    <p:extLst>
      <p:ext uri="{BB962C8B-B14F-4D97-AF65-F5344CB8AC3E}">
        <p14:creationId xmlns:p14="http://schemas.microsoft.com/office/powerpoint/2010/main" val="150679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7433733" y="2011680"/>
            <a:ext cx="3776811" cy="2843784"/>
          </a:xfrm>
        </p:spPr>
        <p:txBody>
          <a:bodyPr/>
          <a:lstStyle/>
          <a:p>
            <a:r>
              <a:rPr lang="en-US" dirty="0"/>
              <a:t>Sensory Souk</a:t>
            </a:r>
          </a:p>
          <a:p>
            <a:r>
              <a:rPr lang="en-US" dirty="0"/>
              <a:t>Phone: 4411-0147</a:t>
            </a:r>
          </a:p>
          <a:p>
            <a:r>
              <a:rPr lang="en-US" dirty="0"/>
              <a:t>https://</a:t>
            </a:r>
            <a:r>
              <a:rPr lang="en-US" dirty="0" err="1"/>
              <a:t>www.sensorysouk.com</a:t>
            </a:r>
            <a:endParaRPr lang="en-US" dirty="0"/>
          </a:p>
        </p:txBody>
      </p:sp>
    </p:spTree>
    <p:extLst>
      <p:ext uri="{BB962C8B-B14F-4D97-AF65-F5344CB8AC3E}">
        <p14:creationId xmlns:p14="http://schemas.microsoft.com/office/powerpoint/2010/main" val="2790251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C7E60D-BA7A-E341-9BA9-3B8320320FC3}"/>
              </a:ext>
            </a:extLst>
          </p:cNvPr>
          <p:cNvSpPr>
            <a:spLocks noGrp="1"/>
          </p:cNvSpPr>
          <p:nvPr>
            <p:ph type="ctrTitle"/>
          </p:nvPr>
        </p:nvSpPr>
        <p:spPr>
          <a:xfrm>
            <a:off x="3220381" y="3285066"/>
            <a:ext cx="5751237" cy="785707"/>
          </a:xfrm>
        </p:spPr>
        <p:txBody>
          <a:bodyPr/>
          <a:lstStyle/>
          <a:p>
            <a:r>
              <a:rPr lang="en-US" dirty="0"/>
              <a:t>STANZA SENSORIALE</a:t>
            </a:r>
          </a:p>
        </p:txBody>
      </p:sp>
      <p:sp>
        <p:nvSpPr>
          <p:cNvPr id="7" name="Subtitle 6">
            <a:extLst>
              <a:ext uri="{FF2B5EF4-FFF2-40B4-BE49-F238E27FC236}">
                <a16:creationId xmlns:a16="http://schemas.microsoft.com/office/drawing/2014/main" id="{931A36B4-14A3-914D-96B6-4C9F1CD3F26F}"/>
              </a:ext>
            </a:extLst>
          </p:cNvPr>
          <p:cNvSpPr>
            <a:spLocks noGrp="1"/>
          </p:cNvSpPr>
          <p:nvPr>
            <p:ph type="subTitle" idx="1"/>
          </p:nvPr>
        </p:nvSpPr>
        <p:spPr/>
        <p:txBody>
          <a:bodyPr>
            <a:normAutofit fontScale="85000" lnSpcReduction="10000"/>
          </a:bodyPr>
          <a:lstStyle/>
          <a:p>
            <a:r>
              <a:rPr lang="en-US" dirty="0"/>
              <a:t>STIMULATE YOUR SENSES</a:t>
            </a:r>
          </a:p>
        </p:txBody>
      </p:sp>
    </p:spTree>
    <p:extLst>
      <p:ext uri="{BB962C8B-B14F-4D97-AF65-F5344CB8AC3E}">
        <p14:creationId xmlns:p14="http://schemas.microsoft.com/office/powerpoint/2010/main" val="31771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153668" y="3706707"/>
            <a:ext cx="9884664" cy="731520"/>
          </a:xfrm>
        </p:spPr>
        <p:txBody>
          <a:bodyPr/>
          <a:lstStyle/>
          <a:p>
            <a:r>
              <a:rPr lang="en-US" dirty="0"/>
              <a:t>Primary goals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846667" y="4389121"/>
            <a:ext cx="10803466" cy="828040"/>
          </a:xfrm>
        </p:spPr>
        <p:txBody>
          <a:bodyPr>
            <a:noAutofit/>
          </a:bodyPr>
          <a:lstStyle/>
          <a:p>
            <a:r>
              <a:rPr lang="en-GB" dirty="0"/>
              <a:t>To design a custom sensory room that utilizes a variety of stimuli to aid in the development and engagement of the senses of children and students with special needs</a:t>
            </a:r>
            <a:endParaRPr lang="en-US" dirty="0"/>
          </a:p>
        </p:txBody>
      </p:sp>
    </p:spTree>
    <p:extLst>
      <p:ext uri="{BB962C8B-B14F-4D97-AF65-F5344CB8AC3E}">
        <p14:creationId xmlns:p14="http://schemas.microsoft.com/office/powerpoint/2010/main" val="3446797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6A01-1D8C-E82D-69CE-C1BEA5E0330D}"/>
              </a:ext>
            </a:extLst>
          </p:cNvPr>
          <p:cNvSpPr>
            <a:spLocks noGrp="1"/>
          </p:cNvSpPr>
          <p:nvPr>
            <p:ph type="title"/>
          </p:nvPr>
        </p:nvSpPr>
        <p:spPr>
          <a:xfrm>
            <a:off x="381000" y="371167"/>
            <a:ext cx="11430000" cy="1325563"/>
          </a:xfrm>
        </p:spPr>
        <p:txBody>
          <a:bodyPr/>
          <a:lstStyle/>
          <a:p>
            <a:r>
              <a:rPr lang="en-US" dirty="0">
                <a:solidFill>
                  <a:schemeClr val="accent3"/>
                </a:solidFill>
                <a:latin typeface="Baskerville Old Face" panose="02020602080505020303" pitchFamily="18" charset="77"/>
                <a:ea typeface="Baskerville" panose="02020502070401020303" pitchFamily="18" charset="0"/>
              </a:rPr>
              <a:t>Timeline</a:t>
            </a:r>
            <a:r>
              <a:rPr lang="en-US" dirty="0">
                <a:solidFill>
                  <a:schemeClr val="accent3"/>
                </a:solidFill>
                <a:latin typeface="Baskerville Old Face" panose="02020602080505020303" pitchFamily="18" charset="77"/>
              </a:rPr>
              <a:t> </a:t>
            </a:r>
            <a:endParaRPr lang="en-US" dirty="0"/>
          </a:p>
        </p:txBody>
      </p:sp>
      <p:sp>
        <p:nvSpPr>
          <p:cNvPr id="4" name="Slide Number Placeholder 3">
            <a:extLst>
              <a:ext uri="{FF2B5EF4-FFF2-40B4-BE49-F238E27FC236}">
                <a16:creationId xmlns:a16="http://schemas.microsoft.com/office/drawing/2014/main" id="{A6E8D6E8-969C-81F9-8B97-1B42ED901A78}"/>
              </a:ext>
            </a:extLst>
          </p:cNvPr>
          <p:cNvSpPr>
            <a:spLocks noGrp="1"/>
          </p:cNvSpPr>
          <p:nvPr>
            <p:ph type="sldNum" sz="quarter" idx="11"/>
          </p:nvPr>
        </p:nvSpPr>
        <p:spPr/>
        <p:txBody>
          <a:bodyPr/>
          <a:lstStyle/>
          <a:p>
            <a:fld id="{294A09A9-5501-47C1-A89A-A340965A2BE2}" type="slidenum">
              <a:rPr lang="en-US" smtClean="0"/>
              <a:pPr/>
              <a:t>4</a:t>
            </a:fld>
            <a:endParaRPr lang="en-US" dirty="0"/>
          </a:p>
        </p:txBody>
      </p:sp>
      <p:graphicFrame>
        <p:nvGraphicFramePr>
          <p:cNvPr id="7" name="Diagram 2" descr="Timeline">
            <a:extLst>
              <a:ext uri="{FF2B5EF4-FFF2-40B4-BE49-F238E27FC236}">
                <a16:creationId xmlns:a16="http://schemas.microsoft.com/office/drawing/2014/main" id="{1A75E301-F81B-604F-0C9B-A25BF04F0642}"/>
              </a:ext>
            </a:extLst>
          </p:cNvPr>
          <p:cNvGraphicFramePr>
            <a:graphicFrameLocks noGrp="1"/>
          </p:cNvGraphicFramePr>
          <p:nvPr>
            <p:ph sz="quarter" idx="12"/>
            <p:extLst>
              <p:ext uri="{D42A27DB-BD31-4B8C-83A1-F6EECF244321}">
                <p14:modId xmlns:p14="http://schemas.microsoft.com/office/powerpoint/2010/main" val="3429195449"/>
              </p:ext>
            </p:extLst>
          </p:nvPr>
        </p:nvGraphicFramePr>
        <p:xfrm>
          <a:off x="974725" y="2634278"/>
          <a:ext cx="10242550" cy="331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5E3B4A9-8371-F943-8CB9-7A7D69678E76}"/>
              </a:ext>
            </a:extLst>
          </p:cNvPr>
          <p:cNvSpPr txBox="1"/>
          <p:nvPr/>
        </p:nvSpPr>
        <p:spPr>
          <a:xfrm>
            <a:off x="6346274" y="4344719"/>
            <a:ext cx="2861734" cy="923330"/>
          </a:xfrm>
          <a:prstGeom prst="rect">
            <a:avLst/>
          </a:prstGeom>
          <a:noFill/>
        </p:spPr>
        <p:txBody>
          <a:bodyPr wrap="square" rtlCol="0">
            <a:spAutoFit/>
          </a:bodyPr>
          <a:lstStyle/>
          <a:p>
            <a:r>
              <a:rPr lang="en-US" dirty="0">
                <a:solidFill>
                  <a:schemeClr val="accent3"/>
                </a:solidFill>
                <a:latin typeface="Gill Sans Nova Light" panose="020B0302020104020203" pitchFamily="34" charset="0"/>
                <a:cs typeface="Gill Sans Light" panose="020B0302020104020203" pitchFamily="34" charset="-79"/>
              </a:rPr>
              <a:t>Interview the school psychologist, Ms. </a:t>
            </a:r>
            <a:r>
              <a:rPr lang="en-US" dirty="0" err="1">
                <a:solidFill>
                  <a:schemeClr val="accent3"/>
                </a:solidFill>
                <a:latin typeface="Gill Sans Nova Light" panose="020B0302020104020203" pitchFamily="34" charset="0"/>
                <a:cs typeface="Gill Sans Light" panose="020B0302020104020203" pitchFamily="34" charset="-79"/>
              </a:rPr>
              <a:t>Nubla</a:t>
            </a:r>
            <a:endParaRPr lang="en-US" dirty="0">
              <a:solidFill>
                <a:schemeClr val="accent3"/>
              </a:solidFill>
              <a:latin typeface="Gill Sans Nova Light" panose="020B0302020104020203" pitchFamily="34" charset="0"/>
              <a:cs typeface="Gill Sans Light" panose="020B0302020104020203" pitchFamily="34" charset="-79"/>
            </a:endParaRPr>
          </a:p>
          <a:p>
            <a:endParaRPr lang="en-US" b="1" dirty="0"/>
          </a:p>
        </p:txBody>
      </p:sp>
    </p:spTree>
    <p:extLst>
      <p:ext uri="{BB962C8B-B14F-4D97-AF65-F5344CB8AC3E}">
        <p14:creationId xmlns:p14="http://schemas.microsoft.com/office/powerpoint/2010/main" val="58893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p:txBody>
          <a:bodyPr>
            <a:normAutofit/>
          </a:bodyPr>
          <a:lstStyle/>
          <a:p>
            <a:r>
              <a:rPr lang="en-US" dirty="0">
                <a:solidFill>
                  <a:schemeClr val="accent3"/>
                </a:solidFill>
                <a:latin typeface="Baskerville Old Face" panose="02020602080505020303" pitchFamily="18" charset="77"/>
                <a:cs typeface="Calibri Light"/>
              </a:rPr>
              <a:t>Agenda</a:t>
            </a:r>
            <a:endParaRPr lang="en-US" dirty="0">
              <a:solidFill>
                <a:schemeClr val="accent3"/>
              </a:solidFill>
              <a:latin typeface="Baskerville Old Face" panose="02020602080505020303" pitchFamily="18" charset="77"/>
            </a:endParaRPr>
          </a:p>
        </p:txBody>
      </p:sp>
      <p:sp>
        <p:nvSpPr>
          <p:cNvPr id="4" name="Text Placeholder 3">
            <a:extLst>
              <a:ext uri="{FF2B5EF4-FFF2-40B4-BE49-F238E27FC236}">
                <a16:creationId xmlns:a16="http://schemas.microsoft.com/office/drawing/2014/main" id="{7090AC0D-F624-B281-1AB5-687E5F6B3291}"/>
              </a:ext>
            </a:extLst>
          </p:cNvPr>
          <p:cNvSpPr>
            <a:spLocks noGrp="1"/>
          </p:cNvSpPr>
          <p:nvPr>
            <p:ph type="body" sz="quarter" idx="13"/>
          </p:nvPr>
        </p:nvSpPr>
        <p:spPr/>
        <p:txBody>
          <a:bodyPr/>
          <a:lstStyle/>
          <a:p>
            <a:r>
              <a:rPr lang="en-US" dirty="0"/>
              <a:t>A</a:t>
            </a: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p:txBody>
          <a:bodyPr vert="horz" lIns="91440" tIns="45720" rIns="91440" bIns="45720" rtlCol="0" anchor="t">
            <a:normAutofit/>
          </a:bodyPr>
          <a:lstStyle/>
          <a:p>
            <a:pPr marL="0" indent="0">
              <a:lnSpc>
                <a:spcPct val="150000"/>
              </a:lnSpc>
              <a:buNone/>
            </a:pPr>
            <a:r>
              <a:rPr lang="en-US" sz="2400" dirty="0">
                <a:solidFill>
                  <a:schemeClr val="accent3"/>
                </a:solidFill>
                <a:latin typeface="Gill Sans Nova Light" panose="020B0302020104020203" pitchFamily="34" charset="0"/>
                <a:cs typeface="Gill Sans Light" panose="020B0302020104020203" pitchFamily="34" charset="-79"/>
              </a:rPr>
              <a:t>Introduction</a:t>
            </a:r>
          </a:p>
          <a:p>
            <a:pPr marL="0" indent="0">
              <a:lnSpc>
                <a:spcPct val="150000"/>
              </a:lnSpc>
              <a:buNone/>
            </a:pPr>
            <a:r>
              <a:rPr lang="en-US" sz="2400" dirty="0">
                <a:solidFill>
                  <a:schemeClr val="accent3"/>
                </a:solidFill>
                <a:latin typeface="Gill Sans Nova Light" panose="020B0302020104020203" pitchFamily="34" charset="0"/>
                <a:cs typeface="Gill Sans Light" panose="020B0302020104020203" pitchFamily="34" charset="-79"/>
              </a:rPr>
              <a:t>Primary goals</a:t>
            </a:r>
          </a:p>
          <a:p>
            <a:pPr marL="0" indent="0">
              <a:lnSpc>
                <a:spcPct val="150000"/>
              </a:lnSpc>
              <a:buNone/>
            </a:pPr>
            <a:r>
              <a:rPr lang="en-US" sz="2400" dirty="0">
                <a:solidFill>
                  <a:schemeClr val="accent3"/>
                </a:solidFill>
                <a:latin typeface="Gill Sans Nova Light" panose="020B0302020104020203" pitchFamily="34" charset="0"/>
                <a:cs typeface="Gill Sans Light" panose="020B0302020104020203" pitchFamily="34" charset="-79"/>
              </a:rPr>
              <a:t>Timeline</a:t>
            </a:r>
          </a:p>
          <a:p>
            <a:pPr marL="0" indent="0">
              <a:lnSpc>
                <a:spcPct val="150000"/>
              </a:lnSpc>
              <a:buNone/>
            </a:pPr>
            <a:r>
              <a:rPr lang="en-US" sz="2400" dirty="0">
                <a:solidFill>
                  <a:schemeClr val="accent3"/>
                </a:solidFill>
                <a:latin typeface="Gill Sans Nova Light" panose="020B0302020104020203" pitchFamily="34" charset="0"/>
                <a:cs typeface="Gill Sans Light" panose="020B0302020104020203" pitchFamily="34" charset="-79"/>
              </a:rPr>
              <a:t>Sensory Activity</a:t>
            </a:r>
          </a:p>
          <a:p>
            <a:pPr marL="0" indent="0">
              <a:lnSpc>
                <a:spcPct val="150000"/>
              </a:lnSpc>
              <a:buNone/>
            </a:pPr>
            <a:r>
              <a:rPr lang="en-US" dirty="0">
                <a:latin typeface="Gill Sans Nova Light" panose="020B0302020104020203" pitchFamily="34" charset="0"/>
                <a:cs typeface="Gill Sans Light" panose="020B0302020104020203" pitchFamily="34" charset="-79"/>
              </a:rPr>
              <a:t>Areas of Growth</a:t>
            </a:r>
            <a:endParaRPr lang="en-US" sz="2400" dirty="0">
              <a:solidFill>
                <a:schemeClr val="accent3"/>
              </a:solidFill>
              <a:latin typeface="Gill Sans Nova Light" panose="020B0302020104020203" pitchFamily="34" charset="0"/>
              <a:cs typeface="Gill Sans Light" panose="020B0302020104020203" pitchFamily="34" charset="-79"/>
            </a:endParaRPr>
          </a:p>
          <a:p>
            <a:pPr marL="0" indent="0">
              <a:lnSpc>
                <a:spcPct val="150000"/>
              </a:lnSpc>
              <a:buNone/>
            </a:pPr>
            <a:r>
              <a:rPr lang="en-US" dirty="0">
                <a:latin typeface="Gill Sans Nova Light" panose="020B0302020104020203" pitchFamily="34" charset="0"/>
                <a:cs typeface="Gill Sans Light" panose="020B0302020104020203" pitchFamily="34" charset="-79"/>
              </a:rPr>
              <a:t>Way Forward</a:t>
            </a:r>
            <a:endParaRPr lang="en-US" sz="2400" dirty="0">
              <a:solidFill>
                <a:schemeClr val="accent3"/>
              </a:solidFill>
              <a:latin typeface="Gill Sans Nova Light" panose="020B0302020104020203" pitchFamily="34" charset="0"/>
              <a:cs typeface="Gill Sans Light" panose="020B0302020104020203" pitchFamily="34" charset="-79"/>
            </a:endParaRPr>
          </a:p>
          <a:p>
            <a:endParaRPr lang="en-US" dirty="0">
              <a:solidFill>
                <a:schemeClr val="accent3"/>
              </a:solidFill>
              <a:latin typeface="Gill Sans Nova Light" panose="020B0302020104020203" pitchFamily="34" charset="0"/>
              <a:cs typeface="Calibri"/>
            </a:endParaRPr>
          </a:p>
        </p:txBody>
      </p:sp>
      <p:sp>
        <p:nvSpPr>
          <p:cNvPr id="6" name="Slide Number Placeholder 5">
            <a:extLst>
              <a:ext uri="{FF2B5EF4-FFF2-40B4-BE49-F238E27FC236}">
                <a16:creationId xmlns:a16="http://schemas.microsoft.com/office/drawing/2014/main" id="{E4C73102-CDD9-5576-E7B9-9522654DF7AB}"/>
              </a:ext>
            </a:extLst>
          </p:cNvPr>
          <p:cNvSpPr>
            <a:spLocks noGrp="1"/>
          </p:cNvSpPr>
          <p:nvPr>
            <p:ph type="sldNum" sz="quarter" idx="12"/>
          </p:nvPr>
        </p:nvSpPr>
        <p:spPr/>
        <p:txBody>
          <a:bodyPr/>
          <a:lstStyle/>
          <a:p>
            <a:fld id="{294A09A9-5501-47C1-A89A-A340965A2BE2}" type="slidenum">
              <a:rPr lang="en-US" smtClean="0"/>
              <a:t>5</a:t>
            </a:fld>
            <a:endParaRPr lang="en-US" dirty="0"/>
          </a:p>
        </p:txBody>
      </p:sp>
    </p:spTree>
    <p:extLst>
      <p:ext uri="{BB962C8B-B14F-4D97-AF65-F5344CB8AC3E}">
        <p14:creationId xmlns:p14="http://schemas.microsoft.com/office/powerpoint/2010/main" val="1859527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normAutofit fontScale="90000"/>
          </a:bodyPr>
          <a:lstStyle/>
          <a:p>
            <a:r>
              <a:rPr lang="en-US" dirty="0"/>
              <a:t>“</a:t>
            </a:r>
            <a:r>
              <a:rPr lang="en-US" dirty="0" err="1"/>
              <a:t>Snoezelen</a:t>
            </a:r>
            <a:r>
              <a:rPr lang="en-US" dirty="0"/>
              <a:t>” is a combination of two Dutch words “</a:t>
            </a:r>
            <a:r>
              <a:rPr lang="en-US" dirty="0" err="1"/>
              <a:t>snuffelen</a:t>
            </a:r>
            <a:r>
              <a:rPr lang="en-US" dirty="0"/>
              <a:t>” – to seek out/explore and “</a:t>
            </a:r>
            <a:r>
              <a:rPr lang="en-US" dirty="0" err="1"/>
              <a:t>doezelen</a:t>
            </a:r>
            <a:r>
              <a:rPr lang="en-US" dirty="0"/>
              <a:t>” – to doze/snooze.</a:t>
            </a:r>
          </a:p>
        </p:txBody>
      </p:sp>
    </p:spTree>
    <p:extLst>
      <p:ext uri="{BB962C8B-B14F-4D97-AF65-F5344CB8AC3E}">
        <p14:creationId xmlns:p14="http://schemas.microsoft.com/office/powerpoint/2010/main" val="1563980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lstStyle/>
          <a:p>
            <a:r>
              <a:rPr lang="en-US" dirty="0"/>
              <a:t>Business opportunities are like buses. There's always another one coming.</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p:txBody>
          <a:bodyPr/>
          <a:lstStyle/>
          <a:p>
            <a:r>
              <a:rPr lang="en-US" dirty="0"/>
              <a:t>Richard Branson</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pic>
        <p:nvPicPr>
          <p:cNvPr id="6" name="Content Placeholder 7">
            <a:extLst>
              <a:ext uri="{FF2B5EF4-FFF2-40B4-BE49-F238E27FC236}">
                <a16:creationId xmlns:a16="http://schemas.microsoft.com/office/drawing/2014/main" id="{9F72ED57-73AE-A84F-84C9-8D509A4AC49C}"/>
              </a:ext>
            </a:extLst>
          </p:cNvPr>
          <p:cNvPicPr>
            <a:picLocks noChangeAspect="1"/>
          </p:cNvPicPr>
          <p:nvPr/>
        </p:nvPicPr>
        <p:blipFill>
          <a:blip r:embed="rId2"/>
          <a:stretch>
            <a:fillRect/>
          </a:stretch>
        </p:blipFill>
        <p:spPr>
          <a:xfrm>
            <a:off x="491067" y="2057503"/>
            <a:ext cx="11260666" cy="2861605"/>
          </a:xfrm>
          <a:prstGeom prst="rect">
            <a:avLst/>
          </a:prstGeom>
        </p:spPr>
      </p:pic>
    </p:spTree>
    <p:extLst>
      <p:ext uri="{BB962C8B-B14F-4D97-AF65-F5344CB8AC3E}">
        <p14:creationId xmlns:p14="http://schemas.microsoft.com/office/powerpoint/2010/main" val="2961781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normAutofit fontScale="55000" lnSpcReduction="20000"/>
          </a:bodyPr>
          <a:lstStyle/>
          <a:p>
            <a:r>
              <a:rPr lang="en-US" dirty="0"/>
              <a:t>11A</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p:txBody>
          <a:bodyPr/>
          <a:lstStyle/>
          <a:p>
            <a:r>
              <a:rPr lang="en-US" dirty="0"/>
              <a:t>B2B market scenarios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p:txBody>
          <a:bodyPr/>
          <a:lstStyle/>
          <a:p>
            <a:r>
              <a:rPr lang="en-US" dirty="0"/>
              <a:t>Develop winning strategies to keep ahead of the competition</a:t>
            </a:r>
          </a:p>
          <a:p>
            <a:r>
              <a:rPr lang="en-US" dirty="0"/>
              <a:t>Capitalize on low-hanging fruit to identify a ballpark value</a:t>
            </a:r>
          </a:p>
          <a:p>
            <a:r>
              <a:rPr lang="en-US" dirty="0"/>
              <a:t>Visualize customer directed convergence</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p:txBody>
          <a:bodyPr/>
          <a:lstStyle/>
          <a:p>
            <a:r>
              <a:rPr lang="en-US" dirty="0"/>
              <a:t>Cloud-based opportunities</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p:txBody>
          <a:bodyPr/>
          <a:lstStyle/>
          <a:p>
            <a:r>
              <a:rPr lang="en-US" dirty="0"/>
              <a:t>Iterative approaches to corporate strategy</a:t>
            </a:r>
          </a:p>
          <a:p>
            <a:r>
              <a:rPr lang="en-US" dirty="0"/>
              <a:t>Establish a management framework from the inside</a:t>
            </a:r>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8</a:t>
            </a:fld>
            <a:endParaRPr lang="en-US" dirty="0"/>
          </a:p>
        </p:txBody>
      </p:sp>
      <p:sp>
        <p:nvSpPr>
          <p:cNvPr id="11" name="Title 10">
            <a:extLst>
              <a:ext uri="{FF2B5EF4-FFF2-40B4-BE49-F238E27FC236}">
                <a16:creationId xmlns:a16="http://schemas.microsoft.com/office/drawing/2014/main" id="{E3B45F23-BDE1-B54C-A7B0-BF31BB174BDD}"/>
              </a:ext>
            </a:extLst>
          </p:cNvPr>
          <p:cNvSpPr>
            <a:spLocks noGrp="1"/>
          </p:cNvSpPr>
          <p:nvPr>
            <p:ph type="title"/>
          </p:nvPr>
        </p:nvSpPr>
        <p:spPr/>
        <p:txBody>
          <a:bodyPr/>
          <a:lstStyle/>
          <a:p>
            <a:endParaRPr lang="en-US"/>
          </a:p>
        </p:txBody>
      </p:sp>
      <p:pic>
        <p:nvPicPr>
          <p:cNvPr id="15" name="Picture 14">
            <a:extLst>
              <a:ext uri="{FF2B5EF4-FFF2-40B4-BE49-F238E27FC236}">
                <a16:creationId xmlns:a16="http://schemas.microsoft.com/office/drawing/2014/main" id="{A9C605AD-8E6F-0644-9B22-694B38938124}"/>
              </a:ext>
            </a:extLst>
          </p:cNvPr>
          <p:cNvPicPr>
            <a:picLocks noChangeAspect="1"/>
          </p:cNvPicPr>
          <p:nvPr/>
        </p:nvPicPr>
        <p:blipFill rotWithShape="1">
          <a:blip r:embed="rId3"/>
          <a:srcRect l="13574" t="16296" r="2963" b="19753"/>
          <a:stretch/>
        </p:blipFill>
        <p:spPr>
          <a:xfrm>
            <a:off x="5031704" y="955811"/>
            <a:ext cx="7038038" cy="4690872"/>
          </a:xfrm>
          <a:prstGeom prst="rect">
            <a:avLst/>
          </a:prstGeom>
        </p:spPr>
      </p:pic>
    </p:spTree>
    <p:extLst>
      <p:ext uri="{BB962C8B-B14F-4D97-AF65-F5344CB8AC3E}">
        <p14:creationId xmlns:p14="http://schemas.microsoft.com/office/powerpoint/2010/main" val="298561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cs typeface="Calibri Light"/>
              </a:rPr>
              <a:t>Sensory Activities</a:t>
            </a:r>
            <a:endParaRPr lang="en-US" dirty="0"/>
          </a:p>
        </p:txBody>
      </p:sp>
      <p:sp>
        <p:nvSpPr>
          <p:cNvPr id="21" name="Text Placeholder 20">
            <a:extLst>
              <a:ext uri="{FF2B5EF4-FFF2-40B4-BE49-F238E27FC236}">
                <a16:creationId xmlns:a16="http://schemas.microsoft.com/office/drawing/2014/main" id="{126B3CE3-4128-8F8E-0760-8B64348682F5}"/>
              </a:ext>
            </a:extLst>
          </p:cNvPr>
          <p:cNvSpPr>
            <a:spLocks noGrp="1"/>
          </p:cNvSpPr>
          <p:nvPr>
            <p:ph type="body" sz="quarter" idx="13"/>
          </p:nvPr>
        </p:nvSpPr>
        <p:spPr/>
        <p:txBody>
          <a:bodyPr/>
          <a:lstStyle/>
          <a:p>
            <a:r>
              <a:rPr lang="en-US" dirty="0"/>
              <a:t>Silent Disco​</a:t>
            </a:r>
          </a:p>
        </p:txBody>
      </p:sp>
      <p:sp>
        <p:nvSpPr>
          <p:cNvPr id="22" name="Text Placeholder 21">
            <a:extLst>
              <a:ext uri="{FF2B5EF4-FFF2-40B4-BE49-F238E27FC236}">
                <a16:creationId xmlns:a16="http://schemas.microsoft.com/office/drawing/2014/main" id="{B8A775F3-D483-728E-181B-869ED9CBDF2F}"/>
              </a:ext>
            </a:extLst>
          </p:cNvPr>
          <p:cNvSpPr>
            <a:spLocks noGrp="1"/>
          </p:cNvSpPr>
          <p:nvPr>
            <p:ph type="body" sz="quarter" idx="14"/>
          </p:nvPr>
        </p:nvSpPr>
        <p:spPr/>
        <p:txBody>
          <a:bodyPr/>
          <a:lstStyle/>
          <a:p>
            <a:r>
              <a:rPr lang="en-US" dirty="0"/>
              <a:t>Auditory</a:t>
            </a:r>
          </a:p>
        </p:txBody>
      </p:sp>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p:txBody>
          <a:bodyPr/>
          <a:lstStyle/>
          <a:p>
            <a:r>
              <a:rPr lang="en-US" dirty="0"/>
              <a:t>Building Blocks​</a:t>
            </a:r>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p:txBody>
          <a:bodyPr/>
          <a:lstStyle/>
          <a:p>
            <a:r>
              <a:rPr lang="en-US" dirty="0"/>
              <a:t>Kinesthetic</a:t>
            </a:r>
          </a:p>
        </p:txBody>
      </p:sp>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p:txBody>
          <a:bodyPr/>
          <a:lstStyle/>
          <a:p>
            <a:r>
              <a:rPr lang="en-US" dirty="0"/>
              <a:t>Glamping​</a:t>
            </a:r>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p:txBody>
          <a:bodyPr/>
          <a:lstStyle/>
          <a:p>
            <a:r>
              <a:rPr lang="en-US" dirty="0"/>
              <a:t>Visual and Auditory</a:t>
            </a:r>
          </a:p>
        </p:txBody>
      </p:sp>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p:txBody>
          <a:bodyPr/>
          <a:lstStyle/>
          <a:p>
            <a:r>
              <a:rPr lang="en-US" dirty="0"/>
              <a:t>Spot the Difference</a:t>
            </a:r>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p:txBody>
          <a:bodyPr/>
          <a:lstStyle/>
          <a:p>
            <a:r>
              <a:rPr lang="en-US" dirty="0"/>
              <a:t>Visual</a:t>
            </a:r>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9</a:t>
            </a:fld>
            <a:endParaRPr lang="en-US" dirty="0"/>
          </a:p>
        </p:txBody>
      </p:sp>
      <p:pic>
        <p:nvPicPr>
          <p:cNvPr id="44" name="Picture Placeholder 43">
            <a:extLst>
              <a:ext uri="{FF2B5EF4-FFF2-40B4-BE49-F238E27FC236}">
                <a16:creationId xmlns:a16="http://schemas.microsoft.com/office/drawing/2014/main" id="{EA285EDB-87FF-4A47-8983-C311A9DDEECE}"/>
              </a:ext>
            </a:extLst>
          </p:cNvPr>
          <p:cNvPicPr>
            <a:picLocks noGrp="1" noChangeAspect="1"/>
          </p:cNvPicPr>
          <p:nvPr>
            <p:ph type="pic" sz="quarter" idx="17"/>
          </p:nvPr>
        </p:nvPicPr>
        <p:blipFill>
          <a:blip r:embed="rId2"/>
          <a:srcRect t="12471" b="12471"/>
          <a:stretch>
            <a:fillRect/>
          </a:stretch>
        </p:blipFill>
        <p:spPr/>
      </p:pic>
      <p:pic>
        <p:nvPicPr>
          <p:cNvPr id="48" name="Picture Placeholder 47">
            <a:extLst>
              <a:ext uri="{FF2B5EF4-FFF2-40B4-BE49-F238E27FC236}">
                <a16:creationId xmlns:a16="http://schemas.microsoft.com/office/drawing/2014/main" id="{D13F5FC4-CDD1-8649-8CB1-9A59000D8B29}"/>
              </a:ext>
            </a:extLst>
          </p:cNvPr>
          <p:cNvPicPr>
            <a:picLocks noGrp="1" noChangeAspect="1"/>
          </p:cNvPicPr>
          <p:nvPr>
            <p:ph type="pic" sz="quarter" idx="16"/>
          </p:nvPr>
        </p:nvPicPr>
        <p:blipFill>
          <a:blip r:embed="rId3"/>
          <a:srcRect t="12471" b="12471"/>
          <a:stretch>
            <a:fillRect/>
          </a:stretch>
        </p:blipFill>
        <p:spPr/>
      </p:pic>
      <p:pic>
        <p:nvPicPr>
          <p:cNvPr id="40" name="Picture Placeholder 39">
            <a:extLst>
              <a:ext uri="{FF2B5EF4-FFF2-40B4-BE49-F238E27FC236}">
                <a16:creationId xmlns:a16="http://schemas.microsoft.com/office/drawing/2014/main" id="{CCF72D00-0886-CB4C-AB77-6E7B78173C12}"/>
              </a:ext>
            </a:extLst>
          </p:cNvPr>
          <p:cNvPicPr>
            <a:picLocks noGrp="1" noChangeAspect="1"/>
          </p:cNvPicPr>
          <p:nvPr>
            <p:ph type="pic" sz="quarter" idx="12"/>
          </p:nvPr>
        </p:nvPicPr>
        <p:blipFill>
          <a:blip r:embed="rId4"/>
          <a:srcRect t="12471" b="12471"/>
          <a:stretch>
            <a:fillRect/>
          </a:stretch>
        </p:blipFill>
        <p:spPr/>
      </p:pic>
      <p:pic>
        <p:nvPicPr>
          <p:cNvPr id="54" name="Picture Placeholder 53">
            <a:extLst>
              <a:ext uri="{FF2B5EF4-FFF2-40B4-BE49-F238E27FC236}">
                <a16:creationId xmlns:a16="http://schemas.microsoft.com/office/drawing/2014/main" id="{EDF73EA8-CEE6-A344-94D6-CB6BFA6057C9}"/>
              </a:ext>
            </a:extLst>
          </p:cNvPr>
          <p:cNvPicPr>
            <a:picLocks noGrp="1" noChangeAspect="1"/>
          </p:cNvPicPr>
          <p:nvPr>
            <p:ph type="pic" sz="quarter" idx="15"/>
          </p:nvPr>
        </p:nvPicPr>
        <p:blipFill>
          <a:blip r:embed="rId5"/>
          <a:srcRect t="12471" b="12471"/>
          <a:stretch>
            <a:fillRect/>
          </a:stretch>
        </p:blipFill>
        <p:spPr>
          <a:xfrm>
            <a:off x="8678549" y="1850894"/>
            <a:ext cx="2057400" cy="2058988"/>
          </a:xfrm>
        </p:spPr>
      </p:pic>
    </p:spTree>
    <p:extLst>
      <p:ext uri="{BB962C8B-B14F-4D97-AF65-F5344CB8AC3E}">
        <p14:creationId xmlns:p14="http://schemas.microsoft.com/office/powerpoint/2010/main" val="2276839930"/>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7F5C475-47AD-432E-9A10-9421DF1AA1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915FD3-F777-4046-A12C-BE3860E324BC}">
  <ds:schemaRefs>
    <ds:schemaRef ds:uri="http://schemas.microsoft.com/sharepoint/v3/contenttype/forms"/>
  </ds:schemaRefs>
</ds:datastoreItem>
</file>

<file path=customXml/itemProps3.xml><?xml version="1.0" encoding="utf-8"?>
<ds:datastoreItem xmlns:ds="http://schemas.openxmlformats.org/officeDocument/2006/customXml" ds:itemID="{A384BFC8-02DA-464F-AE97-4951BE47415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TM56410444</Template>
  <TotalTime>0</TotalTime>
  <Words>536</Words>
  <Application>Microsoft Macintosh PowerPoint</Application>
  <PresentationFormat>Widescreen</PresentationFormat>
  <Paragraphs>94</Paragraphs>
  <Slides>17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Baskerville</vt:lpstr>
      <vt:lpstr>Baskerville Old Face</vt:lpstr>
      <vt:lpstr>Calibri</vt:lpstr>
      <vt:lpstr>Calibri Light</vt:lpstr>
      <vt:lpstr>Gill Sans Light</vt:lpstr>
      <vt:lpstr>Gill Sans Nova</vt:lpstr>
      <vt:lpstr>Gill Sans Nova Light</vt:lpstr>
      <vt:lpstr>Office Theme</vt:lpstr>
      <vt:lpstr>Introduction</vt:lpstr>
      <vt:lpstr>STANZA SENSORIALE</vt:lpstr>
      <vt:lpstr>Primary goals</vt:lpstr>
      <vt:lpstr>Timeline </vt:lpstr>
      <vt:lpstr>Agenda</vt:lpstr>
      <vt:lpstr>“Snoezelen” is a combination of two Dutch words “snuffelen” – to seek out/explore and “doezelen” – to doze/snooze.</vt:lpstr>
      <vt:lpstr>Business opportunities are like buses. There's always another one coming.</vt:lpstr>
      <vt:lpstr>PowerPoint Presentation</vt:lpstr>
      <vt:lpstr>Sensory Activities</vt:lpstr>
      <vt:lpstr>Sensory Activities</vt:lpstr>
      <vt:lpstr>PowerPoint Presentation</vt:lpstr>
      <vt:lpstr>PowerPoint Presentation</vt:lpstr>
      <vt:lpstr> Ms. Nubla</vt:lpstr>
      <vt:lpstr>PowerPoint Presentation</vt:lpstr>
      <vt:lpstr>Areas of growth</vt:lpstr>
      <vt:lpstr>Way Forward</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2022-07-27T06:38:31Z</dcterms:created>
  <dcterms:modified xsi:type="dcterms:W3CDTF">2023-03-30T05:35:18Z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