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1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Q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ibah Kashif" userId="7eeb6662-525b-4de8-8fb2-d6bd83a981ed" providerId="ADAL" clId="{4C1CEEFE-D2D9-0F44-9EEB-BDCC6825DF90}"/>
    <pc:docChg chg="undo custSel addSld delSld modSld sldOrd">
      <pc:chgData name="Laibah Kashif" userId="7eeb6662-525b-4de8-8fb2-d6bd83a981ed" providerId="ADAL" clId="{4C1CEEFE-D2D9-0F44-9EEB-BDCC6825DF90}" dt="2024-04-28T13:05:49.715" v="2863" actId="12563"/>
      <pc:docMkLst>
        <pc:docMk/>
      </pc:docMkLst>
      <pc:sldChg chg="addSp modSp mod setBg">
        <pc:chgData name="Laibah Kashif" userId="7eeb6662-525b-4de8-8fb2-d6bd83a981ed" providerId="ADAL" clId="{4C1CEEFE-D2D9-0F44-9EEB-BDCC6825DF90}" dt="2024-04-24T15:14:37.201" v="685" actId="20577"/>
        <pc:sldMkLst>
          <pc:docMk/>
          <pc:sldMk cId="3567825606" sldId="256"/>
        </pc:sldMkLst>
        <pc:spChg chg="mod">
          <ac:chgData name="Laibah Kashif" userId="7eeb6662-525b-4de8-8fb2-d6bd83a981ed" providerId="ADAL" clId="{4C1CEEFE-D2D9-0F44-9EEB-BDCC6825DF90}" dt="2024-04-24T04:32:14.734" v="478" actId="1076"/>
          <ac:spMkLst>
            <pc:docMk/>
            <pc:sldMk cId="3567825606" sldId="256"/>
            <ac:spMk id="2" creationId="{0CEA7CD6-7C79-9FFC-ADB1-107997804D94}"/>
          </ac:spMkLst>
        </pc:spChg>
        <pc:spChg chg="mod">
          <ac:chgData name="Laibah Kashif" userId="7eeb6662-525b-4de8-8fb2-d6bd83a981ed" providerId="ADAL" clId="{4C1CEEFE-D2D9-0F44-9EEB-BDCC6825DF90}" dt="2024-04-24T15:14:37.201" v="685" actId="20577"/>
          <ac:spMkLst>
            <pc:docMk/>
            <pc:sldMk cId="3567825606" sldId="256"/>
            <ac:spMk id="3" creationId="{A1DFBEEB-D5A0-AC0F-F106-F0ADC549ECCF}"/>
          </ac:spMkLst>
        </pc:spChg>
        <pc:spChg chg="add">
          <ac:chgData name="Laibah Kashif" userId="7eeb6662-525b-4de8-8fb2-d6bd83a981ed" providerId="ADAL" clId="{4C1CEEFE-D2D9-0F44-9EEB-BDCC6825DF90}" dt="2024-04-24T04:18:15.026" v="51" actId="26606"/>
          <ac:spMkLst>
            <pc:docMk/>
            <pc:sldMk cId="3567825606" sldId="256"/>
            <ac:spMk id="9" creationId="{8D0D6D3E-D7F9-4591-9CA9-DDF4DB1F73DA}"/>
          </ac:spMkLst>
        </pc:spChg>
        <pc:spChg chg="add">
          <ac:chgData name="Laibah Kashif" userId="7eeb6662-525b-4de8-8fb2-d6bd83a981ed" providerId="ADAL" clId="{4C1CEEFE-D2D9-0F44-9EEB-BDCC6825DF90}" dt="2024-04-24T04:18:15.026" v="51" actId="26606"/>
          <ac:spMkLst>
            <pc:docMk/>
            <pc:sldMk cId="3567825606" sldId="256"/>
            <ac:spMk id="11" creationId="{C4C9F2B0-1044-46EB-8AEB-C3BFFDE6C2CC}"/>
          </ac:spMkLst>
        </pc:spChg>
        <pc:spChg chg="add">
          <ac:chgData name="Laibah Kashif" userId="7eeb6662-525b-4de8-8fb2-d6bd83a981ed" providerId="ADAL" clId="{4C1CEEFE-D2D9-0F44-9EEB-BDCC6825DF90}" dt="2024-04-24T04:18:15.026" v="51" actId="26606"/>
          <ac:spMkLst>
            <pc:docMk/>
            <pc:sldMk cId="3567825606" sldId="256"/>
            <ac:spMk id="13" creationId="{D28B54C3-B57B-472A-B96E-1FCB67093DC2}"/>
          </ac:spMkLst>
        </pc:spChg>
        <pc:spChg chg="add">
          <ac:chgData name="Laibah Kashif" userId="7eeb6662-525b-4de8-8fb2-d6bd83a981ed" providerId="ADAL" clId="{4C1CEEFE-D2D9-0F44-9EEB-BDCC6825DF90}" dt="2024-04-24T04:18:15.026" v="51" actId="26606"/>
          <ac:spMkLst>
            <pc:docMk/>
            <pc:sldMk cId="3567825606" sldId="256"/>
            <ac:spMk id="15" creationId="{7DB3C429-F8DA-49B9-AF84-21996FCF78B5}"/>
          </ac:spMkLst>
        </pc:spChg>
        <pc:picChg chg="add mod">
          <ac:chgData name="Laibah Kashif" userId="7eeb6662-525b-4de8-8fb2-d6bd83a981ed" providerId="ADAL" clId="{4C1CEEFE-D2D9-0F44-9EEB-BDCC6825DF90}" dt="2024-04-24T04:32:27.834" v="479" actId="14100"/>
          <ac:picMkLst>
            <pc:docMk/>
            <pc:sldMk cId="3567825606" sldId="256"/>
            <ac:picMk id="4" creationId="{B2E93BA5-4E9D-CD95-F3BF-DE53B6A47D09}"/>
          </ac:picMkLst>
        </pc:picChg>
      </pc:sldChg>
      <pc:sldChg chg="addSp delSp modSp new add del mod modTransition setBg">
        <pc:chgData name="Laibah Kashif" userId="7eeb6662-525b-4de8-8fb2-d6bd83a981ed" providerId="ADAL" clId="{4C1CEEFE-D2D9-0F44-9EEB-BDCC6825DF90}" dt="2024-04-24T15:12:56.796" v="596" actId="1076"/>
        <pc:sldMkLst>
          <pc:docMk/>
          <pc:sldMk cId="965168989" sldId="257"/>
        </pc:sldMkLst>
        <pc:spChg chg="del mod">
          <ac:chgData name="Laibah Kashif" userId="7eeb6662-525b-4de8-8fb2-d6bd83a981ed" providerId="ADAL" clId="{4C1CEEFE-D2D9-0F44-9EEB-BDCC6825DF90}" dt="2024-04-24T04:21:12.152" v="252" actId="478"/>
          <ac:spMkLst>
            <pc:docMk/>
            <pc:sldMk cId="965168989" sldId="257"/>
            <ac:spMk id="2" creationId="{7FA5882D-AB13-F975-1FB0-5C0070A888A5}"/>
          </ac:spMkLst>
        </pc:spChg>
        <pc:spChg chg="mod">
          <ac:chgData name="Laibah Kashif" userId="7eeb6662-525b-4de8-8fb2-d6bd83a981ed" providerId="ADAL" clId="{4C1CEEFE-D2D9-0F44-9EEB-BDCC6825DF90}" dt="2024-04-24T04:34:41.922" v="489" actId="255"/>
          <ac:spMkLst>
            <pc:docMk/>
            <pc:sldMk cId="965168989" sldId="257"/>
            <ac:spMk id="3" creationId="{B0955557-FD9B-FFF0-E322-DBBE02B7F5AE}"/>
          </ac:spMkLst>
        </pc:spChg>
        <pc:spChg chg="add">
          <ac:chgData name="Laibah Kashif" userId="7eeb6662-525b-4de8-8fb2-d6bd83a981ed" providerId="ADAL" clId="{4C1CEEFE-D2D9-0F44-9EEB-BDCC6825DF90}" dt="2024-04-24T04:27:50.819" v="467" actId="26606"/>
          <ac:spMkLst>
            <pc:docMk/>
            <pc:sldMk cId="965168989" sldId="257"/>
            <ac:spMk id="10" creationId="{EDDBB197-D710-4A4F-A9CA-FD2177498BE8}"/>
          </ac:spMkLst>
        </pc:spChg>
        <pc:spChg chg="add">
          <ac:chgData name="Laibah Kashif" userId="7eeb6662-525b-4de8-8fb2-d6bd83a981ed" providerId="ADAL" clId="{4C1CEEFE-D2D9-0F44-9EEB-BDCC6825DF90}" dt="2024-04-24T04:27:50.819" v="467" actId="26606"/>
          <ac:spMkLst>
            <pc:docMk/>
            <pc:sldMk cId="965168989" sldId="257"/>
            <ac:spMk id="12" creationId="{975D1CFA-2CDB-4B64-BD9F-85744E8DA12F}"/>
          </ac:spMkLst>
        </pc:spChg>
        <pc:grpChg chg="add">
          <ac:chgData name="Laibah Kashif" userId="7eeb6662-525b-4de8-8fb2-d6bd83a981ed" providerId="ADAL" clId="{4C1CEEFE-D2D9-0F44-9EEB-BDCC6825DF90}" dt="2024-04-24T04:27:50.819" v="467" actId="26606"/>
          <ac:grpSpMkLst>
            <pc:docMk/>
            <pc:sldMk cId="965168989" sldId="257"/>
            <ac:grpSpMk id="14" creationId="{25EE5136-01F1-466C-962D-BA9B4C6757AA}"/>
          </ac:grpSpMkLst>
        </pc:grpChg>
        <pc:picChg chg="add del mod">
          <ac:chgData name="Laibah Kashif" userId="7eeb6662-525b-4de8-8fb2-d6bd83a981ed" providerId="ADAL" clId="{4C1CEEFE-D2D9-0F44-9EEB-BDCC6825DF90}" dt="2024-04-24T15:11:57.574" v="589" actId="478"/>
          <ac:picMkLst>
            <pc:docMk/>
            <pc:sldMk cId="965168989" sldId="257"/>
            <ac:picMk id="2" creationId="{247F0F9F-693A-D647-7611-12EF3846B0F6}"/>
          </ac:picMkLst>
        </pc:picChg>
        <pc:picChg chg="add del mod">
          <ac:chgData name="Laibah Kashif" userId="7eeb6662-525b-4de8-8fb2-d6bd83a981ed" providerId="ADAL" clId="{4C1CEEFE-D2D9-0F44-9EEB-BDCC6825DF90}" dt="2024-04-24T14:14:15.170" v="573" actId="478"/>
          <ac:picMkLst>
            <pc:docMk/>
            <pc:sldMk cId="965168989" sldId="257"/>
            <ac:picMk id="4" creationId="{5CE1A58D-5F21-95F3-B234-92A3865FDD3C}"/>
          </ac:picMkLst>
        </pc:picChg>
        <pc:picChg chg="add mod">
          <ac:chgData name="Laibah Kashif" userId="7eeb6662-525b-4de8-8fb2-d6bd83a981ed" providerId="ADAL" clId="{4C1CEEFE-D2D9-0F44-9EEB-BDCC6825DF90}" dt="2024-04-24T04:34:08.109" v="488" actId="1076"/>
          <ac:picMkLst>
            <pc:docMk/>
            <pc:sldMk cId="965168989" sldId="257"/>
            <ac:picMk id="5" creationId="{2DE9491D-4F57-A965-3908-0A9496B2AFA2}"/>
          </ac:picMkLst>
        </pc:picChg>
        <pc:picChg chg="add del">
          <ac:chgData name="Laibah Kashif" userId="7eeb6662-525b-4de8-8fb2-d6bd83a981ed" providerId="ADAL" clId="{4C1CEEFE-D2D9-0F44-9EEB-BDCC6825DF90}" dt="2024-04-24T15:12:09.295" v="591" actId="478"/>
          <ac:picMkLst>
            <pc:docMk/>
            <pc:sldMk cId="965168989" sldId="257"/>
            <ac:picMk id="7" creationId="{19AF8BAD-027D-086D-8830-53A2E98A0899}"/>
          </ac:picMkLst>
        </pc:picChg>
        <pc:picChg chg="add del">
          <ac:chgData name="Laibah Kashif" userId="7eeb6662-525b-4de8-8fb2-d6bd83a981ed" providerId="ADAL" clId="{4C1CEEFE-D2D9-0F44-9EEB-BDCC6825DF90}" dt="2024-04-24T04:33:22.006" v="482" actId="478"/>
          <ac:picMkLst>
            <pc:docMk/>
            <pc:sldMk cId="965168989" sldId="257"/>
            <ac:picMk id="7" creationId="{65DA1357-192F-8F47-09D4-B000A962FDFA}"/>
          </ac:picMkLst>
        </pc:picChg>
        <pc:picChg chg="add mod">
          <ac:chgData name="Laibah Kashif" userId="7eeb6662-525b-4de8-8fb2-d6bd83a981ed" providerId="ADAL" clId="{4C1CEEFE-D2D9-0F44-9EEB-BDCC6825DF90}" dt="2024-04-24T15:12:56.796" v="596" actId="1076"/>
          <ac:picMkLst>
            <pc:docMk/>
            <pc:sldMk cId="965168989" sldId="257"/>
            <ac:picMk id="9" creationId="{60EABF43-9B3F-C2A5-EEDF-96FFD84BB388}"/>
          </ac:picMkLst>
        </pc:picChg>
      </pc:sldChg>
      <pc:sldChg chg="addSp delSp modSp new mod modTransition setBg">
        <pc:chgData name="Laibah Kashif" userId="7eeb6662-525b-4de8-8fb2-d6bd83a981ed" providerId="ADAL" clId="{4C1CEEFE-D2D9-0F44-9EEB-BDCC6825DF90}" dt="2024-04-28T04:22:44.657" v="1341" actId="1076"/>
        <pc:sldMkLst>
          <pc:docMk/>
          <pc:sldMk cId="1532485541" sldId="258"/>
        </pc:sldMkLst>
        <pc:spChg chg="mod">
          <ac:chgData name="Laibah Kashif" userId="7eeb6662-525b-4de8-8fb2-d6bd83a981ed" providerId="ADAL" clId="{4C1CEEFE-D2D9-0F44-9EEB-BDCC6825DF90}" dt="2024-04-24T14:49:00.759" v="587" actId="1076"/>
          <ac:spMkLst>
            <pc:docMk/>
            <pc:sldMk cId="1532485541" sldId="258"/>
            <ac:spMk id="2" creationId="{C4FDCF6B-1A0D-9A5C-1365-56459164AE1A}"/>
          </ac:spMkLst>
        </pc:spChg>
        <pc:spChg chg="del mod">
          <ac:chgData name="Laibah Kashif" userId="7eeb6662-525b-4de8-8fb2-d6bd83a981ed" providerId="ADAL" clId="{4C1CEEFE-D2D9-0F44-9EEB-BDCC6825DF90}" dt="2024-04-24T04:42:11.694" v="566" actId="931"/>
          <ac:spMkLst>
            <pc:docMk/>
            <pc:sldMk cId="1532485541" sldId="258"/>
            <ac:spMk id="3" creationId="{79335943-1F39-4EF4-367E-6BD5D4BA591E}"/>
          </ac:spMkLst>
        </pc:spChg>
        <pc:picChg chg="add mod">
          <ac:chgData name="Laibah Kashif" userId="7eeb6662-525b-4de8-8fb2-d6bd83a981ed" providerId="ADAL" clId="{4C1CEEFE-D2D9-0F44-9EEB-BDCC6825DF90}" dt="2024-04-24T15:11:42.794" v="588" actId="1076"/>
          <ac:picMkLst>
            <pc:docMk/>
            <pc:sldMk cId="1532485541" sldId="258"/>
            <ac:picMk id="4" creationId="{D1FF5BCA-6187-E8A8-B0DD-505A74C377BF}"/>
          </ac:picMkLst>
        </pc:picChg>
        <pc:picChg chg="add mod">
          <ac:chgData name="Laibah Kashif" userId="7eeb6662-525b-4de8-8fb2-d6bd83a981ed" providerId="ADAL" clId="{4C1CEEFE-D2D9-0F44-9EEB-BDCC6825DF90}" dt="2024-04-28T04:22:44.657" v="1341" actId="1076"/>
          <ac:picMkLst>
            <pc:docMk/>
            <pc:sldMk cId="1532485541" sldId="258"/>
            <ac:picMk id="6" creationId="{9C8990B6-199D-ACD8-8C02-E4E3F8A6AF36}"/>
          </ac:picMkLst>
        </pc:picChg>
        <pc:picChg chg="add mod ord">
          <ac:chgData name="Laibah Kashif" userId="7eeb6662-525b-4de8-8fb2-d6bd83a981ed" providerId="ADAL" clId="{4C1CEEFE-D2D9-0F44-9EEB-BDCC6825DF90}" dt="2024-04-24T04:42:11.694" v="566" actId="931"/>
          <ac:picMkLst>
            <pc:docMk/>
            <pc:sldMk cId="1532485541" sldId="258"/>
            <ac:picMk id="7" creationId="{6329B713-4668-143E-A9E9-4F4E168C00B1}"/>
          </ac:picMkLst>
        </pc:picChg>
        <pc:picChg chg="add del mod">
          <ac:chgData name="Laibah Kashif" userId="7eeb6662-525b-4de8-8fb2-d6bd83a981ed" providerId="ADAL" clId="{4C1CEEFE-D2D9-0F44-9EEB-BDCC6825DF90}" dt="2024-04-24T14:14:20.579" v="574" actId="478"/>
          <ac:picMkLst>
            <pc:docMk/>
            <pc:sldMk cId="1532485541" sldId="258"/>
            <ac:picMk id="8" creationId="{54A47BE9-E94B-7470-5A39-B35BADCA0611}"/>
          </ac:picMkLst>
        </pc:picChg>
      </pc:sldChg>
      <pc:sldChg chg="addSp modSp new mod ord modTransition setBg">
        <pc:chgData name="Laibah Kashif" userId="7eeb6662-525b-4de8-8fb2-d6bd83a981ed" providerId="ADAL" clId="{4C1CEEFE-D2D9-0F44-9EEB-BDCC6825DF90}" dt="2024-04-28T12:28:55.637" v="1682" actId="20577"/>
        <pc:sldMkLst>
          <pc:docMk/>
          <pc:sldMk cId="694893467" sldId="259"/>
        </pc:sldMkLst>
        <pc:spChg chg="mod">
          <ac:chgData name="Laibah Kashif" userId="7eeb6662-525b-4de8-8fb2-d6bd83a981ed" providerId="ADAL" clId="{4C1CEEFE-D2D9-0F44-9EEB-BDCC6825DF90}" dt="2024-04-28T12:28:55.637" v="1682" actId="20577"/>
          <ac:spMkLst>
            <pc:docMk/>
            <pc:sldMk cId="694893467" sldId="259"/>
            <ac:spMk id="3" creationId="{ABBA41E2-B39A-9B3D-D1A2-51FDF968EAA9}"/>
          </ac:spMkLst>
        </pc:spChg>
        <pc:picChg chg="add mod">
          <ac:chgData name="Laibah Kashif" userId="7eeb6662-525b-4de8-8fb2-d6bd83a981ed" providerId="ADAL" clId="{4C1CEEFE-D2D9-0F44-9EEB-BDCC6825DF90}" dt="2024-04-24T15:24:16.753" v="898" actId="1076"/>
          <ac:picMkLst>
            <pc:docMk/>
            <pc:sldMk cId="694893467" sldId="259"/>
            <ac:picMk id="4" creationId="{6828973D-7A11-4DED-79CA-038F199E7D23}"/>
          </ac:picMkLst>
        </pc:picChg>
        <pc:picChg chg="add mod">
          <ac:chgData name="Laibah Kashif" userId="7eeb6662-525b-4de8-8fb2-d6bd83a981ed" providerId="ADAL" clId="{4C1CEEFE-D2D9-0F44-9EEB-BDCC6825DF90}" dt="2024-04-24T16:13:34.233" v="911" actId="1076"/>
          <ac:picMkLst>
            <pc:docMk/>
            <pc:sldMk cId="694893467" sldId="259"/>
            <ac:picMk id="5" creationId="{9FBF22CC-FB0F-F5B6-0A9D-6C94246C65BB}"/>
          </ac:picMkLst>
        </pc:picChg>
      </pc:sldChg>
      <pc:sldChg chg="add del">
        <pc:chgData name="Laibah Kashif" userId="7eeb6662-525b-4de8-8fb2-d6bd83a981ed" providerId="ADAL" clId="{4C1CEEFE-D2D9-0F44-9EEB-BDCC6825DF90}" dt="2024-04-24T14:15:25.382" v="578" actId="22"/>
        <pc:sldMkLst>
          <pc:docMk/>
          <pc:sldMk cId="1156043550" sldId="259"/>
        </pc:sldMkLst>
      </pc:sldChg>
      <pc:sldChg chg="new del">
        <pc:chgData name="Laibah Kashif" userId="7eeb6662-525b-4de8-8fb2-d6bd83a981ed" providerId="ADAL" clId="{4C1CEEFE-D2D9-0F44-9EEB-BDCC6825DF90}" dt="2024-04-24T15:25:45.766" v="906" actId="2696"/>
        <pc:sldMkLst>
          <pc:docMk/>
          <pc:sldMk cId="1613329245" sldId="260"/>
        </pc:sldMkLst>
      </pc:sldChg>
      <pc:sldChg chg="addSp delSp modSp new mod modTransition setBg">
        <pc:chgData name="Laibah Kashif" userId="7eeb6662-525b-4de8-8fb2-d6bd83a981ed" providerId="ADAL" clId="{4C1CEEFE-D2D9-0F44-9EEB-BDCC6825DF90}" dt="2024-04-28T04:31:34.208" v="1400" actId="21"/>
        <pc:sldMkLst>
          <pc:docMk/>
          <pc:sldMk cId="4149731093" sldId="261"/>
        </pc:sldMkLst>
        <pc:spChg chg="del">
          <ac:chgData name="Laibah Kashif" userId="7eeb6662-525b-4de8-8fb2-d6bd83a981ed" providerId="ADAL" clId="{4C1CEEFE-D2D9-0F44-9EEB-BDCC6825DF90}" dt="2024-04-28T04:31:34.208" v="1400" actId="21"/>
          <ac:spMkLst>
            <pc:docMk/>
            <pc:sldMk cId="4149731093" sldId="261"/>
            <ac:spMk id="2" creationId="{7E02F5F0-ED09-B5E2-BDB6-CD1B95F7A90A}"/>
          </ac:spMkLst>
        </pc:spChg>
        <pc:spChg chg="mod">
          <ac:chgData name="Laibah Kashif" userId="7eeb6662-525b-4de8-8fb2-d6bd83a981ed" providerId="ADAL" clId="{4C1CEEFE-D2D9-0F44-9EEB-BDCC6825DF90}" dt="2024-04-28T04:23:09.824" v="1344" actId="1076"/>
          <ac:spMkLst>
            <pc:docMk/>
            <pc:sldMk cId="4149731093" sldId="261"/>
            <ac:spMk id="3" creationId="{34302519-FB5C-E5A3-BE9F-4995C1B15F8F}"/>
          </ac:spMkLst>
        </pc:spChg>
        <pc:picChg chg="add mod ord">
          <ac:chgData name="Laibah Kashif" userId="7eeb6662-525b-4de8-8fb2-d6bd83a981ed" providerId="ADAL" clId="{4C1CEEFE-D2D9-0F44-9EEB-BDCC6825DF90}" dt="2024-04-28T04:25:06.849" v="1361" actId="1076"/>
          <ac:picMkLst>
            <pc:docMk/>
            <pc:sldMk cId="4149731093" sldId="261"/>
            <ac:picMk id="5" creationId="{A87F8A88-ABAD-3C49-5748-BE1CFE744C09}"/>
          </ac:picMkLst>
        </pc:picChg>
        <pc:picChg chg="add del">
          <ac:chgData name="Laibah Kashif" userId="7eeb6662-525b-4de8-8fb2-d6bd83a981ed" providerId="ADAL" clId="{4C1CEEFE-D2D9-0F44-9EEB-BDCC6825DF90}" dt="2024-04-24T16:31:03.458" v="1092" actId="22"/>
          <ac:picMkLst>
            <pc:docMk/>
            <pc:sldMk cId="4149731093" sldId="261"/>
            <ac:picMk id="6" creationId="{BF9722B2-1B8C-A745-C34B-D8AC3B0598B2}"/>
          </ac:picMkLst>
        </pc:picChg>
        <pc:picChg chg="add mod">
          <ac:chgData name="Laibah Kashif" userId="7eeb6662-525b-4de8-8fb2-d6bd83a981ed" providerId="ADAL" clId="{4C1CEEFE-D2D9-0F44-9EEB-BDCC6825DF90}" dt="2024-04-28T04:28:04.278" v="1391" actId="1076"/>
          <ac:picMkLst>
            <pc:docMk/>
            <pc:sldMk cId="4149731093" sldId="261"/>
            <ac:picMk id="7" creationId="{F2C93D5F-BA08-CADD-909B-1E5429EA0E81}"/>
          </ac:picMkLst>
        </pc:picChg>
      </pc:sldChg>
      <pc:sldChg chg="modSp add mod ord modTransition setBg">
        <pc:chgData name="Laibah Kashif" userId="7eeb6662-525b-4de8-8fb2-d6bd83a981ed" providerId="ADAL" clId="{4C1CEEFE-D2D9-0F44-9EEB-BDCC6825DF90}" dt="2024-04-28T12:29:34.084" v="1711" actId="1076"/>
        <pc:sldMkLst>
          <pc:docMk/>
          <pc:sldMk cId="3651111169" sldId="262"/>
        </pc:sldMkLst>
        <pc:spChg chg="mod">
          <ac:chgData name="Laibah Kashif" userId="7eeb6662-525b-4de8-8fb2-d6bd83a981ed" providerId="ADAL" clId="{4C1CEEFE-D2D9-0F44-9EEB-BDCC6825DF90}" dt="2024-04-28T12:29:27.714" v="1709" actId="20577"/>
          <ac:spMkLst>
            <pc:docMk/>
            <pc:sldMk cId="3651111169" sldId="262"/>
            <ac:spMk id="3" creationId="{ABBA41E2-B39A-9B3D-D1A2-51FDF968EAA9}"/>
          </ac:spMkLst>
        </pc:spChg>
        <pc:picChg chg="mod">
          <ac:chgData name="Laibah Kashif" userId="7eeb6662-525b-4de8-8fb2-d6bd83a981ed" providerId="ADAL" clId="{4C1CEEFE-D2D9-0F44-9EEB-BDCC6825DF90}" dt="2024-04-24T15:26:13.537" v="908" actId="1076"/>
          <ac:picMkLst>
            <pc:docMk/>
            <pc:sldMk cId="3651111169" sldId="262"/>
            <ac:picMk id="5" creationId="{9FBF22CC-FB0F-F5B6-0A9D-6C94246C65BB}"/>
          </ac:picMkLst>
        </pc:picChg>
      </pc:sldChg>
      <pc:sldChg chg="addSp delSp modSp new mod ord modTransition setBg">
        <pc:chgData name="Laibah Kashif" userId="7eeb6662-525b-4de8-8fb2-d6bd83a981ed" providerId="ADAL" clId="{4C1CEEFE-D2D9-0F44-9EEB-BDCC6825DF90}" dt="2024-04-28T12:50:47.254" v="2087" actId="1076"/>
        <pc:sldMkLst>
          <pc:docMk/>
          <pc:sldMk cId="3658265112" sldId="263"/>
        </pc:sldMkLst>
        <pc:spChg chg="del mod">
          <ac:chgData name="Laibah Kashif" userId="7eeb6662-525b-4de8-8fb2-d6bd83a981ed" providerId="ADAL" clId="{4C1CEEFE-D2D9-0F44-9EEB-BDCC6825DF90}" dt="2024-04-28T04:06:42.939" v="1121" actId="478"/>
          <ac:spMkLst>
            <pc:docMk/>
            <pc:sldMk cId="3658265112" sldId="263"/>
            <ac:spMk id="2" creationId="{A7E057B9-CBA6-851D-844E-D716C2AFC615}"/>
          </ac:spMkLst>
        </pc:spChg>
        <pc:spChg chg="mod ord">
          <ac:chgData name="Laibah Kashif" userId="7eeb6662-525b-4de8-8fb2-d6bd83a981ed" providerId="ADAL" clId="{4C1CEEFE-D2D9-0F44-9EEB-BDCC6825DF90}" dt="2024-04-28T12:30:12.904" v="1719" actId="20577"/>
          <ac:spMkLst>
            <pc:docMk/>
            <pc:sldMk cId="3658265112" sldId="263"/>
            <ac:spMk id="3" creationId="{65DC7128-CC56-BA22-CCF3-7B7DE93E2F73}"/>
          </ac:spMkLst>
        </pc:spChg>
        <pc:spChg chg="add del">
          <ac:chgData name="Laibah Kashif" userId="7eeb6662-525b-4de8-8fb2-d6bd83a981ed" providerId="ADAL" clId="{4C1CEEFE-D2D9-0F44-9EEB-BDCC6825DF90}" dt="2024-04-28T04:21:32.459" v="1337" actId="26606"/>
          <ac:spMkLst>
            <pc:docMk/>
            <pc:sldMk cId="3658265112" sldId="263"/>
            <ac:spMk id="10" creationId="{50D1C5B3-B60D-4696-AE60-100D5EC8AB5D}"/>
          </ac:spMkLst>
        </pc:spChg>
        <pc:spChg chg="add del">
          <ac:chgData name="Laibah Kashif" userId="7eeb6662-525b-4de8-8fb2-d6bd83a981ed" providerId="ADAL" clId="{4C1CEEFE-D2D9-0F44-9EEB-BDCC6825DF90}" dt="2024-04-28T04:21:32.459" v="1337" actId="26606"/>
          <ac:spMkLst>
            <pc:docMk/>
            <pc:sldMk cId="3658265112" sldId="263"/>
            <ac:spMk id="12" creationId="{6C45AC87-1D03-4452-BBE4-712E10796A83}"/>
          </ac:spMkLst>
        </pc:spChg>
        <pc:spChg chg="add del">
          <ac:chgData name="Laibah Kashif" userId="7eeb6662-525b-4de8-8fb2-d6bd83a981ed" providerId="ADAL" clId="{4C1CEEFE-D2D9-0F44-9EEB-BDCC6825DF90}" dt="2024-04-28T04:21:32.459" v="1337" actId="26606"/>
          <ac:spMkLst>
            <pc:docMk/>
            <pc:sldMk cId="3658265112" sldId="263"/>
            <ac:spMk id="14" creationId="{D3A66E38-056D-4A0A-BF1D-682AB0529888}"/>
          </ac:spMkLst>
        </pc:spChg>
        <pc:spChg chg="add del">
          <ac:chgData name="Laibah Kashif" userId="7eeb6662-525b-4de8-8fb2-d6bd83a981ed" providerId="ADAL" clId="{4C1CEEFE-D2D9-0F44-9EEB-BDCC6825DF90}" dt="2024-04-28T04:21:32.459" v="1337" actId="26606"/>
          <ac:spMkLst>
            <pc:docMk/>
            <pc:sldMk cId="3658265112" sldId="263"/>
            <ac:spMk id="16" creationId="{E7D0A197-F7EC-4629-86FB-48D5D3B829AB}"/>
          </ac:spMkLst>
        </pc:spChg>
        <pc:spChg chg="add del">
          <ac:chgData name="Laibah Kashif" userId="7eeb6662-525b-4de8-8fb2-d6bd83a981ed" providerId="ADAL" clId="{4C1CEEFE-D2D9-0F44-9EEB-BDCC6825DF90}" dt="2024-04-28T04:21:32.459" v="1337" actId="26606"/>
          <ac:spMkLst>
            <pc:docMk/>
            <pc:sldMk cId="3658265112" sldId="263"/>
            <ac:spMk id="18" creationId="{47251444-A29D-44A8-9E2E-263F0C215B1F}"/>
          </ac:spMkLst>
        </pc:spChg>
        <pc:spChg chg="add del">
          <ac:chgData name="Laibah Kashif" userId="7eeb6662-525b-4de8-8fb2-d6bd83a981ed" providerId="ADAL" clId="{4C1CEEFE-D2D9-0F44-9EEB-BDCC6825DF90}" dt="2024-04-28T04:21:24.122" v="1334" actId="26606"/>
          <ac:spMkLst>
            <pc:docMk/>
            <pc:sldMk cId="3658265112" sldId="263"/>
            <ac:spMk id="23" creationId="{AD96FDFD-4E42-4A06-B8B5-768A1DB9C2A9}"/>
          </ac:spMkLst>
        </pc:spChg>
        <pc:spChg chg="add del">
          <ac:chgData name="Laibah Kashif" userId="7eeb6662-525b-4de8-8fb2-d6bd83a981ed" providerId="ADAL" clId="{4C1CEEFE-D2D9-0F44-9EEB-BDCC6825DF90}" dt="2024-04-28T04:21:32.444" v="1336" actId="26606"/>
          <ac:spMkLst>
            <pc:docMk/>
            <pc:sldMk cId="3658265112" sldId="263"/>
            <ac:spMk id="25" creationId="{85D33C90-E0E9-4BCC-847B-53431DF7C73A}"/>
          </ac:spMkLst>
        </pc:spChg>
        <pc:spChg chg="add del">
          <ac:chgData name="Laibah Kashif" userId="7eeb6662-525b-4de8-8fb2-d6bd83a981ed" providerId="ADAL" clId="{4C1CEEFE-D2D9-0F44-9EEB-BDCC6825DF90}" dt="2024-04-28T04:21:32.444" v="1336" actId="26606"/>
          <ac:spMkLst>
            <pc:docMk/>
            <pc:sldMk cId="3658265112" sldId="263"/>
            <ac:spMk id="26" creationId="{327D73B4-9F5C-4A64-A179-51B9500CB8B5}"/>
          </ac:spMkLst>
        </pc:spChg>
        <pc:spChg chg="add del">
          <ac:chgData name="Laibah Kashif" userId="7eeb6662-525b-4de8-8fb2-d6bd83a981ed" providerId="ADAL" clId="{4C1CEEFE-D2D9-0F44-9EEB-BDCC6825DF90}" dt="2024-04-28T04:21:32.444" v="1336" actId="26606"/>
          <ac:spMkLst>
            <pc:docMk/>
            <pc:sldMk cId="3658265112" sldId="263"/>
            <ac:spMk id="27" creationId="{0743BE1B-E693-47F5-A9BA-46D13E0C9751}"/>
          </ac:spMkLst>
        </pc:spChg>
        <pc:spChg chg="add del">
          <ac:chgData name="Laibah Kashif" userId="7eeb6662-525b-4de8-8fb2-d6bd83a981ed" providerId="ADAL" clId="{4C1CEEFE-D2D9-0F44-9EEB-BDCC6825DF90}" dt="2024-04-28T04:29:52.738" v="1398" actId="26606"/>
          <ac:spMkLst>
            <pc:docMk/>
            <pc:sldMk cId="3658265112" sldId="263"/>
            <ac:spMk id="31" creationId="{612A1BC7-2F25-41BC-A0DC-8680CE996B74}"/>
          </ac:spMkLst>
        </pc:spChg>
        <pc:spChg chg="add del">
          <ac:chgData name="Laibah Kashif" userId="7eeb6662-525b-4de8-8fb2-d6bd83a981ed" providerId="ADAL" clId="{4C1CEEFE-D2D9-0F44-9EEB-BDCC6825DF90}" dt="2024-04-28T04:21:32.444" v="1336" actId="26606"/>
          <ac:spMkLst>
            <pc:docMk/>
            <pc:sldMk cId="3658265112" sldId="263"/>
            <ac:spMk id="33" creationId="{1453BF6C-B012-48B7-B4E8-6D7AC7C27D02}"/>
          </ac:spMkLst>
        </pc:spChg>
        <pc:spChg chg="add del">
          <ac:chgData name="Laibah Kashif" userId="7eeb6662-525b-4de8-8fb2-d6bd83a981ed" providerId="ADAL" clId="{4C1CEEFE-D2D9-0F44-9EEB-BDCC6825DF90}" dt="2024-04-28T04:21:32.444" v="1336" actId="26606"/>
          <ac:spMkLst>
            <pc:docMk/>
            <pc:sldMk cId="3658265112" sldId="263"/>
            <ac:spMk id="35" creationId="{D0F14822-B1F1-4730-A131-C3416A790B0D}"/>
          </ac:spMkLst>
        </pc:spChg>
        <pc:spChg chg="add del">
          <ac:chgData name="Laibah Kashif" userId="7eeb6662-525b-4de8-8fb2-d6bd83a981ed" providerId="ADAL" clId="{4C1CEEFE-D2D9-0F44-9EEB-BDCC6825DF90}" dt="2024-04-28T04:29:52.738" v="1398" actId="26606"/>
          <ac:spMkLst>
            <pc:docMk/>
            <pc:sldMk cId="3658265112" sldId="263"/>
            <ac:spMk id="39" creationId="{5A0118C5-4F8D-4CF4-BADD-53FEACC6C42A}"/>
          </ac:spMkLst>
        </pc:spChg>
        <pc:spChg chg="add del">
          <ac:chgData name="Laibah Kashif" userId="7eeb6662-525b-4de8-8fb2-d6bd83a981ed" providerId="ADAL" clId="{4C1CEEFE-D2D9-0F44-9EEB-BDCC6825DF90}" dt="2024-04-28T04:29:52.738" v="1398" actId="26606"/>
          <ac:spMkLst>
            <pc:docMk/>
            <pc:sldMk cId="3658265112" sldId="263"/>
            <ac:spMk id="43" creationId="{E7C065BD-BDC2-4800-908F-25C30F042B69}"/>
          </ac:spMkLst>
        </pc:spChg>
        <pc:spChg chg="add del">
          <ac:chgData name="Laibah Kashif" userId="7eeb6662-525b-4de8-8fb2-d6bd83a981ed" providerId="ADAL" clId="{4C1CEEFE-D2D9-0F44-9EEB-BDCC6825DF90}" dt="2024-04-28T04:29:42.879" v="1393" actId="26606"/>
          <ac:spMkLst>
            <pc:docMk/>
            <pc:sldMk cId="3658265112" sldId="263"/>
            <ac:spMk id="48" creationId="{5A0118C5-4F8D-4CF4-BADD-53FEACC6C42A}"/>
          </ac:spMkLst>
        </pc:spChg>
        <pc:spChg chg="add del">
          <ac:chgData name="Laibah Kashif" userId="7eeb6662-525b-4de8-8fb2-d6bd83a981ed" providerId="ADAL" clId="{4C1CEEFE-D2D9-0F44-9EEB-BDCC6825DF90}" dt="2024-04-28T04:29:42.879" v="1393" actId="26606"/>
          <ac:spMkLst>
            <pc:docMk/>
            <pc:sldMk cId="3658265112" sldId="263"/>
            <ac:spMk id="50" creationId="{F98F79A4-A6C7-4101-B1E9-27E05CB7CFA0}"/>
          </ac:spMkLst>
        </pc:spChg>
        <pc:spChg chg="add del">
          <ac:chgData name="Laibah Kashif" userId="7eeb6662-525b-4de8-8fb2-d6bd83a981ed" providerId="ADAL" clId="{4C1CEEFE-D2D9-0F44-9EEB-BDCC6825DF90}" dt="2024-04-28T04:29:42.879" v="1393" actId="26606"/>
          <ac:spMkLst>
            <pc:docMk/>
            <pc:sldMk cId="3658265112" sldId="263"/>
            <ac:spMk id="52" creationId="{79AFCB35-9C04-4524-A0B1-57FF6865D013}"/>
          </ac:spMkLst>
        </pc:spChg>
        <pc:spChg chg="add del">
          <ac:chgData name="Laibah Kashif" userId="7eeb6662-525b-4de8-8fb2-d6bd83a981ed" providerId="ADAL" clId="{4C1CEEFE-D2D9-0F44-9EEB-BDCC6825DF90}" dt="2024-04-28T04:29:42.879" v="1393" actId="26606"/>
          <ac:spMkLst>
            <pc:docMk/>
            <pc:sldMk cId="3658265112" sldId="263"/>
            <ac:spMk id="54" creationId="{D11AD2AD-0BA0-4DD3-8EEA-84686A0E718C}"/>
          </ac:spMkLst>
        </pc:spChg>
        <pc:spChg chg="add del">
          <ac:chgData name="Laibah Kashif" userId="7eeb6662-525b-4de8-8fb2-d6bd83a981ed" providerId="ADAL" clId="{4C1CEEFE-D2D9-0F44-9EEB-BDCC6825DF90}" dt="2024-04-28T04:29:42.879" v="1393" actId="26606"/>
          <ac:spMkLst>
            <pc:docMk/>
            <pc:sldMk cId="3658265112" sldId="263"/>
            <ac:spMk id="56" creationId="{59463AC4-F96D-4507-9EE0-A831B7910271}"/>
          </ac:spMkLst>
        </pc:spChg>
        <pc:spChg chg="add del">
          <ac:chgData name="Laibah Kashif" userId="7eeb6662-525b-4de8-8fb2-d6bd83a981ed" providerId="ADAL" clId="{4C1CEEFE-D2D9-0F44-9EEB-BDCC6825DF90}" dt="2024-04-28T04:29:42.879" v="1393" actId="26606"/>
          <ac:spMkLst>
            <pc:docMk/>
            <pc:sldMk cId="3658265112" sldId="263"/>
            <ac:spMk id="58" creationId="{9E5C5460-229E-46C8-A712-CC317985420F}"/>
          </ac:spMkLst>
        </pc:spChg>
        <pc:spChg chg="add del">
          <ac:chgData name="Laibah Kashif" userId="7eeb6662-525b-4de8-8fb2-d6bd83a981ed" providerId="ADAL" clId="{4C1CEEFE-D2D9-0F44-9EEB-BDCC6825DF90}" dt="2024-04-28T04:29:42.879" v="1393" actId="26606"/>
          <ac:spMkLst>
            <pc:docMk/>
            <pc:sldMk cId="3658265112" sldId="263"/>
            <ac:spMk id="60" creationId="{FC3ABE8C-1C72-4141-BADF-DD681176459A}"/>
          </ac:spMkLst>
        </pc:spChg>
        <pc:spChg chg="add del">
          <ac:chgData name="Laibah Kashif" userId="7eeb6662-525b-4de8-8fb2-d6bd83a981ed" providerId="ADAL" clId="{4C1CEEFE-D2D9-0F44-9EEB-BDCC6825DF90}" dt="2024-04-28T04:29:46.232" v="1395" actId="26606"/>
          <ac:spMkLst>
            <pc:docMk/>
            <pc:sldMk cId="3658265112" sldId="263"/>
            <ac:spMk id="69" creationId="{50D1C5B3-B60D-4696-AE60-100D5EC8AB5D}"/>
          </ac:spMkLst>
        </pc:spChg>
        <pc:spChg chg="add del">
          <ac:chgData name="Laibah Kashif" userId="7eeb6662-525b-4de8-8fb2-d6bd83a981ed" providerId="ADAL" clId="{4C1CEEFE-D2D9-0F44-9EEB-BDCC6825DF90}" dt="2024-04-28T04:29:46.232" v="1395" actId="26606"/>
          <ac:spMkLst>
            <pc:docMk/>
            <pc:sldMk cId="3658265112" sldId="263"/>
            <ac:spMk id="70" creationId="{6C45AC87-1D03-4452-BBE4-712E10796A83}"/>
          </ac:spMkLst>
        </pc:spChg>
        <pc:spChg chg="add del">
          <ac:chgData name="Laibah Kashif" userId="7eeb6662-525b-4de8-8fb2-d6bd83a981ed" providerId="ADAL" clId="{4C1CEEFE-D2D9-0F44-9EEB-BDCC6825DF90}" dt="2024-04-28T04:29:46.232" v="1395" actId="26606"/>
          <ac:spMkLst>
            <pc:docMk/>
            <pc:sldMk cId="3658265112" sldId="263"/>
            <ac:spMk id="71" creationId="{D3A66E38-056D-4A0A-BF1D-682AB0529888}"/>
          </ac:spMkLst>
        </pc:spChg>
        <pc:spChg chg="add del">
          <ac:chgData name="Laibah Kashif" userId="7eeb6662-525b-4de8-8fb2-d6bd83a981ed" providerId="ADAL" clId="{4C1CEEFE-D2D9-0F44-9EEB-BDCC6825DF90}" dt="2024-04-28T04:29:46.232" v="1395" actId="26606"/>
          <ac:spMkLst>
            <pc:docMk/>
            <pc:sldMk cId="3658265112" sldId="263"/>
            <ac:spMk id="72" creationId="{E7D0A197-F7EC-4629-86FB-48D5D3B829AB}"/>
          </ac:spMkLst>
        </pc:spChg>
        <pc:spChg chg="add del">
          <ac:chgData name="Laibah Kashif" userId="7eeb6662-525b-4de8-8fb2-d6bd83a981ed" providerId="ADAL" clId="{4C1CEEFE-D2D9-0F44-9EEB-BDCC6825DF90}" dt="2024-04-28T04:29:46.232" v="1395" actId="26606"/>
          <ac:spMkLst>
            <pc:docMk/>
            <pc:sldMk cId="3658265112" sldId="263"/>
            <ac:spMk id="73" creationId="{47251444-A29D-44A8-9E2E-263F0C215B1F}"/>
          </ac:spMkLst>
        </pc:spChg>
        <pc:spChg chg="add del">
          <ac:chgData name="Laibah Kashif" userId="7eeb6662-525b-4de8-8fb2-d6bd83a981ed" providerId="ADAL" clId="{4C1CEEFE-D2D9-0F44-9EEB-BDCC6825DF90}" dt="2024-04-28T04:29:52.721" v="1397" actId="26606"/>
          <ac:spMkLst>
            <pc:docMk/>
            <pc:sldMk cId="3658265112" sldId="263"/>
            <ac:spMk id="75" creationId="{327D73B4-9F5C-4A64-A179-51B9500CB8B5}"/>
          </ac:spMkLst>
        </pc:spChg>
        <pc:spChg chg="add del">
          <ac:chgData name="Laibah Kashif" userId="7eeb6662-525b-4de8-8fb2-d6bd83a981ed" providerId="ADAL" clId="{4C1CEEFE-D2D9-0F44-9EEB-BDCC6825DF90}" dt="2024-04-28T04:29:52.721" v="1397" actId="26606"/>
          <ac:spMkLst>
            <pc:docMk/>
            <pc:sldMk cId="3658265112" sldId="263"/>
            <ac:spMk id="76" creationId="{5841E0DD-1BA7-47EA-92C1-DFCD469D043C}"/>
          </ac:spMkLst>
        </pc:spChg>
        <pc:spChg chg="add del">
          <ac:chgData name="Laibah Kashif" userId="7eeb6662-525b-4de8-8fb2-d6bd83a981ed" providerId="ADAL" clId="{4C1CEEFE-D2D9-0F44-9EEB-BDCC6825DF90}" dt="2024-04-28T04:29:52.721" v="1397" actId="26606"/>
          <ac:spMkLst>
            <pc:docMk/>
            <pc:sldMk cId="3658265112" sldId="263"/>
            <ac:spMk id="77" creationId="{6CB927A4-E432-4310-9CD5-E89FF5063179}"/>
          </ac:spMkLst>
        </pc:spChg>
        <pc:spChg chg="add del">
          <ac:chgData name="Laibah Kashif" userId="7eeb6662-525b-4de8-8fb2-d6bd83a981ed" providerId="ADAL" clId="{4C1CEEFE-D2D9-0F44-9EEB-BDCC6825DF90}" dt="2024-04-28T04:29:52.721" v="1397" actId="26606"/>
          <ac:spMkLst>
            <pc:docMk/>
            <pc:sldMk cId="3658265112" sldId="263"/>
            <ac:spMk id="78" creationId="{8D3BEFDA-0C8B-4C24-AF49-B7E58C98DB64}"/>
          </ac:spMkLst>
        </pc:spChg>
        <pc:spChg chg="add del">
          <ac:chgData name="Laibah Kashif" userId="7eeb6662-525b-4de8-8fb2-d6bd83a981ed" providerId="ADAL" clId="{4C1CEEFE-D2D9-0F44-9EEB-BDCC6825DF90}" dt="2024-04-28T04:29:52.721" v="1397" actId="26606"/>
          <ac:spMkLst>
            <pc:docMk/>
            <pc:sldMk cId="3658265112" sldId="263"/>
            <ac:spMk id="79" creationId="{7400EEA6-B330-4DBC-A821-469627E96203}"/>
          </ac:spMkLst>
        </pc:spChg>
        <pc:spChg chg="add del">
          <ac:chgData name="Laibah Kashif" userId="7eeb6662-525b-4de8-8fb2-d6bd83a981ed" providerId="ADAL" clId="{4C1CEEFE-D2D9-0F44-9EEB-BDCC6825DF90}" dt="2024-04-28T04:29:52.721" v="1397" actId="26606"/>
          <ac:spMkLst>
            <pc:docMk/>
            <pc:sldMk cId="3658265112" sldId="263"/>
            <ac:spMk id="80" creationId="{1453BF6C-B012-48B7-B4E8-6D7AC7C27D02}"/>
          </ac:spMkLst>
        </pc:spChg>
        <pc:spChg chg="add del">
          <ac:chgData name="Laibah Kashif" userId="7eeb6662-525b-4de8-8fb2-d6bd83a981ed" providerId="ADAL" clId="{4C1CEEFE-D2D9-0F44-9EEB-BDCC6825DF90}" dt="2024-04-28T04:29:52.721" v="1397" actId="26606"/>
          <ac:spMkLst>
            <pc:docMk/>
            <pc:sldMk cId="3658265112" sldId="263"/>
            <ac:spMk id="81" creationId="{E3020543-B24B-4EC4-8FFC-8DD88EEA91A8}"/>
          </ac:spMkLst>
        </pc:spChg>
        <pc:spChg chg="add">
          <ac:chgData name="Laibah Kashif" userId="7eeb6662-525b-4de8-8fb2-d6bd83a981ed" providerId="ADAL" clId="{4C1CEEFE-D2D9-0F44-9EEB-BDCC6825DF90}" dt="2024-04-28T04:29:52.738" v="1398" actId="26606"/>
          <ac:spMkLst>
            <pc:docMk/>
            <pc:sldMk cId="3658265112" sldId="263"/>
            <ac:spMk id="84" creationId="{CE56A029-D803-47A2-B79C-4527891BE671}"/>
          </ac:spMkLst>
        </pc:spChg>
        <pc:spChg chg="add">
          <ac:chgData name="Laibah Kashif" userId="7eeb6662-525b-4de8-8fb2-d6bd83a981ed" providerId="ADAL" clId="{4C1CEEFE-D2D9-0F44-9EEB-BDCC6825DF90}" dt="2024-04-28T04:29:52.738" v="1398" actId="26606"/>
          <ac:spMkLst>
            <pc:docMk/>
            <pc:sldMk cId="3658265112" sldId="263"/>
            <ac:spMk id="85" creationId="{51D96995-5226-4718-9475-B918D16CF1EF}"/>
          </ac:spMkLst>
        </pc:spChg>
        <pc:spChg chg="add">
          <ac:chgData name="Laibah Kashif" userId="7eeb6662-525b-4de8-8fb2-d6bd83a981ed" providerId="ADAL" clId="{4C1CEEFE-D2D9-0F44-9EEB-BDCC6825DF90}" dt="2024-04-28T04:29:52.738" v="1398" actId="26606"/>
          <ac:spMkLst>
            <pc:docMk/>
            <pc:sldMk cId="3658265112" sldId="263"/>
            <ac:spMk id="86" creationId="{3D7B82C1-B831-4DDE-BDF4-2C767EB4930E}"/>
          </ac:spMkLst>
        </pc:spChg>
        <pc:spChg chg="add">
          <ac:chgData name="Laibah Kashif" userId="7eeb6662-525b-4de8-8fb2-d6bd83a981ed" providerId="ADAL" clId="{4C1CEEFE-D2D9-0F44-9EEB-BDCC6825DF90}" dt="2024-04-28T04:29:52.738" v="1398" actId="26606"/>
          <ac:spMkLst>
            <pc:docMk/>
            <pc:sldMk cId="3658265112" sldId="263"/>
            <ac:spMk id="87" creationId="{22EB6291-5B14-4134-B234-BE224349EF28}"/>
          </ac:spMkLst>
        </pc:spChg>
        <pc:spChg chg="add">
          <ac:chgData name="Laibah Kashif" userId="7eeb6662-525b-4de8-8fb2-d6bd83a981ed" providerId="ADAL" clId="{4C1CEEFE-D2D9-0F44-9EEB-BDCC6825DF90}" dt="2024-04-28T04:29:52.738" v="1398" actId="26606"/>
          <ac:spMkLst>
            <pc:docMk/>
            <pc:sldMk cId="3658265112" sldId="263"/>
            <ac:spMk id="88" creationId="{97A57860-4E75-47A2-A2FB-36FAA8979E17}"/>
          </ac:spMkLst>
        </pc:spChg>
        <pc:spChg chg="add">
          <ac:chgData name="Laibah Kashif" userId="7eeb6662-525b-4de8-8fb2-d6bd83a981ed" providerId="ADAL" clId="{4C1CEEFE-D2D9-0F44-9EEB-BDCC6825DF90}" dt="2024-04-28T04:29:52.738" v="1398" actId="26606"/>
          <ac:spMkLst>
            <pc:docMk/>
            <pc:sldMk cId="3658265112" sldId="263"/>
            <ac:spMk id="89" creationId="{FADADC7F-B4F8-4013-B67D-463D600E83A0}"/>
          </ac:spMkLst>
        </pc:spChg>
        <pc:spChg chg="add">
          <ac:chgData name="Laibah Kashif" userId="7eeb6662-525b-4de8-8fb2-d6bd83a981ed" providerId="ADAL" clId="{4C1CEEFE-D2D9-0F44-9EEB-BDCC6825DF90}" dt="2024-04-28T04:29:52.738" v="1398" actId="26606"/>
          <ac:spMkLst>
            <pc:docMk/>
            <pc:sldMk cId="3658265112" sldId="263"/>
            <ac:spMk id="90" creationId="{3A8657D3-FF5C-4E4D-BF2D-FA413B67CF65}"/>
          </ac:spMkLst>
        </pc:spChg>
        <pc:grpChg chg="add del">
          <ac:chgData name="Laibah Kashif" userId="7eeb6662-525b-4de8-8fb2-d6bd83a981ed" providerId="ADAL" clId="{4C1CEEFE-D2D9-0F44-9EEB-BDCC6825DF90}" dt="2024-04-28T04:21:32.444" v="1336" actId="26606"/>
          <ac:grpSpMkLst>
            <pc:docMk/>
            <pc:sldMk cId="3658265112" sldId="263"/>
            <ac:grpSpMk id="29" creationId="{CF5BD426-789C-4E69-83C0-245370E37264}"/>
          </ac:grpSpMkLst>
        </pc:grpChg>
        <pc:grpChg chg="add del">
          <ac:chgData name="Laibah Kashif" userId="7eeb6662-525b-4de8-8fb2-d6bd83a981ed" providerId="ADAL" clId="{4C1CEEFE-D2D9-0F44-9EEB-BDCC6825DF90}" dt="2024-04-28T04:29:52.738" v="1398" actId="26606"/>
          <ac:grpSpMkLst>
            <pc:docMk/>
            <pc:sldMk cId="3658265112" sldId="263"/>
            <ac:grpSpMk id="40" creationId="{1E8369D0-2C3B-4E27-AC6C-A246AC28CDA1}"/>
          </ac:grpSpMkLst>
        </pc:grpChg>
        <pc:grpChg chg="add del">
          <ac:chgData name="Laibah Kashif" userId="7eeb6662-525b-4de8-8fb2-d6bd83a981ed" providerId="ADAL" clId="{4C1CEEFE-D2D9-0F44-9EEB-BDCC6825DF90}" dt="2024-04-28T04:29:42.879" v="1393" actId="26606"/>
          <ac:grpSpMkLst>
            <pc:docMk/>
            <pc:sldMk cId="3658265112" sldId="263"/>
            <ac:grpSpMk id="62" creationId="{0C156BF8-7FF7-440F-BE2B-417DFFE8BFA5}"/>
          </ac:grpSpMkLst>
        </pc:grpChg>
        <pc:picChg chg="add mod ord">
          <ac:chgData name="Laibah Kashif" userId="7eeb6662-525b-4de8-8fb2-d6bd83a981ed" providerId="ADAL" clId="{4C1CEEFE-D2D9-0F44-9EEB-BDCC6825DF90}" dt="2024-04-28T04:29:52.738" v="1398" actId="26606"/>
          <ac:picMkLst>
            <pc:docMk/>
            <pc:sldMk cId="3658265112" sldId="263"/>
            <ac:picMk id="2" creationId="{952C7503-54CB-953B-C19E-ACC309A9EAB0}"/>
          </ac:picMkLst>
        </pc:picChg>
        <pc:picChg chg="add mod ord">
          <ac:chgData name="Laibah Kashif" userId="7eeb6662-525b-4de8-8fb2-d6bd83a981ed" providerId="ADAL" clId="{4C1CEEFE-D2D9-0F44-9EEB-BDCC6825DF90}" dt="2024-04-28T04:29:52.738" v="1398" actId="26606"/>
          <ac:picMkLst>
            <pc:docMk/>
            <pc:sldMk cId="3658265112" sldId="263"/>
            <ac:picMk id="4" creationId="{5E790CD5-B1AE-DE43-05CB-BCCCC50F23F0}"/>
          </ac:picMkLst>
        </pc:picChg>
        <pc:picChg chg="add mod ord">
          <ac:chgData name="Laibah Kashif" userId="7eeb6662-525b-4de8-8fb2-d6bd83a981ed" providerId="ADAL" clId="{4C1CEEFE-D2D9-0F44-9EEB-BDCC6825DF90}" dt="2024-04-28T04:29:52.738" v="1398" actId="26606"/>
          <ac:picMkLst>
            <pc:docMk/>
            <pc:sldMk cId="3658265112" sldId="263"/>
            <ac:picMk id="5" creationId="{BFAE2658-3229-4815-F552-12DB229AB5CB}"/>
          </ac:picMkLst>
        </pc:picChg>
        <pc:picChg chg="add mod">
          <ac:chgData name="Laibah Kashif" userId="7eeb6662-525b-4de8-8fb2-d6bd83a981ed" providerId="ADAL" clId="{4C1CEEFE-D2D9-0F44-9EEB-BDCC6825DF90}" dt="2024-04-28T04:27:04.173" v="1384" actId="1076"/>
          <ac:picMkLst>
            <pc:docMk/>
            <pc:sldMk cId="3658265112" sldId="263"/>
            <ac:picMk id="7" creationId="{D1C2575E-9756-3A71-0B50-7A1F217DB520}"/>
          </ac:picMkLst>
        </pc:picChg>
        <pc:picChg chg="add del mod">
          <ac:chgData name="Laibah Kashif" userId="7eeb6662-525b-4de8-8fb2-d6bd83a981ed" providerId="ADAL" clId="{4C1CEEFE-D2D9-0F44-9EEB-BDCC6825DF90}" dt="2024-04-28T04:26:22.835" v="1376" actId="22"/>
          <ac:picMkLst>
            <pc:docMk/>
            <pc:sldMk cId="3658265112" sldId="263"/>
            <ac:picMk id="9" creationId="{E7C109C3-35B4-DCD3-DC4A-B5CEC7ECC491}"/>
          </ac:picMkLst>
        </pc:picChg>
        <pc:picChg chg="add del">
          <ac:chgData name="Laibah Kashif" userId="7eeb6662-525b-4de8-8fb2-d6bd83a981ed" providerId="ADAL" clId="{4C1CEEFE-D2D9-0F44-9EEB-BDCC6825DF90}" dt="2024-04-28T04:26:35.419" v="1378" actId="22"/>
          <ac:picMkLst>
            <pc:docMk/>
            <pc:sldMk cId="3658265112" sldId="263"/>
            <ac:picMk id="13" creationId="{6AE4CFF5-387A-3C09-7E73-781420C21979}"/>
          </ac:picMkLst>
        </pc:picChg>
        <pc:picChg chg="add del">
          <ac:chgData name="Laibah Kashif" userId="7eeb6662-525b-4de8-8fb2-d6bd83a981ed" providerId="ADAL" clId="{4C1CEEFE-D2D9-0F44-9EEB-BDCC6825DF90}" dt="2024-04-28T04:26:49.079" v="1380" actId="22"/>
          <ac:picMkLst>
            <pc:docMk/>
            <pc:sldMk cId="3658265112" sldId="263"/>
            <ac:picMk id="17" creationId="{235A604E-D0F9-FE0E-9287-8386C78528D9}"/>
          </ac:picMkLst>
        </pc:picChg>
        <pc:picChg chg="add del">
          <ac:chgData name="Laibah Kashif" userId="7eeb6662-525b-4de8-8fb2-d6bd83a981ed" providerId="ADAL" clId="{4C1CEEFE-D2D9-0F44-9EEB-BDCC6825DF90}" dt="2024-04-28T04:27:00.057" v="1382" actId="22"/>
          <ac:picMkLst>
            <pc:docMk/>
            <pc:sldMk cId="3658265112" sldId="263"/>
            <ac:picMk id="20" creationId="{5FF86EEF-8910-DA51-3100-B6AE93E84269}"/>
          </ac:picMkLst>
        </pc:picChg>
        <pc:picChg chg="add mod">
          <ac:chgData name="Laibah Kashif" userId="7eeb6662-525b-4de8-8fb2-d6bd83a981ed" providerId="ADAL" clId="{4C1CEEFE-D2D9-0F44-9EEB-BDCC6825DF90}" dt="2024-04-28T04:27:20.249" v="1387" actId="14100"/>
          <ac:picMkLst>
            <pc:docMk/>
            <pc:sldMk cId="3658265112" sldId="263"/>
            <ac:picMk id="22" creationId="{DEB295AB-7646-B28E-962B-5A42BFB49C3E}"/>
          </ac:picMkLst>
        </pc:picChg>
        <pc:cxnChg chg="add del">
          <ac:chgData name="Laibah Kashif" userId="7eeb6662-525b-4de8-8fb2-d6bd83a981ed" providerId="ADAL" clId="{4C1CEEFE-D2D9-0F44-9EEB-BDCC6825DF90}" dt="2024-04-28T04:21:32.444" v="1336" actId="26606"/>
          <ac:cxnSpMkLst>
            <pc:docMk/>
            <pc:sldMk cId="3658265112" sldId="263"/>
            <ac:cxnSpMk id="37" creationId="{C49DA8F6-BCC1-4447-B54C-57856834B94B}"/>
          </ac:cxnSpMkLst>
        </pc:cxnChg>
        <pc:cxnChg chg="add del">
          <ac:chgData name="Laibah Kashif" userId="7eeb6662-525b-4de8-8fb2-d6bd83a981ed" providerId="ADAL" clId="{4C1CEEFE-D2D9-0F44-9EEB-BDCC6825DF90}" dt="2024-04-28T04:29:52.721" v="1397" actId="26606"/>
          <ac:cxnSpMkLst>
            <pc:docMk/>
            <pc:sldMk cId="3658265112" sldId="263"/>
            <ac:cxnSpMk id="82" creationId="{C49DA8F6-BCC1-4447-B54C-57856834B94B}"/>
          </ac:cxnSpMkLst>
        </pc:cxnChg>
      </pc:sldChg>
      <pc:sldChg chg="addSp delSp modSp new mod ord modTransition setBg">
        <pc:chgData name="Laibah Kashif" userId="7eeb6662-525b-4de8-8fb2-d6bd83a981ed" providerId="ADAL" clId="{4C1CEEFE-D2D9-0F44-9EEB-BDCC6825DF90}" dt="2024-04-28T12:28:10.677" v="1653" actId="12563"/>
        <pc:sldMkLst>
          <pc:docMk/>
          <pc:sldMk cId="324193907" sldId="264"/>
        </pc:sldMkLst>
        <pc:spChg chg="mod">
          <ac:chgData name="Laibah Kashif" userId="7eeb6662-525b-4de8-8fb2-d6bd83a981ed" providerId="ADAL" clId="{4C1CEEFE-D2D9-0F44-9EEB-BDCC6825DF90}" dt="2024-04-28T12:27:49.509" v="1651" actId="26606"/>
          <ac:spMkLst>
            <pc:docMk/>
            <pc:sldMk cId="324193907" sldId="264"/>
            <ac:spMk id="2" creationId="{78BAEA86-475B-8E9A-C891-630848E0469B}"/>
          </ac:spMkLst>
        </pc:spChg>
        <pc:spChg chg="del mod">
          <ac:chgData name="Laibah Kashif" userId="7eeb6662-525b-4de8-8fb2-d6bd83a981ed" providerId="ADAL" clId="{4C1CEEFE-D2D9-0F44-9EEB-BDCC6825DF90}" dt="2024-04-28T12:27:49.509" v="1651" actId="26606"/>
          <ac:spMkLst>
            <pc:docMk/>
            <pc:sldMk cId="324193907" sldId="264"/>
            <ac:spMk id="3" creationId="{BC4287FA-B539-DC3D-EF43-E47FC62E063A}"/>
          </ac:spMkLst>
        </pc:spChg>
        <pc:spChg chg="add">
          <ac:chgData name="Laibah Kashif" userId="7eeb6662-525b-4de8-8fb2-d6bd83a981ed" providerId="ADAL" clId="{4C1CEEFE-D2D9-0F44-9EEB-BDCC6825DF90}" dt="2024-04-28T12:27:49.509" v="1651" actId="26606"/>
          <ac:spMkLst>
            <pc:docMk/>
            <pc:sldMk cId="324193907" sldId="264"/>
            <ac:spMk id="10" creationId="{A3363022-C969-41E9-8EB2-E4C94908C1FA}"/>
          </ac:spMkLst>
        </pc:spChg>
        <pc:spChg chg="add">
          <ac:chgData name="Laibah Kashif" userId="7eeb6662-525b-4de8-8fb2-d6bd83a981ed" providerId="ADAL" clId="{4C1CEEFE-D2D9-0F44-9EEB-BDCC6825DF90}" dt="2024-04-28T12:27:49.509" v="1651" actId="26606"/>
          <ac:spMkLst>
            <pc:docMk/>
            <pc:sldMk cId="324193907" sldId="264"/>
            <ac:spMk id="12" creationId="{8D1AD6B3-BE88-4CEB-BA17-790657CC4729}"/>
          </ac:spMkLst>
        </pc:spChg>
        <pc:grpChg chg="add">
          <ac:chgData name="Laibah Kashif" userId="7eeb6662-525b-4de8-8fb2-d6bd83a981ed" providerId="ADAL" clId="{4C1CEEFE-D2D9-0F44-9EEB-BDCC6825DF90}" dt="2024-04-28T12:27:49.509" v="1651" actId="26606"/>
          <ac:grpSpMkLst>
            <pc:docMk/>
            <pc:sldMk cId="324193907" sldId="264"/>
            <ac:grpSpMk id="14" creationId="{89D1390B-7E13-4B4F-9CB2-391063412E54}"/>
          </ac:grpSpMkLst>
        </pc:grpChg>
        <pc:picChg chg="add">
          <ac:chgData name="Laibah Kashif" userId="7eeb6662-525b-4de8-8fb2-d6bd83a981ed" providerId="ADAL" clId="{4C1CEEFE-D2D9-0F44-9EEB-BDCC6825DF90}" dt="2024-04-28T12:27:49.509" v="1651" actId="26606"/>
          <ac:picMkLst>
            <pc:docMk/>
            <pc:sldMk cId="324193907" sldId="264"/>
            <ac:picMk id="7" creationId="{CE00BB73-98B3-3D3B-354A-E6EDE9BEA34D}"/>
          </ac:picMkLst>
        </pc:picChg>
      </pc:sldChg>
      <pc:sldChg chg="add del">
        <pc:chgData name="Laibah Kashif" userId="7eeb6662-525b-4de8-8fb2-d6bd83a981ed" providerId="ADAL" clId="{4C1CEEFE-D2D9-0F44-9EEB-BDCC6825DF90}" dt="2024-04-28T04:20:20.214" v="1329" actId="2696"/>
        <pc:sldMkLst>
          <pc:docMk/>
          <pc:sldMk cId="3223143466" sldId="264"/>
        </pc:sldMkLst>
      </pc:sldChg>
      <pc:sldChg chg="addSp delSp modSp new mod ord modTransition setBg">
        <pc:chgData name="Laibah Kashif" userId="7eeb6662-525b-4de8-8fb2-d6bd83a981ed" providerId="ADAL" clId="{4C1CEEFE-D2D9-0F44-9EEB-BDCC6825DF90}" dt="2024-04-28T12:47:19.182" v="1991" actId="1076"/>
        <pc:sldMkLst>
          <pc:docMk/>
          <pc:sldMk cId="704709233" sldId="265"/>
        </pc:sldMkLst>
        <pc:spChg chg="del">
          <ac:chgData name="Laibah Kashif" userId="7eeb6662-525b-4de8-8fb2-d6bd83a981ed" providerId="ADAL" clId="{4C1CEEFE-D2D9-0F44-9EEB-BDCC6825DF90}" dt="2024-04-28T12:39:40.001" v="1903" actId="26606"/>
          <ac:spMkLst>
            <pc:docMk/>
            <pc:sldMk cId="704709233" sldId="265"/>
            <ac:spMk id="2" creationId="{8D7AF650-75FE-9376-7E28-D453C0F3E356}"/>
          </ac:spMkLst>
        </pc:spChg>
        <pc:spChg chg="mod">
          <ac:chgData name="Laibah Kashif" userId="7eeb6662-525b-4de8-8fb2-d6bd83a981ed" providerId="ADAL" clId="{4C1CEEFE-D2D9-0F44-9EEB-BDCC6825DF90}" dt="2024-04-28T12:39:40.001" v="1903" actId="26606"/>
          <ac:spMkLst>
            <pc:docMk/>
            <pc:sldMk cId="704709233" sldId="265"/>
            <ac:spMk id="3" creationId="{45EAA61F-C167-4C29-B73F-E5F2C7256725}"/>
          </ac:spMkLst>
        </pc:spChg>
        <pc:spChg chg="add mod">
          <ac:chgData name="Laibah Kashif" userId="7eeb6662-525b-4de8-8fb2-d6bd83a981ed" providerId="ADAL" clId="{4C1CEEFE-D2D9-0F44-9EEB-BDCC6825DF90}" dt="2024-04-28T12:39:40.001" v="1903" actId="26606"/>
          <ac:spMkLst>
            <pc:docMk/>
            <pc:sldMk cId="704709233" sldId="265"/>
            <ac:spMk id="4" creationId="{043B7DDD-C87F-D842-A5E4-FBE5DB462C9F}"/>
          </ac:spMkLst>
        </pc:spChg>
        <pc:spChg chg="add">
          <ac:chgData name="Laibah Kashif" userId="7eeb6662-525b-4de8-8fb2-d6bd83a981ed" providerId="ADAL" clId="{4C1CEEFE-D2D9-0F44-9EEB-BDCC6825DF90}" dt="2024-04-28T12:39:40.001" v="1903" actId="26606"/>
          <ac:spMkLst>
            <pc:docMk/>
            <pc:sldMk cId="704709233" sldId="265"/>
            <ac:spMk id="10" creationId="{86FF76B9-219D-4469-AF87-0236D29032F1}"/>
          </ac:spMkLst>
        </pc:spChg>
        <pc:spChg chg="add">
          <ac:chgData name="Laibah Kashif" userId="7eeb6662-525b-4de8-8fb2-d6bd83a981ed" providerId="ADAL" clId="{4C1CEEFE-D2D9-0F44-9EEB-BDCC6825DF90}" dt="2024-04-28T12:39:40.001" v="1903" actId="26606"/>
          <ac:spMkLst>
            <pc:docMk/>
            <pc:sldMk cId="704709233" sldId="265"/>
            <ac:spMk id="16" creationId="{2E80C965-DB6D-4F81-9E9E-B027384D0BD6}"/>
          </ac:spMkLst>
        </pc:spChg>
        <pc:spChg chg="add">
          <ac:chgData name="Laibah Kashif" userId="7eeb6662-525b-4de8-8fb2-d6bd83a981ed" providerId="ADAL" clId="{4C1CEEFE-D2D9-0F44-9EEB-BDCC6825DF90}" dt="2024-04-28T12:39:40.001" v="1903" actId="26606"/>
          <ac:spMkLst>
            <pc:docMk/>
            <pc:sldMk cId="704709233" sldId="265"/>
            <ac:spMk id="18" creationId="{633C5E46-DAC5-4661-9C87-22B08E2A512F}"/>
          </ac:spMkLst>
        </pc:spChg>
        <pc:grpChg chg="add">
          <ac:chgData name="Laibah Kashif" userId="7eeb6662-525b-4de8-8fb2-d6bd83a981ed" providerId="ADAL" clId="{4C1CEEFE-D2D9-0F44-9EEB-BDCC6825DF90}" dt="2024-04-28T12:39:40.001" v="1903" actId="26606"/>
          <ac:grpSpMkLst>
            <pc:docMk/>
            <pc:sldMk cId="704709233" sldId="265"/>
            <ac:grpSpMk id="12" creationId="{DB88BD78-87E1-424D-B479-C37D8E41B12E}"/>
          </ac:grpSpMkLst>
        </pc:grpChg>
        <pc:picChg chg="add mod">
          <ac:chgData name="Laibah Kashif" userId="7eeb6662-525b-4de8-8fb2-d6bd83a981ed" providerId="ADAL" clId="{4C1CEEFE-D2D9-0F44-9EEB-BDCC6825DF90}" dt="2024-04-28T12:40:35.687" v="1912" actId="1440"/>
          <ac:picMkLst>
            <pc:docMk/>
            <pc:sldMk cId="704709233" sldId="265"/>
            <ac:picMk id="5" creationId="{8A3C5090-B29A-F4EA-D327-04C97EA4D5AA}"/>
          </ac:picMkLst>
        </pc:picChg>
      </pc:sldChg>
      <pc:sldChg chg="add del">
        <pc:chgData name="Laibah Kashif" userId="7eeb6662-525b-4de8-8fb2-d6bd83a981ed" providerId="ADAL" clId="{4C1CEEFE-D2D9-0F44-9EEB-BDCC6825DF90}" dt="2024-04-28T04:20:21.466" v="1330" actId="2696"/>
        <pc:sldMkLst>
          <pc:docMk/>
          <pc:sldMk cId="3652524524" sldId="265"/>
        </pc:sldMkLst>
      </pc:sldChg>
      <pc:sldChg chg="addSp delSp modSp add modTransition">
        <pc:chgData name="Laibah Kashif" userId="7eeb6662-525b-4de8-8fb2-d6bd83a981ed" providerId="ADAL" clId="{4C1CEEFE-D2D9-0F44-9EEB-BDCC6825DF90}" dt="2024-04-28T12:42:54.777" v="1924" actId="26606"/>
        <pc:sldMkLst>
          <pc:docMk/>
          <pc:sldMk cId="1169220922" sldId="266"/>
        </pc:sldMkLst>
        <pc:spChg chg="add">
          <ac:chgData name="Laibah Kashif" userId="7eeb6662-525b-4de8-8fb2-d6bd83a981ed" providerId="ADAL" clId="{4C1CEEFE-D2D9-0F44-9EEB-BDCC6825DF90}" dt="2024-04-28T12:42:54.777" v="1924" actId="26606"/>
          <ac:spMkLst>
            <pc:docMk/>
            <pc:sldMk cId="1169220922" sldId="266"/>
            <ac:spMk id="10" creationId="{86FF76B9-219D-4469-AF87-0236D29032F1}"/>
          </ac:spMkLst>
        </pc:spChg>
        <pc:spChg chg="add">
          <ac:chgData name="Laibah Kashif" userId="7eeb6662-525b-4de8-8fb2-d6bd83a981ed" providerId="ADAL" clId="{4C1CEEFE-D2D9-0F44-9EEB-BDCC6825DF90}" dt="2024-04-28T12:42:54.777" v="1924" actId="26606"/>
          <ac:spMkLst>
            <pc:docMk/>
            <pc:sldMk cId="1169220922" sldId="266"/>
            <ac:spMk id="16" creationId="{2E80C965-DB6D-4F81-9E9E-B027384D0BD6}"/>
          </ac:spMkLst>
        </pc:spChg>
        <pc:spChg chg="add">
          <ac:chgData name="Laibah Kashif" userId="7eeb6662-525b-4de8-8fb2-d6bd83a981ed" providerId="ADAL" clId="{4C1CEEFE-D2D9-0F44-9EEB-BDCC6825DF90}" dt="2024-04-28T12:42:54.777" v="1924" actId="26606"/>
          <ac:spMkLst>
            <pc:docMk/>
            <pc:sldMk cId="1169220922" sldId="266"/>
            <ac:spMk id="18" creationId="{633C5E46-DAC5-4661-9C87-22B08E2A512F}"/>
          </ac:spMkLst>
        </pc:spChg>
        <pc:grpChg chg="add">
          <ac:chgData name="Laibah Kashif" userId="7eeb6662-525b-4de8-8fb2-d6bd83a981ed" providerId="ADAL" clId="{4C1CEEFE-D2D9-0F44-9EEB-BDCC6825DF90}" dt="2024-04-28T12:42:54.777" v="1924" actId="26606"/>
          <ac:grpSpMkLst>
            <pc:docMk/>
            <pc:sldMk cId="1169220922" sldId="266"/>
            <ac:grpSpMk id="12" creationId="{DB88BD78-87E1-424D-B479-C37D8E41B12E}"/>
          </ac:grpSpMkLst>
        </pc:grpChg>
        <pc:picChg chg="add mod">
          <ac:chgData name="Laibah Kashif" userId="7eeb6662-525b-4de8-8fb2-d6bd83a981ed" providerId="ADAL" clId="{4C1CEEFE-D2D9-0F44-9EEB-BDCC6825DF90}" dt="2024-04-28T12:41:20.704" v="1918" actId="1440"/>
          <ac:picMkLst>
            <pc:docMk/>
            <pc:sldMk cId="1169220922" sldId="266"/>
            <ac:picMk id="2" creationId="{91650768-913D-C23F-2366-EB3F31F2E2D7}"/>
          </ac:picMkLst>
        </pc:picChg>
        <pc:picChg chg="del">
          <ac:chgData name="Laibah Kashif" userId="7eeb6662-525b-4de8-8fb2-d6bd83a981ed" providerId="ADAL" clId="{4C1CEEFE-D2D9-0F44-9EEB-BDCC6825DF90}" dt="2024-04-28T12:41:00.179" v="1914" actId="478"/>
          <ac:picMkLst>
            <pc:docMk/>
            <pc:sldMk cId="1169220922" sldId="266"/>
            <ac:picMk id="5" creationId="{8A3C5090-B29A-F4EA-D327-04C97EA4D5AA}"/>
          </ac:picMkLst>
        </pc:picChg>
      </pc:sldChg>
      <pc:sldChg chg="new add del">
        <pc:chgData name="Laibah Kashif" userId="7eeb6662-525b-4de8-8fb2-d6bd83a981ed" providerId="ADAL" clId="{4C1CEEFE-D2D9-0F44-9EEB-BDCC6825DF90}" dt="2024-04-28T12:47:37.044" v="1998" actId="2696"/>
        <pc:sldMkLst>
          <pc:docMk/>
          <pc:sldMk cId="756569913" sldId="267"/>
        </pc:sldMkLst>
      </pc:sldChg>
      <pc:sldChg chg="addSp delSp modSp add modTransition">
        <pc:chgData name="Laibah Kashif" userId="7eeb6662-525b-4de8-8fb2-d6bd83a981ed" providerId="ADAL" clId="{4C1CEEFE-D2D9-0F44-9EEB-BDCC6825DF90}" dt="2024-04-28T12:57:45.861" v="2263" actId="26606"/>
        <pc:sldMkLst>
          <pc:docMk/>
          <pc:sldMk cId="416629575" sldId="268"/>
        </pc:sldMkLst>
        <pc:spChg chg="mod">
          <ac:chgData name="Laibah Kashif" userId="7eeb6662-525b-4de8-8fb2-d6bd83a981ed" providerId="ADAL" clId="{4C1CEEFE-D2D9-0F44-9EEB-BDCC6825DF90}" dt="2024-04-28T12:57:45.861" v="2263" actId="26606"/>
          <ac:spMkLst>
            <pc:docMk/>
            <pc:sldMk cId="416629575" sldId="268"/>
            <ac:spMk id="3" creationId="{45EAA61F-C167-4C29-B73F-E5F2C7256725}"/>
          </ac:spMkLst>
        </pc:spChg>
        <pc:spChg chg="add">
          <ac:chgData name="Laibah Kashif" userId="7eeb6662-525b-4de8-8fb2-d6bd83a981ed" providerId="ADAL" clId="{4C1CEEFE-D2D9-0F44-9EEB-BDCC6825DF90}" dt="2024-04-28T12:57:45.861" v="2263" actId="26606"/>
          <ac:spMkLst>
            <pc:docMk/>
            <pc:sldMk cId="416629575" sldId="268"/>
            <ac:spMk id="10" creationId="{86FF76B9-219D-4469-AF87-0236D29032F1}"/>
          </ac:spMkLst>
        </pc:spChg>
        <pc:spChg chg="add">
          <ac:chgData name="Laibah Kashif" userId="7eeb6662-525b-4de8-8fb2-d6bd83a981ed" providerId="ADAL" clId="{4C1CEEFE-D2D9-0F44-9EEB-BDCC6825DF90}" dt="2024-04-28T12:57:45.861" v="2263" actId="26606"/>
          <ac:spMkLst>
            <pc:docMk/>
            <pc:sldMk cId="416629575" sldId="268"/>
            <ac:spMk id="16" creationId="{2E80C965-DB6D-4F81-9E9E-B027384D0BD6}"/>
          </ac:spMkLst>
        </pc:spChg>
        <pc:spChg chg="add">
          <ac:chgData name="Laibah Kashif" userId="7eeb6662-525b-4de8-8fb2-d6bd83a981ed" providerId="ADAL" clId="{4C1CEEFE-D2D9-0F44-9EEB-BDCC6825DF90}" dt="2024-04-28T12:57:45.861" v="2263" actId="26606"/>
          <ac:spMkLst>
            <pc:docMk/>
            <pc:sldMk cId="416629575" sldId="268"/>
            <ac:spMk id="18" creationId="{633C5E46-DAC5-4661-9C87-22B08E2A512F}"/>
          </ac:spMkLst>
        </pc:spChg>
        <pc:grpChg chg="add">
          <ac:chgData name="Laibah Kashif" userId="7eeb6662-525b-4de8-8fb2-d6bd83a981ed" providerId="ADAL" clId="{4C1CEEFE-D2D9-0F44-9EEB-BDCC6825DF90}" dt="2024-04-28T12:57:45.861" v="2263" actId="26606"/>
          <ac:grpSpMkLst>
            <pc:docMk/>
            <pc:sldMk cId="416629575" sldId="268"/>
            <ac:grpSpMk id="12" creationId="{DB88BD78-87E1-424D-B479-C37D8E41B12E}"/>
          </ac:grpSpMkLst>
        </pc:grpChg>
        <pc:picChg chg="add mod">
          <ac:chgData name="Laibah Kashif" userId="7eeb6662-525b-4de8-8fb2-d6bd83a981ed" providerId="ADAL" clId="{4C1CEEFE-D2D9-0F44-9EEB-BDCC6825DF90}" dt="2024-04-28T12:49:00.072" v="2075" actId="1440"/>
          <ac:picMkLst>
            <pc:docMk/>
            <pc:sldMk cId="416629575" sldId="268"/>
            <ac:picMk id="2" creationId="{641A6018-558B-0C01-BDAD-6702B32BFB70}"/>
          </ac:picMkLst>
        </pc:picChg>
        <pc:picChg chg="del">
          <ac:chgData name="Laibah Kashif" userId="7eeb6662-525b-4de8-8fb2-d6bd83a981ed" providerId="ADAL" clId="{4C1CEEFE-D2D9-0F44-9EEB-BDCC6825DF90}" dt="2024-04-28T12:48:36.391" v="2070" actId="478"/>
          <ac:picMkLst>
            <pc:docMk/>
            <pc:sldMk cId="416629575" sldId="268"/>
            <ac:picMk id="5" creationId="{8A3C5090-B29A-F4EA-D327-04C97EA4D5AA}"/>
          </ac:picMkLst>
        </pc:picChg>
      </pc:sldChg>
      <pc:sldChg chg="add del">
        <pc:chgData name="Laibah Kashif" userId="7eeb6662-525b-4de8-8fb2-d6bd83a981ed" providerId="ADAL" clId="{4C1CEEFE-D2D9-0F44-9EEB-BDCC6825DF90}" dt="2024-04-28T12:47:19.887" v="1992" actId="571"/>
        <pc:sldMkLst>
          <pc:docMk/>
          <pc:sldMk cId="2392499651" sldId="269"/>
        </pc:sldMkLst>
      </pc:sldChg>
      <pc:sldChg chg="addSp delSp modSp add modTransition">
        <pc:chgData name="Laibah Kashif" userId="7eeb6662-525b-4de8-8fb2-d6bd83a981ed" providerId="ADAL" clId="{4C1CEEFE-D2D9-0F44-9EEB-BDCC6825DF90}" dt="2024-04-28T12:57:50.309" v="2264" actId="26606"/>
        <pc:sldMkLst>
          <pc:docMk/>
          <pc:sldMk cId="4273477773" sldId="269"/>
        </pc:sldMkLst>
        <pc:spChg chg="mod">
          <ac:chgData name="Laibah Kashif" userId="7eeb6662-525b-4de8-8fb2-d6bd83a981ed" providerId="ADAL" clId="{4C1CEEFE-D2D9-0F44-9EEB-BDCC6825DF90}" dt="2024-04-28T12:57:50.309" v="2264" actId="26606"/>
          <ac:spMkLst>
            <pc:docMk/>
            <pc:sldMk cId="4273477773" sldId="269"/>
            <ac:spMk id="3" creationId="{45EAA61F-C167-4C29-B73F-E5F2C7256725}"/>
          </ac:spMkLst>
        </pc:spChg>
        <pc:spChg chg="add">
          <ac:chgData name="Laibah Kashif" userId="7eeb6662-525b-4de8-8fb2-d6bd83a981ed" providerId="ADAL" clId="{4C1CEEFE-D2D9-0F44-9EEB-BDCC6825DF90}" dt="2024-04-28T12:57:50.309" v="2264" actId="26606"/>
          <ac:spMkLst>
            <pc:docMk/>
            <pc:sldMk cId="4273477773" sldId="269"/>
            <ac:spMk id="10" creationId="{86FF76B9-219D-4469-AF87-0236D29032F1}"/>
          </ac:spMkLst>
        </pc:spChg>
        <pc:spChg chg="add">
          <ac:chgData name="Laibah Kashif" userId="7eeb6662-525b-4de8-8fb2-d6bd83a981ed" providerId="ADAL" clId="{4C1CEEFE-D2D9-0F44-9EEB-BDCC6825DF90}" dt="2024-04-28T12:57:50.309" v="2264" actId="26606"/>
          <ac:spMkLst>
            <pc:docMk/>
            <pc:sldMk cId="4273477773" sldId="269"/>
            <ac:spMk id="16" creationId="{2E80C965-DB6D-4F81-9E9E-B027384D0BD6}"/>
          </ac:spMkLst>
        </pc:spChg>
        <pc:spChg chg="add">
          <ac:chgData name="Laibah Kashif" userId="7eeb6662-525b-4de8-8fb2-d6bd83a981ed" providerId="ADAL" clId="{4C1CEEFE-D2D9-0F44-9EEB-BDCC6825DF90}" dt="2024-04-28T12:57:50.309" v="2264" actId="26606"/>
          <ac:spMkLst>
            <pc:docMk/>
            <pc:sldMk cId="4273477773" sldId="269"/>
            <ac:spMk id="18" creationId="{633C5E46-DAC5-4661-9C87-22B08E2A512F}"/>
          </ac:spMkLst>
        </pc:spChg>
        <pc:grpChg chg="add">
          <ac:chgData name="Laibah Kashif" userId="7eeb6662-525b-4de8-8fb2-d6bd83a981ed" providerId="ADAL" clId="{4C1CEEFE-D2D9-0F44-9EEB-BDCC6825DF90}" dt="2024-04-28T12:57:50.309" v="2264" actId="26606"/>
          <ac:grpSpMkLst>
            <pc:docMk/>
            <pc:sldMk cId="4273477773" sldId="269"/>
            <ac:grpSpMk id="12" creationId="{DB88BD78-87E1-424D-B479-C37D8E41B12E}"/>
          </ac:grpSpMkLst>
        </pc:grpChg>
        <pc:picChg chg="add mod">
          <ac:chgData name="Laibah Kashif" userId="7eeb6662-525b-4de8-8fb2-d6bd83a981ed" providerId="ADAL" clId="{4C1CEEFE-D2D9-0F44-9EEB-BDCC6825DF90}" dt="2024-04-28T12:49:19.917" v="2081" actId="1440"/>
          <ac:picMkLst>
            <pc:docMk/>
            <pc:sldMk cId="4273477773" sldId="269"/>
            <ac:picMk id="2" creationId="{514D22C7-09D1-3780-55A8-699A781B157C}"/>
          </ac:picMkLst>
        </pc:picChg>
        <pc:picChg chg="del">
          <ac:chgData name="Laibah Kashif" userId="7eeb6662-525b-4de8-8fb2-d6bd83a981ed" providerId="ADAL" clId="{4C1CEEFE-D2D9-0F44-9EEB-BDCC6825DF90}" dt="2024-04-28T12:49:06.244" v="2076" actId="478"/>
          <ac:picMkLst>
            <pc:docMk/>
            <pc:sldMk cId="4273477773" sldId="269"/>
            <ac:picMk id="5" creationId="{8A3C5090-B29A-F4EA-D327-04C97EA4D5AA}"/>
          </ac:picMkLst>
        </pc:picChg>
      </pc:sldChg>
      <pc:sldChg chg="addSp delSp modSp add">
        <pc:chgData name="Laibah Kashif" userId="7eeb6662-525b-4de8-8fb2-d6bd83a981ed" providerId="ADAL" clId="{4C1CEEFE-D2D9-0F44-9EEB-BDCC6825DF90}" dt="2024-04-28T12:57:53.625" v="2265" actId="26606"/>
        <pc:sldMkLst>
          <pc:docMk/>
          <pc:sldMk cId="2354273111" sldId="270"/>
        </pc:sldMkLst>
        <pc:spChg chg="mod">
          <ac:chgData name="Laibah Kashif" userId="7eeb6662-525b-4de8-8fb2-d6bd83a981ed" providerId="ADAL" clId="{4C1CEEFE-D2D9-0F44-9EEB-BDCC6825DF90}" dt="2024-04-28T12:57:53.625" v="2265" actId="26606"/>
          <ac:spMkLst>
            <pc:docMk/>
            <pc:sldMk cId="2354273111" sldId="270"/>
            <ac:spMk id="3" creationId="{45EAA61F-C167-4C29-B73F-E5F2C7256725}"/>
          </ac:spMkLst>
        </pc:spChg>
        <pc:spChg chg="add">
          <ac:chgData name="Laibah Kashif" userId="7eeb6662-525b-4de8-8fb2-d6bd83a981ed" providerId="ADAL" clId="{4C1CEEFE-D2D9-0F44-9EEB-BDCC6825DF90}" dt="2024-04-28T12:57:53.625" v="2265" actId="26606"/>
          <ac:spMkLst>
            <pc:docMk/>
            <pc:sldMk cId="2354273111" sldId="270"/>
            <ac:spMk id="10" creationId="{86FF76B9-219D-4469-AF87-0236D29032F1}"/>
          </ac:spMkLst>
        </pc:spChg>
        <pc:spChg chg="add">
          <ac:chgData name="Laibah Kashif" userId="7eeb6662-525b-4de8-8fb2-d6bd83a981ed" providerId="ADAL" clId="{4C1CEEFE-D2D9-0F44-9EEB-BDCC6825DF90}" dt="2024-04-28T12:57:53.625" v="2265" actId="26606"/>
          <ac:spMkLst>
            <pc:docMk/>
            <pc:sldMk cId="2354273111" sldId="270"/>
            <ac:spMk id="16" creationId="{2E80C965-DB6D-4F81-9E9E-B027384D0BD6}"/>
          </ac:spMkLst>
        </pc:spChg>
        <pc:spChg chg="add">
          <ac:chgData name="Laibah Kashif" userId="7eeb6662-525b-4de8-8fb2-d6bd83a981ed" providerId="ADAL" clId="{4C1CEEFE-D2D9-0F44-9EEB-BDCC6825DF90}" dt="2024-04-28T12:57:53.625" v="2265" actId="26606"/>
          <ac:spMkLst>
            <pc:docMk/>
            <pc:sldMk cId="2354273111" sldId="270"/>
            <ac:spMk id="18" creationId="{633C5E46-DAC5-4661-9C87-22B08E2A512F}"/>
          </ac:spMkLst>
        </pc:spChg>
        <pc:grpChg chg="add">
          <ac:chgData name="Laibah Kashif" userId="7eeb6662-525b-4de8-8fb2-d6bd83a981ed" providerId="ADAL" clId="{4C1CEEFE-D2D9-0F44-9EEB-BDCC6825DF90}" dt="2024-04-28T12:57:53.625" v="2265" actId="26606"/>
          <ac:grpSpMkLst>
            <pc:docMk/>
            <pc:sldMk cId="2354273111" sldId="270"/>
            <ac:grpSpMk id="12" creationId="{DB88BD78-87E1-424D-B479-C37D8E41B12E}"/>
          </ac:grpSpMkLst>
        </pc:grpChg>
        <pc:picChg chg="del">
          <ac:chgData name="Laibah Kashif" userId="7eeb6662-525b-4de8-8fb2-d6bd83a981ed" providerId="ADAL" clId="{4C1CEEFE-D2D9-0F44-9EEB-BDCC6825DF90}" dt="2024-04-28T12:51:27.631" v="2099" actId="478"/>
          <ac:picMkLst>
            <pc:docMk/>
            <pc:sldMk cId="2354273111" sldId="270"/>
            <ac:picMk id="2" creationId="{514D22C7-09D1-3780-55A8-699A781B157C}"/>
          </ac:picMkLst>
        </pc:picChg>
        <pc:picChg chg="add mod">
          <ac:chgData name="Laibah Kashif" userId="7eeb6662-525b-4de8-8fb2-d6bd83a981ed" providerId="ADAL" clId="{4C1CEEFE-D2D9-0F44-9EEB-BDCC6825DF90}" dt="2024-04-28T12:54:19.659" v="2201" actId="1440"/>
          <ac:picMkLst>
            <pc:docMk/>
            <pc:sldMk cId="2354273111" sldId="270"/>
            <ac:picMk id="5" creationId="{23C1F612-2E08-FDDB-C1E6-2B59DCCF95B2}"/>
          </ac:picMkLst>
        </pc:picChg>
      </pc:sldChg>
      <pc:sldChg chg="addSp modSp add">
        <pc:chgData name="Laibah Kashif" userId="7eeb6662-525b-4de8-8fb2-d6bd83a981ed" providerId="ADAL" clId="{4C1CEEFE-D2D9-0F44-9EEB-BDCC6825DF90}" dt="2024-04-28T12:57:56.018" v="2266" actId="26606"/>
        <pc:sldMkLst>
          <pc:docMk/>
          <pc:sldMk cId="249735399" sldId="271"/>
        </pc:sldMkLst>
        <pc:spChg chg="mod">
          <ac:chgData name="Laibah Kashif" userId="7eeb6662-525b-4de8-8fb2-d6bd83a981ed" providerId="ADAL" clId="{4C1CEEFE-D2D9-0F44-9EEB-BDCC6825DF90}" dt="2024-04-28T12:57:56.018" v="2266" actId="26606"/>
          <ac:spMkLst>
            <pc:docMk/>
            <pc:sldMk cId="249735399" sldId="271"/>
            <ac:spMk id="3" creationId="{45EAA61F-C167-4C29-B73F-E5F2C7256725}"/>
          </ac:spMkLst>
        </pc:spChg>
        <pc:spChg chg="add">
          <ac:chgData name="Laibah Kashif" userId="7eeb6662-525b-4de8-8fb2-d6bd83a981ed" providerId="ADAL" clId="{4C1CEEFE-D2D9-0F44-9EEB-BDCC6825DF90}" dt="2024-04-28T12:57:56.018" v="2266" actId="26606"/>
          <ac:spMkLst>
            <pc:docMk/>
            <pc:sldMk cId="249735399" sldId="271"/>
            <ac:spMk id="10" creationId="{86FF76B9-219D-4469-AF87-0236D29032F1}"/>
          </ac:spMkLst>
        </pc:spChg>
        <pc:spChg chg="add">
          <ac:chgData name="Laibah Kashif" userId="7eeb6662-525b-4de8-8fb2-d6bd83a981ed" providerId="ADAL" clId="{4C1CEEFE-D2D9-0F44-9EEB-BDCC6825DF90}" dt="2024-04-28T12:57:56.018" v="2266" actId="26606"/>
          <ac:spMkLst>
            <pc:docMk/>
            <pc:sldMk cId="249735399" sldId="271"/>
            <ac:spMk id="16" creationId="{2E80C965-DB6D-4F81-9E9E-B027384D0BD6}"/>
          </ac:spMkLst>
        </pc:spChg>
        <pc:spChg chg="add">
          <ac:chgData name="Laibah Kashif" userId="7eeb6662-525b-4de8-8fb2-d6bd83a981ed" providerId="ADAL" clId="{4C1CEEFE-D2D9-0F44-9EEB-BDCC6825DF90}" dt="2024-04-28T12:57:56.018" v="2266" actId="26606"/>
          <ac:spMkLst>
            <pc:docMk/>
            <pc:sldMk cId="249735399" sldId="271"/>
            <ac:spMk id="18" creationId="{633C5E46-DAC5-4661-9C87-22B08E2A512F}"/>
          </ac:spMkLst>
        </pc:spChg>
        <pc:grpChg chg="add">
          <ac:chgData name="Laibah Kashif" userId="7eeb6662-525b-4de8-8fb2-d6bd83a981ed" providerId="ADAL" clId="{4C1CEEFE-D2D9-0F44-9EEB-BDCC6825DF90}" dt="2024-04-28T12:57:56.018" v="2266" actId="26606"/>
          <ac:grpSpMkLst>
            <pc:docMk/>
            <pc:sldMk cId="249735399" sldId="271"/>
            <ac:grpSpMk id="12" creationId="{DB88BD78-87E1-424D-B479-C37D8E41B12E}"/>
          </ac:grpSpMkLst>
        </pc:grpChg>
        <pc:picChg chg="add mod">
          <ac:chgData name="Laibah Kashif" userId="7eeb6662-525b-4de8-8fb2-d6bd83a981ed" providerId="ADAL" clId="{4C1CEEFE-D2D9-0F44-9EEB-BDCC6825DF90}" dt="2024-04-28T12:54:32.916" v="2206" actId="1440"/>
          <ac:picMkLst>
            <pc:docMk/>
            <pc:sldMk cId="249735399" sldId="271"/>
            <ac:picMk id="2" creationId="{E25FBC05-835A-60C6-F671-7B38FD5EBFB7}"/>
          </ac:picMkLst>
        </pc:picChg>
      </pc:sldChg>
      <pc:sldChg chg="addSp delSp modSp add">
        <pc:chgData name="Laibah Kashif" userId="7eeb6662-525b-4de8-8fb2-d6bd83a981ed" providerId="ADAL" clId="{4C1CEEFE-D2D9-0F44-9EEB-BDCC6825DF90}" dt="2024-04-28T12:57:58.672" v="2267" actId="26606"/>
        <pc:sldMkLst>
          <pc:docMk/>
          <pc:sldMk cId="2138624083" sldId="272"/>
        </pc:sldMkLst>
        <pc:spChg chg="mod">
          <ac:chgData name="Laibah Kashif" userId="7eeb6662-525b-4de8-8fb2-d6bd83a981ed" providerId="ADAL" clId="{4C1CEEFE-D2D9-0F44-9EEB-BDCC6825DF90}" dt="2024-04-28T12:57:58.672" v="2267" actId="26606"/>
          <ac:spMkLst>
            <pc:docMk/>
            <pc:sldMk cId="2138624083" sldId="272"/>
            <ac:spMk id="3" creationId="{45EAA61F-C167-4C29-B73F-E5F2C7256725}"/>
          </ac:spMkLst>
        </pc:spChg>
        <pc:spChg chg="add">
          <ac:chgData name="Laibah Kashif" userId="7eeb6662-525b-4de8-8fb2-d6bd83a981ed" providerId="ADAL" clId="{4C1CEEFE-D2D9-0F44-9EEB-BDCC6825DF90}" dt="2024-04-28T12:57:58.672" v="2267" actId="26606"/>
          <ac:spMkLst>
            <pc:docMk/>
            <pc:sldMk cId="2138624083" sldId="272"/>
            <ac:spMk id="10" creationId="{86FF76B9-219D-4469-AF87-0236D29032F1}"/>
          </ac:spMkLst>
        </pc:spChg>
        <pc:spChg chg="add">
          <ac:chgData name="Laibah Kashif" userId="7eeb6662-525b-4de8-8fb2-d6bd83a981ed" providerId="ADAL" clId="{4C1CEEFE-D2D9-0F44-9EEB-BDCC6825DF90}" dt="2024-04-28T12:57:58.672" v="2267" actId="26606"/>
          <ac:spMkLst>
            <pc:docMk/>
            <pc:sldMk cId="2138624083" sldId="272"/>
            <ac:spMk id="16" creationId="{2E80C965-DB6D-4F81-9E9E-B027384D0BD6}"/>
          </ac:spMkLst>
        </pc:spChg>
        <pc:spChg chg="add">
          <ac:chgData name="Laibah Kashif" userId="7eeb6662-525b-4de8-8fb2-d6bd83a981ed" providerId="ADAL" clId="{4C1CEEFE-D2D9-0F44-9EEB-BDCC6825DF90}" dt="2024-04-28T12:57:58.672" v="2267" actId="26606"/>
          <ac:spMkLst>
            <pc:docMk/>
            <pc:sldMk cId="2138624083" sldId="272"/>
            <ac:spMk id="18" creationId="{633C5E46-DAC5-4661-9C87-22B08E2A512F}"/>
          </ac:spMkLst>
        </pc:spChg>
        <pc:grpChg chg="add">
          <ac:chgData name="Laibah Kashif" userId="7eeb6662-525b-4de8-8fb2-d6bd83a981ed" providerId="ADAL" clId="{4C1CEEFE-D2D9-0F44-9EEB-BDCC6825DF90}" dt="2024-04-28T12:57:58.672" v="2267" actId="26606"/>
          <ac:grpSpMkLst>
            <pc:docMk/>
            <pc:sldMk cId="2138624083" sldId="272"/>
            <ac:grpSpMk id="12" creationId="{DB88BD78-87E1-424D-B479-C37D8E41B12E}"/>
          </ac:grpSpMkLst>
        </pc:grpChg>
        <pc:picChg chg="del">
          <ac:chgData name="Laibah Kashif" userId="7eeb6662-525b-4de8-8fb2-d6bd83a981ed" providerId="ADAL" clId="{4C1CEEFE-D2D9-0F44-9EEB-BDCC6825DF90}" dt="2024-04-28T12:57:19.663" v="2257" actId="478"/>
          <ac:picMkLst>
            <pc:docMk/>
            <pc:sldMk cId="2138624083" sldId="272"/>
            <ac:picMk id="2" creationId="{E25FBC05-835A-60C6-F671-7B38FD5EBFB7}"/>
          </ac:picMkLst>
        </pc:picChg>
        <pc:picChg chg="add mod">
          <ac:chgData name="Laibah Kashif" userId="7eeb6662-525b-4de8-8fb2-d6bd83a981ed" providerId="ADAL" clId="{4C1CEEFE-D2D9-0F44-9EEB-BDCC6825DF90}" dt="2024-04-28T12:57:32.450" v="2262" actId="1440"/>
          <ac:picMkLst>
            <pc:docMk/>
            <pc:sldMk cId="2138624083" sldId="272"/>
            <ac:picMk id="5" creationId="{994BC7F0-4CE9-2767-D5B7-ABE4E8600D8B}"/>
          </ac:picMkLst>
        </pc:picChg>
      </pc:sldChg>
      <pc:sldChg chg="addSp delSp modSp add">
        <pc:chgData name="Laibah Kashif" userId="7eeb6662-525b-4de8-8fb2-d6bd83a981ed" providerId="ADAL" clId="{4C1CEEFE-D2D9-0F44-9EEB-BDCC6825DF90}" dt="2024-04-28T12:58:01.273" v="2268" actId="26606"/>
        <pc:sldMkLst>
          <pc:docMk/>
          <pc:sldMk cId="2327521903" sldId="273"/>
        </pc:sldMkLst>
        <pc:spChg chg="mod">
          <ac:chgData name="Laibah Kashif" userId="7eeb6662-525b-4de8-8fb2-d6bd83a981ed" providerId="ADAL" clId="{4C1CEEFE-D2D9-0F44-9EEB-BDCC6825DF90}" dt="2024-04-28T12:58:01.273" v="2268" actId="26606"/>
          <ac:spMkLst>
            <pc:docMk/>
            <pc:sldMk cId="2327521903" sldId="273"/>
            <ac:spMk id="3" creationId="{45EAA61F-C167-4C29-B73F-E5F2C7256725}"/>
          </ac:spMkLst>
        </pc:spChg>
        <pc:spChg chg="add">
          <ac:chgData name="Laibah Kashif" userId="7eeb6662-525b-4de8-8fb2-d6bd83a981ed" providerId="ADAL" clId="{4C1CEEFE-D2D9-0F44-9EEB-BDCC6825DF90}" dt="2024-04-28T12:58:01.273" v="2268" actId="26606"/>
          <ac:spMkLst>
            <pc:docMk/>
            <pc:sldMk cId="2327521903" sldId="273"/>
            <ac:spMk id="10" creationId="{86FF76B9-219D-4469-AF87-0236D29032F1}"/>
          </ac:spMkLst>
        </pc:spChg>
        <pc:spChg chg="add">
          <ac:chgData name="Laibah Kashif" userId="7eeb6662-525b-4de8-8fb2-d6bd83a981ed" providerId="ADAL" clId="{4C1CEEFE-D2D9-0F44-9EEB-BDCC6825DF90}" dt="2024-04-28T12:58:01.273" v="2268" actId="26606"/>
          <ac:spMkLst>
            <pc:docMk/>
            <pc:sldMk cId="2327521903" sldId="273"/>
            <ac:spMk id="16" creationId="{2E80C965-DB6D-4F81-9E9E-B027384D0BD6}"/>
          </ac:spMkLst>
        </pc:spChg>
        <pc:spChg chg="add">
          <ac:chgData name="Laibah Kashif" userId="7eeb6662-525b-4de8-8fb2-d6bd83a981ed" providerId="ADAL" clId="{4C1CEEFE-D2D9-0F44-9EEB-BDCC6825DF90}" dt="2024-04-28T12:58:01.273" v="2268" actId="26606"/>
          <ac:spMkLst>
            <pc:docMk/>
            <pc:sldMk cId="2327521903" sldId="273"/>
            <ac:spMk id="18" creationId="{633C5E46-DAC5-4661-9C87-22B08E2A512F}"/>
          </ac:spMkLst>
        </pc:spChg>
        <pc:grpChg chg="add">
          <ac:chgData name="Laibah Kashif" userId="7eeb6662-525b-4de8-8fb2-d6bd83a981ed" providerId="ADAL" clId="{4C1CEEFE-D2D9-0F44-9EEB-BDCC6825DF90}" dt="2024-04-28T12:58:01.273" v="2268" actId="26606"/>
          <ac:grpSpMkLst>
            <pc:docMk/>
            <pc:sldMk cId="2327521903" sldId="273"/>
            <ac:grpSpMk id="12" creationId="{DB88BD78-87E1-424D-B479-C37D8E41B12E}"/>
          </ac:grpSpMkLst>
        </pc:grpChg>
        <pc:picChg chg="del">
          <ac:chgData name="Laibah Kashif" userId="7eeb6662-525b-4de8-8fb2-d6bd83a981ed" providerId="ADAL" clId="{4C1CEEFE-D2D9-0F44-9EEB-BDCC6825DF90}" dt="2024-04-28T12:56:50.038" v="2253" actId="478"/>
          <ac:picMkLst>
            <pc:docMk/>
            <pc:sldMk cId="2327521903" sldId="273"/>
            <ac:picMk id="2" creationId="{E25FBC05-835A-60C6-F671-7B38FD5EBFB7}"/>
          </ac:picMkLst>
        </pc:picChg>
        <pc:picChg chg="add mod">
          <ac:chgData name="Laibah Kashif" userId="7eeb6662-525b-4de8-8fb2-d6bd83a981ed" providerId="ADAL" clId="{4C1CEEFE-D2D9-0F44-9EEB-BDCC6825DF90}" dt="2024-04-28T12:57:06.443" v="2256" actId="1440"/>
          <ac:picMkLst>
            <pc:docMk/>
            <pc:sldMk cId="2327521903" sldId="273"/>
            <ac:picMk id="5" creationId="{3D8CB835-F785-DD8D-0183-DE857D487322}"/>
          </ac:picMkLst>
        </pc:picChg>
      </pc:sldChg>
      <pc:sldChg chg="addSp delSp modSp new mod modTransition setBg addAnim">
        <pc:chgData name="Laibah Kashif" userId="7eeb6662-525b-4de8-8fb2-d6bd83a981ed" providerId="ADAL" clId="{4C1CEEFE-D2D9-0F44-9EEB-BDCC6825DF90}" dt="2024-04-28T13:05:49.715" v="2863" actId="12563"/>
        <pc:sldMkLst>
          <pc:docMk/>
          <pc:sldMk cId="3861950312" sldId="274"/>
        </pc:sldMkLst>
        <pc:spChg chg="del mod">
          <ac:chgData name="Laibah Kashif" userId="7eeb6662-525b-4de8-8fb2-d6bd83a981ed" providerId="ADAL" clId="{4C1CEEFE-D2D9-0F44-9EEB-BDCC6825DF90}" dt="2024-04-28T13:04:23.732" v="2860" actId="478"/>
          <ac:spMkLst>
            <pc:docMk/>
            <pc:sldMk cId="3861950312" sldId="274"/>
            <ac:spMk id="2" creationId="{BB8EF842-A437-3DF1-3981-5B29D744F57B}"/>
          </ac:spMkLst>
        </pc:spChg>
        <pc:spChg chg="mod">
          <ac:chgData name="Laibah Kashif" userId="7eeb6662-525b-4de8-8fb2-d6bd83a981ed" providerId="ADAL" clId="{4C1CEEFE-D2D9-0F44-9EEB-BDCC6825DF90}" dt="2024-04-28T13:04:21.612" v="2859" actId="1076"/>
          <ac:spMkLst>
            <pc:docMk/>
            <pc:sldMk cId="3861950312" sldId="274"/>
            <ac:spMk id="3" creationId="{2C3BBBE6-7267-5F9D-520E-88C959E2D124}"/>
          </ac:spMkLst>
        </pc:spChg>
        <pc:spChg chg="add">
          <ac:chgData name="Laibah Kashif" userId="7eeb6662-525b-4de8-8fb2-d6bd83a981ed" providerId="ADAL" clId="{4C1CEEFE-D2D9-0F44-9EEB-BDCC6825DF90}" dt="2024-04-28T13:01:11.636" v="2645" actId="26606"/>
          <ac:spMkLst>
            <pc:docMk/>
            <pc:sldMk cId="3861950312" sldId="274"/>
            <ac:spMk id="12" creationId="{5D7F64A8-D625-4F61-A290-B499BB62ACFF}"/>
          </ac:spMkLst>
        </pc:spChg>
        <pc:picChg chg="add">
          <ac:chgData name="Laibah Kashif" userId="7eeb6662-525b-4de8-8fb2-d6bd83a981ed" providerId="ADAL" clId="{4C1CEEFE-D2D9-0F44-9EEB-BDCC6825DF90}" dt="2024-04-28T13:01:11.636" v="2645" actId="26606"/>
          <ac:picMkLst>
            <pc:docMk/>
            <pc:sldMk cId="3861950312" sldId="274"/>
            <ac:picMk id="7" creationId="{DB36C5A7-5A8F-CB99-A1EF-FAEBC9B435CB}"/>
          </ac:picMkLst>
        </pc:picChg>
        <pc:picChg chg="add">
          <ac:chgData name="Laibah Kashif" userId="7eeb6662-525b-4de8-8fb2-d6bd83a981ed" providerId="ADAL" clId="{4C1CEEFE-D2D9-0F44-9EEB-BDCC6825DF90}" dt="2024-04-28T13:01:11.636" v="2645" actId="26606"/>
          <ac:picMkLst>
            <pc:docMk/>
            <pc:sldMk cId="3861950312" sldId="274"/>
            <ac:picMk id="9" creationId="{5E057D82-0EED-40DC-9B45-658ED51281F4}"/>
          </ac:picMkLst>
        </pc:picChg>
      </pc:sldChg>
      <pc:sldChg chg="new del">
        <pc:chgData name="Laibah Kashif" userId="7eeb6662-525b-4de8-8fb2-d6bd83a981ed" providerId="ADAL" clId="{4C1CEEFE-D2D9-0F44-9EEB-BDCC6825DF90}" dt="2024-04-28T13:04:40.100" v="2862" actId="2696"/>
        <pc:sldMkLst>
          <pc:docMk/>
          <pc:sldMk cId="3851701793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52BF3-A46A-FB61-E196-6EF432DFB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95B718-446F-1129-B045-B94A37440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A78ED-CBDC-8DE7-3937-35D1C8160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BE5B-9FFB-2440-A499-5AD91AE9546E}" type="datetimeFigureOut">
              <a:rPr lang="en-QA" smtClean="0"/>
              <a:t>28/04/2024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258C0-A622-058F-6343-0A58568AF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FC979-534C-90F4-4A45-F434AD0C3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E34F-33BA-304E-9A19-B6B31312765F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13039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0CBE5-3172-AC44-A55A-A059CA873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536F4-CE02-CA65-D169-25E06D4B4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F2B21-76E7-B454-25FF-69B72E52F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BE5B-9FFB-2440-A499-5AD91AE9546E}" type="datetimeFigureOut">
              <a:rPr lang="en-QA" smtClean="0"/>
              <a:t>28/04/2024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D3D66-EA03-09A9-B3E7-134144919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65988-0024-4590-27D2-52ED36B7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E34F-33BA-304E-9A19-B6B31312765F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5273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ED32FE-359C-EF99-170C-0F1A62787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3989FA-F961-90BF-EA55-897CF4E50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5882D-B422-BA96-B57B-64D6E1FCB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BE5B-9FFB-2440-A499-5AD91AE9546E}" type="datetimeFigureOut">
              <a:rPr lang="en-QA" smtClean="0"/>
              <a:t>28/04/2024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135D4-EB9B-D7D1-F960-17103B0A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20D9F-7225-653F-045D-68481B7C2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E34F-33BA-304E-9A19-B6B31312765F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54548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42A6F-0AB2-98C6-2A6F-FF4ABB60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CA381-A9FB-FCCD-14D9-852CDFFA8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73F04-3495-C7EE-0852-998B4A1D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BE5B-9FFB-2440-A499-5AD91AE9546E}" type="datetimeFigureOut">
              <a:rPr lang="en-QA" smtClean="0"/>
              <a:t>28/04/2024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7022E-AEAF-5EC1-F59A-F7558923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E586F-6184-30CF-E61E-E1F8A948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E34F-33BA-304E-9A19-B6B31312765F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92274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71655-2FDA-FBC6-8DCC-BFFAA8DDA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60D61-3A01-B145-B97D-1A4E0C106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F471A-14BA-CB0F-AF8E-A5CE4883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BE5B-9FFB-2440-A499-5AD91AE9546E}" type="datetimeFigureOut">
              <a:rPr lang="en-QA" smtClean="0"/>
              <a:t>28/04/2024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07515-FDE2-CDCC-AF7F-A0BC20AB9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2A19D-45D7-E537-8D0E-EED694F12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E34F-33BA-304E-9A19-B6B31312765F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89474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A487-570B-939C-56D5-13E08EDFF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9749C-33B6-4A62-3F46-E18E909CE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4FAAF1-0974-41B6-948A-25A28A36A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91941-BEA2-3E00-9ADD-009C1722C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BE5B-9FFB-2440-A499-5AD91AE9546E}" type="datetimeFigureOut">
              <a:rPr lang="en-QA" smtClean="0"/>
              <a:t>28/04/2024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146E3-0A07-8846-DC4A-2CD8C0E7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0DE75-C462-4A83-1EFB-C9A5CAAD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E34F-33BA-304E-9A19-B6B31312765F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8475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D1147-AA84-E0B9-EF48-E10F43075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2423A-5BFD-C735-CF08-A59BD9652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37FA0-48DE-07BD-6AEB-DA13EA14A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B412DF-09C2-D7A2-FA41-912D1EFB1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05434-5AB5-3578-22AA-AE57B7D6B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A85223-517E-0C84-553B-29286509E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BE5B-9FFB-2440-A499-5AD91AE9546E}" type="datetimeFigureOut">
              <a:rPr lang="en-QA" smtClean="0"/>
              <a:t>28/04/2024</a:t>
            </a:fld>
            <a:endParaRPr lang="en-Q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6C047C-A41C-D5FA-4078-4B8B2FC2C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088465-7625-7A51-64CC-2C5747C25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E34F-33BA-304E-9A19-B6B31312765F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3627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6FFCD-A707-868D-8549-9206925A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E0E44E-2803-A437-E73A-0526C74A6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BE5B-9FFB-2440-A499-5AD91AE9546E}" type="datetimeFigureOut">
              <a:rPr lang="en-QA" smtClean="0"/>
              <a:t>28/04/2024</a:t>
            </a:fld>
            <a:endParaRPr lang="en-Q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BFC87-3275-190F-692A-880F0D58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56329-90B6-157F-E953-6F8F4D715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E34F-33BA-304E-9A19-B6B31312765F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419280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637153-C313-9DB8-49C4-D6C96D43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BE5B-9FFB-2440-A499-5AD91AE9546E}" type="datetimeFigureOut">
              <a:rPr lang="en-QA" smtClean="0"/>
              <a:t>28/04/2024</a:t>
            </a:fld>
            <a:endParaRPr lang="en-Q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5E190A-2B48-04EC-7A34-E723E7AA0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51CE4-73DA-E8D8-0883-EF170776C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E34F-33BA-304E-9A19-B6B31312765F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97607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E3B25-69A9-E2B3-3AFF-A183AA9F9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1ABBB-5316-B1E1-E081-9D18A67F6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8E1E8D-92F0-F2A2-6CD5-03B66C7CB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CB7B2-0AFA-B53A-C54C-057DC7E3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BE5B-9FFB-2440-A499-5AD91AE9546E}" type="datetimeFigureOut">
              <a:rPr lang="en-QA" smtClean="0"/>
              <a:t>28/04/2024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E7F54-5959-6724-E810-66A143E0E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4F085-CBC8-2D56-B2B8-F54A9C65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E34F-33BA-304E-9A19-B6B31312765F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87713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BC72-EBF5-7421-7822-C65919138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C50E50-202F-88D8-B694-A853D2C7B3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1C9FA-41AD-22A2-618C-7F3777E73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0A417-40E1-26C0-72C1-4B2540686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BE5B-9FFB-2440-A499-5AD91AE9546E}" type="datetimeFigureOut">
              <a:rPr lang="en-QA" smtClean="0"/>
              <a:t>28/04/2024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96DFA-8660-010E-00FA-CF3E55675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F0FE2-F330-7AF6-2DB2-DD9A291A2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E34F-33BA-304E-9A19-B6B31312765F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6411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8198D-F185-63FF-1A88-8A8D1722D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007FB-355E-A3DD-B0C1-665FE1A17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9C414-F54F-9FC7-ED38-84D6D77AB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8CBE5B-9FFB-2440-A499-5AD91AE9546E}" type="datetimeFigureOut">
              <a:rPr lang="en-QA" smtClean="0"/>
              <a:t>28/04/2024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96C29-BCE0-BE9D-9573-1592E557F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23ED2-83EA-11D8-DF39-B41302C1C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0EE34F-33BA-304E-9A19-B6B31312765F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2238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Q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A7CD6-7C79-9FFC-ADB1-107997804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1822303"/>
            <a:ext cx="8913063" cy="3163224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>
                <a:latin typeface="Aptos Mono" panose="020F0502020204030204" pitchFamily="34" charset="0"/>
              </a:rPr>
              <a:t>Sip Smart,Waste Less</a:t>
            </a:r>
            <a:endParaRPr lang="en-QA" sz="4800" dirty="0">
              <a:latin typeface="Aptos Mono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FBEEB-D5A0-AC0F-F106-F0ADC549E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38" y="4389120"/>
            <a:ext cx="4408228" cy="1192815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Campaign by : Year 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93BA5-4E9D-CD95-F3BF-DE53B6A47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1330065">
            <a:off x="3555351" y="3064424"/>
            <a:ext cx="3162300" cy="3449757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7825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AA61F-C167-4C29-B73F-E5F2C7256725}"/>
              </a:ext>
            </a:extLst>
          </p:cNvPr>
          <p:cNvSpPr>
            <a:spLocks/>
          </p:cNvSpPr>
          <p:nvPr/>
        </p:nvSpPr>
        <p:spPr>
          <a:xfrm>
            <a:off x="643467" y="1321617"/>
            <a:ext cx="10511522" cy="434965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05256">
              <a:spcAft>
                <a:spcPts val="600"/>
              </a:spcAft>
              <a:buFont typeface="Wingdings" pitchFamily="2" charset="2"/>
              <a:buChar char="q"/>
            </a:pPr>
            <a:r>
              <a:rPr lang="en-US" sz="43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</a:p>
          <a:p>
            <a:pPr defTabSz="905256">
              <a:spcAft>
                <a:spcPts val="600"/>
              </a:spcAft>
            </a:pPr>
            <a:r>
              <a:rPr lang="en-US" sz="3465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Reusable plastic cups (IKEA):</a:t>
            </a:r>
            <a:endParaRPr lang="en-US" sz="35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3B7DDD-C87F-D842-A5E4-FBE5DB462C9F}"/>
              </a:ext>
            </a:extLst>
          </p:cNvPr>
          <p:cNvSpPr/>
          <p:nvPr/>
        </p:nvSpPr>
        <p:spPr>
          <a:xfrm flipH="1">
            <a:off x="7132857" y="1186732"/>
            <a:ext cx="4415676" cy="448453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650768-913D-C23F-2366-EB3F31F2E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360" y="1606423"/>
            <a:ext cx="3622629" cy="36451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692209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AA61F-C167-4C29-B73F-E5F2C7256725}"/>
              </a:ext>
            </a:extLst>
          </p:cNvPr>
          <p:cNvSpPr>
            <a:spLocks/>
          </p:cNvSpPr>
          <p:nvPr/>
        </p:nvSpPr>
        <p:spPr>
          <a:xfrm>
            <a:off x="643467" y="1321617"/>
            <a:ext cx="10511522" cy="434965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05256">
              <a:spcAft>
                <a:spcPts val="600"/>
              </a:spcAft>
              <a:buFont typeface="Wingdings" pitchFamily="2" charset="2"/>
              <a:buChar char="q"/>
            </a:pPr>
            <a:r>
              <a:rPr lang="en-US" sz="43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endParaRPr lang="en-US" sz="4356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05256">
              <a:spcAft>
                <a:spcPts val="600"/>
              </a:spcAft>
            </a:pPr>
            <a:r>
              <a:rPr lang="en-US" sz="3465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 cups with different lids:</a:t>
            </a:r>
            <a:endParaRPr lang="en-US" sz="35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3B7DDD-C87F-D842-A5E4-FBE5DB462C9F}"/>
              </a:ext>
            </a:extLst>
          </p:cNvPr>
          <p:cNvSpPr/>
          <p:nvPr/>
        </p:nvSpPr>
        <p:spPr>
          <a:xfrm flipH="1">
            <a:off x="7132857" y="1186732"/>
            <a:ext cx="4415676" cy="448453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1A6018-558B-0C01-BDAD-6702B32BF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641" y="1668945"/>
            <a:ext cx="3520108" cy="35201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66295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AA61F-C167-4C29-B73F-E5F2C7256725}"/>
              </a:ext>
            </a:extLst>
          </p:cNvPr>
          <p:cNvSpPr>
            <a:spLocks/>
          </p:cNvSpPr>
          <p:nvPr/>
        </p:nvSpPr>
        <p:spPr>
          <a:xfrm>
            <a:off x="643467" y="1321617"/>
            <a:ext cx="10511522" cy="434965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05256">
              <a:spcAft>
                <a:spcPts val="600"/>
              </a:spcAft>
              <a:buFont typeface="Wingdings" pitchFamily="2" charset="2"/>
              <a:buChar char="q"/>
            </a:pPr>
            <a:r>
              <a:rPr lang="en-US" sz="43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endParaRPr lang="en-US" sz="4356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05256">
              <a:spcAft>
                <a:spcPts val="600"/>
              </a:spcAft>
            </a:pPr>
            <a:r>
              <a:rPr lang="en-US" sz="3465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 cups with different lids:</a:t>
            </a:r>
            <a:endParaRPr lang="en-US" sz="35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3B7DDD-C87F-D842-A5E4-FBE5DB462C9F}"/>
              </a:ext>
            </a:extLst>
          </p:cNvPr>
          <p:cNvSpPr/>
          <p:nvPr/>
        </p:nvSpPr>
        <p:spPr>
          <a:xfrm flipH="1">
            <a:off x="7132857" y="1186732"/>
            <a:ext cx="4415676" cy="448453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4D22C7-09D1-3780-55A8-699A781B1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64" y="1584914"/>
            <a:ext cx="3546861" cy="36881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734777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AA61F-C167-4C29-B73F-E5F2C7256725}"/>
              </a:ext>
            </a:extLst>
          </p:cNvPr>
          <p:cNvSpPr>
            <a:spLocks/>
          </p:cNvSpPr>
          <p:nvPr/>
        </p:nvSpPr>
        <p:spPr>
          <a:xfrm>
            <a:off x="643467" y="1321617"/>
            <a:ext cx="10511522" cy="434965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05256">
              <a:spcAft>
                <a:spcPts val="600"/>
              </a:spcAft>
              <a:buFont typeface="Wingdings" pitchFamily="2" charset="2"/>
              <a:buChar char="q"/>
            </a:pPr>
            <a:r>
              <a:rPr lang="en-US" sz="435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</a:p>
          <a:p>
            <a:pPr defTabSz="905256">
              <a:spcAft>
                <a:spcPts val="600"/>
              </a:spcAft>
            </a:pPr>
            <a:r>
              <a:rPr lang="en-US" sz="3465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Plastic/steel bottles:</a:t>
            </a:r>
            <a:endParaRPr lang="en-US" sz="35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3B7DDD-C87F-D842-A5E4-FBE5DB462C9F}"/>
              </a:ext>
            </a:extLst>
          </p:cNvPr>
          <p:cNvSpPr/>
          <p:nvPr/>
        </p:nvSpPr>
        <p:spPr>
          <a:xfrm flipH="1">
            <a:off x="7132857" y="1186732"/>
            <a:ext cx="4415676" cy="448453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1F612-2E08-FDDB-C1E6-2B59DCCF9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548" y="1719193"/>
            <a:ext cx="3617441" cy="34196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542731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AA61F-C167-4C29-B73F-E5F2C7256725}"/>
              </a:ext>
            </a:extLst>
          </p:cNvPr>
          <p:cNvSpPr>
            <a:spLocks/>
          </p:cNvSpPr>
          <p:nvPr/>
        </p:nvSpPr>
        <p:spPr>
          <a:xfrm>
            <a:off x="643467" y="1321617"/>
            <a:ext cx="10511522" cy="434965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05256">
              <a:spcAft>
                <a:spcPts val="600"/>
              </a:spcAft>
              <a:buFont typeface="Wingdings" pitchFamily="2" charset="2"/>
              <a:buChar char="q"/>
            </a:pPr>
            <a:r>
              <a:rPr lang="en-US" sz="435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</a:p>
          <a:p>
            <a:pPr defTabSz="905256">
              <a:spcAft>
                <a:spcPts val="600"/>
              </a:spcAft>
            </a:pPr>
            <a:r>
              <a:rPr lang="en-US" sz="3465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Plastic/steel bottles:</a:t>
            </a:r>
            <a:endParaRPr lang="en-US" sz="35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3B7DDD-C87F-D842-A5E4-FBE5DB462C9F}"/>
              </a:ext>
            </a:extLst>
          </p:cNvPr>
          <p:cNvSpPr/>
          <p:nvPr/>
        </p:nvSpPr>
        <p:spPr>
          <a:xfrm flipH="1">
            <a:off x="7132857" y="1186732"/>
            <a:ext cx="4415676" cy="448453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5FBC05-835A-60C6-F671-7B38FD5EB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854" y="1707045"/>
            <a:ext cx="3471681" cy="34439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97353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AA61F-C167-4C29-B73F-E5F2C7256725}"/>
              </a:ext>
            </a:extLst>
          </p:cNvPr>
          <p:cNvSpPr>
            <a:spLocks/>
          </p:cNvSpPr>
          <p:nvPr/>
        </p:nvSpPr>
        <p:spPr>
          <a:xfrm>
            <a:off x="643467" y="1321617"/>
            <a:ext cx="10511522" cy="434965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05256">
              <a:spcAft>
                <a:spcPts val="600"/>
              </a:spcAft>
              <a:buFont typeface="Wingdings" pitchFamily="2" charset="2"/>
              <a:buChar char="q"/>
            </a:pPr>
            <a:r>
              <a:rPr lang="en-US" sz="43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endParaRPr lang="en-US" sz="4356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05256">
              <a:spcAft>
                <a:spcPts val="600"/>
              </a:spcAft>
            </a:pPr>
            <a:r>
              <a:rPr lang="en-US" sz="3465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Foldable cups:</a:t>
            </a:r>
            <a:endParaRPr lang="en-US" sz="35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3B7DDD-C87F-D842-A5E4-FBE5DB462C9F}"/>
              </a:ext>
            </a:extLst>
          </p:cNvPr>
          <p:cNvSpPr/>
          <p:nvPr/>
        </p:nvSpPr>
        <p:spPr>
          <a:xfrm flipH="1">
            <a:off x="7132857" y="1186732"/>
            <a:ext cx="4415676" cy="448453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BC7F0-4CE9-2767-D5B7-ABE4E8600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397" y="1692511"/>
            <a:ext cx="3486595" cy="3472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386240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AA61F-C167-4C29-B73F-E5F2C7256725}"/>
              </a:ext>
            </a:extLst>
          </p:cNvPr>
          <p:cNvSpPr>
            <a:spLocks/>
          </p:cNvSpPr>
          <p:nvPr/>
        </p:nvSpPr>
        <p:spPr>
          <a:xfrm>
            <a:off x="643467" y="1321617"/>
            <a:ext cx="10511522" cy="434965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05256">
              <a:spcAft>
                <a:spcPts val="600"/>
              </a:spcAft>
              <a:buFont typeface="Wingdings" pitchFamily="2" charset="2"/>
              <a:buChar char="q"/>
            </a:pPr>
            <a:r>
              <a:rPr lang="en-US" sz="43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endParaRPr lang="en-US" sz="4356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05256">
              <a:spcAft>
                <a:spcPts val="600"/>
              </a:spcAft>
            </a:pPr>
            <a:r>
              <a:rPr lang="en-US" sz="3465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Foldable cups:</a:t>
            </a:r>
            <a:endParaRPr lang="en-US" sz="35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3B7DDD-C87F-D842-A5E4-FBE5DB462C9F}"/>
              </a:ext>
            </a:extLst>
          </p:cNvPr>
          <p:cNvSpPr/>
          <p:nvPr/>
        </p:nvSpPr>
        <p:spPr>
          <a:xfrm flipH="1">
            <a:off x="7132857" y="1186732"/>
            <a:ext cx="4415676" cy="448453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CB835-F785-DD8D-0183-DE857D487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95" y="1662319"/>
            <a:ext cx="3860800" cy="3340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275219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7F64A8-D625-4F61-A290-B499BB62A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Puzzle Pieces">
            <a:extLst>
              <a:ext uri="{FF2B5EF4-FFF2-40B4-BE49-F238E27FC236}">
                <a16:creationId xmlns:a16="http://schemas.microsoft.com/office/drawing/2014/main" id="{DB36C5A7-5A8F-CB99-A1EF-FAEBC9B43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948" y="2694018"/>
            <a:ext cx="1198532" cy="11985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BBBE6-7267-5F9D-520E-88C959E2D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362" y="2400477"/>
            <a:ext cx="5801917" cy="2057045"/>
          </a:xfrm>
        </p:spPr>
        <p:txBody>
          <a:bodyPr>
            <a:noAutofit/>
          </a:bodyPr>
          <a:lstStyle/>
          <a:p>
            <a:r>
              <a:rPr lang="en-US" sz="2900" dirty="0">
                <a:latin typeface="Aptos Mono" panose="020B0009020202020204" pitchFamily="49" charset="0"/>
              </a:rPr>
              <a:t>We might just change the world with the support we get from you and buy following those simple solutions.</a:t>
            </a:r>
            <a:endParaRPr lang="en-QA" sz="2900" dirty="0">
              <a:latin typeface="Aptos Mono" panose="020B0009020202020204" pitchFamily="49" charset="0"/>
            </a:endParaRPr>
          </a:p>
        </p:txBody>
      </p:sp>
      <p:pic>
        <p:nvPicPr>
          <p:cNvPr id="9" name="Graphic 8" descr="Puzzle Pieces">
            <a:extLst>
              <a:ext uri="{FF2B5EF4-FFF2-40B4-BE49-F238E27FC236}">
                <a16:creationId xmlns:a16="http://schemas.microsoft.com/office/drawing/2014/main" id="{5E057D82-0EED-40DC-9B45-658ED5128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503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55557-FD9B-FFF0-E322-DBBE02B7F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>
                <a:solidFill>
                  <a:schemeClr val="tx2"/>
                </a:solidFill>
                <a:latin typeface="Alasassy Caps" pitchFamily="2" charset="77"/>
              </a:rPr>
              <a:t>The cups we use are biodegradable plastic which means that they will break down when exposed to the micro-organisms.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DE9491D-4F57-A965-3908-0A9496B2A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19175521">
            <a:off x="7938220" y="1075087"/>
            <a:ext cx="4111949" cy="4485730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pic>
        <p:nvPicPr>
          <p:cNvPr id="9" name="Graphic 8" descr="No sign outline">
            <a:extLst>
              <a:ext uri="{FF2B5EF4-FFF2-40B4-BE49-F238E27FC236}">
                <a16:creationId xmlns:a16="http://schemas.microsoft.com/office/drawing/2014/main" id="{60EABF43-9B3F-C2A5-EEDF-96FFD84BB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82811" y="6999112"/>
            <a:ext cx="2092603" cy="209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68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DCF6B-1A0D-9A5C-1365-56459164A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066" y="1931624"/>
            <a:ext cx="10515600" cy="1325563"/>
          </a:xfrm>
        </p:spPr>
        <p:txBody>
          <a:bodyPr/>
          <a:lstStyle/>
          <a:p>
            <a:r>
              <a:rPr lang="en-US" dirty="0">
                <a:latin typeface="Aharoni" panose="020F0502020204030204" pitchFamily="34" charset="0"/>
              </a:rPr>
              <a:t>So Why Are We Removing The Cups?</a:t>
            </a:r>
            <a:endParaRPr lang="en-QA" dirty="0">
              <a:latin typeface="Aharoni" panose="020F0502020204030204" pitchFamily="34" charset="0"/>
            </a:endParaRPr>
          </a:p>
        </p:txBody>
      </p:sp>
      <p:pic>
        <p:nvPicPr>
          <p:cNvPr id="7" name="Content Placeholder 6" descr="No sign with solid fill">
            <a:extLst>
              <a:ext uri="{FF2B5EF4-FFF2-40B4-BE49-F238E27FC236}">
                <a16:creationId xmlns:a16="http://schemas.microsoft.com/office/drawing/2014/main" id="{6329B713-4668-143E-A9E9-4F4E168C0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1161256" y="6815138"/>
            <a:ext cx="914400" cy="9144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8990B6-199D-ACD8-8C02-E4E3F8A6AF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1330065">
            <a:off x="1133707" y="3589012"/>
            <a:ext cx="3287820" cy="3586686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pic>
        <p:nvPicPr>
          <p:cNvPr id="4" name="Graphic 3" descr="No sign outline">
            <a:extLst>
              <a:ext uri="{FF2B5EF4-FFF2-40B4-BE49-F238E27FC236}">
                <a16:creationId xmlns:a16="http://schemas.microsoft.com/office/drawing/2014/main" id="{D1FF5BCA-6187-E8A8-B0DD-505A74C37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1256" y="3429000"/>
            <a:ext cx="3461381" cy="346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85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3BC13-C5E0-94D3-0DE1-C9A8051B4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A41E2-B39A-9B3D-D1A2-51FDF968E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8046"/>
            <a:ext cx="10662356" cy="4999625"/>
          </a:xfrm>
        </p:spPr>
        <p:txBody>
          <a:bodyPr/>
          <a:lstStyle/>
          <a:p>
            <a:pPr algn="ctr">
              <a:buFont typeface="Wingdings" pitchFamily="2" charset="2"/>
              <a:buChar char="q"/>
            </a:pPr>
            <a:r>
              <a:rPr lang="en-US" dirty="0"/>
              <a:t>Biodegradable cups or plastic usually takes 3-6 months to decompose a normal plastic bag which might already cause the damage to the environment.</a:t>
            </a:r>
            <a:endParaRPr lang="en-Q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F22CC-FB0F-F5B6-0A9D-6C94246C65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17429572">
            <a:off x="3246345" y="3058939"/>
            <a:ext cx="3380659" cy="3687965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pic>
        <p:nvPicPr>
          <p:cNvPr id="4" name="Graphic 3" descr="Turtle outline">
            <a:extLst>
              <a:ext uri="{FF2B5EF4-FFF2-40B4-BE49-F238E27FC236}">
                <a16:creationId xmlns:a16="http://schemas.microsoft.com/office/drawing/2014/main" id="{6828973D-7A11-4DED-79CA-038F199E7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7334" y="4730768"/>
            <a:ext cx="2159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11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3BC13-C5E0-94D3-0DE1-C9A8051B4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A41E2-B39A-9B3D-D1A2-51FDF968E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8046"/>
            <a:ext cx="10662356" cy="4999625"/>
          </a:xfrm>
        </p:spPr>
        <p:txBody>
          <a:bodyPr/>
          <a:lstStyle/>
          <a:p>
            <a:pPr algn="ctr">
              <a:buFont typeface="Wingdings" pitchFamily="2" charset="2"/>
              <a:buChar char="q"/>
            </a:pPr>
            <a:r>
              <a:rPr lang="en-US" dirty="0"/>
              <a:t>Biodegradable cups or plastic usually takes 3-6 months to decompose a normal plastic bag which might already cause the damage to the environment.</a:t>
            </a:r>
            <a:endParaRPr lang="en-Q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F22CC-FB0F-F5B6-0A9D-6C94246C65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16716925">
            <a:off x="2921789" y="3966286"/>
            <a:ext cx="3380659" cy="3687965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pic>
        <p:nvPicPr>
          <p:cNvPr id="4" name="Graphic 3" descr="Turtle outline">
            <a:extLst>
              <a:ext uri="{FF2B5EF4-FFF2-40B4-BE49-F238E27FC236}">
                <a16:creationId xmlns:a16="http://schemas.microsoft.com/office/drawing/2014/main" id="{6828973D-7A11-4DED-79CA-038F199E7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7334" y="4730768"/>
            <a:ext cx="2159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93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E56A029-D803-47A2-B79C-4527891BE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51D96995-5226-4718-9475-B918D16C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663" y="1467136"/>
            <a:ext cx="4429266" cy="5404512"/>
          </a:xfrm>
          <a:custGeom>
            <a:avLst/>
            <a:gdLst>
              <a:gd name="connsiteX0" fmla="*/ 824338 w 4383631"/>
              <a:gd name="connsiteY0" fmla="*/ 881 h 5404513"/>
              <a:gd name="connsiteX1" fmla="*/ 988232 w 4383631"/>
              <a:gd name="connsiteY1" fmla="*/ 1512 h 5404513"/>
              <a:gd name="connsiteX2" fmla="*/ 2378019 w 4383631"/>
              <a:gd name="connsiteY2" fmla="*/ 394359 h 5404513"/>
              <a:gd name="connsiteX3" fmla="*/ 4005393 w 4383631"/>
              <a:gd name="connsiteY3" fmla="*/ 5010381 h 5404513"/>
              <a:gd name="connsiteX4" fmla="*/ 3668913 w 4383631"/>
              <a:gd name="connsiteY4" fmla="*/ 5403338 h 5404513"/>
              <a:gd name="connsiteX5" fmla="*/ 3667357 w 4383631"/>
              <a:gd name="connsiteY5" fmla="*/ 5404513 h 5404513"/>
              <a:gd name="connsiteX6" fmla="*/ 0 w 4383631"/>
              <a:gd name="connsiteY6" fmla="*/ 5404513 h 5404513"/>
              <a:gd name="connsiteX7" fmla="*/ 0 w 4383631"/>
              <a:gd name="connsiteY7" fmla="*/ 143051 h 5404513"/>
              <a:gd name="connsiteX8" fmla="*/ 193256 w 4383631"/>
              <a:gd name="connsiteY8" fmla="*/ 87176 h 5404513"/>
              <a:gd name="connsiteX9" fmla="*/ 824338 w 4383631"/>
              <a:gd name="connsiteY9" fmla="*/ 881 h 54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3631" h="5404513">
                <a:moveTo>
                  <a:pt x="824338" y="881"/>
                </a:moveTo>
                <a:cubicBezTo>
                  <a:pt x="878770" y="-471"/>
                  <a:pt x="933413" y="-270"/>
                  <a:pt x="988232" y="1512"/>
                </a:cubicBezTo>
                <a:cubicBezTo>
                  <a:pt x="1445852" y="16389"/>
                  <a:pt x="1915763" y="141496"/>
                  <a:pt x="2378019" y="394359"/>
                </a:cubicBezTo>
                <a:cubicBezTo>
                  <a:pt x="4031265" y="1298718"/>
                  <a:pt x="4945843" y="3467048"/>
                  <a:pt x="4005393" y="5010381"/>
                </a:cubicBezTo>
                <a:cubicBezTo>
                  <a:pt x="3906203" y="5173158"/>
                  <a:pt x="3793241" y="5299621"/>
                  <a:pt x="3668913" y="5403338"/>
                </a:cubicBezTo>
                <a:lnTo>
                  <a:pt x="3667357" y="5404513"/>
                </a:lnTo>
                <a:lnTo>
                  <a:pt x="0" y="5404513"/>
                </a:lnTo>
                <a:lnTo>
                  <a:pt x="0" y="143051"/>
                </a:lnTo>
                <a:lnTo>
                  <a:pt x="193256" y="87176"/>
                </a:lnTo>
                <a:cubicBezTo>
                  <a:pt x="398954" y="35580"/>
                  <a:pt x="610013" y="6202"/>
                  <a:pt x="824338" y="881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AE2658-3229-4815-F552-12DB229AB5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27" b="1"/>
          <a:stretch/>
        </p:blipFill>
        <p:spPr>
          <a:xfrm>
            <a:off x="-7" y="1676463"/>
            <a:ext cx="4211054" cy="5181530"/>
          </a:xfrm>
          <a:custGeom>
            <a:avLst/>
            <a:gdLst/>
            <a:ahLst/>
            <a:cxnLst/>
            <a:rect l="l" t="t" r="r" b="b"/>
            <a:pathLst>
              <a:path w="4211054" h="5181530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905879" y="1218825"/>
                  <a:pt x="4719574" y="3276464"/>
                  <a:pt x="3861693" y="4749397"/>
                </a:cubicBezTo>
                <a:cubicBezTo>
                  <a:pt x="3781266" y="4887488"/>
                  <a:pt x="3691172" y="4998345"/>
                  <a:pt x="3592887" y="5091022"/>
                </a:cubicBezTo>
                <a:lnTo>
                  <a:pt x="3483153" y="5181530"/>
                </a:lnTo>
                <a:lnTo>
                  <a:pt x="0" y="5181530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</p:spPr>
      </p:pic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3D7B82C1-B831-4DDE-BDF4-2C767EB49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76470"/>
            <a:ext cx="4211054" cy="5181530"/>
          </a:xfrm>
          <a:custGeom>
            <a:avLst/>
            <a:gdLst>
              <a:gd name="connsiteX0" fmla="*/ 1165310 w 4211054"/>
              <a:gd name="connsiteY0" fmla="*/ 990 h 5181530"/>
              <a:gd name="connsiteX1" fmla="*/ 2418078 w 4211054"/>
              <a:gd name="connsiteY1" fmla="*/ 367333 h 5181530"/>
              <a:gd name="connsiteX2" fmla="*/ 3861693 w 4211054"/>
              <a:gd name="connsiteY2" fmla="*/ 4749397 h 5181530"/>
              <a:gd name="connsiteX3" fmla="*/ 3592887 w 4211054"/>
              <a:gd name="connsiteY3" fmla="*/ 5091022 h 5181530"/>
              <a:gd name="connsiteX4" fmla="*/ 3483152 w 4211054"/>
              <a:gd name="connsiteY4" fmla="*/ 5181530 h 5181530"/>
              <a:gd name="connsiteX5" fmla="*/ 0 w 4211054"/>
              <a:gd name="connsiteY5" fmla="*/ 5181530 h 5181530"/>
              <a:gd name="connsiteX6" fmla="*/ 0 w 4211054"/>
              <a:gd name="connsiteY6" fmla="*/ 5181528 h 5181530"/>
              <a:gd name="connsiteX7" fmla="*/ 2981677 w 4211054"/>
              <a:gd name="connsiteY7" fmla="*/ 5181528 h 5181530"/>
              <a:gd name="connsiteX8" fmla="*/ 3028606 w 4211054"/>
              <a:gd name="connsiteY8" fmla="*/ 5160626 h 5181530"/>
              <a:gd name="connsiteX9" fmla="*/ 3747110 w 4211054"/>
              <a:gd name="connsiteY9" fmla="*/ 4553549 h 5181530"/>
              <a:gd name="connsiteX10" fmla="*/ 2353269 w 4211054"/>
              <a:gd name="connsiteY10" fmla="*/ 527791 h 5181530"/>
              <a:gd name="connsiteX11" fmla="*/ 1162923 w 4211054"/>
              <a:gd name="connsiteY11" fmla="*/ 185179 h 5181530"/>
              <a:gd name="connsiteX12" fmla="*/ 80119 w 4211054"/>
              <a:gd name="connsiteY12" fmla="*/ 399295 h 5181530"/>
              <a:gd name="connsiteX13" fmla="*/ 0 w 4211054"/>
              <a:gd name="connsiteY13" fmla="*/ 438059 h 5181530"/>
              <a:gd name="connsiteX14" fmla="*/ 0 w 4211054"/>
              <a:gd name="connsiteY14" fmla="*/ 251609 h 5181530"/>
              <a:gd name="connsiteX15" fmla="*/ 158783 w 4211054"/>
              <a:gd name="connsiteY15" fmla="*/ 182603 h 5181530"/>
              <a:gd name="connsiteX16" fmla="*/ 1165310 w 4211054"/>
              <a:gd name="connsiteY16" fmla="*/ 990 h 518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11054" h="5181530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905879" y="1218825"/>
                  <a:pt x="4719574" y="3276464"/>
                  <a:pt x="3861693" y="4749397"/>
                </a:cubicBezTo>
                <a:cubicBezTo>
                  <a:pt x="3781266" y="4887488"/>
                  <a:pt x="3691172" y="4998345"/>
                  <a:pt x="3592887" y="5091022"/>
                </a:cubicBezTo>
                <a:lnTo>
                  <a:pt x="3483152" y="5181530"/>
                </a:lnTo>
                <a:lnTo>
                  <a:pt x="0" y="5181530"/>
                </a:lnTo>
                <a:lnTo>
                  <a:pt x="0" y="5181528"/>
                </a:lnTo>
                <a:lnTo>
                  <a:pt x="2981677" y="5181528"/>
                </a:lnTo>
                <a:lnTo>
                  <a:pt x="3028606" y="5160626"/>
                </a:lnTo>
                <a:cubicBezTo>
                  <a:pt x="3311277" y="5028098"/>
                  <a:pt x="3558318" y="4869020"/>
                  <a:pt x="3747110" y="4553549"/>
                </a:cubicBezTo>
                <a:cubicBezTo>
                  <a:pt x="4552598" y="3207566"/>
                  <a:pt x="3769268" y="1316508"/>
                  <a:pt x="2353269" y="527791"/>
                </a:cubicBezTo>
                <a:cubicBezTo>
                  <a:pt x="1957349" y="307263"/>
                  <a:pt x="1554872" y="198154"/>
                  <a:pt x="1162923" y="185179"/>
                </a:cubicBezTo>
                <a:cubicBezTo>
                  <a:pt x="787306" y="172747"/>
                  <a:pt x="421359" y="248602"/>
                  <a:pt x="80119" y="399295"/>
                </a:cubicBezTo>
                <a:lnTo>
                  <a:pt x="0" y="438059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22EB6291-5B14-4134-B234-BE224349E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9458" y="-13648"/>
            <a:ext cx="4289727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97A57860-4E75-47A2-A2FB-36FAA8979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1951" y="-11953"/>
            <a:ext cx="4152001" cy="3562347"/>
          </a:xfrm>
          <a:custGeom>
            <a:avLst/>
            <a:gdLst>
              <a:gd name="connsiteX0" fmla="*/ 305212 w 4069058"/>
              <a:gd name="connsiteY0" fmla="*/ 0 h 3547008"/>
              <a:gd name="connsiteX1" fmla="*/ 4069058 w 4069058"/>
              <a:gd name="connsiteY1" fmla="*/ 0 h 3547008"/>
              <a:gd name="connsiteX2" fmla="*/ 4069058 w 4069058"/>
              <a:gd name="connsiteY2" fmla="*/ 2865785 h 3547008"/>
              <a:gd name="connsiteX3" fmla="*/ 3996814 w 4069058"/>
              <a:gd name="connsiteY3" fmla="*/ 2947457 h 3547008"/>
              <a:gd name="connsiteX4" fmla="*/ 2732780 w 4069058"/>
              <a:gd name="connsiteY4" fmla="*/ 3541640 h 3547008"/>
              <a:gd name="connsiteX5" fmla="*/ 1317550 w 4069058"/>
              <a:gd name="connsiteY5" fmla="*/ 3015110 h 3547008"/>
              <a:gd name="connsiteX6" fmla="*/ 1140977 w 4069058"/>
              <a:gd name="connsiteY6" fmla="*/ 2901419 h 3547008"/>
              <a:gd name="connsiteX7" fmla="*/ 330269 w 4069058"/>
              <a:gd name="connsiteY7" fmla="*/ 2297252 h 3547008"/>
              <a:gd name="connsiteX8" fmla="*/ 13299 w 4069058"/>
              <a:gd name="connsiteY8" fmla="*/ 1599966 h 3547008"/>
              <a:gd name="connsiteX9" fmla="*/ 217457 w 4069058"/>
              <a:gd name="connsiteY9" fmla="*/ 178659 h 35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058" h="3547008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790CD5-B1AE-DE43-05CB-BCCCC50F23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6" r="2" b="8092"/>
          <a:stretch/>
        </p:blipFill>
        <p:spPr>
          <a:xfrm>
            <a:off x="3332189" y="1"/>
            <a:ext cx="3997527" cy="2646947"/>
          </a:xfrm>
          <a:custGeom>
            <a:avLst/>
            <a:gdLst/>
            <a:ahLst/>
            <a:cxnLst/>
            <a:rect l="l" t="t" r="r" b="b"/>
            <a:pathLst>
              <a:path w="3997527" h="2646947">
                <a:moveTo>
                  <a:pt x="292993" y="0"/>
                </a:moveTo>
                <a:lnTo>
                  <a:pt x="3828920" y="0"/>
                </a:lnTo>
                <a:lnTo>
                  <a:pt x="3877162" y="126877"/>
                </a:lnTo>
                <a:cubicBezTo>
                  <a:pt x="3956137" y="365716"/>
                  <a:pt x="3997527" y="630123"/>
                  <a:pt x="3997527" y="908578"/>
                </a:cubicBezTo>
                <a:cubicBezTo>
                  <a:pt x="3997527" y="1130767"/>
                  <a:pt x="3933446" y="1309091"/>
                  <a:pt x="3789844" y="1486825"/>
                </a:cubicBezTo>
                <a:cubicBezTo>
                  <a:pt x="3639637" y="1672742"/>
                  <a:pt x="3413939" y="1843981"/>
                  <a:pt x="3174946" y="2025257"/>
                </a:cubicBezTo>
                <a:cubicBezTo>
                  <a:pt x="3130853" y="2058662"/>
                  <a:pt x="3085302" y="2093247"/>
                  <a:pt x="3039752" y="2128254"/>
                </a:cubicBezTo>
                <a:cubicBezTo>
                  <a:pt x="2632020" y="2441546"/>
                  <a:pt x="2334435" y="2646947"/>
                  <a:pt x="1928851" y="2646947"/>
                </a:cubicBezTo>
                <a:cubicBezTo>
                  <a:pt x="1310863" y="2646947"/>
                  <a:pt x="873195" y="2394813"/>
                  <a:pt x="465463" y="1803828"/>
                </a:cubicBezTo>
                <a:cubicBezTo>
                  <a:pt x="412107" y="1726474"/>
                  <a:pt x="359949" y="1656124"/>
                  <a:pt x="309509" y="1588134"/>
                </a:cubicBezTo>
                <a:cubicBezTo>
                  <a:pt x="100453" y="1306222"/>
                  <a:pt x="0" y="1159615"/>
                  <a:pt x="0" y="908578"/>
                </a:cubicBezTo>
                <a:cubicBezTo>
                  <a:pt x="0" y="659312"/>
                  <a:pt x="62965" y="413080"/>
                  <a:pt x="187010" y="176721"/>
                </a:cubicBezTo>
                <a:cubicBezTo>
                  <a:pt x="217356" y="118918"/>
                  <a:pt x="250961" y="62336"/>
                  <a:pt x="287751" y="7075"/>
                </a:cubicBezTo>
                <a:close/>
              </a:path>
            </a:pathLst>
          </a:custGeom>
        </p:spPr>
      </p:pic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FADADC7F-B4F8-4013-B67D-463D600E8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2189" y="1"/>
            <a:ext cx="3997527" cy="2646947"/>
          </a:xfrm>
          <a:custGeom>
            <a:avLst/>
            <a:gdLst>
              <a:gd name="connsiteX0" fmla="*/ 478501 w 3997527"/>
              <a:gd name="connsiteY0" fmla="*/ 2 h 2646947"/>
              <a:gd name="connsiteX1" fmla="*/ 382993 w 3997527"/>
              <a:gd name="connsiteY1" fmla="*/ 123929 h 2646947"/>
              <a:gd name="connsiteX2" fmla="*/ 290041 w 3997527"/>
              <a:gd name="connsiteY2" fmla="*/ 274421 h 2646947"/>
              <a:gd name="connsiteX3" fmla="*/ 117491 w 3997527"/>
              <a:gd name="connsiteY3" fmla="*/ 923641 h 2646947"/>
              <a:gd name="connsiteX4" fmla="*/ 403069 w 3997527"/>
              <a:gd name="connsiteY4" fmla="*/ 1526467 h 2646947"/>
              <a:gd name="connsiteX5" fmla="*/ 546966 w 3997527"/>
              <a:gd name="connsiteY5" fmla="*/ 1717806 h 2646947"/>
              <a:gd name="connsiteX6" fmla="*/ 1897207 w 3997527"/>
              <a:gd name="connsiteY6" fmla="*/ 2465727 h 2646947"/>
              <a:gd name="connsiteX7" fmla="*/ 2922217 w 3997527"/>
              <a:gd name="connsiteY7" fmla="*/ 2005601 h 2646947"/>
              <a:gd name="connsiteX8" fmla="*/ 3046959 w 3997527"/>
              <a:gd name="connsiteY8" fmla="*/ 1914233 h 2646947"/>
              <a:gd name="connsiteX9" fmla="*/ 3614314 w 3997527"/>
              <a:gd name="connsiteY9" fmla="*/ 1436596 h 2646947"/>
              <a:gd name="connsiteX10" fmla="*/ 3805939 w 3997527"/>
              <a:gd name="connsiteY10" fmla="*/ 923641 h 2646947"/>
              <a:gd name="connsiteX11" fmla="*/ 3633781 w 3997527"/>
              <a:gd name="connsiteY11" fmla="*/ 75714 h 2646947"/>
              <a:gd name="connsiteX12" fmla="*/ 3595267 w 3997527"/>
              <a:gd name="connsiteY12" fmla="*/ 2 h 2646947"/>
              <a:gd name="connsiteX13" fmla="*/ 292993 w 3997527"/>
              <a:gd name="connsiteY13" fmla="*/ 0 h 2646947"/>
              <a:gd name="connsiteX14" fmla="*/ 3828920 w 3997527"/>
              <a:gd name="connsiteY14" fmla="*/ 0 h 2646947"/>
              <a:gd name="connsiteX15" fmla="*/ 3877162 w 3997527"/>
              <a:gd name="connsiteY15" fmla="*/ 126877 h 2646947"/>
              <a:gd name="connsiteX16" fmla="*/ 3997527 w 3997527"/>
              <a:gd name="connsiteY16" fmla="*/ 908578 h 2646947"/>
              <a:gd name="connsiteX17" fmla="*/ 3789844 w 3997527"/>
              <a:gd name="connsiteY17" fmla="*/ 1486825 h 2646947"/>
              <a:gd name="connsiteX18" fmla="*/ 3174946 w 3997527"/>
              <a:gd name="connsiteY18" fmla="*/ 2025257 h 2646947"/>
              <a:gd name="connsiteX19" fmla="*/ 3039752 w 3997527"/>
              <a:gd name="connsiteY19" fmla="*/ 2128254 h 2646947"/>
              <a:gd name="connsiteX20" fmla="*/ 1928850 w 3997527"/>
              <a:gd name="connsiteY20" fmla="*/ 2646947 h 2646947"/>
              <a:gd name="connsiteX21" fmla="*/ 465463 w 3997527"/>
              <a:gd name="connsiteY21" fmla="*/ 1803828 h 2646947"/>
              <a:gd name="connsiteX22" fmla="*/ 309508 w 3997527"/>
              <a:gd name="connsiteY22" fmla="*/ 1588134 h 2646947"/>
              <a:gd name="connsiteX23" fmla="*/ 0 w 3997527"/>
              <a:gd name="connsiteY23" fmla="*/ 908578 h 2646947"/>
              <a:gd name="connsiteX24" fmla="*/ 187010 w 3997527"/>
              <a:gd name="connsiteY24" fmla="*/ 176721 h 2646947"/>
              <a:gd name="connsiteX25" fmla="*/ 287750 w 3997527"/>
              <a:gd name="connsiteY25" fmla="*/ 7075 h 264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97527" h="2646947">
                <a:moveTo>
                  <a:pt x="478501" y="2"/>
                </a:moveTo>
                <a:lnTo>
                  <a:pt x="382993" y="123929"/>
                </a:lnTo>
                <a:cubicBezTo>
                  <a:pt x="349048" y="172951"/>
                  <a:pt x="318041" y="223144"/>
                  <a:pt x="290041" y="274421"/>
                </a:cubicBezTo>
                <a:cubicBezTo>
                  <a:pt x="175588" y="484093"/>
                  <a:pt x="117491" y="702521"/>
                  <a:pt x="117491" y="923641"/>
                </a:cubicBezTo>
                <a:cubicBezTo>
                  <a:pt x="117491" y="1146334"/>
                  <a:pt x="210177" y="1276386"/>
                  <a:pt x="403069" y="1526467"/>
                </a:cubicBezTo>
                <a:cubicBezTo>
                  <a:pt x="449609" y="1586781"/>
                  <a:pt x="497735" y="1649187"/>
                  <a:pt x="546966" y="1717806"/>
                </a:cubicBezTo>
                <a:cubicBezTo>
                  <a:pt x="923173" y="2242063"/>
                  <a:pt x="1327000" y="2465727"/>
                  <a:pt x="1897207" y="2465727"/>
                </a:cubicBezTo>
                <a:cubicBezTo>
                  <a:pt x="2271434" y="2465727"/>
                  <a:pt x="2546010" y="2283518"/>
                  <a:pt x="2922217" y="2005601"/>
                </a:cubicBezTo>
                <a:cubicBezTo>
                  <a:pt x="2964245" y="1974547"/>
                  <a:pt x="3006275" y="1943867"/>
                  <a:pt x="3046959" y="1914233"/>
                </a:cubicBezTo>
                <a:cubicBezTo>
                  <a:pt x="3267474" y="1753426"/>
                  <a:pt x="3475721" y="1601521"/>
                  <a:pt x="3614314" y="1436596"/>
                </a:cubicBezTo>
                <a:cubicBezTo>
                  <a:pt x="3746813" y="1278931"/>
                  <a:pt x="3805939" y="1120743"/>
                  <a:pt x="3805939" y="923641"/>
                </a:cubicBezTo>
                <a:cubicBezTo>
                  <a:pt x="3805939" y="614875"/>
                  <a:pt x="3746267" y="325578"/>
                  <a:pt x="3633781" y="75714"/>
                </a:cubicBezTo>
                <a:lnTo>
                  <a:pt x="3595267" y="2"/>
                </a:lnTo>
                <a:close/>
                <a:moveTo>
                  <a:pt x="292993" y="0"/>
                </a:moveTo>
                <a:lnTo>
                  <a:pt x="3828920" y="0"/>
                </a:lnTo>
                <a:lnTo>
                  <a:pt x="3877162" y="126877"/>
                </a:lnTo>
                <a:cubicBezTo>
                  <a:pt x="3956137" y="365716"/>
                  <a:pt x="3997527" y="630123"/>
                  <a:pt x="3997527" y="908578"/>
                </a:cubicBezTo>
                <a:cubicBezTo>
                  <a:pt x="3997527" y="1130767"/>
                  <a:pt x="3933446" y="1309091"/>
                  <a:pt x="3789844" y="1486825"/>
                </a:cubicBezTo>
                <a:cubicBezTo>
                  <a:pt x="3639637" y="1672742"/>
                  <a:pt x="3413939" y="1843981"/>
                  <a:pt x="3174946" y="2025257"/>
                </a:cubicBezTo>
                <a:cubicBezTo>
                  <a:pt x="3130853" y="2058662"/>
                  <a:pt x="3085302" y="2093247"/>
                  <a:pt x="3039752" y="2128254"/>
                </a:cubicBezTo>
                <a:cubicBezTo>
                  <a:pt x="2632020" y="2441546"/>
                  <a:pt x="2334435" y="2646947"/>
                  <a:pt x="1928850" y="2646947"/>
                </a:cubicBezTo>
                <a:cubicBezTo>
                  <a:pt x="1310863" y="2646947"/>
                  <a:pt x="873195" y="2394813"/>
                  <a:pt x="465463" y="1803828"/>
                </a:cubicBezTo>
                <a:cubicBezTo>
                  <a:pt x="412107" y="1726474"/>
                  <a:pt x="359949" y="1656124"/>
                  <a:pt x="309508" y="1588134"/>
                </a:cubicBezTo>
                <a:cubicBezTo>
                  <a:pt x="100453" y="1306222"/>
                  <a:pt x="0" y="1159615"/>
                  <a:pt x="0" y="908578"/>
                </a:cubicBezTo>
                <a:cubicBezTo>
                  <a:pt x="0" y="659312"/>
                  <a:pt x="62965" y="413080"/>
                  <a:pt x="187010" y="176721"/>
                </a:cubicBezTo>
                <a:cubicBezTo>
                  <a:pt x="217356" y="118918"/>
                  <a:pt x="250961" y="62336"/>
                  <a:pt x="287750" y="7075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2C7503-54CB-953B-C19E-ACC309A9EA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" r="2" b="14560"/>
          <a:stretch/>
        </p:blipFill>
        <p:spPr>
          <a:xfrm>
            <a:off x="8253666" y="2"/>
            <a:ext cx="3938337" cy="3321595"/>
          </a:xfrm>
          <a:custGeom>
            <a:avLst/>
            <a:gdLst/>
            <a:ahLst/>
            <a:cxnLst/>
            <a:rect l="l" t="t" r="r" b="b"/>
            <a:pathLst>
              <a:path w="3938337" h="3321595">
                <a:moveTo>
                  <a:pt x="412520" y="0"/>
                </a:moveTo>
                <a:lnTo>
                  <a:pt x="3217629" y="0"/>
                </a:lnTo>
                <a:lnTo>
                  <a:pt x="3871410" y="0"/>
                </a:lnTo>
                <a:lnTo>
                  <a:pt x="3938337" y="0"/>
                </a:lnTo>
                <a:lnTo>
                  <a:pt x="3938337" y="59511"/>
                </a:lnTo>
                <a:lnTo>
                  <a:pt x="3938337" y="699247"/>
                </a:lnTo>
                <a:lnTo>
                  <a:pt x="3938337" y="2518435"/>
                </a:lnTo>
                <a:lnTo>
                  <a:pt x="3856842" y="2618704"/>
                </a:lnTo>
                <a:cubicBezTo>
                  <a:pt x="3439614" y="3108658"/>
                  <a:pt x="2979779" y="3321595"/>
                  <a:pt x="2362292" y="3321595"/>
                </a:cubicBezTo>
                <a:cubicBezTo>
                  <a:pt x="1899140" y="3321595"/>
                  <a:pt x="1559319" y="3095023"/>
                  <a:pt x="1093716" y="2749441"/>
                </a:cubicBezTo>
                <a:cubicBezTo>
                  <a:pt x="1041701" y="2710827"/>
                  <a:pt x="989684" y="2672676"/>
                  <a:pt x="939333" y="2635829"/>
                </a:cubicBezTo>
                <a:cubicBezTo>
                  <a:pt x="666418" y="2435869"/>
                  <a:pt x="408686" y="2246981"/>
                  <a:pt x="237160" y="2041901"/>
                </a:cubicBezTo>
                <a:cubicBezTo>
                  <a:pt x="73176" y="1845849"/>
                  <a:pt x="0" y="1649145"/>
                  <a:pt x="0" y="1404055"/>
                </a:cubicBezTo>
                <a:cubicBezTo>
                  <a:pt x="0" y="866538"/>
                  <a:pt x="144750" y="376466"/>
                  <a:pt x="410955" y="1974"/>
                </a:cubicBezTo>
                <a:close/>
              </a:path>
            </a:pathLst>
          </a:custGeom>
        </p:spPr>
      </p:pic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A8657D3-FF5C-4E4D-BF2D-FA413B67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53663" y="0"/>
            <a:ext cx="3938337" cy="3321595"/>
          </a:xfrm>
          <a:custGeom>
            <a:avLst/>
            <a:gdLst>
              <a:gd name="connsiteX0" fmla="*/ 1166365 w 3938337"/>
              <a:gd name="connsiteY0" fmla="*/ 0 h 3321595"/>
              <a:gd name="connsiteX1" fmla="*/ 107576 w 3938337"/>
              <a:gd name="connsiteY1" fmla="*/ 0 h 3321595"/>
              <a:gd name="connsiteX2" fmla="*/ 66927 w 3938337"/>
              <a:gd name="connsiteY2" fmla="*/ 0 h 3321595"/>
              <a:gd name="connsiteX3" fmla="*/ 0 w 3938337"/>
              <a:gd name="connsiteY3" fmla="*/ 0 h 3321595"/>
              <a:gd name="connsiteX4" fmla="*/ 0 w 3938337"/>
              <a:gd name="connsiteY4" fmla="*/ 59511 h 3321595"/>
              <a:gd name="connsiteX5" fmla="*/ 0 w 3938337"/>
              <a:gd name="connsiteY5" fmla="*/ 155390 h 3321595"/>
              <a:gd name="connsiteX6" fmla="*/ 0 w 3938337"/>
              <a:gd name="connsiteY6" fmla="*/ 901114 h 3321595"/>
              <a:gd name="connsiteX7" fmla="*/ 4 w 3938337"/>
              <a:gd name="connsiteY7" fmla="*/ 901114 h 3321595"/>
              <a:gd name="connsiteX8" fmla="*/ 4 w 3938337"/>
              <a:gd name="connsiteY8" fmla="*/ 471771 h 3321595"/>
              <a:gd name="connsiteX9" fmla="*/ 50187 w 3938337"/>
              <a:gd name="connsiteY9" fmla="*/ 407556 h 3321595"/>
              <a:gd name="connsiteX10" fmla="*/ 352921 w 3938337"/>
              <a:gd name="connsiteY10" fmla="*/ 118259 h 3321595"/>
              <a:gd name="connsiteX11" fmla="*/ 514890 w 3938337"/>
              <a:gd name="connsiteY11" fmla="*/ 2 h 3321595"/>
              <a:gd name="connsiteX12" fmla="*/ 1166365 w 3938337"/>
              <a:gd name="connsiteY12" fmla="*/ 2 h 3321595"/>
              <a:gd name="connsiteX13" fmla="*/ 3525817 w 3938337"/>
              <a:gd name="connsiteY13" fmla="*/ 0 h 3321595"/>
              <a:gd name="connsiteX14" fmla="*/ 3384145 w 3938337"/>
              <a:gd name="connsiteY14" fmla="*/ 0 h 3321595"/>
              <a:gd name="connsiteX15" fmla="*/ 3385646 w 3938337"/>
              <a:gd name="connsiteY15" fmla="*/ 1904 h 3321595"/>
              <a:gd name="connsiteX16" fmla="*/ 3780089 w 3938337"/>
              <a:gd name="connsiteY16" fmla="*/ 1354125 h 3321595"/>
              <a:gd name="connsiteX17" fmla="*/ 3552458 w 3938337"/>
              <a:gd name="connsiteY17" fmla="*/ 1969288 h 3321595"/>
              <a:gd name="connsiteX18" fmla="*/ 3414534 w 3938337"/>
              <a:gd name="connsiteY18" fmla="*/ 2115111 h 3321595"/>
              <a:gd name="connsiteX19" fmla="*/ 3395732 w 3938337"/>
              <a:gd name="connsiteY19" fmla="*/ 2131585 h 3321595"/>
              <a:gd name="connsiteX20" fmla="*/ 3390273 w 3938337"/>
              <a:gd name="connsiteY20" fmla="*/ 2137223 h 3321595"/>
              <a:gd name="connsiteX21" fmla="*/ 3348116 w 3938337"/>
              <a:gd name="connsiteY21" fmla="*/ 2173305 h 3321595"/>
              <a:gd name="connsiteX22" fmla="*/ 3251972 w 3938337"/>
              <a:gd name="connsiteY22" fmla="*/ 2257543 h 3321595"/>
              <a:gd name="connsiteX23" fmla="*/ 2878500 w 3938337"/>
              <a:gd name="connsiteY23" fmla="*/ 2542096 h 3321595"/>
              <a:gd name="connsiteX24" fmla="*/ 2730320 w 3938337"/>
              <a:gd name="connsiteY24" fmla="*/ 2651667 h 3321595"/>
              <a:gd name="connsiteX25" fmla="*/ 1512716 w 3938337"/>
              <a:gd name="connsiteY25" fmla="*/ 3203474 h 3321595"/>
              <a:gd name="connsiteX26" fmla="*/ 78219 w 3938337"/>
              <a:gd name="connsiteY26" fmla="*/ 2525579 h 3321595"/>
              <a:gd name="connsiteX27" fmla="*/ 0 w 3938337"/>
              <a:gd name="connsiteY27" fmla="*/ 2428877 h 3321595"/>
              <a:gd name="connsiteX28" fmla="*/ 0 w 3938337"/>
              <a:gd name="connsiteY28" fmla="*/ 2518435 h 3321595"/>
              <a:gd name="connsiteX29" fmla="*/ 81495 w 3938337"/>
              <a:gd name="connsiteY29" fmla="*/ 2618704 h 3321595"/>
              <a:gd name="connsiteX30" fmla="*/ 1576046 w 3938337"/>
              <a:gd name="connsiteY30" fmla="*/ 3321595 h 3321595"/>
              <a:gd name="connsiteX31" fmla="*/ 2844621 w 3938337"/>
              <a:gd name="connsiteY31" fmla="*/ 2749441 h 3321595"/>
              <a:gd name="connsiteX32" fmla="*/ 2999005 w 3938337"/>
              <a:gd name="connsiteY32" fmla="*/ 2635829 h 3321595"/>
              <a:gd name="connsiteX33" fmla="*/ 3701177 w 3938337"/>
              <a:gd name="connsiteY33" fmla="*/ 2041901 h 3321595"/>
              <a:gd name="connsiteX34" fmla="*/ 3938337 w 3938337"/>
              <a:gd name="connsiteY34" fmla="*/ 1404055 h 3321595"/>
              <a:gd name="connsiteX35" fmla="*/ 3527383 w 3938337"/>
              <a:gd name="connsiteY35" fmla="*/ 1974 h 33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938337" h="3321595">
                <a:moveTo>
                  <a:pt x="1166365" y="0"/>
                </a:moveTo>
                <a:lnTo>
                  <a:pt x="107576" y="0"/>
                </a:lnTo>
                <a:lnTo>
                  <a:pt x="66927" y="0"/>
                </a:lnTo>
                <a:lnTo>
                  <a:pt x="0" y="0"/>
                </a:lnTo>
                <a:lnTo>
                  <a:pt x="0" y="59511"/>
                </a:lnTo>
                <a:lnTo>
                  <a:pt x="0" y="155390"/>
                </a:lnTo>
                <a:lnTo>
                  <a:pt x="0" y="901114"/>
                </a:lnTo>
                <a:lnTo>
                  <a:pt x="4" y="901114"/>
                </a:lnTo>
                <a:lnTo>
                  <a:pt x="4" y="471771"/>
                </a:lnTo>
                <a:lnTo>
                  <a:pt x="50187" y="407556"/>
                </a:lnTo>
                <a:cubicBezTo>
                  <a:pt x="138559" y="305382"/>
                  <a:pt x="239680" y="208703"/>
                  <a:pt x="352921" y="118259"/>
                </a:cubicBezTo>
                <a:lnTo>
                  <a:pt x="514890" y="2"/>
                </a:lnTo>
                <a:lnTo>
                  <a:pt x="1166365" y="2"/>
                </a:lnTo>
                <a:close/>
                <a:moveTo>
                  <a:pt x="3525817" y="0"/>
                </a:moveTo>
                <a:lnTo>
                  <a:pt x="3384145" y="0"/>
                </a:lnTo>
                <a:lnTo>
                  <a:pt x="3385646" y="1904"/>
                </a:lnTo>
                <a:cubicBezTo>
                  <a:pt x="3641155" y="363079"/>
                  <a:pt x="3780089" y="835723"/>
                  <a:pt x="3780089" y="1354125"/>
                </a:cubicBezTo>
                <a:cubicBezTo>
                  <a:pt x="3780089" y="1590500"/>
                  <a:pt x="3709854" y="1780209"/>
                  <a:pt x="3552458" y="1969288"/>
                </a:cubicBezTo>
                <a:cubicBezTo>
                  <a:pt x="3511300" y="2018735"/>
                  <a:pt x="3464970" y="2067206"/>
                  <a:pt x="3414534" y="2115111"/>
                </a:cubicBezTo>
                <a:lnTo>
                  <a:pt x="3395732" y="2131585"/>
                </a:lnTo>
                <a:lnTo>
                  <a:pt x="3390273" y="2137223"/>
                </a:lnTo>
                <a:lnTo>
                  <a:pt x="3348116" y="2173305"/>
                </a:lnTo>
                <a:lnTo>
                  <a:pt x="3251972" y="2257543"/>
                </a:lnTo>
                <a:cubicBezTo>
                  <a:pt x="3136805" y="2351916"/>
                  <a:pt x="3009474" y="2445671"/>
                  <a:pt x="2878500" y="2542096"/>
                </a:cubicBezTo>
                <a:cubicBezTo>
                  <a:pt x="2830172" y="2577632"/>
                  <a:pt x="2780245" y="2614426"/>
                  <a:pt x="2730320" y="2651667"/>
                </a:cubicBezTo>
                <a:cubicBezTo>
                  <a:pt x="2283426" y="2984960"/>
                  <a:pt x="1957258" y="3203474"/>
                  <a:pt x="1512716" y="3203474"/>
                </a:cubicBezTo>
                <a:cubicBezTo>
                  <a:pt x="920041" y="3203474"/>
                  <a:pt x="478682" y="2998110"/>
                  <a:pt x="78219" y="2525579"/>
                </a:cubicBezTo>
                <a:lnTo>
                  <a:pt x="0" y="2428877"/>
                </a:lnTo>
                <a:lnTo>
                  <a:pt x="0" y="2518435"/>
                </a:lnTo>
                <a:lnTo>
                  <a:pt x="81495" y="2618704"/>
                </a:lnTo>
                <a:cubicBezTo>
                  <a:pt x="498723" y="3108658"/>
                  <a:pt x="958559" y="3321595"/>
                  <a:pt x="1576046" y="3321595"/>
                </a:cubicBezTo>
                <a:cubicBezTo>
                  <a:pt x="2039197" y="3321595"/>
                  <a:pt x="2379018" y="3095023"/>
                  <a:pt x="2844621" y="2749441"/>
                </a:cubicBezTo>
                <a:cubicBezTo>
                  <a:pt x="2896636" y="2710827"/>
                  <a:pt x="2948653" y="2672676"/>
                  <a:pt x="2999005" y="2635829"/>
                </a:cubicBezTo>
                <a:cubicBezTo>
                  <a:pt x="3271919" y="2435869"/>
                  <a:pt x="3529651" y="2246981"/>
                  <a:pt x="3701177" y="2041901"/>
                </a:cubicBezTo>
                <a:cubicBezTo>
                  <a:pt x="3865161" y="1845849"/>
                  <a:pt x="3938337" y="1649145"/>
                  <a:pt x="3938337" y="1404055"/>
                </a:cubicBezTo>
                <a:cubicBezTo>
                  <a:pt x="3938337" y="866538"/>
                  <a:pt x="3793587" y="376466"/>
                  <a:pt x="352738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C7128-CC56-BA22-CCF3-7B7DE93E2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350" y="4444778"/>
            <a:ext cx="5729985" cy="1773142"/>
          </a:xfrm>
        </p:spPr>
        <p:txBody>
          <a:bodyPr>
            <a:normAutofit/>
          </a:bodyPr>
          <a:lstStyle/>
          <a:p>
            <a:r>
              <a:rPr lang="en-US" sz="2000" dirty="0"/>
              <a:t>Our Aim during this year is to create a sustainable environment in our school by taking some steps to reduce or  completely finish the cups we use today. </a:t>
            </a:r>
            <a:endParaRPr lang="en-QA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2575E-9756-3A71-0B50-7A1F217DB5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19806640">
            <a:off x="10567538" y="6880411"/>
            <a:ext cx="1560439" cy="1702284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pic>
        <p:nvPicPr>
          <p:cNvPr id="22" name="Graphic 21" descr="No sign outline">
            <a:extLst>
              <a:ext uri="{FF2B5EF4-FFF2-40B4-BE49-F238E27FC236}">
                <a16:creationId xmlns:a16="http://schemas.microsoft.com/office/drawing/2014/main" id="{DEB295AB-7646-B28E-962B-5A42BFB49C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 flipV="1">
            <a:off x="3513090" y="7018198"/>
            <a:ext cx="3504275" cy="350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65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02519-FB5C-E5A3-BE9F-4995C1B1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906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500" dirty="0"/>
              <a:t>So help us step out and reduce plastic wastage with first starting within our school.</a:t>
            </a:r>
            <a:endParaRPr lang="en-QA" sz="4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C93D5F-BA08-CADD-909B-1E5429EA0E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19806640">
            <a:off x="7040717" y="3424970"/>
            <a:ext cx="3414676" cy="3725073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pic>
        <p:nvPicPr>
          <p:cNvPr id="5" name="Graphic 4" descr="No sign outline">
            <a:extLst>
              <a:ext uri="{FF2B5EF4-FFF2-40B4-BE49-F238E27FC236}">
                <a16:creationId xmlns:a16="http://schemas.microsoft.com/office/drawing/2014/main" id="{A87F8A88-ABAD-3C49-5748-BE1CFE744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7365" y="3556817"/>
            <a:ext cx="3461381" cy="346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31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AEA86-475B-8E9A-C891-630848E04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Our Solutions:</a:t>
            </a:r>
          </a:p>
        </p:txBody>
      </p:sp>
      <p:pic>
        <p:nvPicPr>
          <p:cNvPr id="7" name="Graphic 6" descr="DVD player">
            <a:extLst>
              <a:ext uri="{FF2B5EF4-FFF2-40B4-BE49-F238E27FC236}">
                <a16:creationId xmlns:a16="http://schemas.microsoft.com/office/drawing/2014/main" id="{CE00BB73-98B3-3D3B-354A-E6EDE9BEA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41939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AA61F-C167-4C29-B73F-E5F2C7256725}"/>
              </a:ext>
            </a:extLst>
          </p:cNvPr>
          <p:cNvSpPr>
            <a:spLocks/>
          </p:cNvSpPr>
          <p:nvPr/>
        </p:nvSpPr>
        <p:spPr>
          <a:xfrm>
            <a:off x="643467" y="1321617"/>
            <a:ext cx="10511522" cy="434965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05256">
              <a:spcAft>
                <a:spcPts val="600"/>
              </a:spcAft>
              <a:buFont typeface="Wingdings" pitchFamily="2" charset="2"/>
              <a:buChar char="q"/>
            </a:pPr>
            <a:r>
              <a:rPr lang="en-US" sz="43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</a:p>
          <a:p>
            <a:pPr defTabSz="905256">
              <a:spcAft>
                <a:spcPts val="600"/>
              </a:spcAft>
            </a:pPr>
            <a:r>
              <a:rPr lang="en-US" sz="3465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Reusable plastic cups (IKEA):</a:t>
            </a:r>
            <a:endParaRPr lang="en-US" sz="35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3B7DDD-C87F-D842-A5E4-FBE5DB462C9F}"/>
              </a:ext>
            </a:extLst>
          </p:cNvPr>
          <p:cNvSpPr/>
          <p:nvPr/>
        </p:nvSpPr>
        <p:spPr>
          <a:xfrm flipH="1">
            <a:off x="7132857" y="1186732"/>
            <a:ext cx="4415676" cy="448453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3C5090-B29A-F4EA-D327-04C97EA4D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0" y="1569849"/>
            <a:ext cx="3761369" cy="3718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047092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Sip Smart,Waste Less</vt:lpstr>
      <vt:lpstr>PowerPoint Presentation</vt:lpstr>
      <vt:lpstr>So Why Are We Removing The Cups?</vt:lpstr>
      <vt:lpstr>PowerPoint Presentation</vt:lpstr>
      <vt:lpstr>PowerPoint Presentation</vt:lpstr>
      <vt:lpstr>PowerPoint Presentation</vt:lpstr>
      <vt:lpstr>PowerPoint Presentation</vt:lpstr>
      <vt:lpstr>Our Solutions: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 Smart,Waste Less</dc:title>
  <dc:creator>Laibah Kashif</dc:creator>
  <cp:lastModifiedBy>Laibah Kashif</cp:lastModifiedBy>
  <cp:revision>28</cp:revision>
  <dcterms:created xsi:type="dcterms:W3CDTF">2024-04-24T04:05:15Z</dcterms:created>
  <dcterms:modified xsi:type="dcterms:W3CDTF">2024-04-28T13:05:59Z</dcterms:modified>
</cp:coreProperties>
</file>