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2" r:id="rId6"/>
    <p:sldId id="263" r:id="rId7"/>
    <p:sldId id="264" r:id="rId8"/>
    <p:sldId id="265" r:id="rId9"/>
    <p:sldId id="266" r:id="rId10"/>
    <p:sldId id="268" r:id="rId11"/>
    <p:sldId id="269" r:id="rId12"/>
    <p:sldId id="270" r:id="rId13"/>
    <p:sldId id="271" r:id="rId14"/>
    <p:sldId id="273" r:id="rId15"/>
    <p:sldId id="272" r:id="rId16"/>
    <p:sldId id="274" r:id="rId17"/>
    <p:sldId id="275" r:id="rId18"/>
    <p:sldId id="276" r:id="rId19"/>
    <p:sldId id="278"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3A496-021E-E9FD-AAFB-AECE8E1C2BB7}" v="22" dt="2024-03-10T05:26:54.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varScale="1">
        <p:scale>
          <a:sx n="73" d="100"/>
          <a:sy n="73" d="100"/>
        </p:scale>
        <p:origin x="-45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eed Kamil" userId="S::4382@tng.qa::879f5d51-2703-4f27-a63a-a1c1165e7cf9" providerId="AD" clId="Web-{EFC9441A-44FC-4D1A-B61C-941D35E8F617}"/>
    <pc:docChg chg="addSld modSld">
      <pc:chgData name="Waleed Kamil" userId="S::4382@tng.qa::879f5d51-2703-4f27-a63a-a1c1165e7cf9" providerId="AD" clId="Web-{EFC9441A-44FC-4D1A-B61C-941D35E8F617}" dt="2024-01-29T04:38:14.399" v="70"/>
      <pc:docMkLst>
        <pc:docMk/>
      </pc:docMkLst>
      <pc:sldChg chg="modSp">
        <pc:chgData name="Waleed Kamil" userId="S::4382@tng.qa::879f5d51-2703-4f27-a63a-a1c1165e7cf9" providerId="AD" clId="Web-{EFC9441A-44FC-4D1A-B61C-941D35E8F617}" dt="2024-01-29T04:14:16.906" v="6" actId="20577"/>
        <pc:sldMkLst>
          <pc:docMk/>
          <pc:sldMk cId="3300452318" sldId="257"/>
        </pc:sldMkLst>
        <pc:spChg chg="mod">
          <ac:chgData name="Waleed Kamil" userId="S::4382@tng.qa::879f5d51-2703-4f27-a63a-a1c1165e7cf9" providerId="AD" clId="Web-{EFC9441A-44FC-4D1A-B61C-941D35E8F617}" dt="2024-01-29T04:14:16.906" v="6" actId="20577"/>
          <ac:spMkLst>
            <pc:docMk/>
            <pc:sldMk cId="3300452318" sldId="257"/>
            <ac:spMk id="3" creationId="{F4A3D908-BB34-161A-8A5D-780F84055B76}"/>
          </ac:spMkLst>
        </pc:spChg>
      </pc:sldChg>
      <pc:sldChg chg="modSp">
        <pc:chgData name="Waleed Kamil" userId="S::4382@tng.qa::879f5d51-2703-4f27-a63a-a1c1165e7cf9" providerId="AD" clId="Web-{EFC9441A-44FC-4D1A-B61C-941D35E8F617}" dt="2024-01-29T04:15:18.329" v="14" actId="20577"/>
        <pc:sldMkLst>
          <pc:docMk/>
          <pc:sldMk cId="1927482404" sldId="258"/>
        </pc:sldMkLst>
        <pc:spChg chg="mod">
          <ac:chgData name="Waleed Kamil" userId="S::4382@tng.qa::879f5d51-2703-4f27-a63a-a1c1165e7cf9" providerId="AD" clId="Web-{EFC9441A-44FC-4D1A-B61C-941D35E8F617}" dt="2024-01-29T04:15:18.329" v="14" actId="20577"/>
          <ac:spMkLst>
            <pc:docMk/>
            <pc:sldMk cId="1927482404" sldId="258"/>
            <ac:spMk id="3" creationId="{17F34D13-D293-63C2-A5D1-DF6B3193D359}"/>
          </ac:spMkLst>
        </pc:spChg>
      </pc:sldChg>
      <pc:sldChg chg="modSp">
        <pc:chgData name="Waleed Kamil" userId="S::4382@tng.qa::879f5d51-2703-4f27-a63a-a1c1165e7cf9" providerId="AD" clId="Web-{EFC9441A-44FC-4D1A-B61C-941D35E8F617}" dt="2024-01-29T04:16:15.581" v="22" actId="20577"/>
        <pc:sldMkLst>
          <pc:docMk/>
          <pc:sldMk cId="2595134074" sldId="259"/>
        </pc:sldMkLst>
        <pc:spChg chg="mod">
          <ac:chgData name="Waleed Kamil" userId="S::4382@tng.qa::879f5d51-2703-4f27-a63a-a1c1165e7cf9" providerId="AD" clId="Web-{EFC9441A-44FC-4D1A-B61C-941D35E8F617}" dt="2024-01-29T04:16:15.581" v="22" actId="20577"/>
          <ac:spMkLst>
            <pc:docMk/>
            <pc:sldMk cId="2595134074" sldId="259"/>
            <ac:spMk id="3" creationId="{00185A61-0897-AF6F-1C8B-455103DA4063}"/>
          </ac:spMkLst>
        </pc:spChg>
      </pc:sldChg>
      <pc:sldChg chg="modSp">
        <pc:chgData name="Waleed Kamil" userId="S::4382@tng.qa::879f5d51-2703-4f27-a63a-a1c1165e7cf9" providerId="AD" clId="Web-{EFC9441A-44FC-4D1A-B61C-941D35E8F617}" dt="2024-01-29T04:17:11.145" v="32" actId="20577"/>
        <pc:sldMkLst>
          <pc:docMk/>
          <pc:sldMk cId="573790530" sldId="260"/>
        </pc:sldMkLst>
        <pc:spChg chg="mod">
          <ac:chgData name="Waleed Kamil" userId="S::4382@tng.qa::879f5d51-2703-4f27-a63a-a1c1165e7cf9" providerId="AD" clId="Web-{EFC9441A-44FC-4D1A-B61C-941D35E8F617}" dt="2024-01-29T04:17:11.145" v="32" actId="20577"/>
          <ac:spMkLst>
            <pc:docMk/>
            <pc:sldMk cId="573790530" sldId="260"/>
            <ac:spMk id="3" creationId="{6A328D0B-19A3-95FA-5CDD-8DFF6F9A7590}"/>
          </ac:spMkLst>
        </pc:spChg>
      </pc:sldChg>
      <pc:sldChg chg="addSp delSp modSp">
        <pc:chgData name="Waleed Kamil" userId="S::4382@tng.qa::879f5d51-2703-4f27-a63a-a1c1165e7cf9" providerId="AD" clId="Web-{EFC9441A-44FC-4D1A-B61C-941D35E8F617}" dt="2024-01-29T04:35:55.926" v="60" actId="20577"/>
        <pc:sldMkLst>
          <pc:docMk/>
          <pc:sldMk cId="2080971060" sldId="262"/>
        </pc:sldMkLst>
        <pc:spChg chg="del">
          <ac:chgData name="Waleed Kamil" userId="S::4382@tng.qa::879f5d51-2703-4f27-a63a-a1c1165e7cf9" providerId="AD" clId="Web-{EFC9441A-44FC-4D1A-B61C-941D35E8F617}" dt="2024-01-29T04:18:48.382" v="36"/>
          <ac:spMkLst>
            <pc:docMk/>
            <pc:sldMk cId="2080971060" sldId="262"/>
            <ac:spMk id="2" creationId="{AE29847C-5513-97FC-5160-ED0009719870}"/>
          </ac:spMkLst>
        </pc:spChg>
        <pc:spChg chg="add del mod">
          <ac:chgData name="Waleed Kamil" userId="S::4382@tng.qa::879f5d51-2703-4f27-a63a-a1c1165e7cf9" providerId="AD" clId="Web-{EFC9441A-44FC-4D1A-B61C-941D35E8F617}" dt="2024-01-29T04:25:16.236" v="42"/>
          <ac:spMkLst>
            <pc:docMk/>
            <pc:sldMk cId="2080971060" sldId="262"/>
            <ac:spMk id="4" creationId="{01F5102A-66DD-862B-CBE7-18CE6DF80B61}"/>
          </ac:spMkLst>
        </pc:spChg>
        <pc:spChg chg="add mod">
          <ac:chgData name="Waleed Kamil" userId="S::4382@tng.qa::879f5d51-2703-4f27-a63a-a1c1165e7cf9" providerId="AD" clId="Web-{EFC9441A-44FC-4D1A-B61C-941D35E8F617}" dt="2024-01-29T04:35:55.926" v="60" actId="20577"/>
          <ac:spMkLst>
            <pc:docMk/>
            <pc:sldMk cId="2080971060" sldId="262"/>
            <ac:spMk id="7" creationId="{52F0859B-D656-9176-F3F4-7F7F41941B14}"/>
          </ac:spMkLst>
        </pc:spChg>
        <pc:spChg chg="del">
          <ac:chgData name="Waleed Kamil" userId="S::4382@tng.qa::879f5d51-2703-4f27-a63a-a1c1165e7cf9" providerId="AD" clId="Web-{EFC9441A-44FC-4D1A-B61C-941D35E8F617}" dt="2024-01-29T04:18:48.351" v="34"/>
          <ac:spMkLst>
            <pc:docMk/>
            <pc:sldMk cId="2080971060" sldId="262"/>
            <ac:spMk id="9" creationId="{DE9D86EC-D7A9-0557-2B56-1CE76727C81E}"/>
          </ac:spMkLst>
        </pc:spChg>
        <pc:spChg chg="del">
          <ac:chgData name="Waleed Kamil" userId="S::4382@tng.qa::879f5d51-2703-4f27-a63a-a1c1165e7cf9" providerId="AD" clId="Web-{EFC9441A-44FC-4D1A-B61C-941D35E8F617}" dt="2024-01-29T04:18:48.382" v="37"/>
          <ac:spMkLst>
            <pc:docMk/>
            <pc:sldMk cId="2080971060" sldId="262"/>
            <ac:spMk id="30" creationId="{F94AA2BD-2E3F-4B1D-8127-5744B8115311}"/>
          </ac:spMkLst>
        </pc:spChg>
        <pc:spChg chg="del">
          <ac:chgData name="Waleed Kamil" userId="S::4382@tng.qa::879f5d51-2703-4f27-a63a-a1c1165e7cf9" providerId="AD" clId="Web-{EFC9441A-44FC-4D1A-B61C-941D35E8F617}" dt="2024-01-29T04:25:20.455" v="43"/>
          <ac:spMkLst>
            <pc:docMk/>
            <pc:sldMk cId="2080971060" sldId="262"/>
            <ac:spMk id="32" creationId="{4BD02261-2DC8-4AA8-9E16-7751AE892445}"/>
          </ac:spMkLst>
        </pc:spChg>
        <pc:spChg chg="del">
          <ac:chgData name="Waleed Kamil" userId="S::4382@tng.qa::879f5d51-2703-4f27-a63a-a1c1165e7cf9" providerId="AD" clId="Web-{EFC9441A-44FC-4D1A-B61C-941D35E8F617}" dt="2024-01-29T04:18:48.351" v="35"/>
          <ac:spMkLst>
            <pc:docMk/>
            <pc:sldMk cId="2080971060" sldId="262"/>
            <ac:spMk id="34" creationId="{3D752CF2-2291-40B5-B462-C17B174C10BC}"/>
          </ac:spMkLst>
        </pc:spChg>
        <pc:spChg chg="add mod">
          <ac:chgData name="Waleed Kamil" userId="S::4382@tng.qa::879f5d51-2703-4f27-a63a-a1c1165e7cf9" providerId="AD" clId="Web-{EFC9441A-44FC-4D1A-B61C-941D35E8F617}" dt="2024-01-29T04:29:51.166" v="56" actId="20577"/>
          <ac:spMkLst>
            <pc:docMk/>
            <pc:sldMk cId="2080971060" sldId="262"/>
            <ac:spMk id="36" creationId="{94D88A76-3D80-83F0-36DD-19CAC5567143}"/>
          </ac:spMkLst>
        </pc:spChg>
        <pc:spChg chg="add">
          <ac:chgData name="Waleed Kamil" userId="S::4382@tng.qa::879f5d51-2703-4f27-a63a-a1c1165e7cf9" providerId="AD" clId="Web-{EFC9441A-44FC-4D1A-B61C-941D35E8F617}" dt="2024-01-29T04:25:20.455" v="43"/>
          <ac:spMkLst>
            <pc:docMk/>
            <pc:sldMk cId="2080971060" sldId="262"/>
            <ac:spMk id="39" creationId="{F94AA2BD-2E3F-4B1D-8127-5744B8115311}"/>
          </ac:spMkLst>
        </pc:spChg>
        <pc:spChg chg="add">
          <ac:chgData name="Waleed Kamil" userId="S::4382@tng.qa::879f5d51-2703-4f27-a63a-a1c1165e7cf9" providerId="AD" clId="Web-{EFC9441A-44FC-4D1A-B61C-941D35E8F617}" dt="2024-01-29T04:25:20.455" v="43"/>
          <ac:spMkLst>
            <pc:docMk/>
            <pc:sldMk cId="2080971060" sldId="262"/>
            <ac:spMk id="41" creationId="{4BD02261-2DC8-4AA8-9E16-7751AE892445}"/>
          </ac:spMkLst>
        </pc:spChg>
        <pc:spChg chg="add">
          <ac:chgData name="Waleed Kamil" userId="S::4382@tng.qa::879f5d51-2703-4f27-a63a-a1c1165e7cf9" providerId="AD" clId="Web-{EFC9441A-44FC-4D1A-B61C-941D35E8F617}" dt="2024-01-29T04:25:20.455" v="43"/>
          <ac:spMkLst>
            <pc:docMk/>
            <pc:sldMk cId="2080971060" sldId="262"/>
            <ac:spMk id="43" creationId="{3D752CF2-2291-40B5-B462-C17B174C10BC}"/>
          </ac:spMkLst>
        </pc:spChg>
        <pc:picChg chg="del">
          <ac:chgData name="Waleed Kamil" userId="S::4382@tng.qa::879f5d51-2703-4f27-a63a-a1c1165e7cf9" providerId="AD" clId="Web-{EFC9441A-44FC-4D1A-B61C-941D35E8F617}" dt="2024-01-29T04:18:48.319" v="33"/>
          <ac:picMkLst>
            <pc:docMk/>
            <pc:sldMk cId="2080971060" sldId="262"/>
            <ac:picMk id="5" creationId="{11969109-6D86-1E23-16CC-B4B36DD2F4A5}"/>
          </ac:picMkLst>
        </pc:picChg>
        <pc:picChg chg="add mod ord">
          <ac:chgData name="Waleed Kamil" userId="S::4382@tng.qa::879f5d51-2703-4f27-a63a-a1c1165e7cf9" providerId="AD" clId="Web-{EFC9441A-44FC-4D1A-B61C-941D35E8F617}" dt="2024-01-29T04:25:20.455" v="43"/>
          <ac:picMkLst>
            <pc:docMk/>
            <pc:sldMk cId="2080971060" sldId="262"/>
            <ac:picMk id="8" creationId="{2FD3E830-6BC0-C543-9695-392E9F87021F}"/>
          </ac:picMkLst>
        </pc:picChg>
      </pc:sldChg>
      <pc:sldChg chg="addSp delSp modSp new mod modTransition setBg">
        <pc:chgData name="Waleed Kamil" userId="S::4382@tng.qa::879f5d51-2703-4f27-a63a-a1c1165e7cf9" providerId="AD" clId="Web-{EFC9441A-44FC-4D1A-B61C-941D35E8F617}" dt="2024-01-29T04:38:14.399" v="70"/>
        <pc:sldMkLst>
          <pc:docMk/>
          <pc:sldMk cId="2823461236" sldId="268"/>
        </pc:sldMkLst>
        <pc:spChg chg="mod">
          <ac:chgData name="Waleed Kamil" userId="S::4382@tng.qa::879f5d51-2703-4f27-a63a-a1c1165e7cf9" providerId="AD" clId="Web-{EFC9441A-44FC-4D1A-B61C-941D35E8F617}" dt="2024-01-29T04:36:32.240" v="63"/>
          <ac:spMkLst>
            <pc:docMk/>
            <pc:sldMk cId="2823461236" sldId="268"/>
            <ac:spMk id="2" creationId="{8DD8BCC9-20DB-D194-DF4C-CAD15DCA43AB}"/>
          </ac:spMkLst>
        </pc:spChg>
        <pc:spChg chg="del">
          <ac:chgData name="Waleed Kamil" userId="S::4382@tng.qa::879f5d51-2703-4f27-a63a-a1c1165e7cf9" providerId="AD" clId="Web-{EFC9441A-44FC-4D1A-B61C-941D35E8F617}" dt="2024-01-29T04:36:27.614" v="62"/>
          <ac:spMkLst>
            <pc:docMk/>
            <pc:sldMk cId="2823461236" sldId="268"/>
            <ac:spMk id="3" creationId="{B20C246C-2E1D-9521-6E91-77ACE34F6DBA}"/>
          </ac:spMkLst>
        </pc:spChg>
        <pc:spChg chg="add mod">
          <ac:chgData name="Waleed Kamil" userId="S::4382@tng.qa::879f5d51-2703-4f27-a63a-a1c1165e7cf9" providerId="AD" clId="Web-{EFC9441A-44FC-4D1A-B61C-941D35E8F617}" dt="2024-01-29T04:37:52.554" v="68" actId="20577"/>
          <ac:spMkLst>
            <pc:docMk/>
            <pc:sldMk cId="2823461236" sldId="268"/>
            <ac:spMk id="8" creationId="{B7BDA548-930E-3499-BF86-3E0F2CF152D3}"/>
          </ac:spMkLst>
        </pc:spChg>
        <pc:spChg chg="add">
          <ac:chgData name="Waleed Kamil" userId="S::4382@tng.qa::879f5d51-2703-4f27-a63a-a1c1165e7cf9" providerId="AD" clId="Web-{EFC9441A-44FC-4D1A-B61C-941D35E8F617}" dt="2024-01-29T04:36:32.240" v="63"/>
          <ac:spMkLst>
            <pc:docMk/>
            <pc:sldMk cId="2823461236" sldId="268"/>
            <ac:spMk id="11" creationId="{F94AA2BD-2E3F-4B1D-8127-5744B8115311}"/>
          </ac:spMkLst>
        </pc:spChg>
        <pc:spChg chg="add">
          <ac:chgData name="Waleed Kamil" userId="S::4382@tng.qa::879f5d51-2703-4f27-a63a-a1c1165e7cf9" providerId="AD" clId="Web-{EFC9441A-44FC-4D1A-B61C-941D35E8F617}" dt="2024-01-29T04:36:32.240" v="63"/>
          <ac:spMkLst>
            <pc:docMk/>
            <pc:sldMk cId="2823461236" sldId="268"/>
            <ac:spMk id="13" creationId="{4BD02261-2DC8-4AA8-9E16-7751AE892445}"/>
          </ac:spMkLst>
        </pc:spChg>
        <pc:spChg chg="add">
          <ac:chgData name="Waleed Kamil" userId="S::4382@tng.qa::879f5d51-2703-4f27-a63a-a1c1165e7cf9" providerId="AD" clId="Web-{EFC9441A-44FC-4D1A-B61C-941D35E8F617}" dt="2024-01-29T04:36:32.240" v="63"/>
          <ac:spMkLst>
            <pc:docMk/>
            <pc:sldMk cId="2823461236" sldId="268"/>
            <ac:spMk id="15" creationId="{3D752CF2-2291-40B5-B462-C17B174C10BC}"/>
          </ac:spMkLst>
        </pc:spChg>
        <pc:picChg chg="add mod ord">
          <ac:chgData name="Waleed Kamil" userId="S::4382@tng.qa::879f5d51-2703-4f27-a63a-a1c1165e7cf9" providerId="AD" clId="Web-{EFC9441A-44FC-4D1A-B61C-941D35E8F617}" dt="2024-01-29T04:36:32.240" v="63"/>
          <ac:picMkLst>
            <pc:docMk/>
            <pc:sldMk cId="2823461236" sldId="268"/>
            <ac:picMk id="4" creationId="{5568B854-F308-291B-D2E0-BCDFA0CD95B8}"/>
          </ac:picMkLst>
        </pc:picChg>
      </pc:sldChg>
    </pc:docChg>
  </pc:docChgLst>
  <pc:docChgLst>
    <pc:chgData name="Waleed Kamil" userId="S::4382@tng.qa::879f5d51-2703-4f27-a63a-a1c1165e7cf9" providerId="AD" clId="Web-{23AC452B-F768-4C94-BF62-3E1A1C203316}"/>
    <pc:docChg chg="modSld">
      <pc:chgData name="Waleed Kamil" userId="S::4382@tng.qa::879f5d51-2703-4f27-a63a-a1c1165e7cf9" providerId="AD" clId="Web-{23AC452B-F768-4C94-BF62-3E1A1C203316}" dt="2024-03-06T13:36:02.371" v="6" actId="20577"/>
      <pc:docMkLst>
        <pc:docMk/>
      </pc:docMkLst>
      <pc:sldChg chg="modSp">
        <pc:chgData name="Waleed Kamil" userId="S::4382@tng.qa::879f5d51-2703-4f27-a63a-a1c1165e7cf9" providerId="AD" clId="Web-{23AC452B-F768-4C94-BF62-3E1A1C203316}" dt="2024-03-06T13:36:02.371" v="6" actId="20577"/>
        <pc:sldMkLst>
          <pc:docMk/>
          <pc:sldMk cId="4251248949" sldId="276"/>
        </pc:sldMkLst>
        <pc:spChg chg="mod">
          <ac:chgData name="Waleed Kamil" userId="S::4382@tng.qa::879f5d51-2703-4f27-a63a-a1c1165e7cf9" providerId="AD" clId="Web-{23AC452B-F768-4C94-BF62-3E1A1C203316}" dt="2024-03-06T13:36:02.371" v="6" actId="20577"/>
          <ac:spMkLst>
            <pc:docMk/>
            <pc:sldMk cId="4251248949" sldId="276"/>
            <ac:spMk id="2" creationId="{02221F2C-406E-3773-A550-9AE1A9DE12F0}"/>
          </ac:spMkLst>
        </pc:spChg>
      </pc:sldChg>
    </pc:docChg>
  </pc:docChgLst>
  <pc:docChgLst>
    <pc:chgData name="Waleed Kamil" userId="S::4382@tng.qa::879f5d51-2703-4f27-a63a-a1c1165e7cf9" providerId="AD" clId="Web-{7F0EF46D-ABFD-4C48-9709-49F494B7602D}"/>
    <pc:docChg chg="addSld modSld">
      <pc:chgData name="Waleed Kamil" userId="S::4382@tng.qa::879f5d51-2703-4f27-a63a-a1c1165e7cf9" providerId="AD" clId="Web-{7F0EF46D-ABFD-4C48-9709-49F494B7602D}" dt="2024-01-29T14:06:09.183" v="25" actId="20577"/>
      <pc:docMkLst>
        <pc:docMk/>
      </pc:docMkLst>
      <pc:sldChg chg="addSp delSp modSp new mod modTransition setBg">
        <pc:chgData name="Waleed Kamil" userId="S::4382@tng.qa::879f5d51-2703-4f27-a63a-a1c1165e7cf9" providerId="AD" clId="Web-{7F0EF46D-ABFD-4C48-9709-49F494B7602D}" dt="2024-01-29T13:55:00.772" v="12"/>
        <pc:sldMkLst>
          <pc:docMk/>
          <pc:sldMk cId="1585634398" sldId="269"/>
        </pc:sldMkLst>
        <pc:spChg chg="mod">
          <ac:chgData name="Waleed Kamil" userId="S::4382@tng.qa::879f5d51-2703-4f27-a63a-a1c1165e7cf9" providerId="AD" clId="Web-{7F0EF46D-ABFD-4C48-9709-49F494B7602D}" dt="2024-01-29T13:53:03.863" v="7" actId="20577"/>
          <ac:spMkLst>
            <pc:docMk/>
            <pc:sldMk cId="1585634398" sldId="269"/>
            <ac:spMk id="2" creationId="{3A3039C6-EEA3-B764-78AF-C0255608434D}"/>
          </ac:spMkLst>
        </pc:spChg>
        <pc:spChg chg="del">
          <ac:chgData name="Waleed Kamil" userId="S::4382@tng.qa::879f5d51-2703-4f27-a63a-a1c1165e7cf9" providerId="AD" clId="Web-{7F0EF46D-ABFD-4C48-9709-49F494B7602D}" dt="2024-01-29T13:51:58.970" v="4"/>
          <ac:spMkLst>
            <pc:docMk/>
            <pc:sldMk cId="1585634398" sldId="269"/>
            <ac:spMk id="3" creationId="{7EE2C017-9BFE-7EFD-3972-16D735633D3D}"/>
          </ac:spMkLst>
        </pc:spChg>
        <pc:spChg chg="add mod">
          <ac:chgData name="Waleed Kamil" userId="S::4382@tng.qa::879f5d51-2703-4f27-a63a-a1c1165e7cf9" providerId="AD" clId="Web-{7F0EF46D-ABFD-4C48-9709-49F494B7602D}" dt="2024-01-29T13:54:28.693" v="10" actId="20577"/>
          <ac:spMkLst>
            <pc:docMk/>
            <pc:sldMk cId="1585634398" sldId="269"/>
            <ac:spMk id="8" creationId="{85F18E67-D189-3551-0E4E-29FFDFD232F3}"/>
          </ac:spMkLst>
        </pc:spChg>
        <pc:spChg chg="add">
          <ac:chgData name="Waleed Kamil" userId="S::4382@tng.qa::879f5d51-2703-4f27-a63a-a1c1165e7cf9" providerId="AD" clId="Web-{7F0EF46D-ABFD-4C48-9709-49F494B7602D}" dt="2024-01-29T13:52:30.158" v="6"/>
          <ac:spMkLst>
            <pc:docMk/>
            <pc:sldMk cId="1585634398" sldId="269"/>
            <ac:spMk id="11" creationId="{F94AA2BD-2E3F-4B1D-8127-5744B8115311}"/>
          </ac:spMkLst>
        </pc:spChg>
        <pc:spChg chg="add">
          <ac:chgData name="Waleed Kamil" userId="S::4382@tng.qa::879f5d51-2703-4f27-a63a-a1c1165e7cf9" providerId="AD" clId="Web-{7F0EF46D-ABFD-4C48-9709-49F494B7602D}" dt="2024-01-29T13:52:30.158" v="6"/>
          <ac:spMkLst>
            <pc:docMk/>
            <pc:sldMk cId="1585634398" sldId="269"/>
            <ac:spMk id="13" creationId="{4BD02261-2DC8-4AA8-9E16-7751AE892445}"/>
          </ac:spMkLst>
        </pc:spChg>
        <pc:spChg chg="add">
          <ac:chgData name="Waleed Kamil" userId="S::4382@tng.qa::879f5d51-2703-4f27-a63a-a1c1165e7cf9" providerId="AD" clId="Web-{7F0EF46D-ABFD-4C48-9709-49F494B7602D}" dt="2024-01-29T13:52:30.158" v="6"/>
          <ac:spMkLst>
            <pc:docMk/>
            <pc:sldMk cId="1585634398" sldId="269"/>
            <ac:spMk id="15" creationId="{3D752CF2-2291-40B5-B462-C17B174C10BC}"/>
          </ac:spMkLst>
        </pc:spChg>
        <pc:picChg chg="add mod ord">
          <ac:chgData name="Waleed Kamil" userId="S::4382@tng.qa::879f5d51-2703-4f27-a63a-a1c1165e7cf9" providerId="AD" clId="Web-{7F0EF46D-ABFD-4C48-9709-49F494B7602D}" dt="2024-01-29T13:52:30.158" v="6"/>
          <ac:picMkLst>
            <pc:docMk/>
            <pc:sldMk cId="1585634398" sldId="269"/>
            <ac:picMk id="4" creationId="{E66C7ED0-7FE2-841F-8B1C-BBD2A94BA884}"/>
          </ac:picMkLst>
        </pc:picChg>
      </pc:sldChg>
      <pc:sldChg chg="addSp delSp modSp new mod modTransition setBg">
        <pc:chgData name="Waleed Kamil" userId="S::4382@tng.qa::879f5d51-2703-4f27-a63a-a1c1165e7cf9" providerId="AD" clId="Web-{7F0EF46D-ABFD-4C48-9709-49F494B7602D}" dt="2024-01-29T14:06:09.183" v="25" actId="20577"/>
        <pc:sldMkLst>
          <pc:docMk/>
          <pc:sldMk cId="2005064276" sldId="270"/>
        </pc:sldMkLst>
        <pc:spChg chg="mod">
          <ac:chgData name="Waleed Kamil" userId="S::4382@tng.qa::879f5d51-2703-4f27-a63a-a1c1165e7cf9" providerId="AD" clId="Web-{7F0EF46D-ABFD-4C48-9709-49F494B7602D}" dt="2024-01-29T14:02:36.489" v="18"/>
          <ac:spMkLst>
            <pc:docMk/>
            <pc:sldMk cId="2005064276" sldId="270"/>
            <ac:spMk id="2" creationId="{A65A9D39-58DD-6319-1E1C-726F8B3DBB30}"/>
          </ac:spMkLst>
        </pc:spChg>
        <pc:spChg chg="del">
          <ac:chgData name="Waleed Kamil" userId="S::4382@tng.qa::879f5d51-2703-4f27-a63a-a1c1165e7cf9" providerId="AD" clId="Web-{7F0EF46D-ABFD-4C48-9709-49F494B7602D}" dt="2024-01-29T14:02:30.458" v="17"/>
          <ac:spMkLst>
            <pc:docMk/>
            <pc:sldMk cId="2005064276" sldId="270"/>
            <ac:spMk id="3" creationId="{378BAD57-AD00-F524-6CC6-44BF761A5031}"/>
          </ac:spMkLst>
        </pc:spChg>
        <pc:spChg chg="add mod">
          <ac:chgData name="Waleed Kamil" userId="S::4382@tng.qa::879f5d51-2703-4f27-a63a-a1c1165e7cf9" providerId="AD" clId="Web-{7F0EF46D-ABFD-4C48-9709-49F494B7602D}" dt="2024-01-29T14:06:09.183" v="25" actId="20577"/>
          <ac:spMkLst>
            <pc:docMk/>
            <pc:sldMk cId="2005064276" sldId="270"/>
            <ac:spMk id="8" creationId="{7399FAFB-ADC6-3629-7A86-A81F88C4788F}"/>
          </ac:spMkLst>
        </pc:spChg>
        <pc:spChg chg="add">
          <ac:chgData name="Waleed Kamil" userId="S::4382@tng.qa::879f5d51-2703-4f27-a63a-a1c1165e7cf9" providerId="AD" clId="Web-{7F0EF46D-ABFD-4C48-9709-49F494B7602D}" dt="2024-01-29T14:02:36.489" v="18"/>
          <ac:spMkLst>
            <pc:docMk/>
            <pc:sldMk cId="2005064276" sldId="270"/>
            <ac:spMk id="11" creationId="{F94AA2BD-2E3F-4B1D-8127-5744B8115311}"/>
          </ac:spMkLst>
        </pc:spChg>
        <pc:spChg chg="add">
          <ac:chgData name="Waleed Kamil" userId="S::4382@tng.qa::879f5d51-2703-4f27-a63a-a1c1165e7cf9" providerId="AD" clId="Web-{7F0EF46D-ABFD-4C48-9709-49F494B7602D}" dt="2024-01-29T14:02:36.489" v="18"/>
          <ac:spMkLst>
            <pc:docMk/>
            <pc:sldMk cId="2005064276" sldId="270"/>
            <ac:spMk id="13" creationId="{4BD02261-2DC8-4AA8-9E16-7751AE892445}"/>
          </ac:spMkLst>
        </pc:spChg>
        <pc:spChg chg="add">
          <ac:chgData name="Waleed Kamil" userId="S::4382@tng.qa::879f5d51-2703-4f27-a63a-a1c1165e7cf9" providerId="AD" clId="Web-{7F0EF46D-ABFD-4C48-9709-49F494B7602D}" dt="2024-01-29T14:02:36.489" v="18"/>
          <ac:spMkLst>
            <pc:docMk/>
            <pc:sldMk cId="2005064276" sldId="270"/>
            <ac:spMk id="15" creationId="{3D752CF2-2291-40B5-B462-C17B174C10BC}"/>
          </ac:spMkLst>
        </pc:spChg>
        <pc:picChg chg="add mod ord">
          <ac:chgData name="Waleed Kamil" userId="S::4382@tng.qa::879f5d51-2703-4f27-a63a-a1c1165e7cf9" providerId="AD" clId="Web-{7F0EF46D-ABFD-4C48-9709-49F494B7602D}" dt="2024-01-29T14:02:36.489" v="18"/>
          <ac:picMkLst>
            <pc:docMk/>
            <pc:sldMk cId="2005064276" sldId="270"/>
            <ac:picMk id="4" creationId="{00CA1E59-8D96-0BD9-14C1-C9897C2CA940}"/>
          </ac:picMkLst>
        </pc:picChg>
      </pc:sldChg>
    </pc:docChg>
  </pc:docChgLst>
  <pc:docChgLst>
    <pc:chgData name="Waleed Kamil" userId="S::4382@tng.qa::879f5d51-2703-4f27-a63a-a1c1165e7cf9" providerId="AD" clId="Web-{83C8F4AE-3E2B-70B9-A945-B01E48592E88}"/>
    <pc:docChg chg="delSld modSld">
      <pc:chgData name="Waleed Kamil" userId="S::4382@tng.qa::879f5d51-2703-4f27-a63a-a1c1165e7cf9" providerId="AD" clId="Web-{83C8F4AE-3E2B-70B9-A945-B01E48592E88}" dt="2024-02-20T04:41:11.606" v="46"/>
      <pc:docMkLst>
        <pc:docMk/>
      </pc:docMkLst>
      <pc:sldChg chg="modTransition">
        <pc:chgData name="Waleed Kamil" userId="S::4382@tng.qa::879f5d51-2703-4f27-a63a-a1c1165e7cf9" providerId="AD" clId="Web-{83C8F4AE-3E2B-70B9-A945-B01E48592E88}" dt="2024-02-20T04:22:51.738" v="6"/>
        <pc:sldMkLst>
          <pc:docMk/>
          <pc:sldMk cId="3843961622" sldId="256"/>
        </pc:sldMkLst>
      </pc:sldChg>
      <pc:sldChg chg="modTransition">
        <pc:chgData name="Waleed Kamil" userId="S::4382@tng.qa::879f5d51-2703-4f27-a63a-a1c1165e7cf9" providerId="AD" clId="Web-{83C8F4AE-3E2B-70B9-A945-B01E48592E88}" dt="2024-02-20T04:22:59.722" v="7"/>
        <pc:sldMkLst>
          <pc:docMk/>
          <pc:sldMk cId="2080971060" sldId="262"/>
        </pc:sldMkLst>
      </pc:sldChg>
      <pc:sldChg chg="modSp modTransition">
        <pc:chgData name="Waleed Kamil" userId="S::4382@tng.qa::879f5d51-2703-4f27-a63a-a1c1165e7cf9" providerId="AD" clId="Web-{83C8F4AE-3E2B-70B9-A945-B01E48592E88}" dt="2024-02-20T04:23:25.426" v="8"/>
        <pc:sldMkLst>
          <pc:docMk/>
          <pc:sldMk cId="2394520942" sldId="271"/>
        </pc:sldMkLst>
        <pc:spChg chg="mod">
          <ac:chgData name="Waleed Kamil" userId="S::4382@tng.qa::879f5d51-2703-4f27-a63a-a1c1165e7cf9" providerId="AD" clId="Web-{83C8F4AE-3E2B-70B9-A945-B01E48592E88}" dt="2024-02-20T04:22:05.580" v="5" actId="20577"/>
          <ac:spMkLst>
            <pc:docMk/>
            <pc:sldMk cId="2394520942" sldId="271"/>
            <ac:spMk id="3" creationId="{9A27FB39-9566-E0AF-41FE-EBEAA3BBD9E6}"/>
          </ac:spMkLst>
        </pc:spChg>
      </pc:sldChg>
      <pc:sldChg chg="addSp modSp mod modTransition setBg">
        <pc:chgData name="Waleed Kamil" userId="S::4382@tng.qa::879f5d51-2703-4f27-a63a-a1c1165e7cf9" providerId="AD" clId="Web-{83C8F4AE-3E2B-70B9-A945-B01E48592E88}" dt="2024-02-20T04:23:30.911" v="9"/>
        <pc:sldMkLst>
          <pc:docMk/>
          <pc:sldMk cId="3418690473" sldId="272"/>
        </pc:sldMkLst>
        <pc:spChg chg="mod">
          <ac:chgData name="Waleed Kamil" userId="S::4382@tng.qa::879f5d51-2703-4f27-a63a-a1c1165e7cf9" providerId="AD" clId="Web-{83C8F4AE-3E2B-70B9-A945-B01E48592E88}" dt="2024-02-20T04:21:36.641" v="2" actId="20577"/>
          <ac:spMkLst>
            <pc:docMk/>
            <pc:sldMk cId="3418690473" sldId="272"/>
            <ac:spMk id="2" creationId="{779E6BBE-D1A8-45DC-92E7-A4673C54090C}"/>
          </ac:spMkLst>
        </pc:spChg>
        <pc:spChg chg="mod">
          <ac:chgData name="Waleed Kamil" userId="S::4382@tng.qa::879f5d51-2703-4f27-a63a-a1c1165e7cf9" providerId="AD" clId="Web-{83C8F4AE-3E2B-70B9-A945-B01E48592E88}" dt="2024-02-20T04:21:49.923" v="3" actId="20577"/>
          <ac:spMkLst>
            <pc:docMk/>
            <pc:sldMk cId="3418690473" sldId="272"/>
            <ac:spMk id="3" creationId="{6ED96E05-E535-37E5-40B5-4580448A9624}"/>
          </ac:spMkLst>
        </pc:spChg>
        <pc:spChg chg="add">
          <ac:chgData name="Waleed Kamil" userId="S::4382@tng.qa::879f5d51-2703-4f27-a63a-a1c1165e7cf9" providerId="AD" clId="Web-{83C8F4AE-3E2B-70B9-A945-B01E48592E88}" dt="2024-02-20T04:21:26.750" v="1"/>
          <ac:spMkLst>
            <pc:docMk/>
            <pc:sldMk cId="3418690473" sldId="272"/>
            <ac:spMk id="9" creationId="{F94AA2BD-2E3F-4B1D-8127-5744B8115311}"/>
          </ac:spMkLst>
        </pc:spChg>
        <pc:spChg chg="add">
          <ac:chgData name="Waleed Kamil" userId="S::4382@tng.qa::879f5d51-2703-4f27-a63a-a1c1165e7cf9" providerId="AD" clId="Web-{83C8F4AE-3E2B-70B9-A945-B01E48592E88}" dt="2024-02-20T04:21:26.750" v="1"/>
          <ac:spMkLst>
            <pc:docMk/>
            <pc:sldMk cId="3418690473" sldId="272"/>
            <ac:spMk id="11" creationId="{4BD02261-2DC8-4AA8-9E16-7751AE892445}"/>
          </ac:spMkLst>
        </pc:spChg>
        <pc:spChg chg="add">
          <ac:chgData name="Waleed Kamil" userId="S::4382@tng.qa::879f5d51-2703-4f27-a63a-a1c1165e7cf9" providerId="AD" clId="Web-{83C8F4AE-3E2B-70B9-A945-B01E48592E88}" dt="2024-02-20T04:21:26.750" v="1"/>
          <ac:spMkLst>
            <pc:docMk/>
            <pc:sldMk cId="3418690473" sldId="272"/>
            <ac:spMk id="13" creationId="{3D752CF2-2291-40B5-B462-C17B174C10BC}"/>
          </ac:spMkLst>
        </pc:spChg>
        <pc:picChg chg="add mod">
          <ac:chgData name="Waleed Kamil" userId="S::4382@tng.qa::879f5d51-2703-4f27-a63a-a1c1165e7cf9" providerId="AD" clId="Web-{83C8F4AE-3E2B-70B9-A945-B01E48592E88}" dt="2024-02-20T04:21:26.750" v="1"/>
          <ac:picMkLst>
            <pc:docMk/>
            <pc:sldMk cId="3418690473" sldId="272"/>
            <ac:picMk id="4" creationId="{4093770E-E280-B087-F39B-C5E33ED92E5E}"/>
          </ac:picMkLst>
        </pc:picChg>
      </pc:sldChg>
      <pc:sldChg chg="addSp modSp mod modTransition setBg">
        <pc:chgData name="Waleed Kamil" userId="S::4382@tng.qa::879f5d51-2703-4f27-a63a-a1c1165e7cf9" providerId="AD" clId="Web-{83C8F4AE-3E2B-70B9-A945-B01E48592E88}" dt="2024-02-20T04:35:49.313" v="36"/>
        <pc:sldMkLst>
          <pc:docMk/>
          <pc:sldMk cId="1146859950" sldId="273"/>
        </pc:sldMkLst>
        <pc:spChg chg="mod">
          <ac:chgData name="Waleed Kamil" userId="S::4382@tng.qa::879f5d51-2703-4f27-a63a-a1c1165e7cf9" providerId="AD" clId="Web-{83C8F4AE-3E2B-70B9-A945-B01E48592E88}" dt="2024-02-20T04:33:47.668" v="27" actId="20577"/>
          <ac:spMkLst>
            <pc:docMk/>
            <pc:sldMk cId="1146859950" sldId="273"/>
            <ac:spMk id="2" creationId="{765FBF7D-D7B7-CB66-745A-0D2360EBC5D7}"/>
          </ac:spMkLst>
        </pc:spChg>
        <pc:spChg chg="mod">
          <ac:chgData name="Waleed Kamil" userId="S::4382@tng.qa::879f5d51-2703-4f27-a63a-a1c1165e7cf9" providerId="AD" clId="Web-{83C8F4AE-3E2B-70B9-A945-B01E48592E88}" dt="2024-02-20T04:33:58.809" v="29" actId="20577"/>
          <ac:spMkLst>
            <pc:docMk/>
            <pc:sldMk cId="1146859950" sldId="273"/>
            <ac:spMk id="3" creationId="{B449F735-5F51-DF5E-5D93-247E7700F7C9}"/>
          </ac:spMkLst>
        </pc:spChg>
        <pc:spChg chg="add">
          <ac:chgData name="Waleed Kamil" userId="S::4382@tng.qa::879f5d51-2703-4f27-a63a-a1c1165e7cf9" providerId="AD" clId="Web-{83C8F4AE-3E2B-70B9-A945-B01E48592E88}" dt="2024-02-20T04:27:51.280" v="18"/>
          <ac:spMkLst>
            <pc:docMk/>
            <pc:sldMk cId="1146859950" sldId="273"/>
            <ac:spMk id="9" creationId="{F94AA2BD-2E3F-4B1D-8127-5744B8115311}"/>
          </ac:spMkLst>
        </pc:spChg>
        <pc:spChg chg="add">
          <ac:chgData name="Waleed Kamil" userId="S::4382@tng.qa::879f5d51-2703-4f27-a63a-a1c1165e7cf9" providerId="AD" clId="Web-{83C8F4AE-3E2B-70B9-A945-B01E48592E88}" dt="2024-02-20T04:27:51.280" v="18"/>
          <ac:spMkLst>
            <pc:docMk/>
            <pc:sldMk cId="1146859950" sldId="273"/>
            <ac:spMk id="11" creationId="{4BD02261-2DC8-4AA8-9E16-7751AE892445}"/>
          </ac:spMkLst>
        </pc:spChg>
        <pc:spChg chg="add">
          <ac:chgData name="Waleed Kamil" userId="S::4382@tng.qa::879f5d51-2703-4f27-a63a-a1c1165e7cf9" providerId="AD" clId="Web-{83C8F4AE-3E2B-70B9-A945-B01E48592E88}" dt="2024-02-20T04:27:51.280" v="18"/>
          <ac:spMkLst>
            <pc:docMk/>
            <pc:sldMk cId="1146859950" sldId="273"/>
            <ac:spMk id="13" creationId="{3D752CF2-2291-40B5-B462-C17B174C10BC}"/>
          </ac:spMkLst>
        </pc:spChg>
        <pc:picChg chg="add mod">
          <ac:chgData name="Waleed Kamil" userId="S::4382@tng.qa::879f5d51-2703-4f27-a63a-a1c1165e7cf9" providerId="AD" clId="Web-{83C8F4AE-3E2B-70B9-A945-B01E48592E88}" dt="2024-02-20T04:27:51.280" v="18"/>
          <ac:picMkLst>
            <pc:docMk/>
            <pc:sldMk cId="1146859950" sldId="273"/>
            <ac:picMk id="4" creationId="{1E90A30D-A499-9344-7A1B-9D8E8813565E}"/>
          </ac:picMkLst>
        </pc:picChg>
      </pc:sldChg>
      <pc:sldChg chg="addSp modSp mod modTransition setBg">
        <pc:chgData name="Waleed Kamil" userId="S::4382@tng.qa::879f5d51-2703-4f27-a63a-a1c1165e7cf9" providerId="AD" clId="Web-{83C8F4AE-3E2B-70B9-A945-B01E48592E88}" dt="2024-02-20T04:35:57.750" v="37"/>
        <pc:sldMkLst>
          <pc:docMk/>
          <pc:sldMk cId="3657182742" sldId="274"/>
        </pc:sldMkLst>
        <pc:spChg chg="mod">
          <ac:chgData name="Waleed Kamil" userId="S::4382@tng.qa::879f5d51-2703-4f27-a63a-a1c1165e7cf9" providerId="AD" clId="Web-{83C8F4AE-3E2B-70B9-A945-B01E48592E88}" dt="2024-02-20T04:34:51.436" v="33" actId="20577"/>
          <ac:spMkLst>
            <pc:docMk/>
            <pc:sldMk cId="3657182742" sldId="274"/>
            <ac:spMk id="2" creationId="{720FA459-0E76-6157-3DD6-0247788AA0B4}"/>
          </ac:spMkLst>
        </pc:spChg>
        <pc:spChg chg="mod">
          <ac:chgData name="Waleed Kamil" userId="S::4382@tng.qa::879f5d51-2703-4f27-a63a-a1c1165e7cf9" providerId="AD" clId="Web-{83C8F4AE-3E2B-70B9-A945-B01E48592E88}" dt="2024-02-20T04:34:58.014" v="34" actId="20577"/>
          <ac:spMkLst>
            <pc:docMk/>
            <pc:sldMk cId="3657182742" sldId="274"/>
            <ac:spMk id="3" creationId="{72A56BB1-62E2-2797-B97A-CFEE08D21BFC}"/>
          </ac:spMkLst>
        </pc:spChg>
        <pc:spChg chg="add">
          <ac:chgData name="Waleed Kamil" userId="S::4382@tng.qa::879f5d51-2703-4f27-a63a-a1c1165e7cf9" providerId="AD" clId="Web-{83C8F4AE-3E2B-70B9-A945-B01E48592E88}" dt="2024-02-20T04:34:32.326" v="31"/>
          <ac:spMkLst>
            <pc:docMk/>
            <pc:sldMk cId="3657182742" sldId="274"/>
            <ac:spMk id="9" creationId="{F94AA2BD-2E3F-4B1D-8127-5744B8115311}"/>
          </ac:spMkLst>
        </pc:spChg>
        <pc:spChg chg="add">
          <ac:chgData name="Waleed Kamil" userId="S::4382@tng.qa::879f5d51-2703-4f27-a63a-a1c1165e7cf9" providerId="AD" clId="Web-{83C8F4AE-3E2B-70B9-A945-B01E48592E88}" dt="2024-02-20T04:34:32.326" v="31"/>
          <ac:spMkLst>
            <pc:docMk/>
            <pc:sldMk cId="3657182742" sldId="274"/>
            <ac:spMk id="11" creationId="{4BD02261-2DC8-4AA8-9E16-7751AE892445}"/>
          </ac:spMkLst>
        </pc:spChg>
        <pc:spChg chg="add">
          <ac:chgData name="Waleed Kamil" userId="S::4382@tng.qa::879f5d51-2703-4f27-a63a-a1c1165e7cf9" providerId="AD" clId="Web-{83C8F4AE-3E2B-70B9-A945-B01E48592E88}" dt="2024-02-20T04:34:32.326" v="31"/>
          <ac:spMkLst>
            <pc:docMk/>
            <pc:sldMk cId="3657182742" sldId="274"/>
            <ac:spMk id="13" creationId="{3D752CF2-2291-40B5-B462-C17B174C10BC}"/>
          </ac:spMkLst>
        </pc:spChg>
        <pc:picChg chg="add mod">
          <ac:chgData name="Waleed Kamil" userId="S::4382@tng.qa::879f5d51-2703-4f27-a63a-a1c1165e7cf9" providerId="AD" clId="Web-{83C8F4AE-3E2B-70B9-A945-B01E48592E88}" dt="2024-02-20T04:34:32.326" v="31"/>
          <ac:picMkLst>
            <pc:docMk/>
            <pc:sldMk cId="3657182742" sldId="274"/>
            <ac:picMk id="4" creationId="{AF430C11-5D51-227D-93DA-7BBDCCCE711B}"/>
          </ac:picMkLst>
        </pc:picChg>
      </pc:sldChg>
      <pc:sldChg chg="addSp modSp mod modTransition setBg">
        <pc:chgData name="Waleed Kamil" userId="S::4382@tng.qa::879f5d51-2703-4f27-a63a-a1c1165e7cf9" providerId="AD" clId="Web-{83C8F4AE-3E2B-70B9-A945-B01E48592E88}" dt="2024-02-20T04:41:11.606" v="46"/>
        <pc:sldMkLst>
          <pc:docMk/>
          <pc:sldMk cId="3655606264" sldId="275"/>
        </pc:sldMkLst>
        <pc:spChg chg="mod">
          <ac:chgData name="Waleed Kamil" userId="S::4382@tng.qa::879f5d51-2703-4f27-a63a-a1c1165e7cf9" providerId="AD" clId="Web-{83C8F4AE-3E2B-70B9-A945-B01E48592E88}" dt="2024-02-20T04:40:45.683" v="45"/>
          <ac:spMkLst>
            <pc:docMk/>
            <pc:sldMk cId="3655606264" sldId="275"/>
            <ac:spMk id="2" creationId="{46C75397-D528-B556-319C-F20E309A4A80}"/>
          </ac:spMkLst>
        </pc:spChg>
        <pc:spChg chg="mod">
          <ac:chgData name="Waleed Kamil" userId="S::4382@tng.qa::879f5d51-2703-4f27-a63a-a1c1165e7cf9" providerId="AD" clId="Web-{83C8F4AE-3E2B-70B9-A945-B01E48592E88}" dt="2024-02-20T04:40:45.683" v="45"/>
          <ac:spMkLst>
            <pc:docMk/>
            <pc:sldMk cId="3655606264" sldId="275"/>
            <ac:spMk id="3" creationId="{8C9BFA50-676C-B6C3-20C6-DB0E2C76F4BF}"/>
          </ac:spMkLst>
        </pc:spChg>
        <pc:spChg chg="add">
          <ac:chgData name="Waleed Kamil" userId="S::4382@tng.qa::879f5d51-2703-4f27-a63a-a1c1165e7cf9" providerId="AD" clId="Web-{83C8F4AE-3E2B-70B9-A945-B01E48592E88}" dt="2024-02-20T04:40:45.683" v="45"/>
          <ac:spMkLst>
            <pc:docMk/>
            <pc:sldMk cId="3655606264" sldId="275"/>
            <ac:spMk id="9" creationId="{F94AA2BD-2E3F-4B1D-8127-5744B8115311}"/>
          </ac:spMkLst>
        </pc:spChg>
        <pc:spChg chg="add">
          <ac:chgData name="Waleed Kamil" userId="S::4382@tng.qa::879f5d51-2703-4f27-a63a-a1c1165e7cf9" providerId="AD" clId="Web-{83C8F4AE-3E2B-70B9-A945-B01E48592E88}" dt="2024-02-20T04:40:45.683" v="45"/>
          <ac:spMkLst>
            <pc:docMk/>
            <pc:sldMk cId="3655606264" sldId="275"/>
            <ac:spMk id="11" creationId="{4BD02261-2DC8-4AA8-9E16-7751AE892445}"/>
          </ac:spMkLst>
        </pc:spChg>
        <pc:spChg chg="add">
          <ac:chgData name="Waleed Kamil" userId="S::4382@tng.qa::879f5d51-2703-4f27-a63a-a1c1165e7cf9" providerId="AD" clId="Web-{83C8F4AE-3E2B-70B9-A945-B01E48592E88}" dt="2024-02-20T04:40:45.683" v="45"/>
          <ac:spMkLst>
            <pc:docMk/>
            <pc:sldMk cId="3655606264" sldId="275"/>
            <ac:spMk id="13" creationId="{3D752CF2-2291-40B5-B462-C17B174C10BC}"/>
          </ac:spMkLst>
        </pc:spChg>
        <pc:picChg chg="add mod">
          <ac:chgData name="Waleed Kamil" userId="S::4382@tng.qa::879f5d51-2703-4f27-a63a-a1c1165e7cf9" providerId="AD" clId="Web-{83C8F4AE-3E2B-70B9-A945-B01E48592E88}" dt="2024-02-20T04:40:45.683" v="45"/>
          <ac:picMkLst>
            <pc:docMk/>
            <pc:sldMk cId="3655606264" sldId="275"/>
            <ac:picMk id="4" creationId="{3CC0108F-09BC-3249-29B3-1C79505A6834}"/>
          </ac:picMkLst>
        </pc:picChg>
      </pc:sldChg>
      <pc:sldChg chg="del">
        <pc:chgData name="Waleed Kamil" userId="S::4382@tng.qa::879f5d51-2703-4f27-a63a-a1c1165e7cf9" providerId="AD" clId="Web-{83C8F4AE-3E2B-70B9-A945-B01E48592E88}" dt="2024-02-20T04:35:09.155" v="35"/>
        <pc:sldMkLst>
          <pc:docMk/>
          <pc:sldMk cId="546693340" sldId="277"/>
        </pc:sldMkLst>
      </pc:sldChg>
    </pc:docChg>
  </pc:docChgLst>
  <pc:docChgLst>
    <pc:chgData name="Waleed Kamil" userId="S::4382@tng.qa::879f5d51-2703-4f27-a63a-a1c1165e7cf9" providerId="AD" clId="Web-{5842A6EB-932D-4277-B0E9-B43A4BFE317C}"/>
    <pc:docChg chg="addSld delSld modSld">
      <pc:chgData name="Waleed Kamil" userId="S::4382@tng.qa::879f5d51-2703-4f27-a63a-a1c1165e7cf9" providerId="AD" clId="Web-{5842A6EB-932D-4277-B0E9-B43A4BFE317C}" dt="2024-02-19T04:44:25.304" v="49" actId="20577"/>
      <pc:docMkLst>
        <pc:docMk/>
      </pc:docMkLst>
      <pc:sldChg chg="modSp">
        <pc:chgData name="Waleed Kamil" userId="S::4382@tng.qa::879f5d51-2703-4f27-a63a-a1c1165e7cf9" providerId="AD" clId="Web-{5842A6EB-932D-4277-B0E9-B43A4BFE317C}" dt="2024-02-19T04:37:15.383" v="25" actId="20577"/>
        <pc:sldMkLst>
          <pc:docMk/>
          <pc:sldMk cId="3843961622" sldId="256"/>
        </pc:sldMkLst>
        <pc:spChg chg="mod">
          <ac:chgData name="Waleed Kamil" userId="S::4382@tng.qa::879f5d51-2703-4f27-a63a-a1c1165e7cf9" providerId="AD" clId="Web-{5842A6EB-932D-4277-B0E9-B43A4BFE317C}" dt="2024-02-19T04:37:15.383" v="25" actId="20577"/>
          <ac:spMkLst>
            <pc:docMk/>
            <pc:sldMk cId="3843961622" sldId="256"/>
            <ac:spMk id="2" creationId="{38A88958-8B82-6A42-6A52-1A383B9068BB}"/>
          </ac:spMkLst>
        </pc:spChg>
      </pc:sldChg>
      <pc:sldChg chg="del">
        <pc:chgData name="Waleed Kamil" userId="S::4382@tng.qa::879f5d51-2703-4f27-a63a-a1c1165e7cf9" providerId="AD" clId="Web-{5842A6EB-932D-4277-B0E9-B43A4BFE317C}" dt="2024-02-19T04:37:22.696" v="26"/>
        <pc:sldMkLst>
          <pc:docMk/>
          <pc:sldMk cId="3300452318" sldId="257"/>
        </pc:sldMkLst>
      </pc:sldChg>
      <pc:sldChg chg="del">
        <pc:chgData name="Waleed Kamil" userId="S::4382@tng.qa::879f5d51-2703-4f27-a63a-a1c1165e7cf9" providerId="AD" clId="Web-{5842A6EB-932D-4277-B0E9-B43A4BFE317C}" dt="2024-02-19T04:37:28.164" v="27"/>
        <pc:sldMkLst>
          <pc:docMk/>
          <pc:sldMk cId="1927482404" sldId="258"/>
        </pc:sldMkLst>
      </pc:sldChg>
      <pc:sldChg chg="del">
        <pc:chgData name="Waleed Kamil" userId="S::4382@tng.qa::879f5d51-2703-4f27-a63a-a1c1165e7cf9" providerId="AD" clId="Web-{5842A6EB-932D-4277-B0E9-B43A4BFE317C}" dt="2024-02-19T04:37:36.196" v="29"/>
        <pc:sldMkLst>
          <pc:docMk/>
          <pc:sldMk cId="2595134074" sldId="259"/>
        </pc:sldMkLst>
      </pc:sldChg>
      <pc:sldChg chg="del">
        <pc:chgData name="Waleed Kamil" userId="S::4382@tng.qa::879f5d51-2703-4f27-a63a-a1c1165e7cf9" providerId="AD" clId="Web-{5842A6EB-932D-4277-B0E9-B43A4BFE317C}" dt="2024-02-19T04:37:32.571" v="28"/>
        <pc:sldMkLst>
          <pc:docMk/>
          <pc:sldMk cId="573790530" sldId="260"/>
        </pc:sldMkLst>
      </pc:sldChg>
      <pc:sldChg chg="del">
        <pc:chgData name="Waleed Kamil" userId="S::4382@tng.qa::879f5d51-2703-4f27-a63a-a1c1165e7cf9" providerId="AD" clId="Web-{5842A6EB-932D-4277-B0E9-B43A4BFE317C}" dt="2024-02-19T04:37:40.509" v="30"/>
        <pc:sldMkLst>
          <pc:docMk/>
          <pc:sldMk cId="2444990575" sldId="261"/>
        </pc:sldMkLst>
      </pc:sldChg>
      <pc:sldChg chg="del">
        <pc:chgData name="Waleed Kamil" userId="S::4382@tng.qa::879f5d51-2703-4f27-a63a-a1c1165e7cf9" providerId="AD" clId="Web-{5842A6EB-932D-4277-B0E9-B43A4BFE317C}" dt="2024-02-19T04:37:50.509" v="31"/>
        <pc:sldMkLst>
          <pc:docMk/>
          <pc:sldMk cId="307547200" sldId="267"/>
        </pc:sldMkLst>
      </pc:sldChg>
      <pc:sldChg chg="addSp modSp new mod setBg">
        <pc:chgData name="Waleed Kamil" userId="S::4382@tng.qa::879f5d51-2703-4f27-a63a-a1c1165e7cf9" providerId="AD" clId="Web-{5842A6EB-932D-4277-B0E9-B43A4BFE317C}" dt="2024-02-19T04:41:05.938" v="40" actId="20577"/>
        <pc:sldMkLst>
          <pc:docMk/>
          <pc:sldMk cId="2394520942" sldId="271"/>
        </pc:sldMkLst>
        <pc:spChg chg="mod">
          <ac:chgData name="Waleed Kamil" userId="S::4382@tng.qa::879f5d51-2703-4f27-a63a-a1c1165e7cf9" providerId="AD" clId="Web-{5842A6EB-932D-4277-B0E9-B43A4BFE317C}" dt="2024-02-19T04:41:05.938" v="40" actId="20577"/>
          <ac:spMkLst>
            <pc:docMk/>
            <pc:sldMk cId="2394520942" sldId="271"/>
            <ac:spMk id="2" creationId="{D619727A-BB6A-58CB-304E-B2761138C940}"/>
          </ac:spMkLst>
        </pc:spChg>
        <pc:spChg chg="mod">
          <ac:chgData name="Waleed Kamil" userId="S::4382@tng.qa::879f5d51-2703-4f27-a63a-a1c1165e7cf9" providerId="AD" clId="Web-{5842A6EB-932D-4277-B0E9-B43A4BFE317C}" dt="2024-02-19T04:41:00.906" v="39" actId="20577"/>
          <ac:spMkLst>
            <pc:docMk/>
            <pc:sldMk cId="2394520942" sldId="271"/>
            <ac:spMk id="3" creationId="{9A27FB39-9566-E0AF-41FE-EBEAA3BBD9E6}"/>
          </ac:spMkLst>
        </pc:spChg>
        <pc:spChg chg="add">
          <ac:chgData name="Waleed Kamil" userId="S::4382@tng.qa::879f5d51-2703-4f27-a63a-a1c1165e7cf9" providerId="AD" clId="Web-{5842A6EB-932D-4277-B0E9-B43A4BFE317C}" dt="2024-02-19T04:40:48.609" v="37"/>
          <ac:spMkLst>
            <pc:docMk/>
            <pc:sldMk cId="2394520942" sldId="271"/>
            <ac:spMk id="9" creationId="{F94AA2BD-2E3F-4B1D-8127-5744B8115311}"/>
          </ac:spMkLst>
        </pc:spChg>
        <pc:spChg chg="add">
          <ac:chgData name="Waleed Kamil" userId="S::4382@tng.qa::879f5d51-2703-4f27-a63a-a1c1165e7cf9" providerId="AD" clId="Web-{5842A6EB-932D-4277-B0E9-B43A4BFE317C}" dt="2024-02-19T04:40:48.609" v="37"/>
          <ac:spMkLst>
            <pc:docMk/>
            <pc:sldMk cId="2394520942" sldId="271"/>
            <ac:spMk id="11" creationId="{4BD02261-2DC8-4AA8-9E16-7751AE892445}"/>
          </ac:spMkLst>
        </pc:spChg>
        <pc:spChg chg="add">
          <ac:chgData name="Waleed Kamil" userId="S::4382@tng.qa::879f5d51-2703-4f27-a63a-a1c1165e7cf9" providerId="AD" clId="Web-{5842A6EB-932D-4277-B0E9-B43A4BFE317C}" dt="2024-02-19T04:40:48.609" v="37"/>
          <ac:spMkLst>
            <pc:docMk/>
            <pc:sldMk cId="2394520942" sldId="271"/>
            <ac:spMk id="13" creationId="{3D752CF2-2291-40B5-B462-C17B174C10BC}"/>
          </ac:spMkLst>
        </pc:spChg>
        <pc:picChg chg="add mod">
          <ac:chgData name="Waleed Kamil" userId="S::4382@tng.qa::879f5d51-2703-4f27-a63a-a1c1165e7cf9" providerId="AD" clId="Web-{5842A6EB-932D-4277-B0E9-B43A4BFE317C}" dt="2024-02-19T04:40:48.609" v="37"/>
          <ac:picMkLst>
            <pc:docMk/>
            <pc:sldMk cId="2394520942" sldId="271"/>
            <ac:picMk id="4" creationId="{060F48AB-6763-0BCD-2379-5D0EB355F438}"/>
          </ac:picMkLst>
        </pc:picChg>
      </pc:sldChg>
      <pc:sldChg chg="modSp new">
        <pc:chgData name="Waleed Kamil" userId="S::4382@tng.qa::879f5d51-2703-4f27-a63a-a1c1165e7cf9" providerId="AD" clId="Web-{5842A6EB-932D-4277-B0E9-B43A4BFE317C}" dt="2024-02-19T04:44:25.304" v="49" actId="20577"/>
        <pc:sldMkLst>
          <pc:docMk/>
          <pc:sldMk cId="3418690473" sldId="272"/>
        </pc:sldMkLst>
        <pc:spChg chg="mod">
          <ac:chgData name="Waleed Kamil" userId="S::4382@tng.qa::879f5d51-2703-4f27-a63a-a1c1165e7cf9" providerId="AD" clId="Web-{5842A6EB-932D-4277-B0E9-B43A4BFE317C}" dt="2024-02-19T04:42:51.848" v="47" actId="20577"/>
          <ac:spMkLst>
            <pc:docMk/>
            <pc:sldMk cId="3418690473" sldId="272"/>
            <ac:spMk id="2" creationId="{779E6BBE-D1A8-45DC-92E7-A4673C54090C}"/>
          </ac:spMkLst>
        </pc:spChg>
        <pc:spChg chg="mod">
          <ac:chgData name="Waleed Kamil" userId="S::4382@tng.qa::879f5d51-2703-4f27-a63a-a1c1165e7cf9" providerId="AD" clId="Web-{5842A6EB-932D-4277-B0E9-B43A4BFE317C}" dt="2024-02-19T04:44:25.304" v="49" actId="20577"/>
          <ac:spMkLst>
            <pc:docMk/>
            <pc:sldMk cId="3418690473" sldId="272"/>
            <ac:spMk id="3" creationId="{6ED96E05-E535-37E5-40B5-4580448A9624}"/>
          </ac:spMkLst>
        </pc:spChg>
      </pc:sldChg>
      <pc:sldChg chg="new">
        <pc:chgData name="Waleed Kamil" userId="S::4382@tng.qa::879f5d51-2703-4f27-a63a-a1c1165e7cf9" providerId="AD" clId="Web-{5842A6EB-932D-4277-B0E9-B43A4BFE317C}" dt="2024-02-19T04:41:17.595" v="42"/>
        <pc:sldMkLst>
          <pc:docMk/>
          <pc:sldMk cId="1146859950" sldId="273"/>
        </pc:sldMkLst>
      </pc:sldChg>
      <pc:sldChg chg="new">
        <pc:chgData name="Waleed Kamil" userId="S::4382@tng.qa::879f5d51-2703-4f27-a63a-a1c1165e7cf9" providerId="AD" clId="Web-{5842A6EB-932D-4277-B0E9-B43A4BFE317C}" dt="2024-02-19T04:41:21.110" v="43"/>
        <pc:sldMkLst>
          <pc:docMk/>
          <pc:sldMk cId="3657182742" sldId="274"/>
        </pc:sldMkLst>
      </pc:sldChg>
      <pc:sldChg chg="new">
        <pc:chgData name="Waleed Kamil" userId="S::4382@tng.qa::879f5d51-2703-4f27-a63a-a1c1165e7cf9" providerId="AD" clId="Web-{5842A6EB-932D-4277-B0E9-B43A4BFE317C}" dt="2024-02-19T04:41:24.376" v="44"/>
        <pc:sldMkLst>
          <pc:docMk/>
          <pc:sldMk cId="3655606264" sldId="275"/>
        </pc:sldMkLst>
      </pc:sldChg>
      <pc:sldChg chg="new">
        <pc:chgData name="Waleed Kamil" userId="S::4382@tng.qa::879f5d51-2703-4f27-a63a-a1c1165e7cf9" providerId="AD" clId="Web-{5842A6EB-932D-4277-B0E9-B43A4BFE317C}" dt="2024-02-19T04:41:26.673" v="45"/>
        <pc:sldMkLst>
          <pc:docMk/>
          <pc:sldMk cId="4251248949" sldId="276"/>
        </pc:sldMkLst>
      </pc:sldChg>
      <pc:sldChg chg="new">
        <pc:chgData name="Waleed Kamil" userId="S::4382@tng.qa::879f5d51-2703-4f27-a63a-a1c1165e7cf9" providerId="AD" clId="Web-{5842A6EB-932D-4277-B0E9-B43A4BFE317C}" dt="2024-02-19T04:41:38.423" v="46"/>
        <pc:sldMkLst>
          <pc:docMk/>
          <pc:sldMk cId="546693340" sldId="277"/>
        </pc:sldMkLst>
      </pc:sldChg>
    </pc:docChg>
  </pc:docChgLst>
  <pc:docChgLst>
    <pc:chgData name="Waleed Kamil" userId="S::4382@tng.qa::879f5d51-2703-4f27-a63a-a1c1165e7cf9" providerId="AD" clId="Web-{3593A496-021E-E9FD-AAFB-AECE8E1C2BB7}"/>
    <pc:docChg chg="addSld modSld">
      <pc:chgData name="Waleed Kamil" userId="S::4382@tng.qa::879f5d51-2703-4f27-a63a-a1c1165e7cf9" providerId="AD" clId="Web-{3593A496-021E-E9FD-AAFB-AECE8E1C2BB7}" dt="2024-03-10T05:27:07.108" v="25"/>
      <pc:docMkLst>
        <pc:docMk/>
      </pc:docMkLst>
      <pc:sldChg chg="modSp">
        <pc:chgData name="Waleed Kamil" userId="S::4382@tng.qa::879f5d51-2703-4f27-a63a-a1c1165e7cf9" providerId="AD" clId="Web-{3593A496-021E-E9FD-AAFB-AECE8E1C2BB7}" dt="2024-03-10T05:23:05.740" v="12" actId="20577"/>
        <pc:sldMkLst>
          <pc:docMk/>
          <pc:sldMk cId="3843961622" sldId="256"/>
        </pc:sldMkLst>
        <pc:spChg chg="mod">
          <ac:chgData name="Waleed Kamil" userId="S::4382@tng.qa::879f5d51-2703-4f27-a63a-a1c1165e7cf9" providerId="AD" clId="Web-{3593A496-021E-E9FD-AAFB-AECE8E1C2BB7}" dt="2024-03-10T05:22:59.911" v="11" actId="20577"/>
          <ac:spMkLst>
            <pc:docMk/>
            <pc:sldMk cId="3843961622" sldId="256"/>
            <ac:spMk id="2" creationId="{38A88958-8B82-6A42-6A52-1A383B9068BB}"/>
          </ac:spMkLst>
        </pc:spChg>
        <pc:spChg chg="mod">
          <ac:chgData name="Waleed Kamil" userId="S::4382@tng.qa::879f5d51-2703-4f27-a63a-a1c1165e7cf9" providerId="AD" clId="Web-{3593A496-021E-E9FD-AAFB-AECE8E1C2BB7}" dt="2024-03-10T05:23:05.740" v="12" actId="20577"/>
          <ac:spMkLst>
            <pc:docMk/>
            <pc:sldMk cId="3843961622" sldId="256"/>
            <ac:spMk id="3" creationId="{4CEC60A6-EE4A-D14C-E4A8-3E660109BEB5}"/>
          </ac:spMkLst>
        </pc:spChg>
      </pc:sldChg>
      <pc:sldChg chg="addSp modSp mod modTransition setBg">
        <pc:chgData name="Waleed Kamil" userId="S::4382@tng.qa::879f5d51-2703-4f27-a63a-a1c1165e7cf9" providerId="AD" clId="Web-{3593A496-021E-E9FD-AAFB-AECE8E1C2BB7}" dt="2024-03-10T05:23:43.022" v="13"/>
        <pc:sldMkLst>
          <pc:docMk/>
          <pc:sldMk cId="4251248949" sldId="276"/>
        </pc:sldMkLst>
        <pc:spChg chg="mod">
          <ac:chgData name="Waleed Kamil" userId="S::4382@tng.qa::879f5d51-2703-4f27-a63a-a1c1165e7cf9" providerId="AD" clId="Web-{3593A496-021E-E9FD-AAFB-AECE8E1C2BB7}" dt="2024-03-10T05:22:34.801" v="9" actId="20577"/>
          <ac:spMkLst>
            <pc:docMk/>
            <pc:sldMk cId="4251248949" sldId="276"/>
            <ac:spMk id="2" creationId="{02221F2C-406E-3773-A550-9AE1A9DE12F0}"/>
          </ac:spMkLst>
        </pc:spChg>
        <pc:spChg chg="mod">
          <ac:chgData name="Waleed Kamil" userId="S::4382@tng.qa::879f5d51-2703-4f27-a63a-a1c1165e7cf9" providerId="AD" clId="Web-{3593A496-021E-E9FD-AAFB-AECE8E1C2BB7}" dt="2024-03-10T05:22:41.442" v="10" actId="20577"/>
          <ac:spMkLst>
            <pc:docMk/>
            <pc:sldMk cId="4251248949" sldId="276"/>
            <ac:spMk id="3" creationId="{1A4B4548-FD36-A9FB-DC03-ACA8A322E56D}"/>
          </ac:spMkLst>
        </pc:spChg>
        <pc:spChg chg="add">
          <ac:chgData name="Waleed Kamil" userId="S::4382@tng.qa::879f5d51-2703-4f27-a63a-a1c1165e7cf9" providerId="AD" clId="Web-{3593A496-021E-E9FD-AAFB-AECE8E1C2BB7}" dt="2024-03-10T05:22:15.941" v="8"/>
          <ac:spMkLst>
            <pc:docMk/>
            <pc:sldMk cId="4251248949" sldId="276"/>
            <ac:spMk id="9" creationId="{F94AA2BD-2E3F-4B1D-8127-5744B8115311}"/>
          </ac:spMkLst>
        </pc:spChg>
        <pc:spChg chg="add">
          <ac:chgData name="Waleed Kamil" userId="S::4382@tng.qa::879f5d51-2703-4f27-a63a-a1c1165e7cf9" providerId="AD" clId="Web-{3593A496-021E-E9FD-AAFB-AECE8E1C2BB7}" dt="2024-03-10T05:22:15.941" v="8"/>
          <ac:spMkLst>
            <pc:docMk/>
            <pc:sldMk cId="4251248949" sldId="276"/>
            <ac:spMk id="11" creationId="{4BD02261-2DC8-4AA8-9E16-7751AE892445}"/>
          </ac:spMkLst>
        </pc:spChg>
        <pc:spChg chg="add">
          <ac:chgData name="Waleed Kamil" userId="S::4382@tng.qa::879f5d51-2703-4f27-a63a-a1c1165e7cf9" providerId="AD" clId="Web-{3593A496-021E-E9FD-AAFB-AECE8E1C2BB7}" dt="2024-03-10T05:22:15.941" v="8"/>
          <ac:spMkLst>
            <pc:docMk/>
            <pc:sldMk cId="4251248949" sldId="276"/>
            <ac:spMk id="13" creationId="{3D752CF2-2291-40B5-B462-C17B174C10BC}"/>
          </ac:spMkLst>
        </pc:spChg>
        <pc:picChg chg="add mod">
          <ac:chgData name="Waleed Kamil" userId="S::4382@tng.qa::879f5d51-2703-4f27-a63a-a1c1165e7cf9" providerId="AD" clId="Web-{3593A496-021E-E9FD-AAFB-AECE8E1C2BB7}" dt="2024-03-10T05:22:15.941" v="8"/>
          <ac:picMkLst>
            <pc:docMk/>
            <pc:sldMk cId="4251248949" sldId="276"/>
            <ac:picMk id="4" creationId="{DEA4C29D-7825-40F8-6753-A40E2F8C32A9}"/>
          </ac:picMkLst>
        </pc:picChg>
      </pc:sldChg>
      <pc:sldChg chg="addSp delSp modSp new mod modTransition setBg">
        <pc:chgData name="Waleed Kamil" userId="S::4382@tng.qa::879f5d51-2703-4f27-a63a-a1c1165e7cf9" providerId="AD" clId="Web-{3593A496-021E-E9FD-AAFB-AECE8E1C2BB7}" dt="2024-03-10T05:27:07.108" v="25"/>
        <pc:sldMkLst>
          <pc:docMk/>
          <pc:sldMk cId="2666228805" sldId="277"/>
        </pc:sldMkLst>
        <pc:spChg chg="add del">
          <ac:chgData name="Waleed Kamil" userId="S::4382@tng.qa::879f5d51-2703-4f27-a63a-a1c1165e7cf9" providerId="AD" clId="Web-{3593A496-021E-E9FD-AAFB-AECE8E1C2BB7}" dt="2024-03-10T05:27:07.093" v="24"/>
          <ac:spMkLst>
            <pc:docMk/>
            <pc:sldMk cId="2666228805" sldId="277"/>
            <ac:spMk id="7" creationId="{69E6EFEE-6516-482C-B143-F97F9BF89D0E}"/>
          </ac:spMkLst>
        </pc:spChg>
        <pc:spChg chg="add del">
          <ac:chgData name="Waleed Kamil" userId="S::4382@tng.qa::879f5d51-2703-4f27-a63a-a1c1165e7cf9" providerId="AD" clId="Web-{3593A496-021E-E9FD-AAFB-AECE8E1C2BB7}" dt="2024-03-10T05:27:07.093" v="24"/>
          <ac:spMkLst>
            <pc:docMk/>
            <pc:sldMk cId="2666228805" sldId="277"/>
            <ac:spMk id="9" creationId="{3DF0D2C0-CD0C-470C-8851-D8B2CC417CB9}"/>
          </ac:spMkLst>
        </pc:spChg>
        <pc:spChg chg="add">
          <ac:chgData name="Waleed Kamil" userId="S::4382@tng.qa::879f5d51-2703-4f27-a63a-a1c1165e7cf9" providerId="AD" clId="Web-{3593A496-021E-E9FD-AAFB-AECE8E1C2BB7}" dt="2024-03-10T05:27:07.108" v="25"/>
          <ac:spMkLst>
            <pc:docMk/>
            <pc:sldMk cId="2666228805" sldId="277"/>
            <ac:spMk id="11" creationId="{C83A5C14-ED91-4CD1-809E-D29FF97C9AF5}"/>
          </ac:spMkLst>
        </pc:spChg>
        <pc:spChg chg="add">
          <ac:chgData name="Waleed Kamil" userId="S::4382@tng.qa::879f5d51-2703-4f27-a63a-a1c1165e7cf9" providerId="AD" clId="Web-{3593A496-021E-E9FD-AAFB-AECE8E1C2BB7}" dt="2024-03-10T05:27:07.108" v="25"/>
          <ac:spMkLst>
            <pc:docMk/>
            <pc:sldMk cId="2666228805" sldId="277"/>
            <ac:spMk id="12" creationId="{56065185-5C34-4F86-AA96-AA4D065B0EF4}"/>
          </ac:spMkLst>
        </pc:spChg>
        <pc:picChg chg="add mod">
          <ac:chgData name="Waleed Kamil" userId="S::4382@tng.qa::879f5d51-2703-4f27-a63a-a1c1165e7cf9" providerId="AD" clId="Web-{3593A496-021E-E9FD-AAFB-AECE8E1C2BB7}" dt="2024-03-10T05:27:07.108" v="25"/>
          <ac:picMkLst>
            <pc:docMk/>
            <pc:sldMk cId="2666228805" sldId="277"/>
            <ac:picMk id="2" creationId="{635F580A-F27E-6B21-AF77-97FC6113961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5/21/2024</a:t>
            </a:fld>
            <a:endParaRPr lang="en-US" dirty="0"/>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41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02AC24A9-CCB6-4F8D-B8DB-C2F3692CFA5A}" type="datetimeFigureOut">
              <a:rPr lang="en-US" smtClean="0"/>
              <a:t>5/21/2024</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82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02AC24A9-CCB6-4F8D-B8DB-C2F3692CFA5A}" type="datetimeFigureOut">
              <a:rPr lang="en-US" smtClean="0"/>
              <a:t>5/21/2024</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1468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5/21/2024</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2186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02AC24A9-CCB6-4F8D-B8DB-C2F3692CFA5A}" type="datetimeFigureOut">
              <a:rPr lang="en-US" smtClean="0"/>
              <a:t>5/21/2024</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3064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5/21/2024</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571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5/21/2024</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2611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02AC24A9-CCB6-4F8D-B8DB-C2F3692CFA5A}" type="datetimeFigureOut">
              <a:rPr lang="en-US" smtClean="0"/>
              <a:t>5/21/2024</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9163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2AC24A9-CCB6-4F8D-B8DB-C2F3692CFA5A}" type="datetimeFigureOut">
              <a:rPr lang="en-US" smtClean="0"/>
              <a:t>5/21/2024</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8391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5/21/2024</a:t>
            </a:fld>
            <a:endParaRPr lang="en-US" dirty="0"/>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817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5/21/2024</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791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5/21/2024</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21669984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treehugger.com/wildlife-4846032"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wikipedia.org/wiki/Ribbon_eel"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npr.org/sections/thetwo-way/2015/01/21/378944897/rare-and-horrific-frilled-shark-startles-fishermen-in-australia" TargetMode="Externa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chool Of Fish">
            <a:extLst>
              <a:ext uri="{FF2B5EF4-FFF2-40B4-BE49-F238E27FC236}">
                <a16:creationId xmlns:a16="http://schemas.microsoft.com/office/drawing/2014/main" xmlns="" id="{1058B04E-5066-9FAA-BD67-C38CC031B8A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9" y="-26116"/>
            <a:ext cx="12191981" cy="6857990"/>
          </a:xfrm>
          <a:prstGeom prst="rect">
            <a:avLst/>
          </a:prstGeom>
        </p:spPr>
      </p:pic>
      <p:sp>
        <p:nvSpPr>
          <p:cNvPr id="11" name="Rectangle 10">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8A88958-8B82-6A42-6A52-1A383B9068BB}"/>
              </a:ext>
            </a:extLst>
          </p:cNvPr>
          <p:cNvSpPr>
            <a:spLocks noGrp="1"/>
          </p:cNvSpPr>
          <p:nvPr>
            <p:ph type="ctrTitle"/>
          </p:nvPr>
        </p:nvSpPr>
        <p:spPr>
          <a:xfrm>
            <a:off x="404553" y="3091928"/>
            <a:ext cx="9078562" cy="2387600"/>
          </a:xfrm>
        </p:spPr>
        <p:txBody>
          <a:bodyPr>
            <a:normAutofit/>
          </a:bodyPr>
          <a:lstStyle/>
          <a:p>
            <a:r>
              <a:rPr lang="en-US" sz="6600" i="1" u="sng" dirty="0" smtClean="0">
                <a:solidFill>
                  <a:schemeClr val="bg1"/>
                </a:solidFill>
                <a:effectLst>
                  <a:outerShdw blurRad="38100" dist="38100" dir="2700000" algn="tl">
                    <a:srgbClr val="000000">
                      <a:alpha val="43137"/>
                    </a:srgbClr>
                  </a:outerShdw>
                </a:effectLst>
                <a:latin typeface="Lucida Calligraphy"/>
              </a:rPr>
              <a:t>EPIC  FISHES</a:t>
            </a:r>
            <a:endParaRPr lang="en-US" sz="6600" i="1" u="sng" dirty="0">
              <a:solidFill>
                <a:schemeClr val="bg1"/>
              </a:solidFill>
              <a:effectLst>
                <a:outerShdw blurRad="38100" dist="38100" dir="2700000" algn="tl">
                  <a:srgbClr val="000000">
                    <a:alpha val="43137"/>
                  </a:srgbClr>
                </a:outerShdw>
              </a:effectLst>
              <a:latin typeface="Lucida Calligraphy"/>
            </a:endParaRPr>
          </a:p>
        </p:txBody>
      </p:sp>
      <p:sp>
        <p:nvSpPr>
          <p:cNvPr id="3" name="Subtitle 2">
            <a:extLst>
              <a:ext uri="{FF2B5EF4-FFF2-40B4-BE49-F238E27FC236}">
                <a16:creationId xmlns:a16="http://schemas.microsoft.com/office/drawing/2014/main" xmlns="" id="{4CEC60A6-EE4A-D14C-E4A8-3E660109BEB5}"/>
              </a:ext>
            </a:extLst>
          </p:cNvPr>
          <p:cNvSpPr>
            <a:spLocks noGrp="1"/>
          </p:cNvSpPr>
          <p:nvPr>
            <p:ph type="subTitle" idx="1"/>
          </p:nvPr>
        </p:nvSpPr>
        <p:spPr>
          <a:xfrm>
            <a:off x="404553" y="5551469"/>
            <a:ext cx="9078562" cy="592975"/>
          </a:xfrm>
        </p:spPr>
        <p:txBody>
          <a:bodyPr anchor="ctr">
            <a:normAutofit/>
          </a:bodyPr>
          <a:lstStyle/>
          <a:p>
            <a:r>
              <a:rPr lang="en-US" b="1" i="1" u="sng" dirty="0">
                <a:solidFill>
                  <a:schemeClr val="bg1"/>
                </a:solidFill>
                <a:effectLst>
                  <a:outerShdw blurRad="38100" dist="38100" dir="2700000" algn="tl">
                    <a:srgbClr val="000000">
                      <a:alpha val="43137"/>
                    </a:srgbClr>
                  </a:outerShdw>
                </a:effectLst>
                <a:latin typeface="Lucida Calligraphy"/>
              </a:rPr>
              <a:t>BY WALEED.K</a:t>
            </a:r>
          </a:p>
        </p:txBody>
      </p:sp>
    </p:spTree>
    <p:extLst>
      <p:ext uri="{BB962C8B-B14F-4D97-AF65-F5344CB8AC3E}">
        <p14:creationId xmlns:p14="http://schemas.microsoft.com/office/powerpoint/2010/main" val="3843961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19727A-BB6A-58CB-304E-B2761138C940}"/>
              </a:ext>
            </a:extLst>
          </p:cNvPr>
          <p:cNvSpPr>
            <a:spLocks noGrp="1"/>
          </p:cNvSpPr>
          <p:nvPr>
            <p:ph type="title"/>
          </p:nvPr>
        </p:nvSpPr>
        <p:spPr>
          <a:xfrm>
            <a:off x="411480" y="987552"/>
            <a:ext cx="4485861" cy="1088136"/>
          </a:xfrm>
        </p:spPr>
        <p:txBody>
          <a:bodyPr anchor="b">
            <a:normAutofit/>
          </a:bodyPr>
          <a:lstStyle/>
          <a:p>
            <a:r>
              <a:rPr lang="en-US" sz="3400" dirty="0">
                <a:latin typeface="Lucida Calligraphy"/>
              </a:rPr>
              <a:t>Mandarin Fish</a:t>
            </a:r>
          </a:p>
          <a:p>
            <a:endParaRPr lang="en-US" sz="3400" dirty="0">
              <a:latin typeface="Lucida Calligraphy"/>
            </a:endParaRP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9A27FB39-9566-E0AF-41FE-EBEAA3BBD9E6}"/>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dirty="0">
                <a:latin typeface="Lucida Calligraphy"/>
              </a:rPr>
              <a:t>One of the most common and popular fishes in the aquarium trade, the Mandarin fish is a small but brightly colored saltwater fish. Also known as the Mandarin dragonet this Pacific native fish can be found from Australia to the Ryukyu Islands.</a:t>
            </a:r>
            <a:br>
              <a:rPr lang="en-US" sz="1700" dirty="0">
                <a:latin typeface="Lucida Calligraphy"/>
              </a:rPr>
            </a:br>
            <a:endParaRPr lang="en-US" sz="1700" dirty="0">
              <a:latin typeface="Lucida Calligraphy"/>
            </a:endParaRPr>
          </a:p>
          <a:p>
            <a:pPr marL="0" indent="0">
              <a:buNone/>
            </a:pPr>
            <a:r>
              <a:rPr lang="en-US" sz="1700" dirty="0"/>
              <a:t/>
            </a:r>
            <a:br>
              <a:rPr lang="en-US" sz="1700" dirty="0"/>
            </a:br>
            <a:endParaRPr lang="en-US" sz="1700" dirty="0">
              <a:latin typeface="Lucida Calligraphy"/>
            </a:endParaRPr>
          </a:p>
        </p:txBody>
      </p:sp>
      <p:pic>
        <p:nvPicPr>
          <p:cNvPr id="4" name="Picture 3" descr="A colorful fish swimming in an aquarium&#10;&#10;Description automatically generated">
            <a:extLst>
              <a:ext uri="{FF2B5EF4-FFF2-40B4-BE49-F238E27FC236}">
                <a16:creationId xmlns:a16="http://schemas.microsoft.com/office/drawing/2014/main" xmlns="" id="{060F48AB-6763-0BCD-2379-5D0EB355F43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3030" r="11687"/>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945209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65FBF7D-D7B7-CB66-745A-0D2360EBC5D7}"/>
              </a:ext>
            </a:extLst>
          </p:cNvPr>
          <p:cNvSpPr>
            <a:spLocks noGrp="1"/>
          </p:cNvSpPr>
          <p:nvPr>
            <p:ph type="title"/>
          </p:nvPr>
        </p:nvSpPr>
        <p:spPr>
          <a:xfrm>
            <a:off x="411480" y="987552"/>
            <a:ext cx="4485861" cy="1088136"/>
          </a:xfrm>
        </p:spPr>
        <p:txBody>
          <a:bodyPr anchor="b">
            <a:normAutofit/>
          </a:bodyPr>
          <a:lstStyle/>
          <a:p>
            <a:r>
              <a:rPr lang="en-US" sz="3400" b="1" dirty="0">
                <a:latin typeface="Lucida Calligraphy"/>
              </a:rPr>
              <a:t>Bioluminescent Octopus</a:t>
            </a:r>
            <a:endParaRPr lang="en-US" sz="3400" dirty="0">
              <a:latin typeface="Lucida Calligraphy"/>
            </a:endParaRP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B449F735-5F51-DF5E-5D93-247E7700F7C9}"/>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dirty="0">
                <a:latin typeface="Lucida Calligraphy"/>
              </a:rPr>
              <a:t>These sea creatures are of yet another species which may be found in a sci-fi movie. While little is known of this specimen, the octopus is scientifically named </a:t>
            </a:r>
            <a:r>
              <a:rPr lang="en-US" sz="1700" dirty="0" err="1">
                <a:latin typeface="Lucida Calligraphy"/>
              </a:rPr>
              <a:t>Stauroteuthis</a:t>
            </a:r>
            <a:r>
              <a:rPr lang="en-US" sz="1700" dirty="0">
                <a:latin typeface="Lucida Calligraphy"/>
              </a:rPr>
              <a:t> </a:t>
            </a:r>
            <a:r>
              <a:rPr lang="en-US" sz="1700" dirty="0" err="1">
                <a:latin typeface="Lucida Calligraphy"/>
              </a:rPr>
              <a:t>syrtensis</a:t>
            </a:r>
            <a:r>
              <a:rPr lang="en-US" sz="1700" dirty="0">
                <a:latin typeface="Lucida Calligraphy"/>
              </a:rPr>
              <a:t> with tentacles averaging 14 inches in length and approximately 60 suckers on each one.</a:t>
            </a:r>
          </a:p>
        </p:txBody>
      </p:sp>
      <p:pic>
        <p:nvPicPr>
          <p:cNvPr id="4" name="Picture 3" descr="the-coolest-underwater-animals">
            <a:extLst>
              <a:ext uri="{FF2B5EF4-FFF2-40B4-BE49-F238E27FC236}">
                <a16:creationId xmlns:a16="http://schemas.microsoft.com/office/drawing/2014/main" xmlns="" id="{1E90A30D-A499-9344-7A1B-9D8E881356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649" r="22067"/>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1468599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9E6BBE-D1A8-45DC-92E7-A4673C54090C}"/>
              </a:ext>
            </a:extLst>
          </p:cNvPr>
          <p:cNvSpPr>
            <a:spLocks noGrp="1"/>
          </p:cNvSpPr>
          <p:nvPr>
            <p:ph type="title"/>
          </p:nvPr>
        </p:nvSpPr>
        <p:spPr>
          <a:xfrm>
            <a:off x="411480" y="987552"/>
            <a:ext cx="4485861" cy="1088136"/>
          </a:xfrm>
        </p:spPr>
        <p:txBody>
          <a:bodyPr anchor="b">
            <a:normAutofit/>
          </a:bodyPr>
          <a:lstStyle/>
          <a:p>
            <a:r>
              <a:rPr lang="en-US" sz="3400" dirty="0">
                <a:latin typeface="Lucida Calligraphy"/>
              </a:rPr>
              <a:t>Glaucus atlanticus</a:t>
            </a:r>
          </a:p>
          <a:p>
            <a:endParaRPr lang="en-US" sz="3400" dirty="0">
              <a:latin typeface="Lucida Calligraphy"/>
            </a:endParaRP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6ED96E05-E535-37E5-40B5-4580448A9624}"/>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dirty="0">
                <a:latin typeface="Lucida Calligraphy"/>
              </a:rPr>
              <a:t>These little go-with-the-flow sea slugs are a true work of oceanic art. The glaucus atlanticus float upside down, allowing the winds and ocean currents to carry them. But be warned! If you interrupt their relaxing swim, they will sting (and they are venomous). </a:t>
            </a:r>
          </a:p>
        </p:txBody>
      </p:sp>
      <p:pic>
        <p:nvPicPr>
          <p:cNvPr id="4" name="Picture 3" descr="10 Photos of Sea Slugs That Will Blow Your Ocean-Lovin’ Mind - Ocean ...">
            <a:extLst>
              <a:ext uri="{FF2B5EF4-FFF2-40B4-BE49-F238E27FC236}">
                <a16:creationId xmlns:a16="http://schemas.microsoft.com/office/drawing/2014/main" xmlns="" id="{4093770E-E280-B087-F39B-C5E33ED92E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14524" r="18725"/>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418690473"/>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20FA459-0E76-6157-3DD6-0247788AA0B4}"/>
              </a:ext>
            </a:extLst>
          </p:cNvPr>
          <p:cNvSpPr>
            <a:spLocks noGrp="1"/>
          </p:cNvSpPr>
          <p:nvPr>
            <p:ph type="title"/>
          </p:nvPr>
        </p:nvSpPr>
        <p:spPr>
          <a:xfrm>
            <a:off x="411480" y="987552"/>
            <a:ext cx="4485861" cy="1088136"/>
          </a:xfrm>
        </p:spPr>
        <p:txBody>
          <a:bodyPr anchor="b">
            <a:normAutofit/>
          </a:bodyPr>
          <a:lstStyle/>
          <a:p>
            <a:r>
              <a:rPr lang="en-US" sz="3400" i="1" dirty="0">
                <a:latin typeface="Lucida Calligraphy"/>
              </a:rPr>
              <a:t>Nudibranchs</a:t>
            </a:r>
            <a:r>
              <a:rPr lang="en-US" sz="3400" dirty="0">
                <a:latin typeface="Lucida Calligraphy"/>
              </a:rPr>
              <a:t> (new-</a:t>
            </a:r>
            <a:r>
              <a:rPr lang="en-US" sz="3400" err="1">
                <a:latin typeface="Lucida Calligraphy"/>
              </a:rPr>
              <a:t>dih</a:t>
            </a:r>
            <a:r>
              <a:rPr lang="en-US" sz="3400" dirty="0">
                <a:latin typeface="Lucida Calligraphy"/>
              </a:rPr>
              <a:t>-</a:t>
            </a:r>
            <a:r>
              <a:rPr lang="en-US" sz="3400" err="1">
                <a:latin typeface="Lucida Calligraphy"/>
              </a:rPr>
              <a:t>bronx</a:t>
            </a:r>
            <a:r>
              <a:rPr lang="en-US" sz="3400" dirty="0">
                <a:latin typeface="Lucida Calligraphy"/>
              </a:rPr>
              <a:t>)</a:t>
            </a: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2A56BB1-62E2-2797-B97A-CFEE08D21BFC}"/>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dirty="0"/>
              <a:t> </a:t>
            </a:r>
            <a:r>
              <a:rPr lang="en-US" sz="1700" dirty="0">
                <a:latin typeface="Lucida Calligraphy"/>
              </a:rPr>
              <a:t>Tropical sea cousins of the slug, which can most commonly be found crawling along the bottom levels of the shallow seas. These mollusks shed their shells and reveal their vibrant skins when they become slug-teenagers.</a:t>
            </a:r>
          </a:p>
        </p:txBody>
      </p:sp>
      <p:pic>
        <p:nvPicPr>
          <p:cNvPr id="4" name="Picture 3" descr="A close up of a sea creature&#10;&#10;Description automatically generated">
            <a:extLst>
              <a:ext uri="{FF2B5EF4-FFF2-40B4-BE49-F238E27FC236}">
                <a16:creationId xmlns:a16="http://schemas.microsoft.com/office/drawing/2014/main" xmlns="" id="{AF430C11-5D51-227D-93DA-7BBDCCCE711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3293" r="20205" b="-1"/>
          <a:stretch/>
        </p:blipFill>
        <p:spPr>
          <a:xfrm>
            <a:off x="5308052" y="-13053"/>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65718274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6C75397-D528-B556-319C-F20E309A4A80}"/>
              </a:ext>
            </a:extLst>
          </p:cNvPr>
          <p:cNvSpPr>
            <a:spLocks noGrp="1"/>
          </p:cNvSpPr>
          <p:nvPr>
            <p:ph type="title"/>
          </p:nvPr>
        </p:nvSpPr>
        <p:spPr>
          <a:xfrm>
            <a:off x="411480" y="987552"/>
            <a:ext cx="4485861" cy="1088136"/>
          </a:xfrm>
        </p:spPr>
        <p:txBody>
          <a:bodyPr anchor="b">
            <a:normAutofit/>
          </a:bodyPr>
          <a:lstStyle/>
          <a:p>
            <a:r>
              <a:rPr lang="en-US" sz="3400">
                <a:latin typeface="Lucida Calligraphy"/>
              </a:rPr>
              <a:t>Dumbo Octopus</a:t>
            </a: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C9BFA50-676C-B6C3-20C6-DB0E2C76F4BF}"/>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a:latin typeface="Lucida Calligraphy"/>
              </a:rPr>
              <a:t>The odd, adorable, deep-sea </a:t>
            </a:r>
            <a:r>
              <a:rPr lang="en-US" sz="1700">
                <a:latin typeface="Lucida Calligraphy"/>
                <a:hlinkClick r:id="rId2"/>
              </a:rPr>
              <a:t>"dumbo" octopus</a:t>
            </a:r>
            <a:r>
              <a:rPr lang="en-US" sz="1700">
                <a:latin typeface="Lucida Calligraphy"/>
              </a:rPr>
              <a:t> is not the name of a single species, but instead refers to an entire genus of umbrella octopuses. As a group, dumbo octopuses are known to live over 22,000 feet deep.</a:t>
            </a:r>
          </a:p>
        </p:txBody>
      </p:sp>
      <p:pic>
        <p:nvPicPr>
          <p:cNvPr id="4" name="Picture 3" descr="an animal that is looking at the camera in the water with it's eyes open">
            <a:extLst>
              <a:ext uri="{FF2B5EF4-FFF2-40B4-BE49-F238E27FC236}">
                <a16:creationId xmlns:a16="http://schemas.microsoft.com/office/drawing/2014/main" xmlns="" id="{3CC0108F-09BC-3249-29B3-1C79505A68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7415" r="1730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65560626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2221F2C-406E-3773-A550-9AE1A9DE12F0}"/>
              </a:ext>
            </a:extLst>
          </p:cNvPr>
          <p:cNvSpPr>
            <a:spLocks noGrp="1"/>
          </p:cNvSpPr>
          <p:nvPr>
            <p:ph type="title"/>
          </p:nvPr>
        </p:nvSpPr>
        <p:spPr>
          <a:xfrm>
            <a:off x="411480" y="987552"/>
            <a:ext cx="4485861" cy="1088136"/>
          </a:xfrm>
        </p:spPr>
        <p:txBody>
          <a:bodyPr anchor="b">
            <a:normAutofit/>
          </a:bodyPr>
          <a:lstStyle/>
          <a:p>
            <a:r>
              <a:rPr lang="en-US" sz="3400" dirty="0">
                <a:latin typeface="Lucida Calligraphy"/>
              </a:rPr>
              <a:t>Crayfish</a:t>
            </a: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1A4B4548-FD36-A9FB-DC03-ACA8A322E56D}"/>
              </a:ext>
            </a:extLst>
          </p:cNvPr>
          <p:cNvSpPr>
            <a:spLocks noGrp="1"/>
          </p:cNvSpPr>
          <p:nvPr>
            <p:ph idx="1"/>
          </p:nvPr>
        </p:nvSpPr>
        <p:spPr>
          <a:xfrm>
            <a:off x="411479" y="2688336"/>
            <a:ext cx="4498848" cy="3584448"/>
          </a:xfrm>
        </p:spPr>
        <p:txBody>
          <a:bodyPr vert="horz" lIns="91440" tIns="45720" rIns="91440" bIns="45720" rtlCol="0" anchor="t">
            <a:normAutofit/>
          </a:bodyPr>
          <a:lstStyle/>
          <a:p>
            <a:pPr marL="0" indent="0">
              <a:buNone/>
            </a:pPr>
            <a:r>
              <a:rPr lang="en-US" sz="1700" dirty="0">
                <a:latin typeface="Lucida Calligraphy"/>
              </a:rPr>
              <a:t>Crayfish are freshwater crustaceans belonging to the infraorder Astacia, which also contains lobsters. They breathe through feather-like gills. Some species are found in brooks and streams, where fresh water is running.</a:t>
            </a:r>
          </a:p>
        </p:txBody>
      </p:sp>
      <p:pic>
        <p:nvPicPr>
          <p:cNvPr id="4" name="Picture 3" descr="Imperial Purple Crayfish (Cherax alyciae) - Aquatic Arts on sale today ...">
            <a:extLst>
              <a:ext uri="{FF2B5EF4-FFF2-40B4-BE49-F238E27FC236}">
                <a16:creationId xmlns:a16="http://schemas.microsoft.com/office/drawing/2014/main" xmlns="" id="{DEA4C29D-7825-40F8-6753-A40E2F8C32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brightnessContrast bright="20000" contrast="40000"/>
                    </a14:imgEffect>
                  </a14:imgLayer>
                </a14:imgProps>
              </a:ext>
            </a:extLst>
          </a:blip>
          <a:srcRect l="17122" r="7594"/>
          <a:stretch/>
        </p:blipFill>
        <p:spPr>
          <a:xfrm>
            <a:off x="5099046" y="0"/>
            <a:ext cx="7092954"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251248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Calligraphy" pitchFamily="66" charset="0"/>
              </a:rPr>
              <a:t>Axolotl</a:t>
            </a:r>
            <a:endParaRPr lang="en-US" dirty="0">
              <a:latin typeface="Lucida Calligraphy" pitchFamily="66" charset="0"/>
            </a:endParaRP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258490" y="-2"/>
            <a:ext cx="7933509" cy="6858001"/>
          </a:xfrm>
          <a:prstGeom prst="rect">
            <a:avLst/>
          </a:prstGeom>
        </p:spPr>
      </p:pic>
      <p:sp>
        <p:nvSpPr>
          <p:cNvPr id="5" name="Rectangle 4"/>
          <p:cNvSpPr/>
          <p:nvPr/>
        </p:nvSpPr>
        <p:spPr>
          <a:xfrm>
            <a:off x="0" y="2551837"/>
            <a:ext cx="3721100" cy="3970318"/>
          </a:xfrm>
          <a:prstGeom prst="rect">
            <a:avLst/>
          </a:prstGeom>
        </p:spPr>
        <p:txBody>
          <a:bodyPr wrap="square">
            <a:spAutoFit/>
          </a:bodyPr>
          <a:lstStyle/>
          <a:p>
            <a:r>
              <a:rPr lang="en-US" sz="2800" dirty="0" smtClean="0">
                <a:latin typeface="Lucida Calligraphy" panose="03010101010101010101" pitchFamily="66" charset="0"/>
              </a:rPr>
              <a:t>The Axolotl </a:t>
            </a:r>
            <a:r>
              <a:rPr lang="en-US" sz="2800" dirty="0">
                <a:latin typeface="Lucida Calligraphy" panose="03010101010101010101" pitchFamily="66" charset="0"/>
              </a:rPr>
              <a:t>is a species scientists are apprehensive about going extinct soon; they estimate that there are only about 50 to 1,000 left in the wild.</a:t>
            </a:r>
          </a:p>
        </p:txBody>
      </p:sp>
    </p:spTree>
    <p:extLst>
      <p:ext uri="{BB962C8B-B14F-4D97-AF65-F5344CB8AC3E}">
        <p14:creationId xmlns:p14="http://schemas.microsoft.com/office/powerpoint/2010/main" val="204881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83A5C14-ED91-4CD1-809E-D29FF97C9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xmlns="" id="{56065185-5C34-4F86-AA96-AA4D065B0E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76200" sx="102000" sy="102000" algn="ct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Thank You Beach Theme Blue Sea Ocean Photo Simple Square Sticker ...">
            <a:extLst>
              <a:ext uri="{FF2B5EF4-FFF2-40B4-BE49-F238E27FC236}">
                <a16:creationId xmlns:a16="http://schemas.microsoft.com/office/drawing/2014/main" xmlns="" id="{635F580A-F27E-6B21-AF77-97FC6113961A}"/>
              </a:ext>
            </a:extLst>
          </p:cNvPr>
          <p:cNvPicPr>
            <a:picLocks noChangeAspect="1"/>
          </p:cNvPicPr>
          <p:nvPr/>
        </p:nvPicPr>
        <p:blipFill rotWithShape="1">
          <a:blip r:embed="rId2"/>
          <a:srcRect t="330" r="1" b="30837"/>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66622880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xmlns="" id="{52F0859B-D656-9176-F3F4-7F7F41941B14}"/>
              </a:ext>
            </a:extLst>
          </p:cNvPr>
          <p:cNvSpPr>
            <a:spLocks noGrp="1"/>
          </p:cNvSpPr>
          <p:nvPr>
            <p:ph type="title"/>
          </p:nvPr>
        </p:nvSpPr>
        <p:spPr>
          <a:xfrm>
            <a:off x="411480" y="987552"/>
            <a:ext cx="4485861" cy="1088136"/>
          </a:xfrm>
        </p:spPr>
        <p:txBody>
          <a:bodyPr anchor="b">
            <a:normAutofit/>
          </a:bodyPr>
          <a:lstStyle/>
          <a:p>
            <a:r>
              <a:rPr lang="en-US" sz="3400" dirty="0">
                <a:latin typeface="Lucida Calligraphy"/>
              </a:rPr>
              <a:t>Chimaera </a:t>
            </a:r>
            <a:r>
              <a:rPr lang="en-US" sz="3400" err="1">
                <a:latin typeface="Lucida Calligraphy"/>
              </a:rPr>
              <a:t>monstrosa</a:t>
            </a:r>
            <a:endParaRPr lang="en-US" sz="3400">
              <a:latin typeface="Lucida Calligraphy"/>
            </a:endParaRPr>
          </a:p>
          <a:p>
            <a:endParaRPr lang="en-US" sz="3400"/>
          </a:p>
        </p:txBody>
      </p:sp>
      <p:sp>
        <p:nvSpPr>
          <p:cNvPr id="41" name="Rectangle 4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Content Placeholder 35">
            <a:extLst>
              <a:ext uri="{FF2B5EF4-FFF2-40B4-BE49-F238E27FC236}">
                <a16:creationId xmlns:a16="http://schemas.microsoft.com/office/drawing/2014/main" xmlns="" id="{94D88A76-3D80-83F0-36DD-19CAC5567143}"/>
              </a:ext>
            </a:extLst>
          </p:cNvPr>
          <p:cNvSpPr>
            <a:spLocks noGrp="1"/>
          </p:cNvSpPr>
          <p:nvPr>
            <p:ph idx="1"/>
          </p:nvPr>
        </p:nvSpPr>
        <p:spPr>
          <a:xfrm>
            <a:off x="411479" y="2688336"/>
            <a:ext cx="4498848" cy="3584448"/>
          </a:xfrm>
        </p:spPr>
        <p:txBody>
          <a:bodyPr anchor="t">
            <a:normAutofit fontScale="85000" lnSpcReduction="20000"/>
          </a:bodyPr>
          <a:lstStyle/>
          <a:p>
            <a:r>
              <a:rPr lang="en-US" sz="2800" dirty="0">
                <a:latin typeface="Lucida Calligraphy"/>
              </a:rPr>
              <a:t>Unlike sharks and rays, chimaeras have a single external gill opening, covered by a flap as in the bony fishes, on each side of the body. Male chimaeras, unique among fishes, also possess a supplemental clasping organ.</a:t>
            </a:r>
          </a:p>
        </p:txBody>
      </p:sp>
      <p:pic>
        <p:nvPicPr>
          <p:cNvPr id="8" name="Content Placeholder 7">
            <a:extLst>
              <a:ext uri="{FF2B5EF4-FFF2-40B4-BE49-F238E27FC236}">
                <a16:creationId xmlns:a16="http://schemas.microsoft.com/office/drawing/2014/main" xmlns="" id="{2FD3E830-6BC0-C543-9695-392E9F8702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2077" r="432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809710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C0585E2-C0FD-602C-1945-9C58E222988B}"/>
              </a:ext>
            </a:extLst>
          </p:cNvPr>
          <p:cNvSpPr>
            <a:spLocks noGrp="1"/>
          </p:cNvSpPr>
          <p:nvPr>
            <p:ph type="title"/>
          </p:nvPr>
        </p:nvSpPr>
        <p:spPr>
          <a:xfrm>
            <a:off x="411480" y="987552"/>
            <a:ext cx="4485861" cy="1088136"/>
          </a:xfrm>
        </p:spPr>
        <p:txBody>
          <a:bodyPr anchor="b">
            <a:normAutofit fontScale="90000"/>
          </a:bodyPr>
          <a:lstStyle/>
          <a:p>
            <a:endParaRPr lang="en-US" sz="1100"/>
          </a:p>
          <a:p>
            <a:r>
              <a:rPr lang="en-US" sz="4400" dirty="0">
                <a:latin typeface="Lucida Calligraphy"/>
              </a:rPr>
              <a:t>Ribbon Eel</a:t>
            </a:r>
          </a:p>
          <a:p>
            <a:r>
              <a:rPr lang="en-US" sz="1100" dirty="0"/>
              <a:t/>
            </a:r>
            <a:br>
              <a:rPr lang="en-US" sz="1100" dirty="0"/>
            </a:br>
            <a:endParaRPr lang="en-US" sz="1100">
              <a:latin typeface="Lucida Calligraphy"/>
            </a:endParaRPr>
          </a:p>
          <a:p>
            <a:r>
              <a:rPr lang="en-US" sz="1100" dirty="0"/>
              <a:t/>
            </a:r>
            <a:br>
              <a:rPr lang="en-US" sz="1100" dirty="0"/>
            </a:br>
            <a:endParaRPr lang="en-US" sz="1100"/>
          </a:p>
          <a:p>
            <a:endParaRPr lang="en-US" sz="1100"/>
          </a:p>
        </p:txBody>
      </p:sp>
      <p:sp>
        <p:nvSpPr>
          <p:cNvPr id="38" name="Rectangle 37">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xmlns="" id="{7E444B1A-7425-25F6-E066-4EEE64DD8FF2}"/>
              </a:ext>
            </a:extLst>
          </p:cNvPr>
          <p:cNvSpPr>
            <a:spLocks noGrp="1"/>
          </p:cNvSpPr>
          <p:nvPr>
            <p:ph idx="1"/>
          </p:nvPr>
        </p:nvSpPr>
        <p:spPr>
          <a:xfrm>
            <a:off x="411479" y="2688336"/>
            <a:ext cx="4498848" cy="3584448"/>
          </a:xfrm>
        </p:spPr>
        <p:txBody>
          <a:bodyPr vert="horz" lIns="91440" tIns="45720" rIns="91440" bIns="45720" rtlCol="0" anchor="t">
            <a:normAutofit/>
          </a:bodyPr>
          <a:lstStyle/>
          <a:p>
            <a:r>
              <a:rPr lang="en-US" sz="1700">
                <a:latin typeface="Lucida Calligraphy"/>
                <a:ea typeface="+mn-lt"/>
                <a:cs typeface="+mn-lt"/>
              </a:rPr>
              <a:t>Usually seen nestled into burrows around coral reefs, the ribbon eel (sometimes called the </a:t>
            </a:r>
            <a:r>
              <a:rPr lang="en-US" sz="1700" u="sng">
                <a:latin typeface="Lucida Calligraphy"/>
                <a:ea typeface="+mn-lt"/>
                <a:cs typeface="+mn-lt"/>
                <a:hlinkClick r:id="rId2"/>
              </a:rPr>
              <a:t>leaf-nosed moray eel</a:t>
            </a:r>
            <a:r>
              <a:rPr lang="en-US" sz="1700">
                <a:latin typeface="Lucida Calligraphy"/>
                <a:ea typeface="+mn-lt"/>
                <a:cs typeface="+mn-lt"/>
              </a:rPr>
              <a:t>) lives in Indonesian waters from East Africa, to southern Japan, Australia, and French Polynesia.</a:t>
            </a:r>
            <a:endParaRPr lang="en-US" sz="1700">
              <a:latin typeface="Lucida Calligraphy"/>
            </a:endParaRPr>
          </a:p>
        </p:txBody>
      </p:sp>
      <p:pic>
        <p:nvPicPr>
          <p:cNvPr id="4" name="Picture 3" descr="ribbon eel, rhinomuraena quaesita garman, malaysia, pazifik, pacific ocean, borneo, mabul">
            <a:extLst>
              <a:ext uri="{FF2B5EF4-FFF2-40B4-BE49-F238E27FC236}">
                <a16:creationId xmlns:a16="http://schemas.microsoft.com/office/drawing/2014/main" xmlns="" id="{8EBFB31F-95BB-69ED-8315-478EDF33BF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3454" r="2180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956750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3D08F88-8310-1509-DCCF-56405E2CA68D}"/>
              </a:ext>
            </a:extLst>
          </p:cNvPr>
          <p:cNvSpPr>
            <a:spLocks noGrp="1"/>
          </p:cNvSpPr>
          <p:nvPr>
            <p:ph type="title"/>
          </p:nvPr>
        </p:nvSpPr>
        <p:spPr>
          <a:xfrm>
            <a:off x="411480" y="1537885"/>
            <a:ext cx="4499972" cy="537803"/>
          </a:xfrm>
        </p:spPr>
        <p:txBody>
          <a:bodyPr anchor="b">
            <a:normAutofit fontScale="90000"/>
          </a:bodyPr>
          <a:lstStyle/>
          <a:p>
            <a:r>
              <a:rPr lang="en-US" sz="2800" dirty="0">
                <a:latin typeface="Lucida Calligraphy"/>
              </a:rPr>
              <a:t>Frilled Shark</a:t>
            </a:r>
          </a:p>
          <a:p>
            <a:r>
              <a:rPr lang="en-US" sz="2400" dirty="0"/>
              <a:t/>
            </a:r>
            <a:br>
              <a:rPr lang="en-US" sz="2400" dirty="0"/>
            </a:br>
            <a:endParaRPr lang="en-US" sz="2400">
              <a:latin typeface="Lucida Calligraphy"/>
            </a:endParaRPr>
          </a:p>
          <a:p>
            <a:endParaRPr lang="en-US" sz="2400">
              <a:latin typeface="Lucida Calligraphy"/>
            </a:endParaRPr>
          </a:p>
        </p:txBody>
      </p:sp>
      <p:sp>
        <p:nvSpPr>
          <p:cNvPr id="29" name="Rectangle 28">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xmlns="" id="{55BFC4C8-B804-A191-C924-7B11AEEEEC6C}"/>
              </a:ext>
            </a:extLst>
          </p:cNvPr>
          <p:cNvSpPr>
            <a:spLocks noGrp="1"/>
          </p:cNvSpPr>
          <p:nvPr>
            <p:ph idx="1"/>
          </p:nvPr>
        </p:nvSpPr>
        <p:spPr>
          <a:xfrm>
            <a:off x="411479" y="2688336"/>
            <a:ext cx="4498848" cy="3584448"/>
          </a:xfrm>
        </p:spPr>
        <p:txBody>
          <a:bodyPr vert="horz" lIns="91440" tIns="45720" rIns="91440" bIns="45720" rtlCol="0" anchor="t">
            <a:noAutofit/>
          </a:bodyPr>
          <a:lstStyle/>
          <a:p>
            <a:pPr marL="0" indent="0">
              <a:buNone/>
            </a:pPr>
            <a:r>
              <a:rPr lang="en-US" sz="2000" dirty="0">
                <a:latin typeface="Lucida Calligraphy"/>
                <a:ea typeface="+mn-lt"/>
                <a:cs typeface="+mn-lt"/>
              </a:rPr>
              <a:t>The frilled shark, </a:t>
            </a:r>
            <a:r>
              <a:rPr lang="en-US" sz="2000" i="1" dirty="0">
                <a:latin typeface="Lucida Calligraphy"/>
                <a:ea typeface="+mn-lt"/>
                <a:cs typeface="+mn-lt"/>
              </a:rPr>
              <a:t>Chlamydoselachus </a:t>
            </a:r>
            <a:r>
              <a:rPr lang="en-US" sz="2000" i="1" err="1">
                <a:latin typeface="Lucida Calligraphy"/>
                <a:ea typeface="+mn-lt"/>
                <a:cs typeface="+mn-lt"/>
              </a:rPr>
              <a:t>anguineus</a:t>
            </a:r>
            <a:r>
              <a:rPr lang="en-US" sz="2000" dirty="0">
                <a:latin typeface="Lucida Calligraphy"/>
                <a:ea typeface="+mn-lt"/>
                <a:cs typeface="+mn-lt"/>
              </a:rPr>
              <a:t>, is one of the gnarliest looking creatures in the sea. If it looks like an ancient beast, that’s because it is: the prehistoric creature’s roots go back </a:t>
            </a:r>
            <a:r>
              <a:rPr lang="en-US" sz="2000" u="sng" dirty="0">
                <a:latin typeface="Lucida Calligraphy"/>
                <a:ea typeface="+mn-lt"/>
                <a:cs typeface="+mn-lt"/>
                <a:hlinkClick r:id="rId2"/>
              </a:rPr>
              <a:t>80 million years.</a:t>
            </a:r>
            <a:endParaRPr lang="en-US" sz="2000">
              <a:latin typeface="Lucida Calligraphy"/>
            </a:endParaRPr>
          </a:p>
        </p:txBody>
      </p:sp>
      <p:pic>
        <p:nvPicPr>
          <p:cNvPr id="4" name="Picture 3" descr="deep sea fish, frill shark found alive in numazu, japan">
            <a:extLst>
              <a:ext uri="{FF2B5EF4-FFF2-40B4-BE49-F238E27FC236}">
                <a16:creationId xmlns:a16="http://schemas.microsoft.com/office/drawing/2014/main" xmlns="" id="{9CF71026-35CC-0C33-FDEB-8096C2213BC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11858" r="17124"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373046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05528C4-51A4-E1E7-E85E-BCF53E1041E1}"/>
              </a:ext>
            </a:extLst>
          </p:cNvPr>
          <p:cNvSpPr>
            <a:spLocks noGrp="1"/>
          </p:cNvSpPr>
          <p:nvPr>
            <p:ph type="title"/>
          </p:nvPr>
        </p:nvSpPr>
        <p:spPr>
          <a:xfrm>
            <a:off x="411480" y="987552"/>
            <a:ext cx="4485861" cy="1088136"/>
          </a:xfrm>
        </p:spPr>
        <p:txBody>
          <a:bodyPr anchor="b">
            <a:normAutofit/>
          </a:bodyPr>
          <a:lstStyle/>
          <a:p>
            <a:r>
              <a:rPr lang="en-US" sz="3400">
                <a:latin typeface="Lucida Calligraphy"/>
              </a:rPr>
              <a:t>Christmas Tree Worm</a:t>
            </a:r>
          </a:p>
          <a:p>
            <a:endParaRPr lang="en-US" sz="3400">
              <a:latin typeface="Lucida Calligraphy"/>
            </a:endParaRPr>
          </a:p>
        </p:txBody>
      </p:sp>
      <p:sp>
        <p:nvSpPr>
          <p:cNvPr id="13" name="Rectangle 1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xmlns="" id="{20F74658-3C67-1F1A-97A8-0459AB83DC7A}"/>
              </a:ext>
            </a:extLst>
          </p:cNvPr>
          <p:cNvSpPr>
            <a:spLocks noGrp="1"/>
          </p:cNvSpPr>
          <p:nvPr>
            <p:ph idx="1"/>
          </p:nvPr>
        </p:nvSpPr>
        <p:spPr>
          <a:xfrm>
            <a:off x="411479" y="2688336"/>
            <a:ext cx="4498848" cy="3584448"/>
          </a:xfrm>
        </p:spPr>
        <p:txBody>
          <a:bodyPr anchor="t">
            <a:normAutofit/>
          </a:bodyPr>
          <a:lstStyle/>
          <a:p>
            <a:r>
              <a:rPr lang="en-US" sz="2000" dirty="0">
                <a:latin typeface="Lucida Calligraphy"/>
                <a:ea typeface="+mn-lt"/>
                <a:cs typeface="+mn-lt"/>
              </a:rPr>
              <a:t>Scientists found this strange creature at the Great Barrier Reef’s Lizard Island and named it, aptly, the Christmas tree worm. The spiral “branches” are actually the worm’s breathing and feeding apparatuses, while the worm itself lives in a tube.</a:t>
            </a:r>
            <a:endParaRPr lang="en-US" sz="2000">
              <a:latin typeface="Lucida Calligraphy"/>
            </a:endParaRPr>
          </a:p>
        </p:txBody>
      </p:sp>
      <p:pic>
        <p:nvPicPr>
          <p:cNvPr id="4" name="Content Placeholder 3" descr="blue christmas tree worm, spirobranchus giganteus, namena marine reserve, fiji">
            <a:extLst>
              <a:ext uri="{FF2B5EF4-FFF2-40B4-BE49-F238E27FC236}">
                <a16:creationId xmlns:a16="http://schemas.microsoft.com/office/drawing/2014/main" xmlns="" id="{561DA480-17F2-6405-4438-7F90DF50EF9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6741" r="16255" b="-1"/>
          <a:stretch/>
        </p:blipFill>
        <p:spPr>
          <a:xfrm>
            <a:off x="5308052" y="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67253922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4D44154-1B65-823D-838F-848353B68110}"/>
              </a:ext>
            </a:extLst>
          </p:cNvPr>
          <p:cNvSpPr>
            <a:spLocks noGrp="1"/>
          </p:cNvSpPr>
          <p:nvPr>
            <p:ph type="title"/>
          </p:nvPr>
        </p:nvSpPr>
        <p:spPr>
          <a:xfrm>
            <a:off x="411480" y="987552"/>
            <a:ext cx="4485861" cy="1088136"/>
          </a:xfrm>
        </p:spPr>
        <p:txBody>
          <a:bodyPr anchor="b">
            <a:normAutofit/>
          </a:bodyPr>
          <a:lstStyle/>
          <a:p>
            <a:r>
              <a:rPr lang="en-US" sz="4800" dirty="0">
                <a:latin typeface="Lucida Calligraphy"/>
                <a:ea typeface="+mj-lt"/>
                <a:cs typeface="+mj-lt"/>
              </a:rPr>
              <a:t>Coffin fish</a:t>
            </a:r>
            <a:endParaRPr lang="en-US" sz="4800" dirty="0">
              <a:latin typeface="Lucida Calligraphy"/>
            </a:endParaRPr>
          </a:p>
        </p:txBody>
      </p:sp>
      <p:sp>
        <p:nvSpPr>
          <p:cNvPr id="13" name="Rectangle 1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xmlns="" id="{A27BFF8A-8CFD-C44F-89CC-BA8474CA4BCA}"/>
              </a:ext>
            </a:extLst>
          </p:cNvPr>
          <p:cNvSpPr>
            <a:spLocks noGrp="1"/>
          </p:cNvSpPr>
          <p:nvPr>
            <p:ph idx="1"/>
          </p:nvPr>
        </p:nvSpPr>
        <p:spPr>
          <a:xfrm>
            <a:off x="411479" y="2688336"/>
            <a:ext cx="4498848" cy="3584448"/>
          </a:xfrm>
        </p:spPr>
        <p:txBody>
          <a:bodyPr vert="horz" lIns="91440" tIns="45720" rIns="91440" bIns="45720" rtlCol="0" anchor="t">
            <a:noAutofit/>
          </a:bodyPr>
          <a:lstStyle/>
          <a:p>
            <a:r>
              <a:rPr lang="en-US" dirty="0">
                <a:solidFill>
                  <a:srgbClr val="222222"/>
                </a:solidFill>
                <a:latin typeface="Lucida Calligraphy"/>
              </a:rPr>
              <a:t>A quirky</a:t>
            </a:r>
            <a:r>
              <a:rPr lang="en-US" dirty="0">
                <a:solidFill>
                  <a:srgbClr val="222222"/>
                </a:solidFill>
                <a:latin typeface="Lucida Calligraphy"/>
                <a:ea typeface="+mn-lt"/>
                <a:cs typeface="+mn-lt"/>
              </a:rPr>
              <a:t> bunch of deep-sea inhabitants celebrated for their inflatable bodies and preference for the ocean floor. The fish is named for its uncanny resemblance to a miniature coffin.</a:t>
            </a:r>
            <a:endParaRPr lang="en-US">
              <a:latin typeface="Lucida Calligraphy"/>
            </a:endParaRPr>
          </a:p>
        </p:txBody>
      </p:sp>
      <p:pic>
        <p:nvPicPr>
          <p:cNvPr id="4" name="Content Placeholder 3" descr="Oceanwire 🇺🇦🌻 on X: &quot;@DiseaseMatters Interesting! Great shot too  Reminded us of this fish, which at the time of our blog post was not  definitively ID'd. @oceanexplorer - what did you all">
            <a:extLst>
              <a:ext uri="{FF2B5EF4-FFF2-40B4-BE49-F238E27FC236}">
                <a16:creationId xmlns:a16="http://schemas.microsoft.com/office/drawing/2014/main" xmlns="" id="{D8F2BA9B-2887-54BF-575B-E3A448FD94B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8065" r="15936"/>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25824941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DD8BCC9-20DB-D194-DF4C-CAD15DCA43AB}"/>
              </a:ext>
            </a:extLst>
          </p:cNvPr>
          <p:cNvSpPr>
            <a:spLocks noGrp="1"/>
          </p:cNvSpPr>
          <p:nvPr>
            <p:ph type="title"/>
          </p:nvPr>
        </p:nvSpPr>
        <p:spPr>
          <a:xfrm>
            <a:off x="411480" y="987552"/>
            <a:ext cx="4485861" cy="1088136"/>
          </a:xfrm>
        </p:spPr>
        <p:txBody>
          <a:bodyPr anchor="b">
            <a:normAutofit/>
          </a:bodyPr>
          <a:lstStyle/>
          <a:p>
            <a:r>
              <a:rPr lang="en-US" sz="3400"/>
              <a:t> </a:t>
            </a:r>
            <a:r>
              <a:rPr lang="en-US" sz="3400">
                <a:latin typeface="Lucida Calligraphy"/>
              </a:rPr>
              <a:t>vampire fish</a:t>
            </a:r>
          </a:p>
        </p:txBody>
      </p:sp>
      <p:sp>
        <p:nvSpPr>
          <p:cNvPr id="13" name="Rectangle 1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xmlns="" id="{B7BDA548-930E-3499-BF86-3E0F2CF152D3}"/>
              </a:ext>
            </a:extLst>
          </p:cNvPr>
          <p:cNvSpPr>
            <a:spLocks noGrp="1"/>
          </p:cNvSpPr>
          <p:nvPr>
            <p:ph idx="1"/>
          </p:nvPr>
        </p:nvSpPr>
        <p:spPr>
          <a:xfrm>
            <a:off x="411479" y="2688336"/>
            <a:ext cx="4498848" cy="3584448"/>
          </a:xfrm>
        </p:spPr>
        <p:txBody>
          <a:bodyPr anchor="t">
            <a:normAutofit/>
          </a:bodyPr>
          <a:lstStyle/>
          <a:p>
            <a:r>
              <a:rPr lang="en-US" sz="2000" dirty="0">
                <a:latin typeface="Lucida Calligraphy"/>
              </a:rPr>
              <a:t>On the freshwater side, the vampire fish is a nickname for the payara, an abundant gamefish found in the Amazon Basin. While this large, 1.5-to-3 foot fish does not suck the blood of its prey, its six-inch-long fangs, which protrude from an undershot jaw.</a:t>
            </a:r>
          </a:p>
        </p:txBody>
      </p:sp>
      <p:pic>
        <p:nvPicPr>
          <p:cNvPr id="4" name="Content Placeholder 3" descr="Vampires in the Amazon: Fishing for the elusive payara - Anglers Journal -  A Fishing Life">
            <a:extLst>
              <a:ext uri="{FF2B5EF4-FFF2-40B4-BE49-F238E27FC236}">
                <a16:creationId xmlns:a16="http://schemas.microsoft.com/office/drawing/2014/main" xmlns="" id="{5568B854-F308-291B-D2E0-BCDFA0CD95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3014" r="52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82346123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A3039C6-EEA3-B764-78AF-C0255608434D}"/>
              </a:ext>
            </a:extLst>
          </p:cNvPr>
          <p:cNvSpPr>
            <a:spLocks noGrp="1"/>
          </p:cNvSpPr>
          <p:nvPr>
            <p:ph type="title"/>
          </p:nvPr>
        </p:nvSpPr>
        <p:spPr>
          <a:xfrm>
            <a:off x="411480" y="987552"/>
            <a:ext cx="4485861" cy="1088136"/>
          </a:xfrm>
        </p:spPr>
        <p:txBody>
          <a:bodyPr anchor="b">
            <a:normAutofit/>
          </a:bodyPr>
          <a:lstStyle/>
          <a:p>
            <a:r>
              <a:rPr lang="en-US" dirty="0">
                <a:latin typeface="Lucida Calligraphy"/>
              </a:rPr>
              <a:t>oarfish</a:t>
            </a:r>
          </a:p>
          <a:p>
            <a:endParaRPr lang="en-US" sz="3400"/>
          </a:p>
        </p:txBody>
      </p:sp>
      <p:sp>
        <p:nvSpPr>
          <p:cNvPr id="13" name="Rectangle 1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xmlns="" id="{85F18E67-D189-3551-0E4E-29FFDFD232F3}"/>
              </a:ext>
            </a:extLst>
          </p:cNvPr>
          <p:cNvSpPr>
            <a:spLocks noGrp="1"/>
          </p:cNvSpPr>
          <p:nvPr>
            <p:ph idx="1"/>
          </p:nvPr>
        </p:nvSpPr>
        <p:spPr>
          <a:xfrm>
            <a:off x="411479" y="2688336"/>
            <a:ext cx="4498848" cy="3584448"/>
          </a:xfrm>
        </p:spPr>
        <p:txBody>
          <a:bodyPr anchor="t">
            <a:noAutofit/>
          </a:bodyPr>
          <a:lstStyle/>
          <a:p>
            <a:r>
              <a:rPr lang="en-US" sz="2800" dirty="0">
                <a:latin typeface="Lucida Calligraphy"/>
              </a:rPr>
              <a:t>In Japan, the giant oarfish is known as the "messenger from the sea god's palace". They are said to be the harbinger of doom. But scientists dispute these ideas.</a:t>
            </a:r>
          </a:p>
        </p:txBody>
      </p:sp>
      <p:pic>
        <p:nvPicPr>
          <p:cNvPr id="4" name="Content Placeholder 3" descr="Divers off the coast of Taiwan catch rare giant oarfish on video">
            <a:extLst>
              <a:ext uri="{FF2B5EF4-FFF2-40B4-BE49-F238E27FC236}">
                <a16:creationId xmlns:a16="http://schemas.microsoft.com/office/drawing/2014/main" xmlns="" id="{E66C7ED0-7FE2-841F-8B1C-BBD2A94B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9627" r="2391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5856343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5A9D39-58DD-6319-1E1C-726F8B3DBB30}"/>
              </a:ext>
            </a:extLst>
          </p:cNvPr>
          <p:cNvSpPr>
            <a:spLocks noGrp="1"/>
          </p:cNvSpPr>
          <p:nvPr>
            <p:ph type="title"/>
          </p:nvPr>
        </p:nvSpPr>
        <p:spPr>
          <a:xfrm>
            <a:off x="411480" y="987552"/>
            <a:ext cx="4485861" cy="1088136"/>
          </a:xfrm>
        </p:spPr>
        <p:txBody>
          <a:bodyPr anchor="b">
            <a:normAutofit/>
          </a:bodyPr>
          <a:lstStyle/>
          <a:p>
            <a:r>
              <a:rPr lang="en-US" sz="3400">
                <a:latin typeface="Lucida Calligraphy"/>
              </a:rPr>
              <a:t>Goonch Catfish</a:t>
            </a:r>
          </a:p>
        </p:txBody>
      </p:sp>
      <p:sp>
        <p:nvSpPr>
          <p:cNvPr id="13" name="Rectangle 1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xmlns="" id="{7399FAFB-ADC6-3629-7A86-A81F88C4788F}"/>
              </a:ext>
            </a:extLst>
          </p:cNvPr>
          <p:cNvSpPr>
            <a:spLocks noGrp="1"/>
          </p:cNvSpPr>
          <p:nvPr>
            <p:ph idx="1"/>
          </p:nvPr>
        </p:nvSpPr>
        <p:spPr>
          <a:xfrm>
            <a:off x="411479" y="2688336"/>
            <a:ext cx="4498848" cy="3584448"/>
          </a:xfrm>
        </p:spPr>
        <p:txBody>
          <a:bodyPr vert="horz" lIns="91440" tIns="45720" rIns="91440" bIns="45720" rtlCol="0" anchor="t">
            <a:noAutofit/>
          </a:bodyPr>
          <a:lstStyle/>
          <a:p>
            <a:r>
              <a:rPr lang="en-US" sz="2000" dirty="0">
                <a:latin typeface="Lucida Calligraphy"/>
              </a:rPr>
              <a:t>The enormous goonch, a type of catfish, is said to have developed a taste for human flesh after feeding on corpses thrown into the river after funeral ceremonies. Locals </a:t>
            </a:r>
            <a:r>
              <a:rPr lang="en-US" sz="2000" err="1">
                <a:latin typeface="Lucida Calligraphy"/>
              </a:rPr>
              <a:t>rumours</a:t>
            </a:r>
            <a:r>
              <a:rPr lang="en-US" sz="2000" dirty="0">
                <a:latin typeface="Lucida Calligraphy"/>
              </a:rPr>
              <a:t> have held for years that a mysterious monster lurks in the water.</a:t>
            </a:r>
          </a:p>
        </p:txBody>
      </p:sp>
      <p:pic>
        <p:nvPicPr>
          <p:cNvPr id="4" name="Content Placeholder 3" descr="Goonch Catfish | River Monsters Wiki | Fandom">
            <a:extLst>
              <a:ext uri="{FF2B5EF4-FFF2-40B4-BE49-F238E27FC236}">
                <a16:creationId xmlns:a16="http://schemas.microsoft.com/office/drawing/2014/main" xmlns="" id="{00CA1E59-8D96-0BD9-14C1-C9897C2CA9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439" r="1155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05064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AccentBoxVTI">
  <a:themeElements>
    <a:clrScheme name="AnalogousFromDarkSeedLeftStep">
      <a:dk1>
        <a:srgbClr val="000000"/>
      </a:dk1>
      <a:lt1>
        <a:srgbClr val="FFFFFF"/>
      </a:lt1>
      <a:dk2>
        <a:srgbClr val="1B2130"/>
      </a:dk2>
      <a:lt2>
        <a:srgbClr val="F0F3F1"/>
      </a:lt2>
      <a:accent1>
        <a:srgbClr val="E72999"/>
      </a:accent1>
      <a:accent2>
        <a:srgbClr val="D417D5"/>
      </a:accent2>
      <a:accent3>
        <a:srgbClr val="9629E7"/>
      </a:accent3>
      <a:accent4>
        <a:srgbClr val="482DD9"/>
      </a:accent4>
      <a:accent5>
        <a:srgbClr val="295AE7"/>
      </a:accent5>
      <a:accent6>
        <a:srgbClr val="1797D5"/>
      </a:accent6>
      <a:hlink>
        <a:srgbClr val="3F4B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eff337-9952-4aec-8e1a-3a77cd8f6865">
      <Terms xmlns="http://schemas.microsoft.com/office/infopath/2007/PartnerControls"/>
    </lcf76f155ced4ddcb4097134ff3c332f>
    <TaxCatchAll xmlns="797d694f-2488-419e-b037-4cd278c1316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F2623EE5EFBD4EB39AE9C4EB556A65" ma:contentTypeVersion="15" ma:contentTypeDescription="Create a new document." ma:contentTypeScope="" ma:versionID="15463d267ea736a49ab20108570edc1a">
  <xsd:schema xmlns:xsd="http://www.w3.org/2001/XMLSchema" xmlns:xs="http://www.w3.org/2001/XMLSchema" xmlns:p="http://schemas.microsoft.com/office/2006/metadata/properties" xmlns:ns2="71eff337-9952-4aec-8e1a-3a77cd8f6865" xmlns:ns3="797d694f-2488-419e-b037-4cd278c13164" targetNamespace="http://schemas.microsoft.com/office/2006/metadata/properties" ma:root="true" ma:fieldsID="c01f9a42c5c3e94053597e55eebf12bd" ns2:_="" ns3:_="">
    <xsd:import namespace="71eff337-9952-4aec-8e1a-3a77cd8f6865"/>
    <xsd:import namespace="797d694f-2488-419e-b037-4cd278c131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ff337-9952-4aec-8e1a-3a77cd8f6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b0dc97c-4265-4286-a30f-3f951028d51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7d694f-2488-419e-b037-4cd278c1316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d1500bd-07f4-44f2-a084-442441c7600c}" ma:internalName="TaxCatchAll" ma:showField="CatchAllData" ma:web="797d694f-2488-419e-b037-4cd278c1316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97CAD4-1134-439B-9FF8-99E563890071}">
  <ds:schemaRefs>
    <ds:schemaRef ds:uri="http://purl.org/dc/dcmitype/"/>
    <ds:schemaRef ds:uri="http://purl.org/dc/elements/1.1/"/>
    <ds:schemaRef ds:uri="http://schemas.openxmlformats.org/package/2006/metadata/core-properties"/>
    <ds:schemaRef ds:uri="http://schemas.microsoft.com/office/2006/documentManagement/types"/>
    <ds:schemaRef ds:uri="797d694f-2488-419e-b037-4cd278c13164"/>
    <ds:schemaRef ds:uri="http://purl.org/dc/terms/"/>
    <ds:schemaRef ds:uri="71eff337-9952-4aec-8e1a-3a77cd8f6865"/>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76E14B0-B885-476A-B1DD-4B7B4FAB0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eff337-9952-4aec-8e1a-3a77cd8f6865"/>
    <ds:schemaRef ds:uri="797d694f-2488-419e-b037-4cd278c131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01F30F-EFAC-41A5-A9EB-5EA5AB726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TotalTime>
  <Words>374</Words>
  <Application>Microsoft Office PowerPoint</Application>
  <PresentationFormat>Custom</PresentationFormat>
  <Paragraphs>37</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AccentBoxVTI</vt:lpstr>
      <vt:lpstr>EPIC  FISHES</vt:lpstr>
      <vt:lpstr>Chimaera monstrosa </vt:lpstr>
      <vt:lpstr> Ribbon Eel     </vt:lpstr>
      <vt:lpstr>Frilled Shark   </vt:lpstr>
      <vt:lpstr>Christmas Tree Worm </vt:lpstr>
      <vt:lpstr>Coffin fish</vt:lpstr>
      <vt:lpstr> vampire fish</vt:lpstr>
      <vt:lpstr>oarfish </vt:lpstr>
      <vt:lpstr>Goonch Catfish</vt:lpstr>
      <vt:lpstr>Mandarin Fish </vt:lpstr>
      <vt:lpstr>Bioluminescent Octopus</vt:lpstr>
      <vt:lpstr>Glaucus atlanticus </vt:lpstr>
      <vt:lpstr>Nudibranchs (new-dih-bronx)</vt:lpstr>
      <vt:lpstr>Dumbo Octopus</vt:lpstr>
      <vt:lpstr>Crayfish</vt:lpstr>
      <vt:lpstr>Axolotl</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 14 LIFE BELOW WATER</dc:title>
  <dc:creator>Waleed Kamil</dc:creator>
  <cp:lastModifiedBy>MUHAMMED MUSTHAFA</cp:lastModifiedBy>
  <cp:revision>334</cp:revision>
  <dcterms:created xsi:type="dcterms:W3CDTF">2024-01-17T04:16:23Z</dcterms:created>
  <dcterms:modified xsi:type="dcterms:W3CDTF">2024-05-21T06:16:04Z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0x01010055F2623EE5EFBD4EB39AE9C4EB556A65</vt:lpwstr>
  </property>
  <property fmtid="{D5CDD505-2E9C-101B-9397-08002B2CF9AE}" pid="3" name="MediaServiceImageTags">
    <vt:lpwstr/>
  </property>
</Properties>
</file>